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14"/>
  </p:notesMasterIdLst>
  <p:handoutMasterIdLst>
    <p:handoutMasterId r:id="rId15"/>
  </p:handoutMasterIdLst>
  <p:sldIdLst>
    <p:sldId id="256" r:id="rId2"/>
    <p:sldId id="269" r:id="rId3"/>
    <p:sldId id="257" r:id="rId4"/>
    <p:sldId id="258" r:id="rId5"/>
    <p:sldId id="259" r:id="rId6"/>
    <p:sldId id="272" r:id="rId7"/>
    <p:sldId id="260" r:id="rId8"/>
    <p:sldId id="271" r:id="rId9"/>
    <p:sldId id="261" r:id="rId10"/>
    <p:sldId id="262" r:id="rId11"/>
    <p:sldId id="263" r:id="rId12"/>
    <p:sldId id="273" r:id="rId13"/>
  </p:sldIdLst>
  <p:sldSz cx="9144000" cy="6858000" type="screen4x3"/>
  <p:notesSz cx="9309100" cy="7023100"/>
  <p:defaultTextStyle>
    <a:defPPr>
      <a:defRPr lang="es-C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E707E010-0EAC-4075-A6AA-10EFAADA3B0C}">
          <p14:sldIdLst>
            <p14:sldId id="256"/>
            <p14:sldId id="269"/>
            <p14:sldId id="257"/>
            <p14:sldId id="258"/>
            <p14:sldId id="259"/>
            <p14:sldId id="272"/>
            <p14:sldId id="260"/>
            <p14:sldId id="271"/>
            <p14:sldId id="261"/>
            <p14:sldId id="262"/>
            <p14:sldId id="263"/>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32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5273003" y="0"/>
            <a:ext cx="4033943" cy="351155"/>
          </a:xfrm>
          <a:prstGeom prst="rect">
            <a:avLst/>
          </a:prstGeom>
        </p:spPr>
        <p:txBody>
          <a:bodyPr vert="horz" lIns="93324" tIns="46662" rIns="93324" bIns="46662" rtlCol="0"/>
          <a:lstStyle>
            <a:lvl1pPr algn="r">
              <a:defRPr sz="1200"/>
            </a:lvl1pPr>
          </a:lstStyle>
          <a:p>
            <a:fld id="{9F5A6057-A3EF-4C8B-BDEA-9CD5FD7AFD0E}" type="datetimeFigureOut">
              <a:rPr lang="en-US" smtClean="0"/>
              <a:pPr/>
              <a:t>2022-05-20</a:t>
            </a:fld>
            <a:endParaRPr lang="en-US"/>
          </a:p>
        </p:txBody>
      </p:sp>
      <p:sp>
        <p:nvSpPr>
          <p:cNvPr id="4" name="Footer Placeholder 3"/>
          <p:cNvSpPr>
            <a:spLocks noGrp="1"/>
          </p:cNvSpPr>
          <p:nvPr>
            <p:ph type="ftr" sz="quarter" idx="2"/>
          </p:nvPr>
        </p:nvSpPr>
        <p:spPr>
          <a:xfrm>
            <a:off x="0" y="6670726"/>
            <a:ext cx="4033943" cy="3511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70726"/>
            <a:ext cx="4033943" cy="351155"/>
          </a:xfrm>
          <a:prstGeom prst="rect">
            <a:avLst/>
          </a:prstGeom>
        </p:spPr>
        <p:txBody>
          <a:bodyPr vert="horz" lIns="93324" tIns="46662" rIns="93324" bIns="46662" rtlCol="0" anchor="b"/>
          <a:lstStyle>
            <a:lvl1pPr algn="r">
              <a:defRPr sz="1200"/>
            </a:lvl1pPr>
          </a:lstStyle>
          <a:p>
            <a:fld id="{250F4712-4004-40C5-97A7-5EDD95F62FC3}" type="slidenum">
              <a:rPr lang="en-US" smtClean="0"/>
              <a:pPr/>
              <a:t>‹#›</a:t>
            </a:fld>
            <a:endParaRPr lang="en-US"/>
          </a:p>
        </p:txBody>
      </p:sp>
    </p:spTree>
    <p:extLst>
      <p:ext uri="{BB962C8B-B14F-4D97-AF65-F5344CB8AC3E}">
        <p14:creationId xmlns:p14="http://schemas.microsoft.com/office/powerpoint/2010/main" val="3660043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5273003" y="0"/>
            <a:ext cx="4033943" cy="351155"/>
          </a:xfrm>
          <a:prstGeom prst="rect">
            <a:avLst/>
          </a:prstGeom>
        </p:spPr>
        <p:txBody>
          <a:bodyPr vert="horz" lIns="93324" tIns="46662" rIns="93324" bIns="46662" rtlCol="0"/>
          <a:lstStyle>
            <a:lvl1pPr algn="r">
              <a:defRPr sz="1200"/>
            </a:lvl1pPr>
          </a:lstStyle>
          <a:p>
            <a:fld id="{6B283E13-4F2A-4880-B47D-43DF95C0BF38}" type="datetimeFigureOut">
              <a:rPr lang="en-US" smtClean="0"/>
              <a:pPr/>
              <a:t>2022-05-20</a:t>
            </a:fld>
            <a:endParaRPr lang="en-US"/>
          </a:p>
        </p:txBody>
      </p:sp>
      <p:sp>
        <p:nvSpPr>
          <p:cNvPr id="4" name="Slide Image Placeholder 3"/>
          <p:cNvSpPr>
            <a:spLocks noGrp="1" noRot="1" noChangeAspect="1"/>
          </p:cNvSpPr>
          <p:nvPr>
            <p:ph type="sldImg" idx="2"/>
          </p:nvPr>
        </p:nvSpPr>
        <p:spPr>
          <a:xfrm>
            <a:off x="2900363" y="527050"/>
            <a:ext cx="3509962" cy="263366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70726"/>
            <a:ext cx="4033943" cy="3511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70726"/>
            <a:ext cx="4033943" cy="351155"/>
          </a:xfrm>
          <a:prstGeom prst="rect">
            <a:avLst/>
          </a:prstGeom>
        </p:spPr>
        <p:txBody>
          <a:bodyPr vert="horz" lIns="93324" tIns="46662" rIns="93324" bIns="46662" rtlCol="0" anchor="b"/>
          <a:lstStyle>
            <a:lvl1pPr algn="r">
              <a:defRPr sz="1200"/>
            </a:lvl1pPr>
          </a:lstStyle>
          <a:p>
            <a:fld id="{6396D327-EA4E-44A0-8AB7-CFCC5A88C1B3}" type="slidenum">
              <a:rPr lang="en-US" smtClean="0"/>
              <a:pPr/>
              <a:t>‹#›</a:t>
            </a:fld>
            <a:endParaRPr lang="en-US"/>
          </a:p>
        </p:txBody>
      </p:sp>
    </p:spTree>
    <p:extLst>
      <p:ext uri="{BB962C8B-B14F-4D97-AF65-F5344CB8AC3E}">
        <p14:creationId xmlns:p14="http://schemas.microsoft.com/office/powerpoint/2010/main" val="475007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11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3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8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0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5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21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2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3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25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24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5C7FE909-8DDC-4FD3-BD9E-59012C41E5C3}" type="datetime1">
              <a:rPr lang="es-CR" smtClean="0"/>
              <a:pPr>
                <a:defRPr/>
              </a:pPr>
              <a:t>20/5/2022</a:t>
            </a:fld>
            <a:endParaRPr lang="es-CR"/>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s-CR"/>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E853CF70-53BF-4BC4-A117-EB059143B1D9}" type="slidenum">
              <a:rPr lang="es-CR"/>
              <a:pPr>
                <a:defRPr/>
              </a:pPr>
              <a:t>‹#›</a:t>
            </a:fld>
            <a:endParaRPr lang="es-C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pPr>
              <a:defRPr/>
            </a:pPr>
            <a:fld id="{BDDC2409-3F6D-4760-A4C4-6946ECE27CD4}" type="datetime1">
              <a:rPr lang="es-CR" smtClean="0"/>
              <a:pPr>
                <a:defRPr/>
              </a:pPr>
              <a:t>20/5/2022</a:t>
            </a:fld>
            <a:endParaRPr lang="es-CR"/>
          </a:p>
        </p:txBody>
      </p:sp>
      <p:sp>
        <p:nvSpPr>
          <p:cNvPr id="5" name="2 Marcador de pie de página"/>
          <p:cNvSpPr>
            <a:spLocks noGrp="1"/>
          </p:cNvSpPr>
          <p:nvPr>
            <p:ph type="ftr" sz="quarter" idx="11"/>
          </p:nvPr>
        </p:nvSpPr>
        <p:spPr/>
        <p:txBody>
          <a:bodyPr/>
          <a:lstStyle>
            <a:lvl1pPr>
              <a:defRPr/>
            </a:lvl1pPr>
          </a:lstStyle>
          <a:p>
            <a:pPr>
              <a:defRPr/>
            </a:pPr>
            <a:endParaRPr lang="es-CR"/>
          </a:p>
        </p:txBody>
      </p:sp>
      <p:sp>
        <p:nvSpPr>
          <p:cNvPr id="6" name="22 Marcador de número de diapositiva"/>
          <p:cNvSpPr>
            <a:spLocks noGrp="1"/>
          </p:cNvSpPr>
          <p:nvPr>
            <p:ph type="sldNum" sz="quarter" idx="12"/>
          </p:nvPr>
        </p:nvSpPr>
        <p:spPr/>
        <p:txBody>
          <a:bodyPr/>
          <a:lstStyle>
            <a:lvl1pPr>
              <a:defRPr/>
            </a:lvl1pPr>
          </a:lstStyle>
          <a:p>
            <a:pPr>
              <a:defRPr/>
            </a:pPr>
            <a:fld id="{13E1602E-5B92-46BF-B6B0-B1850E4DEF8C}" type="slidenum">
              <a:rPr lang="es-CR"/>
              <a:pPr>
                <a:defRPr/>
              </a:pPr>
              <a:t>‹#›</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p:cNvSpPr>
            <a:spLocks noGrp="1"/>
          </p:cNvSpPr>
          <p:nvPr>
            <p:ph type="dt" sz="half" idx="10"/>
          </p:nvPr>
        </p:nvSpPr>
        <p:spPr/>
        <p:txBody>
          <a:bodyPr/>
          <a:lstStyle>
            <a:lvl1pPr>
              <a:defRPr/>
            </a:lvl1pPr>
          </a:lstStyle>
          <a:p>
            <a:pPr>
              <a:defRPr/>
            </a:pPr>
            <a:fld id="{361ADC43-1B21-4230-80F0-90B8F0646B50}" type="datetime1">
              <a:rPr lang="es-CR" smtClean="0"/>
              <a:pPr>
                <a:defRPr/>
              </a:pPr>
              <a:t>20/5/2022</a:t>
            </a:fld>
            <a:endParaRPr lang="es-CR"/>
          </a:p>
        </p:txBody>
      </p:sp>
      <p:sp>
        <p:nvSpPr>
          <p:cNvPr id="5" name="2 Marcador de pie de página"/>
          <p:cNvSpPr>
            <a:spLocks noGrp="1"/>
          </p:cNvSpPr>
          <p:nvPr>
            <p:ph type="ftr" sz="quarter" idx="11"/>
          </p:nvPr>
        </p:nvSpPr>
        <p:spPr/>
        <p:txBody>
          <a:bodyPr/>
          <a:lstStyle>
            <a:lvl1pPr>
              <a:defRPr/>
            </a:lvl1pPr>
          </a:lstStyle>
          <a:p>
            <a:pPr>
              <a:defRPr/>
            </a:pPr>
            <a:endParaRPr lang="es-CR"/>
          </a:p>
        </p:txBody>
      </p:sp>
      <p:sp>
        <p:nvSpPr>
          <p:cNvPr id="6" name="22 Marcador de número de diapositiva"/>
          <p:cNvSpPr>
            <a:spLocks noGrp="1"/>
          </p:cNvSpPr>
          <p:nvPr>
            <p:ph type="sldNum" sz="quarter" idx="12"/>
          </p:nvPr>
        </p:nvSpPr>
        <p:spPr/>
        <p:txBody>
          <a:bodyPr/>
          <a:lstStyle>
            <a:lvl1pPr>
              <a:defRPr/>
            </a:lvl1pPr>
          </a:lstStyle>
          <a:p>
            <a:pPr>
              <a:defRPr/>
            </a:pPr>
            <a:fld id="{EE84CE9A-77BC-460A-9D02-F6A7908BB7C9}" type="slidenum">
              <a:rPr lang="es-CR"/>
              <a:pPr>
                <a:defRPr/>
              </a:pPr>
              <a:t>‹#›</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048E9F02-488C-4D68-978F-95CB14505CF1}" type="datetime1">
              <a:rPr lang="es-CR" smtClean="0"/>
              <a:pPr>
                <a:defRPr/>
              </a:pPr>
              <a:t>20/5/2022</a:t>
            </a:fld>
            <a:endParaRPr lang="es-CR"/>
          </a:p>
        </p:txBody>
      </p:sp>
      <p:sp>
        <p:nvSpPr>
          <p:cNvPr id="5" name="8 Marcador de número de diapositiva"/>
          <p:cNvSpPr>
            <a:spLocks noGrp="1"/>
          </p:cNvSpPr>
          <p:nvPr>
            <p:ph type="sldNum" sz="quarter" idx="11"/>
          </p:nvPr>
        </p:nvSpPr>
        <p:spPr/>
        <p:txBody>
          <a:bodyPr rtlCol="0"/>
          <a:lstStyle>
            <a:lvl1pPr>
              <a:defRPr/>
            </a:lvl1pPr>
          </a:lstStyle>
          <a:p>
            <a:pPr>
              <a:defRPr/>
            </a:pPr>
            <a:fld id="{855D9635-28C3-475C-AF7E-8E7781593F6D}" type="slidenum">
              <a:rPr lang="es-CR"/>
              <a:pPr>
                <a:defRPr/>
              </a:pPr>
              <a:t>‹#›</a:t>
            </a:fld>
            <a:endParaRPr lang="es-CR"/>
          </a:p>
        </p:txBody>
      </p:sp>
      <p:sp>
        <p:nvSpPr>
          <p:cNvPr id="6" name="9 Marcador de pie de página"/>
          <p:cNvSpPr>
            <a:spLocks noGrp="1"/>
          </p:cNvSpPr>
          <p:nvPr>
            <p:ph type="ftr" sz="quarter" idx="12"/>
          </p:nvPr>
        </p:nvSpPr>
        <p:spPr/>
        <p:txBody>
          <a:bodyPr rtlCol="0"/>
          <a:lstStyle>
            <a:lvl1pPr>
              <a:defRPr/>
            </a:lvl1pPr>
          </a:lstStyle>
          <a:p>
            <a:pPr>
              <a:defRPr/>
            </a:pPr>
            <a:endParaRPr lang="es-C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9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0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11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12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14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5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9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20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21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22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25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9FF67291-C404-4C4A-9466-B67919FDA572}" type="datetime1">
              <a:rPr lang="es-CR" smtClean="0"/>
              <a:pPr>
                <a:defRPr/>
              </a:pPr>
              <a:t>20/5/2022</a:t>
            </a:fld>
            <a:endParaRPr lang="es-CR"/>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s-CR"/>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63CA6644-32E5-4405-89C0-D3EA7D0A5E5D}" type="slidenum">
              <a:rPr lang="es-CR"/>
              <a:pPr>
                <a:defRPr/>
              </a:pPr>
              <a:t>‹#›</a:t>
            </a:fld>
            <a:endParaRPr lang="es-C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13 Marcador de fecha"/>
          <p:cNvSpPr>
            <a:spLocks noGrp="1"/>
          </p:cNvSpPr>
          <p:nvPr>
            <p:ph type="dt" sz="half" idx="10"/>
          </p:nvPr>
        </p:nvSpPr>
        <p:spPr/>
        <p:txBody>
          <a:bodyPr/>
          <a:lstStyle>
            <a:lvl1pPr>
              <a:defRPr/>
            </a:lvl1pPr>
          </a:lstStyle>
          <a:p>
            <a:pPr>
              <a:defRPr/>
            </a:pPr>
            <a:fld id="{0500A22D-468E-4F96-9EF9-BE80C2EA4F8F}" type="datetime1">
              <a:rPr lang="es-CR" smtClean="0"/>
              <a:pPr>
                <a:defRPr/>
              </a:pPr>
              <a:t>20/5/2022</a:t>
            </a:fld>
            <a:endParaRPr lang="es-CR"/>
          </a:p>
        </p:txBody>
      </p:sp>
      <p:sp>
        <p:nvSpPr>
          <p:cNvPr id="6" name="2 Marcador de pie de página"/>
          <p:cNvSpPr>
            <a:spLocks noGrp="1"/>
          </p:cNvSpPr>
          <p:nvPr>
            <p:ph type="ftr" sz="quarter" idx="11"/>
          </p:nvPr>
        </p:nvSpPr>
        <p:spPr/>
        <p:txBody>
          <a:bodyPr/>
          <a:lstStyle>
            <a:lvl1pPr>
              <a:defRPr/>
            </a:lvl1pPr>
          </a:lstStyle>
          <a:p>
            <a:pPr>
              <a:defRPr/>
            </a:pPr>
            <a:endParaRPr lang="es-CR"/>
          </a:p>
        </p:txBody>
      </p:sp>
      <p:sp>
        <p:nvSpPr>
          <p:cNvPr id="7" name="22 Marcador de número de diapositiva"/>
          <p:cNvSpPr>
            <a:spLocks noGrp="1"/>
          </p:cNvSpPr>
          <p:nvPr>
            <p:ph type="sldNum" sz="quarter" idx="12"/>
          </p:nvPr>
        </p:nvSpPr>
        <p:spPr/>
        <p:txBody>
          <a:bodyPr/>
          <a:lstStyle>
            <a:lvl1pPr>
              <a:defRPr/>
            </a:lvl1pPr>
          </a:lstStyle>
          <a:p>
            <a:pPr>
              <a:defRPr/>
            </a:pPr>
            <a:fld id="{0749F5D7-8819-4063-B409-1F253EB0EB1F}" type="slidenum">
              <a:rPr lang="es-CR"/>
              <a:pPr>
                <a:defRPr/>
              </a:pPr>
              <a:t>‹#›</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AFB396F7-7F2D-4041-BED7-271AFEBF5436}" type="datetime1">
              <a:rPr lang="es-CR" smtClean="0"/>
              <a:pPr>
                <a:defRPr/>
              </a:pPr>
              <a:t>20/5/2022</a:t>
            </a:fld>
            <a:endParaRPr lang="es-CR"/>
          </a:p>
        </p:txBody>
      </p:sp>
      <p:sp>
        <p:nvSpPr>
          <p:cNvPr id="8" name="2 Marcador de pie de página"/>
          <p:cNvSpPr>
            <a:spLocks noGrp="1"/>
          </p:cNvSpPr>
          <p:nvPr>
            <p:ph type="ftr" sz="quarter" idx="11"/>
          </p:nvPr>
        </p:nvSpPr>
        <p:spPr/>
        <p:txBody>
          <a:bodyPr/>
          <a:lstStyle>
            <a:lvl1pPr>
              <a:defRPr/>
            </a:lvl1pPr>
          </a:lstStyle>
          <a:p>
            <a:pPr>
              <a:defRPr/>
            </a:pPr>
            <a:endParaRPr lang="es-CR"/>
          </a:p>
        </p:txBody>
      </p:sp>
      <p:sp>
        <p:nvSpPr>
          <p:cNvPr id="9" name="22 Marcador de número de diapositiva"/>
          <p:cNvSpPr>
            <a:spLocks noGrp="1"/>
          </p:cNvSpPr>
          <p:nvPr>
            <p:ph type="sldNum" sz="quarter" idx="12"/>
          </p:nvPr>
        </p:nvSpPr>
        <p:spPr/>
        <p:txBody>
          <a:bodyPr/>
          <a:lstStyle>
            <a:lvl1pPr>
              <a:defRPr/>
            </a:lvl1pPr>
          </a:lstStyle>
          <a:p>
            <a:pPr>
              <a:defRPr/>
            </a:pPr>
            <a:fld id="{2562B07B-9B40-4333-B633-99C69DB6707B}" type="slidenum">
              <a:rPr lang="es-CR"/>
              <a:pPr>
                <a:defRPr/>
              </a:pPr>
              <a:t>‹#›</a:t>
            </a:fld>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7DEFA251-E5CE-4B9A-A619-E4401B77791A}" type="datetime1">
              <a:rPr lang="es-CR" smtClean="0"/>
              <a:pPr>
                <a:defRPr/>
              </a:pPr>
              <a:t>20/5/2022</a:t>
            </a:fld>
            <a:endParaRPr lang="es-CR"/>
          </a:p>
        </p:txBody>
      </p:sp>
      <p:sp>
        <p:nvSpPr>
          <p:cNvPr id="4" name="6 Marcador de número de diapositiva"/>
          <p:cNvSpPr>
            <a:spLocks noGrp="1"/>
          </p:cNvSpPr>
          <p:nvPr>
            <p:ph type="sldNum" sz="quarter" idx="11"/>
          </p:nvPr>
        </p:nvSpPr>
        <p:spPr/>
        <p:txBody>
          <a:bodyPr rtlCol="0"/>
          <a:lstStyle>
            <a:lvl1pPr>
              <a:defRPr/>
            </a:lvl1pPr>
          </a:lstStyle>
          <a:p>
            <a:pPr>
              <a:defRPr/>
            </a:pPr>
            <a:fld id="{E46D71DE-2659-46EC-9A1D-8C2F45591D12}" type="slidenum">
              <a:rPr lang="es-CR"/>
              <a:pPr>
                <a:defRPr/>
              </a:pPr>
              <a:t>‹#›</a:t>
            </a:fld>
            <a:endParaRPr lang="es-CR"/>
          </a:p>
        </p:txBody>
      </p:sp>
      <p:sp>
        <p:nvSpPr>
          <p:cNvPr id="5" name="7 Marcador de pie de página"/>
          <p:cNvSpPr>
            <a:spLocks noGrp="1"/>
          </p:cNvSpPr>
          <p:nvPr>
            <p:ph type="ftr" sz="quarter" idx="12"/>
          </p:nvPr>
        </p:nvSpPr>
        <p:spPr/>
        <p:txBody>
          <a:bodyPr rtlCol="0"/>
          <a:lstStyle>
            <a:lvl1pPr>
              <a:defRPr/>
            </a:lvl1pPr>
          </a:lstStyle>
          <a:p>
            <a:pPr>
              <a:defRPr/>
            </a:pPr>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6523D8E0-633C-49BC-B0CF-71D448FAF729}" type="datetime1">
              <a:rPr lang="es-CR" smtClean="0"/>
              <a:pPr>
                <a:defRPr/>
              </a:pPr>
              <a:t>20/5/2022</a:t>
            </a:fld>
            <a:endParaRPr lang="es-CR"/>
          </a:p>
        </p:txBody>
      </p:sp>
      <p:sp>
        <p:nvSpPr>
          <p:cNvPr id="3" name="2 Marcador de pie de página"/>
          <p:cNvSpPr>
            <a:spLocks noGrp="1"/>
          </p:cNvSpPr>
          <p:nvPr>
            <p:ph type="ftr" sz="quarter" idx="11"/>
          </p:nvPr>
        </p:nvSpPr>
        <p:spPr/>
        <p:txBody>
          <a:bodyPr/>
          <a:lstStyle>
            <a:lvl1pPr>
              <a:defRPr/>
            </a:lvl1pPr>
          </a:lstStyle>
          <a:p>
            <a:pPr>
              <a:defRPr/>
            </a:pPr>
            <a:endParaRPr lang="es-CR"/>
          </a:p>
        </p:txBody>
      </p:sp>
      <p:sp>
        <p:nvSpPr>
          <p:cNvPr id="4" name="22 Marcador de número de diapositiva"/>
          <p:cNvSpPr>
            <a:spLocks noGrp="1"/>
          </p:cNvSpPr>
          <p:nvPr>
            <p:ph type="sldNum" sz="quarter" idx="12"/>
          </p:nvPr>
        </p:nvSpPr>
        <p:spPr/>
        <p:txBody>
          <a:bodyPr/>
          <a:lstStyle>
            <a:lvl1pPr>
              <a:defRPr/>
            </a:lvl1pPr>
          </a:lstStyle>
          <a:p>
            <a:pPr>
              <a:defRPr/>
            </a:pPr>
            <a:fld id="{1359A101-2458-4AFF-AD05-772CE7BC3A91}" type="slidenum">
              <a:rPr lang="es-CR"/>
              <a:pPr>
                <a:defRPr/>
              </a:pPr>
              <a:t>‹#›</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8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13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6BF15FE6-C301-4F46-A32C-37CB383A19FB}" type="datetime1">
              <a:rPr lang="es-CR" smtClean="0"/>
              <a:pPr>
                <a:defRPr/>
              </a:pPr>
              <a:t>20/5/2022</a:t>
            </a:fld>
            <a:endParaRPr lang="es-CR"/>
          </a:p>
        </p:txBody>
      </p:sp>
      <p:sp>
        <p:nvSpPr>
          <p:cNvPr id="13" name="21 Marcador de número de diapositiva"/>
          <p:cNvSpPr>
            <a:spLocks noGrp="1"/>
          </p:cNvSpPr>
          <p:nvPr>
            <p:ph type="sldNum" sz="quarter" idx="11"/>
          </p:nvPr>
        </p:nvSpPr>
        <p:spPr/>
        <p:txBody>
          <a:bodyPr rtlCol="0"/>
          <a:lstStyle>
            <a:lvl1pPr>
              <a:defRPr/>
            </a:lvl1pPr>
          </a:lstStyle>
          <a:p>
            <a:pPr>
              <a:defRPr/>
            </a:pPr>
            <a:fld id="{1728D516-35A7-4261-94DE-5A61EB20C347}" type="slidenum">
              <a:rPr lang="es-CR"/>
              <a:pPr>
                <a:defRPr/>
              </a:pPr>
              <a:t>‹#›</a:t>
            </a:fld>
            <a:endParaRPr lang="es-CR"/>
          </a:p>
        </p:txBody>
      </p:sp>
      <p:sp>
        <p:nvSpPr>
          <p:cNvPr id="14" name="22 Marcador de pie de página"/>
          <p:cNvSpPr>
            <a:spLocks noGrp="1"/>
          </p:cNvSpPr>
          <p:nvPr>
            <p:ph type="ftr" sz="quarter" idx="12"/>
          </p:nvPr>
        </p:nvSpPr>
        <p:spPr/>
        <p:txBody>
          <a:bodyPr rtlCol="0"/>
          <a:lstStyle>
            <a:lvl1pPr>
              <a:defRPr/>
            </a:lvl1pPr>
          </a:lstStyle>
          <a:p>
            <a:pPr>
              <a:defRPr/>
            </a:pPr>
            <a:endParaRPr lang="es-C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12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19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06C776E8-F435-4B2B-B3FD-4FA15DB8483E}" type="datetime1">
              <a:rPr lang="es-CR" smtClean="0"/>
              <a:pPr>
                <a:defRPr/>
              </a:pPr>
              <a:t>20/5/2022</a:t>
            </a:fld>
            <a:endParaRPr lang="es-CR"/>
          </a:p>
        </p:txBody>
      </p:sp>
      <p:sp>
        <p:nvSpPr>
          <p:cNvPr id="13" name="17 Marcador de número de diapositiva"/>
          <p:cNvSpPr>
            <a:spLocks noGrp="1"/>
          </p:cNvSpPr>
          <p:nvPr>
            <p:ph type="sldNum" sz="quarter" idx="11"/>
          </p:nvPr>
        </p:nvSpPr>
        <p:spPr/>
        <p:txBody>
          <a:bodyPr rtlCol="0"/>
          <a:lstStyle>
            <a:lvl1pPr>
              <a:defRPr/>
            </a:lvl1pPr>
          </a:lstStyle>
          <a:p>
            <a:pPr>
              <a:defRPr/>
            </a:pPr>
            <a:fld id="{EC98C7AC-8193-4A43-B0F7-27C38CC325F7}" type="slidenum">
              <a:rPr lang="es-CR"/>
              <a:pPr>
                <a:defRPr/>
              </a:pPr>
              <a:t>‹#›</a:t>
            </a:fld>
            <a:endParaRPr lang="es-CR"/>
          </a:p>
        </p:txBody>
      </p:sp>
      <p:sp>
        <p:nvSpPr>
          <p:cNvPr id="14" name="20 Marcador de pie de página"/>
          <p:cNvSpPr>
            <a:spLocks noGrp="1"/>
          </p:cNvSpPr>
          <p:nvPr>
            <p:ph type="ftr" sz="quarter" idx="12"/>
          </p:nvPr>
        </p:nvSpPr>
        <p:spPr/>
        <p:txBody>
          <a:bodyPr rtlCol="0"/>
          <a:lstStyle>
            <a:lvl1pPr>
              <a:defRPr/>
            </a:lvl1pPr>
          </a:lstStyle>
          <a:p>
            <a:pPr>
              <a:defRPr/>
            </a:pPr>
            <a:endParaRPr lang="es-C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defRPr>
            </a:lvl1pPr>
          </a:lstStyle>
          <a:p>
            <a:pPr>
              <a:defRPr/>
            </a:pPr>
            <a:fld id="{3537D02A-86CC-483F-99D7-826DBC67AC11}" type="datetime1">
              <a:rPr lang="es-CR" smtClean="0"/>
              <a:pPr>
                <a:defRPr/>
              </a:pPr>
              <a:t>20/5/2022</a:t>
            </a:fld>
            <a:endParaRPr lang="es-CR"/>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es-C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AA84440B-6CA5-4EF1-8243-00020B48872F}" type="slidenum">
              <a:rPr lang="es-CR"/>
              <a:pPr>
                <a:defRPr/>
              </a:pPr>
              <a:t>‹#›</a:t>
            </a:fld>
            <a:endParaRPr lang="es-C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3" r:id="rId4"/>
    <p:sldLayoutId id="2147483802" r:id="rId5"/>
    <p:sldLayoutId id="2147483807" r:id="rId6"/>
    <p:sldLayoutId id="2147483801" r:id="rId7"/>
    <p:sldLayoutId id="2147483808" r:id="rId8"/>
    <p:sldLayoutId id="2147483809" r:id="rId9"/>
    <p:sldLayoutId id="2147483800" r:id="rId10"/>
    <p:sldLayoutId id="2147483799" r:id="rId11"/>
  </p:sldLayoutIdLst>
  <p:hf hdr="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a:defRPr>
      </a:lvl2pPr>
      <a:lvl3pPr algn="l" rtl="0" fontAlgn="base">
        <a:spcBef>
          <a:spcPct val="0"/>
        </a:spcBef>
        <a:spcAft>
          <a:spcPct val="0"/>
        </a:spcAft>
        <a:defRPr sz="3000">
          <a:solidFill>
            <a:schemeClr val="tx2"/>
          </a:solidFill>
          <a:latin typeface="Century Schoolbook"/>
        </a:defRPr>
      </a:lvl3pPr>
      <a:lvl4pPr algn="l" rtl="0" fontAlgn="base">
        <a:spcBef>
          <a:spcPct val="0"/>
        </a:spcBef>
        <a:spcAft>
          <a:spcPct val="0"/>
        </a:spcAft>
        <a:defRPr sz="3000">
          <a:solidFill>
            <a:schemeClr val="tx2"/>
          </a:solidFill>
          <a:latin typeface="Century Schoolbook"/>
        </a:defRPr>
      </a:lvl4pPr>
      <a:lvl5pPr algn="l" rtl="0" fontAlgn="base">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63688" y="764704"/>
            <a:ext cx="6172200" cy="1894362"/>
          </a:xfrm>
        </p:spPr>
        <p:txBody>
          <a:bodyPr anchor="t"/>
          <a:lstStyle/>
          <a:p>
            <a:pPr fontAlgn="auto">
              <a:spcAft>
                <a:spcPts val="0"/>
              </a:spcAft>
              <a:defRPr/>
            </a:pPr>
            <a:r>
              <a:rPr lang="es-MX" sz="3200" dirty="0" err="1">
                <a:latin typeface="Cambria" panose="02040503050406030204" pitchFamily="18" charset="0"/>
              </a:rPr>
              <a:t>How</a:t>
            </a:r>
            <a:r>
              <a:rPr lang="es-MX" sz="3200" dirty="0">
                <a:latin typeface="Cambria" panose="02040503050406030204" pitchFamily="18" charset="0"/>
              </a:rPr>
              <a:t> to </a:t>
            </a:r>
            <a:r>
              <a:rPr lang="es-MX" sz="3200" dirty="0" err="1">
                <a:latin typeface="Cambria" panose="02040503050406030204" pitchFamily="18" charset="0"/>
              </a:rPr>
              <a:t>write</a:t>
            </a:r>
            <a:r>
              <a:rPr lang="es-MX" sz="3200" dirty="0">
                <a:latin typeface="Cambria" panose="02040503050406030204" pitchFamily="18" charset="0"/>
              </a:rPr>
              <a:t> a </a:t>
            </a:r>
            <a:r>
              <a:rPr lang="es-MX" sz="3200" dirty="0" err="1">
                <a:latin typeface="Cambria" panose="02040503050406030204" pitchFamily="18" charset="0"/>
              </a:rPr>
              <a:t>good</a:t>
            </a:r>
            <a:r>
              <a:rPr lang="es-MX" sz="3200" dirty="0">
                <a:latin typeface="Cambria" panose="02040503050406030204" pitchFamily="18" charset="0"/>
              </a:rPr>
              <a:t> </a:t>
            </a:r>
            <a:r>
              <a:rPr lang="es-MX" sz="3200" dirty="0" err="1">
                <a:latin typeface="Cambria" panose="02040503050406030204" pitchFamily="18" charset="0"/>
              </a:rPr>
              <a:t>paragraph</a:t>
            </a:r>
            <a:br>
              <a:rPr lang="es-MX" sz="3200" dirty="0">
                <a:latin typeface="Cambria" panose="02040503050406030204" pitchFamily="18" charset="0"/>
              </a:rPr>
            </a:br>
            <a:br>
              <a:rPr lang="es-MX" sz="3200" dirty="0">
                <a:latin typeface="Cambria" panose="02040503050406030204" pitchFamily="18" charset="0"/>
              </a:rPr>
            </a:br>
            <a:r>
              <a:rPr lang="es-MX" dirty="0"/>
              <a:t>HSS 101: English – I </a:t>
            </a:r>
            <a:endParaRPr lang="es-CR" dirty="0"/>
          </a:p>
        </p:txBody>
      </p:sp>
      <p:sp>
        <p:nvSpPr>
          <p:cNvPr id="3" name="Subtitle 2"/>
          <p:cNvSpPr>
            <a:spLocks noGrp="1"/>
          </p:cNvSpPr>
          <p:nvPr>
            <p:ph type="subTitle" idx="1"/>
          </p:nvPr>
        </p:nvSpPr>
        <p:spPr>
          <a:xfrm>
            <a:off x="2411760" y="3861048"/>
            <a:ext cx="6172200" cy="873950"/>
          </a:xfrm>
        </p:spPr>
        <p:txBody>
          <a:bodyPr/>
          <a:lstStyle/>
          <a:p>
            <a:r>
              <a:rPr lang="en-US" dirty="0"/>
              <a:t>Module </a:t>
            </a:r>
            <a:r>
              <a:rPr lang="en-US"/>
              <a:t>– 09</a:t>
            </a:r>
            <a:endParaRPr lang="en-US" dirty="0"/>
          </a:p>
          <a:p>
            <a:r>
              <a:rPr lang="en-US" dirty="0"/>
              <a:t>Narrative/ Analytical Writing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a:t>Editing Paragraphs</a:t>
            </a:r>
            <a:br>
              <a:rPr lang="en-US" b="1" dirty="0"/>
            </a:br>
            <a:endParaRPr lang="es-CR" dirty="0"/>
          </a:p>
        </p:txBody>
      </p:sp>
      <p:sp>
        <p:nvSpPr>
          <p:cNvPr id="3" name="2 Marcador de contenido"/>
          <p:cNvSpPr>
            <a:spLocks noGrp="1"/>
          </p:cNvSpPr>
          <p:nvPr>
            <p:ph sz="quarter" idx="1"/>
          </p:nvPr>
        </p:nvSpPr>
        <p:spPr>
          <a:xfrm>
            <a:off x="457200" y="1600200"/>
            <a:ext cx="7467600" cy="4873625"/>
          </a:xfrm>
        </p:spPr>
        <p:txBody>
          <a:bodyPr>
            <a:normAutofit fontScale="70000" lnSpcReduction="20000"/>
          </a:bodyPr>
          <a:lstStyle/>
          <a:p>
            <a:pPr marL="274320" indent="-274320" fontAlgn="auto">
              <a:spcAft>
                <a:spcPts val="0"/>
              </a:spcAft>
              <a:buFont typeface="Wingdings"/>
              <a:buNone/>
              <a:defRPr/>
            </a:pPr>
            <a:r>
              <a:rPr lang="en-US" b="1" dirty="0"/>
              <a:t>What is the editing stage?</a:t>
            </a:r>
            <a:br>
              <a:rPr lang="en-US" dirty="0"/>
            </a:br>
            <a:r>
              <a:rPr lang="en-US" dirty="0"/>
              <a:t>The editing stage is when you check your paragraph for mistakes and correct them. </a:t>
            </a:r>
          </a:p>
          <a:p>
            <a:pPr marL="274320" indent="-274320" fontAlgn="auto">
              <a:spcAft>
                <a:spcPts val="0"/>
              </a:spcAft>
              <a:buFont typeface="Wingdings"/>
              <a:buNone/>
              <a:defRPr/>
            </a:pPr>
            <a:endParaRPr lang="en-US" b="1" dirty="0"/>
          </a:p>
          <a:p>
            <a:pPr marL="274320" indent="-274320" fontAlgn="auto">
              <a:spcAft>
                <a:spcPts val="0"/>
              </a:spcAft>
              <a:buFont typeface="Wingdings"/>
              <a:buNone/>
              <a:defRPr/>
            </a:pPr>
            <a:r>
              <a:rPr lang="en-US" b="1" dirty="0"/>
              <a:t>Grammar and Spelling</a:t>
            </a:r>
            <a:r>
              <a:rPr lang="en-US" dirty="0"/>
              <a:t> </a:t>
            </a:r>
          </a:p>
          <a:p>
            <a:pPr marL="274320" indent="-274320" fontAlgn="auto">
              <a:spcAft>
                <a:spcPts val="0"/>
              </a:spcAft>
              <a:buFont typeface="Wingdings"/>
              <a:buNone/>
              <a:defRPr/>
            </a:pPr>
            <a:r>
              <a:rPr lang="en-US" dirty="0"/>
              <a:t>    1. Check your spelling.</a:t>
            </a:r>
            <a:br>
              <a:rPr lang="en-US" dirty="0"/>
            </a:br>
            <a:r>
              <a:rPr lang="en-US" dirty="0"/>
              <a:t>2. Check your grammar.</a:t>
            </a:r>
            <a:br>
              <a:rPr lang="en-US" dirty="0"/>
            </a:br>
            <a:r>
              <a:rPr lang="en-US" dirty="0"/>
              <a:t>3. Read your essay again.</a:t>
            </a:r>
            <a:br>
              <a:rPr lang="en-US" dirty="0"/>
            </a:br>
            <a:r>
              <a:rPr lang="en-US" dirty="0"/>
              <a:t>4. Make sure each sentence has a subject.</a:t>
            </a:r>
            <a:br>
              <a:rPr lang="en-US" dirty="0"/>
            </a:br>
            <a:r>
              <a:rPr lang="en-US" dirty="0"/>
              <a:t>5. See if your subjects and verbs agree with each other.</a:t>
            </a:r>
            <a:br>
              <a:rPr lang="en-US" dirty="0"/>
            </a:br>
            <a:r>
              <a:rPr lang="en-US" dirty="0"/>
              <a:t>6. Check the verb tenses of each sentence.</a:t>
            </a:r>
            <a:br>
              <a:rPr lang="en-US" dirty="0"/>
            </a:br>
            <a:r>
              <a:rPr lang="en-US" dirty="0"/>
              <a:t>7. Make sure that each sentence makes sense.</a:t>
            </a:r>
            <a:br>
              <a:rPr lang="en-US" dirty="0"/>
            </a:br>
            <a:endParaRPr lang="en-US" dirty="0"/>
          </a:p>
          <a:p>
            <a:pPr marL="274320" indent="-274320" fontAlgn="auto">
              <a:spcAft>
                <a:spcPts val="0"/>
              </a:spcAft>
              <a:buFont typeface="Wingdings"/>
              <a:buNone/>
              <a:defRPr/>
            </a:pPr>
            <a:r>
              <a:rPr lang="en-US" b="1" dirty="0"/>
              <a:t>       Style and Organization</a:t>
            </a:r>
            <a:r>
              <a:rPr lang="en-US" dirty="0"/>
              <a:t> </a:t>
            </a:r>
          </a:p>
          <a:p>
            <a:pPr marL="274320" indent="-274320" fontAlgn="auto">
              <a:spcAft>
                <a:spcPts val="0"/>
              </a:spcAft>
              <a:buFont typeface="Wingdings"/>
              <a:buNone/>
              <a:defRPr/>
            </a:pPr>
            <a:r>
              <a:rPr lang="en-US" dirty="0"/>
              <a:t>    1. Make sure your paragraph has a topic sentence.</a:t>
            </a:r>
            <a:br>
              <a:rPr lang="en-US" dirty="0"/>
            </a:br>
            <a:r>
              <a:rPr lang="en-US" dirty="0"/>
              <a:t>2. Make sure your supporting sentences focus on the main idea.</a:t>
            </a:r>
            <a:br>
              <a:rPr lang="en-US" dirty="0"/>
            </a:br>
            <a:r>
              <a:rPr lang="en-US" dirty="0"/>
              <a:t>3. Make sure you have a closing sentence.</a:t>
            </a:r>
            <a:br>
              <a:rPr lang="en-US" dirty="0"/>
            </a:br>
            <a:r>
              <a:rPr lang="en-US" dirty="0"/>
              <a:t>4. Check that all your sentences focus on the main idea.</a:t>
            </a:r>
            <a:br>
              <a:rPr lang="en-US" dirty="0"/>
            </a:br>
            <a:r>
              <a:rPr lang="en-US" dirty="0"/>
              <a:t>5. See if your paragraph is interesting.</a:t>
            </a:r>
          </a:p>
          <a:p>
            <a:pPr marL="274320" indent="-274320" fontAlgn="auto">
              <a:spcAft>
                <a:spcPts val="0"/>
              </a:spcAft>
              <a:buFont typeface="Wingdings"/>
              <a:buChar char=""/>
              <a:defRPr/>
            </a:pPr>
            <a:endParaRPr lang="es-CR" dirty="0"/>
          </a:p>
        </p:txBody>
      </p:sp>
      <p:sp>
        <p:nvSpPr>
          <p:cNvPr id="4" name="Date Placeholder 3"/>
          <p:cNvSpPr>
            <a:spLocks noGrp="1"/>
          </p:cNvSpPr>
          <p:nvPr>
            <p:ph type="dt" sz="half" idx="10"/>
          </p:nvPr>
        </p:nvSpPr>
        <p:spPr/>
        <p:txBody>
          <a:bodyPr/>
          <a:lstStyle/>
          <a:p>
            <a:pPr>
              <a:defRPr/>
            </a:pPr>
            <a:fld id="{FBA8954D-EF25-44CC-A9A8-CF09734ABB73}" type="datetime1">
              <a:rPr lang="es-CR" smtClean="0"/>
              <a:pPr>
                <a:defRPr/>
              </a:pPr>
              <a:t>20/5/2022</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10</a:t>
            </a:fld>
            <a:endParaRPr lang="es-C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490066"/>
          </a:xfrm>
        </p:spPr>
        <p:txBody>
          <a:bodyPr anchor="t">
            <a:normAutofit fontScale="90000"/>
          </a:bodyPr>
          <a:lstStyle/>
          <a:p>
            <a:pPr fontAlgn="auto">
              <a:spcAft>
                <a:spcPts val="0"/>
              </a:spcAft>
              <a:defRPr/>
            </a:pPr>
            <a:r>
              <a:rPr lang="en-US" sz="2400" b="1" dirty="0"/>
              <a:t>Publishing/ Final Draft </a:t>
            </a:r>
            <a:br>
              <a:rPr lang="en-US" b="1" dirty="0"/>
            </a:br>
            <a:endParaRPr lang="es-CR" dirty="0"/>
          </a:p>
        </p:txBody>
      </p:sp>
      <p:sp>
        <p:nvSpPr>
          <p:cNvPr id="23554" name="2 Marcador de contenido"/>
          <p:cNvSpPr>
            <a:spLocks noGrp="1"/>
          </p:cNvSpPr>
          <p:nvPr>
            <p:ph sz="quarter" idx="1"/>
          </p:nvPr>
        </p:nvSpPr>
        <p:spPr>
          <a:xfrm>
            <a:off x="457200" y="764704"/>
            <a:ext cx="7467600" cy="5709121"/>
          </a:xfrm>
        </p:spPr>
        <p:txBody>
          <a:bodyPr/>
          <a:lstStyle/>
          <a:p>
            <a:pPr>
              <a:buFont typeface="Wingdings" pitchFamily="2" charset="2"/>
              <a:buNone/>
            </a:pPr>
            <a:r>
              <a:rPr lang="en-US" dirty="0"/>
              <a:t>    </a:t>
            </a:r>
            <a:r>
              <a:rPr lang="en-US" sz="2000" b="1" dirty="0">
                <a:latin typeface="Times" panose="02020603060405020304" pitchFamily="18" charset="0"/>
              </a:rPr>
              <a:t>What is the publishing stage?</a:t>
            </a:r>
            <a:br>
              <a:rPr lang="en-US" sz="2000" dirty="0">
                <a:latin typeface="Times" panose="02020603060405020304" pitchFamily="18" charset="0"/>
              </a:rPr>
            </a:br>
            <a:r>
              <a:rPr lang="en-US" sz="2000" dirty="0">
                <a:latin typeface="Times" panose="02020603060405020304" pitchFamily="18" charset="0"/>
              </a:rPr>
              <a:t>The publishing stage is when you produce a final copy of your paragraph to </a:t>
            </a:r>
            <a:r>
              <a:rPr lang="en-US" sz="2000" i="1" dirty="0">
                <a:latin typeface="Times" panose="02020603060405020304" pitchFamily="18" charset="0"/>
              </a:rPr>
              <a:t>hand in</a:t>
            </a:r>
            <a:r>
              <a:rPr lang="en-US" sz="2000" dirty="0">
                <a:latin typeface="Times" panose="02020603060405020304" pitchFamily="18" charset="0"/>
              </a:rPr>
              <a:t>. </a:t>
            </a:r>
          </a:p>
          <a:p>
            <a:pPr>
              <a:buFont typeface="Wingdings" pitchFamily="2" charset="2"/>
              <a:buNone/>
            </a:pPr>
            <a:r>
              <a:rPr lang="en-US" sz="2000" b="1" dirty="0">
                <a:latin typeface="Times" panose="02020603060405020304" pitchFamily="18" charset="0"/>
              </a:rPr>
              <a:t>   Three Publishing Steps:</a:t>
            </a:r>
            <a:r>
              <a:rPr lang="en-US" sz="2000" dirty="0">
                <a:latin typeface="Times" panose="02020603060405020304" pitchFamily="18" charset="0"/>
              </a:rPr>
              <a:t> </a:t>
            </a:r>
          </a:p>
          <a:p>
            <a:pPr>
              <a:buFont typeface="Wingdings" pitchFamily="2" charset="2"/>
              <a:buNone/>
            </a:pPr>
            <a:r>
              <a:rPr lang="en-US" sz="2000" dirty="0">
                <a:latin typeface="Times" panose="02020603060405020304" pitchFamily="18" charset="0"/>
              </a:rPr>
              <a:t>    1. Make a paper copy of your paragraph.</a:t>
            </a:r>
            <a:br>
              <a:rPr lang="en-US" sz="2000" dirty="0">
                <a:latin typeface="Times" panose="02020603060405020304" pitchFamily="18" charset="0"/>
              </a:rPr>
            </a:br>
            <a:r>
              <a:rPr lang="en-US" sz="2000" dirty="0">
                <a:latin typeface="Times" panose="02020603060405020304" pitchFamily="18" charset="0"/>
              </a:rPr>
              <a:t>2. Show your work to your teacher.</a:t>
            </a:r>
            <a:br>
              <a:rPr lang="en-US" sz="2000" dirty="0">
                <a:latin typeface="Times" panose="02020603060405020304" pitchFamily="18" charset="0"/>
              </a:rPr>
            </a:br>
            <a:r>
              <a:rPr lang="en-US" sz="2000" dirty="0">
                <a:latin typeface="Times" panose="02020603060405020304" pitchFamily="18" charset="0"/>
              </a:rPr>
              <a:t>3. Ask them for hints on how to improve your writing.</a:t>
            </a:r>
            <a:br>
              <a:rPr lang="en-US" sz="2000" dirty="0">
                <a:latin typeface="Times" panose="02020603060405020304" pitchFamily="18" charset="0"/>
              </a:rPr>
            </a:br>
            <a:endParaRPr lang="en-US" sz="2000" dirty="0">
              <a:latin typeface="Times" panose="02020603060405020304" pitchFamily="18" charset="0"/>
            </a:endParaRPr>
          </a:p>
          <a:p>
            <a:r>
              <a:rPr lang="es-CR" sz="2000" dirty="0" err="1">
                <a:latin typeface="Calibri" panose="020F0502020204030204" pitchFamily="34" charset="0"/>
              </a:rPr>
              <a:t>Suggested</a:t>
            </a:r>
            <a:r>
              <a:rPr lang="es-CR" sz="2000" dirty="0">
                <a:latin typeface="Calibri" panose="020F0502020204030204" pitchFamily="34" charset="0"/>
              </a:rPr>
              <a:t> paragraph </a:t>
            </a:r>
            <a:r>
              <a:rPr lang="es-CR" sz="2000" dirty="0" err="1">
                <a:latin typeface="Calibri" panose="020F0502020204030204" pitchFamily="34" charset="0"/>
              </a:rPr>
              <a:t>topics</a:t>
            </a:r>
            <a:r>
              <a:rPr lang="es-CR" sz="2000" dirty="0">
                <a:latin typeface="Calibri" panose="020F0502020204030204" pitchFamily="34" charset="0"/>
              </a:rPr>
              <a:t> (</a:t>
            </a:r>
            <a:r>
              <a:rPr lang="es-CR" sz="2000" dirty="0" err="1">
                <a:latin typeface="Calibri" panose="020F0502020204030204" pitchFamily="34" charset="0"/>
              </a:rPr>
              <a:t>Explanations</a:t>
            </a:r>
            <a:r>
              <a:rPr lang="es-CR" sz="2000" dirty="0">
                <a:latin typeface="Calibri" panose="020F0502020204030204" pitchFamily="34" charset="0"/>
              </a:rPr>
              <a:t> </a:t>
            </a:r>
            <a:r>
              <a:rPr lang="es-CR" sz="2000" dirty="0" err="1">
                <a:latin typeface="Calibri" panose="020F0502020204030204" pitchFamily="34" charset="0"/>
              </a:rPr>
              <a:t>will</a:t>
            </a:r>
            <a:r>
              <a:rPr lang="es-CR" sz="2000" dirty="0">
                <a:latin typeface="Calibri" panose="020F0502020204030204" pitchFamily="34" charset="0"/>
              </a:rPr>
              <a:t> be </a:t>
            </a:r>
            <a:r>
              <a:rPr lang="es-CR" sz="2000" dirty="0" err="1">
                <a:latin typeface="Calibri" panose="020F0502020204030204" pitchFamily="34" charset="0"/>
              </a:rPr>
              <a:t>provided</a:t>
            </a:r>
            <a:r>
              <a:rPr lang="es-CR" sz="2000" dirty="0">
                <a:latin typeface="Calibri" panose="020F0502020204030204" pitchFamily="34" charset="0"/>
              </a:rPr>
              <a:t> in </a:t>
            </a:r>
            <a:r>
              <a:rPr lang="es-CR" sz="2000" dirty="0" err="1">
                <a:latin typeface="Calibri" panose="020F0502020204030204" pitchFamily="34" charset="0"/>
              </a:rPr>
              <a:t>class</a:t>
            </a:r>
            <a:r>
              <a:rPr lang="es-CR" sz="2000" dirty="0">
                <a:latin typeface="Calibri" panose="020F0502020204030204" pitchFamily="34" charset="0"/>
              </a:rPr>
              <a:t>): </a:t>
            </a:r>
          </a:p>
          <a:p>
            <a:r>
              <a:rPr lang="es-CR" sz="2000" dirty="0">
                <a:latin typeface="Calibri" panose="020F0502020204030204" pitchFamily="34" charset="0"/>
              </a:rPr>
              <a:t>1. </a:t>
            </a:r>
          </a:p>
          <a:p>
            <a:r>
              <a:rPr lang="es-CR" sz="2000" dirty="0">
                <a:latin typeface="Calibri" panose="020F0502020204030204" pitchFamily="34" charset="0"/>
              </a:rPr>
              <a:t>2</a:t>
            </a:r>
          </a:p>
          <a:p>
            <a:r>
              <a:rPr lang="es-CR" sz="2000" dirty="0">
                <a:latin typeface="Calibri" panose="020F0502020204030204" pitchFamily="34" charset="0"/>
              </a:rPr>
              <a:t>3</a:t>
            </a:r>
          </a:p>
          <a:p>
            <a:r>
              <a:rPr lang="es-CR" sz="2000" dirty="0">
                <a:latin typeface="Calibri" panose="020F0502020204030204" pitchFamily="34" charset="0"/>
              </a:rPr>
              <a:t>4</a:t>
            </a:r>
          </a:p>
          <a:p>
            <a:r>
              <a:rPr lang="es-CR" sz="2000" dirty="0">
                <a:latin typeface="Calibri" panose="020F0502020204030204" pitchFamily="34" charset="0"/>
              </a:rPr>
              <a:t>5</a:t>
            </a:r>
          </a:p>
          <a:p>
            <a:r>
              <a:rPr lang="es-CR" sz="2000" dirty="0">
                <a:latin typeface="Calibri" panose="020F0502020204030204" pitchFamily="34" charset="0"/>
              </a:rPr>
              <a:t>6</a:t>
            </a:r>
          </a:p>
          <a:p>
            <a:r>
              <a:rPr lang="es-CR" sz="2000" dirty="0">
                <a:latin typeface="Calibri" panose="020F0502020204030204" pitchFamily="34" charset="0"/>
              </a:rPr>
              <a:t>7</a:t>
            </a:r>
          </a:p>
          <a:p>
            <a:endParaRPr lang="es-CR" sz="2000" dirty="0">
              <a:latin typeface="Calibri" panose="020F0502020204030204" pitchFamily="34" charset="0"/>
            </a:endParaRPr>
          </a:p>
        </p:txBody>
      </p:sp>
      <p:sp>
        <p:nvSpPr>
          <p:cNvPr id="3" name="Date Placeholder 2"/>
          <p:cNvSpPr>
            <a:spLocks noGrp="1"/>
          </p:cNvSpPr>
          <p:nvPr>
            <p:ph type="dt" sz="half" idx="10"/>
          </p:nvPr>
        </p:nvSpPr>
        <p:spPr/>
        <p:txBody>
          <a:bodyPr/>
          <a:lstStyle/>
          <a:p>
            <a:pPr>
              <a:defRPr/>
            </a:pPr>
            <a:fld id="{DD447FF8-9E75-4D28-8BB3-8A6850062375}" type="datetime1">
              <a:rPr lang="es-CR" smtClean="0"/>
              <a:pPr>
                <a:defRPr/>
              </a:pPr>
              <a:t>20/5/2022</a:t>
            </a:fld>
            <a:endParaRPr lang="es-CR"/>
          </a:p>
        </p:txBody>
      </p:sp>
      <p:sp>
        <p:nvSpPr>
          <p:cNvPr id="4" name="Footer Placeholder 3"/>
          <p:cNvSpPr>
            <a:spLocks noGrp="1"/>
          </p:cNvSpPr>
          <p:nvPr>
            <p:ph type="ftr" sz="quarter" idx="12"/>
          </p:nvPr>
        </p:nvSpPr>
        <p:spPr/>
        <p:txBody>
          <a:bodyPr/>
          <a:lstStyle/>
          <a:p>
            <a:pPr>
              <a:defRPr/>
            </a:pPr>
            <a:endParaRPr lang="es-CR"/>
          </a:p>
        </p:txBody>
      </p:sp>
      <p:sp>
        <p:nvSpPr>
          <p:cNvPr id="5" name="Slide Number Placeholder 4"/>
          <p:cNvSpPr>
            <a:spLocks noGrp="1"/>
          </p:cNvSpPr>
          <p:nvPr>
            <p:ph type="sldNum" sz="quarter" idx="11"/>
          </p:nvPr>
        </p:nvSpPr>
        <p:spPr/>
        <p:txBody>
          <a:bodyPr/>
          <a:lstStyle/>
          <a:p>
            <a:pPr>
              <a:defRPr/>
            </a:pPr>
            <a:fld id="{855D9635-28C3-475C-AF7E-8E7781593F6D}" type="slidenum">
              <a:rPr lang="es-CR" smtClean="0"/>
              <a:pPr>
                <a:defRPr/>
              </a:pPr>
              <a:t>11</a:t>
            </a:fld>
            <a:endParaRPr lang="es-C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362274"/>
          </a:xfrm>
        </p:spPr>
        <p:txBody>
          <a:bodyPr anchor="t">
            <a:normAutofit/>
          </a:bodyPr>
          <a:lstStyle/>
          <a:p>
            <a:br>
              <a:rPr lang="en-US" sz="2000" dirty="0">
                <a:latin typeface="Arial" panose="020B0604020202020204" pitchFamily="34" charset="0"/>
              </a:rPr>
            </a:br>
            <a:endParaRPr lang="en-US" sz="2000" dirty="0">
              <a:latin typeface="Calibri" panose="020F0502020204030204" pitchFamily="34" charset="0"/>
            </a:endParaRPr>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2996952"/>
            <a:ext cx="8496944" cy="3744416"/>
          </a:xfrm>
        </p:spPr>
      </p:pic>
      <p:sp>
        <p:nvSpPr>
          <p:cNvPr id="4" name="Date Placeholder 3"/>
          <p:cNvSpPr>
            <a:spLocks noGrp="1"/>
          </p:cNvSpPr>
          <p:nvPr>
            <p:ph type="dt" sz="half" idx="10"/>
          </p:nvPr>
        </p:nvSpPr>
        <p:spPr/>
        <p:txBody>
          <a:bodyPr/>
          <a:lstStyle/>
          <a:p>
            <a:pPr>
              <a:defRPr/>
            </a:pPr>
            <a:fld id="{048E9F02-488C-4D68-978F-95CB14505CF1}" type="datetime1">
              <a:rPr lang="es-CR" smtClean="0"/>
              <a:pPr>
                <a:defRPr/>
              </a:pPr>
              <a:t>20/5/2022</a:t>
            </a:fld>
            <a:endParaRPr lang="es-CR"/>
          </a:p>
        </p:txBody>
      </p:sp>
      <p:sp>
        <p:nvSpPr>
          <p:cNvPr id="5" name="Slide Number Placeholder 4"/>
          <p:cNvSpPr>
            <a:spLocks noGrp="1"/>
          </p:cNvSpPr>
          <p:nvPr>
            <p:ph type="sldNum" sz="quarter" idx="11"/>
          </p:nvPr>
        </p:nvSpPr>
        <p:spPr/>
        <p:txBody>
          <a:bodyPr/>
          <a:lstStyle/>
          <a:p>
            <a:pPr>
              <a:defRPr/>
            </a:pPr>
            <a:fld id="{855D9635-28C3-475C-AF7E-8E7781593F6D}" type="slidenum">
              <a:rPr lang="es-CR" smtClean="0"/>
              <a:pPr>
                <a:defRPr/>
              </a:pPr>
              <a:t>12</a:t>
            </a:fld>
            <a:endParaRPr lang="es-CR"/>
          </a:p>
        </p:txBody>
      </p:sp>
      <p:sp>
        <p:nvSpPr>
          <p:cNvPr id="6" name="Footer Placeholder 5"/>
          <p:cNvSpPr>
            <a:spLocks noGrp="1"/>
          </p:cNvSpPr>
          <p:nvPr>
            <p:ph type="ftr" sz="quarter" idx="12"/>
          </p:nvPr>
        </p:nvSpPr>
        <p:spPr/>
        <p:txBody>
          <a:bodyPr/>
          <a:lstStyle/>
          <a:p>
            <a:pPr>
              <a:defRPr/>
            </a:pPr>
            <a:endParaRPr lang="es-CR" dirty="0"/>
          </a:p>
        </p:txBody>
      </p:sp>
    </p:spTree>
    <p:extLst>
      <p:ext uri="{BB962C8B-B14F-4D97-AF65-F5344CB8AC3E}">
        <p14:creationId xmlns:p14="http://schemas.microsoft.com/office/powerpoint/2010/main" val="132186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s-MX" dirty="0" err="1"/>
              <a:t>Parts</a:t>
            </a:r>
            <a:r>
              <a:rPr lang="es-MX" dirty="0"/>
              <a:t> of </a:t>
            </a:r>
            <a:r>
              <a:rPr lang="es-MX" dirty="0" err="1"/>
              <a:t>the</a:t>
            </a:r>
            <a:r>
              <a:rPr lang="es-MX" dirty="0"/>
              <a:t> </a:t>
            </a:r>
            <a:r>
              <a:rPr lang="es-MX" dirty="0" err="1"/>
              <a:t>paragraph</a:t>
            </a:r>
            <a:endParaRPr lang="es-CR" dirty="0"/>
          </a:p>
        </p:txBody>
      </p:sp>
      <p:sp>
        <p:nvSpPr>
          <p:cNvPr id="14338" name="2 Marcador de contenido"/>
          <p:cNvSpPr>
            <a:spLocks noGrp="1"/>
          </p:cNvSpPr>
          <p:nvPr>
            <p:ph sz="quarter" idx="1"/>
          </p:nvPr>
        </p:nvSpPr>
        <p:spPr>
          <a:xfrm>
            <a:off x="457200" y="1600200"/>
            <a:ext cx="7467600" cy="4873625"/>
          </a:xfrm>
        </p:spPr>
        <p:txBody>
          <a:bodyPr/>
          <a:lstStyle/>
          <a:p>
            <a:pPr>
              <a:buFont typeface="Wingdings" pitchFamily="2" charset="2"/>
              <a:buNone/>
            </a:pPr>
            <a:r>
              <a:rPr lang="es-MX" dirty="0" err="1"/>
              <a:t>The</a:t>
            </a:r>
            <a:r>
              <a:rPr lang="es-MX" dirty="0"/>
              <a:t> </a:t>
            </a:r>
            <a:r>
              <a:rPr lang="es-MX" dirty="0" err="1"/>
              <a:t>paragraphs</a:t>
            </a:r>
            <a:r>
              <a:rPr lang="es-MX" dirty="0"/>
              <a:t> </a:t>
            </a:r>
            <a:r>
              <a:rPr lang="es-MX" dirty="0" err="1"/>
              <a:t>have</a:t>
            </a:r>
            <a:r>
              <a:rPr lang="es-MX" dirty="0"/>
              <a:t> </a:t>
            </a:r>
            <a:r>
              <a:rPr lang="es-MX" dirty="0" err="1"/>
              <a:t>three</a:t>
            </a:r>
            <a:r>
              <a:rPr lang="es-MX" dirty="0"/>
              <a:t> </a:t>
            </a:r>
            <a:r>
              <a:rPr lang="es-MX" dirty="0" err="1"/>
              <a:t>parts</a:t>
            </a:r>
            <a:r>
              <a:rPr lang="es-MX" dirty="0"/>
              <a:t>:</a:t>
            </a:r>
          </a:p>
          <a:p>
            <a:pPr>
              <a:buFont typeface="Wingdings" pitchFamily="2" charset="2"/>
              <a:buNone/>
            </a:pPr>
            <a:endParaRPr lang="es-MX" dirty="0"/>
          </a:p>
          <a:p>
            <a:r>
              <a:rPr lang="es-MX" dirty="0" err="1"/>
              <a:t>Topic</a:t>
            </a:r>
            <a:r>
              <a:rPr lang="es-MX" dirty="0"/>
              <a:t> </a:t>
            </a:r>
            <a:r>
              <a:rPr lang="es-MX" dirty="0" err="1"/>
              <a:t>sentence</a:t>
            </a:r>
            <a:endParaRPr lang="es-MX" dirty="0"/>
          </a:p>
          <a:p>
            <a:r>
              <a:rPr lang="es-MX" dirty="0" err="1"/>
              <a:t>Supporting</a:t>
            </a:r>
            <a:r>
              <a:rPr lang="es-MX" dirty="0"/>
              <a:t> </a:t>
            </a:r>
            <a:r>
              <a:rPr lang="es-MX" dirty="0" err="1"/>
              <a:t>details</a:t>
            </a:r>
            <a:endParaRPr lang="es-MX" dirty="0"/>
          </a:p>
          <a:p>
            <a:r>
              <a:rPr lang="es-MX" dirty="0" err="1"/>
              <a:t>Closing</a:t>
            </a:r>
            <a:r>
              <a:rPr lang="es-MX" dirty="0"/>
              <a:t> </a:t>
            </a:r>
            <a:r>
              <a:rPr lang="es-MX" dirty="0" err="1"/>
              <a:t>Sentence</a:t>
            </a:r>
            <a:endParaRPr lang="es-MX" dirty="0"/>
          </a:p>
          <a:p>
            <a:pPr>
              <a:buFont typeface="Wingdings" pitchFamily="2" charset="2"/>
              <a:buNone/>
            </a:pPr>
            <a:endParaRPr lang="es-MX" dirty="0"/>
          </a:p>
          <a:p>
            <a:endParaRPr lang="es-CR" dirty="0"/>
          </a:p>
        </p:txBody>
      </p:sp>
      <p:sp>
        <p:nvSpPr>
          <p:cNvPr id="3" name="Date Placeholder 2"/>
          <p:cNvSpPr>
            <a:spLocks noGrp="1"/>
          </p:cNvSpPr>
          <p:nvPr>
            <p:ph type="dt" sz="half" idx="10"/>
          </p:nvPr>
        </p:nvSpPr>
        <p:spPr/>
        <p:txBody>
          <a:bodyPr/>
          <a:lstStyle/>
          <a:p>
            <a:pPr>
              <a:defRPr/>
            </a:pPr>
            <a:fld id="{C9A59439-2C8F-4963-BA79-EB9B51F156A1}" type="datetime1">
              <a:rPr lang="es-CR" smtClean="0"/>
              <a:pPr>
                <a:defRPr/>
              </a:pPr>
              <a:t>20/5/2022</a:t>
            </a:fld>
            <a:endParaRPr lang="es-CR"/>
          </a:p>
        </p:txBody>
      </p:sp>
      <p:sp>
        <p:nvSpPr>
          <p:cNvPr id="4" name="Footer Placeholder 3"/>
          <p:cNvSpPr>
            <a:spLocks noGrp="1"/>
          </p:cNvSpPr>
          <p:nvPr>
            <p:ph type="ftr" sz="quarter" idx="12"/>
          </p:nvPr>
        </p:nvSpPr>
        <p:spPr/>
        <p:txBody>
          <a:bodyPr/>
          <a:lstStyle/>
          <a:p>
            <a:pPr>
              <a:defRPr/>
            </a:pPr>
            <a:endParaRPr lang="es-CR"/>
          </a:p>
        </p:txBody>
      </p:sp>
      <p:sp>
        <p:nvSpPr>
          <p:cNvPr id="5" name="Slide Number Placeholder 4"/>
          <p:cNvSpPr>
            <a:spLocks noGrp="1"/>
          </p:cNvSpPr>
          <p:nvPr>
            <p:ph type="sldNum" sz="quarter" idx="11"/>
          </p:nvPr>
        </p:nvSpPr>
        <p:spPr/>
        <p:txBody>
          <a:bodyPr/>
          <a:lstStyle/>
          <a:p>
            <a:pPr>
              <a:defRPr/>
            </a:pPr>
            <a:fld id="{855D9635-28C3-475C-AF7E-8E7781593F6D}" type="slidenum">
              <a:rPr lang="es-CR" smtClean="0"/>
              <a:pPr>
                <a:defRPr/>
              </a:pPr>
              <a:t>2</a:t>
            </a:fld>
            <a:endParaRPr lang="es-C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a:t>Topic Sentence</a:t>
            </a:r>
            <a:br>
              <a:rPr lang="en-US" b="1" dirty="0"/>
            </a:br>
            <a:endParaRPr lang="es-CR" dirty="0"/>
          </a:p>
        </p:txBody>
      </p:sp>
      <p:sp>
        <p:nvSpPr>
          <p:cNvPr id="3" name="2 Marcador de contenido"/>
          <p:cNvSpPr>
            <a:spLocks noGrp="1"/>
          </p:cNvSpPr>
          <p:nvPr>
            <p:ph sz="quarter" idx="1"/>
          </p:nvPr>
        </p:nvSpPr>
        <p:spPr>
          <a:xfrm>
            <a:off x="457200" y="1600200"/>
            <a:ext cx="7467600" cy="4873625"/>
          </a:xfrm>
        </p:spPr>
        <p:txBody>
          <a:bodyPr>
            <a:normAutofit fontScale="70000" lnSpcReduction="20000"/>
          </a:bodyPr>
          <a:lstStyle/>
          <a:p>
            <a:pPr marL="274320" indent="-274320" fontAlgn="auto">
              <a:spcAft>
                <a:spcPts val="0"/>
              </a:spcAft>
              <a:buFont typeface="Wingdings"/>
              <a:buNone/>
              <a:defRPr/>
            </a:pPr>
            <a:r>
              <a:rPr lang="en-US" dirty="0"/>
              <a:t>      </a:t>
            </a:r>
            <a:r>
              <a:rPr lang="en-US" b="1" dirty="0"/>
              <a:t>What is the topic sentence?</a:t>
            </a:r>
            <a:r>
              <a:rPr lang="en-US" dirty="0"/>
              <a:t> </a:t>
            </a:r>
            <a:br>
              <a:rPr lang="en-US" dirty="0"/>
            </a:br>
            <a:r>
              <a:rPr lang="en-US" dirty="0"/>
              <a:t>The topic sentence is the first sentence in a paragraph. </a:t>
            </a:r>
          </a:p>
          <a:p>
            <a:pPr marL="274320" indent="-274320" fontAlgn="auto">
              <a:spcAft>
                <a:spcPts val="0"/>
              </a:spcAft>
              <a:buFont typeface="Wingdings"/>
              <a:buNone/>
              <a:defRPr/>
            </a:pPr>
            <a:r>
              <a:rPr lang="en-US" b="1" dirty="0"/>
              <a:t>       What does it do?</a:t>
            </a:r>
            <a:r>
              <a:rPr lang="en-US" dirty="0"/>
              <a:t> </a:t>
            </a:r>
            <a:br>
              <a:rPr lang="en-US" dirty="0"/>
            </a:br>
            <a:r>
              <a:rPr lang="en-US" dirty="0"/>
              <a:t>It introduces the main idea of the paragraph. </a:t>
            </a:r>
          </a:p>
          <a:p>
            <a:pPr marL="274320" indent="-274320" fontAlgn="auto">
              <a:spcAft>
                <a:spcPts val="0"/>
              </a:spcAft>
              <a:buFont typeface="Wingdings"/>
              <a:buChar char=""/>
              <a:defRPr/>
            </a:pPr>
            <a:endParaRPr lang="en-US" b="1" dirty="0"/>
          </a:p>
          <a:p>
            <a:pPr marL="274320" indent="-274320" fontAlgn="auto">
              <a:spcAft>
                <a:spcPts val="0"/>
              </a:spcAft>
              <a:buFont typeface="Wingdings"/>
              <a:buNone/>
              <a:defRPr/>
            </a:pPr>
            <a:r>
              <a:rPr lang="en-US" b="1" dirty="0"/>
              <a:t>       How do I write one?</a:t>
            </a:r>
            <a:r>
              <a:rPr lang="en-US" dirty="0"/>
              <a:t> </a:t>
            </a:r>
            <a:br>
              <a:rPr lang="en-US" dirty="0"/>
            </a:br>
            <a:r>
              <a:rPr lang="en-US" dirty="0"/>
              <a:t>Summarize the main idea of your paragraph. Indicate to the reader what your paragraph will be about. </a:t>
            </a:r>
          </a:p>
          <a:p>
            <a:pPr marL="274320" indent="-274320" fontAlgn="auto">
              <a:spcAft>
                <a:spcPts val="0"/>
              </a:spcAft>
              <a:buFont typeface="Wingdings"/>
              <a:buNone/>
              <a:defRPr/>
            </a:pPr>
            <a:endParaRPr lang="en-US" dirty="0"/>
          </a:p>
          <a:p>
            <a:pPr marL="274320" indent="-274320" fontAlgn="auto">
              <a:spcAft>
                <a:spcPts val="0"/>
              </a:spcAft>
              <a:buFont typeface="Wingdings"/>
              <a:buNone/>
              <a:defRPr/>
            </a:pPr>
            <a:r>
              <a:rPr lang="en-US" dirty="0"/>
              <a:t>Example: </a:t>
            </a:r>
          </a:p>
          <a:p>
            <a:pPr marL="274320" indent="-274320" algn="just" fontAlgn="auto">
              <a:spcAft>
                <a:spcPts val="0"/>
              </a:spcAft>
              <a:buFont typeface="Wingdings"/>
              <a:buNone/>
              <a:defRPr/>
            </a:pPr>
            <a:r>
              <a:rPr lang="en-US" b="1" dirty="0"/>
              <a:t>       There are three reasons why Canada is one of the best countries in the world.</a:t>
            </a:r>
            <a:r>
              <a:rPr lang="en-US" dirty="0"/>
              <a:t> First, Canada has an excellent health care system. All Canadians have access to medical services at a reasonable price. Second, Canada has a high standard of education. Students are taught by well-trained teachers and are encouraged to continue studying at university. Finally, Canada's cities are clean and efficiently managed. Canadian cities have many parks and lots of space for people to live. As a result, Canada is a desirable place to live.</a:t>
            </a:r>
            <a:endParaRPr lang="es-CR" dirty="0"/>
          </a:p>
        </p:txBody>
      </p:sp>
      <p:sp>
        <p:nvSpPr>
          <p:cNvPr id="4" name="Date Placeholder 3"/>
          <p:cNvSpPr>
            <a:spLocks noGrp="1"/>
          </p:cNvSpPr>
          <p:nvPr>
            <p:ph type="dt" sz="half" idx="10"/>
          </p:nvPr>
        </p:nvSpPr>
        <p:spPr/>
        <p:txBody>
          <a:bodyPr/>
          <a:lstStyle/>
          <a:p>
            <a:pPr>
              <a:defRPr/>
            </a:pPr>
            <a:fld id="{20F50ACA-9085-4DBA-AC9E-E0E7D4436F9C}" type="datetime1">
              <a:rPr lang="es-CR" smtClean="0"/>
              <a:pPr>
                <a:defRPr/>
              </a:pPr>
              <a:t>20/5/2022</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3</a:t>
            </a:fld>
            <a:endParaRPr lang="es-C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a:t>Supporting Details</a:t>
            </a:r>
            <a:br>
              <a:rPr lang="en-US" b="1" dirty="0"/>
            </a:br>
            <a:endParaRPr lang="es-CR" dirty="0"/>
          </a:p>
        </p:txBody>
      </p:sp>
      <p:sp>
        <p:nvSpPr>
          <p:cNvPr id="3" name="2 Marcador de contenido"/>
          <p:cNvSpPr>
            <a:spLocks noGrp="1"/>
          </p:cNvSpPr>
          <p:nvPr>
            <p:ph sz="quarter" idx="1"/>
          </p:nvPr>
        </p:nvSpPr>
        <p:spPr>
          <a:xfrm>
            <a:off x="457200" y="1600200"/>
            <a:ext cx="7467600" cy="4873625"/>
          </a:xfrm>
        </p:spPr>
        <p:txBody>
          <a:bodyPr>
            <a:normAutofit fontScale="62500" lnSpcReduction="20000"/>
          </a:bodyPr>
          <a:lstStyle/>
          <a:p>
            <a:pPr marL="274320" indent="-274320" fontAlgn="auto">
              <a:spcAft>
                <a:spcPts val="0"/>
              </a:spcAft>
              <a:buFont typeface="Wingdings"/>
              <a:buNone/>
              <a:defRPr/>
            </a:pPr>
            <a:r>
              <a:rPr lang="en-US" b="1" dirty="0"/>
              <a:t>    What are supporting sentences?</a:t>
            </a:r>
            <a:r>
              <a:rPr lang="en-US" dirty="0"/>
              <a:t> </a:t>
            </a:r>
            <a:br>
              <a:rPr lang="en-US" dirty="0"/>
            </a:br>
            <a:r>
              <a:rPr lang="en-US" dirty="0"/>
              <a:t>They come after the topic sentence, making up the body of a paragraph. </a:t>
            </a:r>
          </a:p>
          <a:p>
            <a:pPr marL="274320" indent="-274320" fontAlgn="auto">
              <a:spcAft>
                <a:spcPts val="0"/>
              </a:spcAft>
              <a:buFont typeface="Wingdings"/>
              <a:buNone/>
              <a:defRPr/>
            </a:pPr>
            <a:r>
              <a:rPr lang="en-US" b="1" dirty="0"/>
              <a:t>     What do they do?</a:t>
            </a:r>
            <a:r>
              <a:rPr lang="en-US" dirty="0"/>
              <a:t> </a:t>
            </a:r>
            <a:br>
              <a:rPr lang="en-US" dirty="0"/>
            </a:br>
            <a:r>
              <a:rPr lang="en-US" dirty="0"/>
              <a:t>They give details to develop and support the main idea of the paragraph. </a:t>
            </a:r>
          </a:p>
          <a:p>
            <a:pPr marL="274320" indent="-274320" fontAlgn="auto">
              <a:spcAft>
                <a:spcPts val="0"/>
              </a:spcAft>
              <a:buFont typeface="Wingdings"/>
              <a:buChar char=""/>
              <a:defRPr/>
            </a:pPr>
            <a:endParaRPr lang="en-US" b="1" dirty="0"/>
          </a:p>
          <a:p>
            <a:pPr marL="274320" indent="-274320" fontAlgn="auto">
              <a:spcAft>
                <a:spcPts val="0"/>
              </a:spcAft>
              <a:buFont typeface="Wingdings"/>
              <a:buNone/>
              <a:defRPr/>
            </a:pPr>
            <a:r>
              <a:rPr lang="en-US" b="1" dirty="0"/>
              <a:t>    How do I write them?</a:t>
            </a:r>
            <a:r>
              <a:rPr lang="en-US" dirty="0"/>
              <a:t> </a:t>
            </a:r>
            <a:br>
              <a:rPr lang="en-US" dirty="0"/>
            </a:br>
            <a:r>
              <a:rPr lang="en-US" dirty="0"/>
              <a:t>You should give supporting facts, details, and examples. </a:t>
            </a:r>
          </a:p>
          <a:p>
            <a:pPr marL="274320" indent="-274320" fontAlgn="auto">
              <a:spcAft>
                <a:spcPts val="0"/>
              </a:spcAft>
              <a:buFont typeface="Wingdings"/>
              <a:buChar char=""/>
              <a:defRPr/>
            </a:pPr>
            <a:endParaRPr lang="en-US" b="1" dirty="0"/>
          </a:p>
          <a:p>
            <a:pPr marL="274320" indent="-274320" fontAlgn="auto">
              <a:spcAft>
                <a:spcPts val="0"/>
              </a:spcAft>
              <a:buFont typeface="Wingdings"/>
              <a:buNone/>
              <a:defRPr/>
            </a:pPr>
            <a:r>
              <a:rPr lang="en-US" b="1" dirty="0"/>
              <a:t>   Example:</a:t>
            </a:r>
            <a:r>
              <a:rPr lang="en-US" dirty="0"/>
              <a:t> </a:t>
            </a:r>
          </a:p>
          <a:p>
            <a:pPr marL="274320" indent="-274320" fontAlgn="auto">
              <a:spcAft>
                <a:spcPts val="0"/>
              </a:spcAft>
              <a:buFont typeface="Wingdings"/>
              <a:buChar char=""/>
              <a:defRPr/>
            </a:pPr>
            <a:endParaRPr lang="en-US" dirty="0"/>
          </a:p>
          <a:p>
            <a:pPr marL="274320" indent="-274320" fontAlgn="auto">
              <a:spcAft>
                <a:spcPts val="0"/>
              </a:spcAft>
              <a:buFont typeface="Wingdings"/>
              <a:buNone/>
              <a:defRPr/>
            </a:pPr>
            <a:r>
              <a:rPr lang="en-US" dirty="0"/>
              <a:t>     There are three reasons why Canada is one of the best countries in the world. </a:t>
            </a:r>
            <a:r>
              <a:rPr lang="en-US" b="1" dirty="0"/>
              <a:t>First, Canada has an excellent health care system. All Canadians have access to medical services at a reasonable price. Second, Canada has a high standard of education. Students are taught by well-trained teachers and are encouraged to continue studying at university. Finally, Canada's cities are clean and efficiently managed. Canadian cities have many parks and lots of space for people to live.</a:t>
            </a:r>
            <a:r>
              <a:rPr lang="en-US" dirty="0"/>
              <a:t> As a result, Canada is a desirable place to live.</a:t>
            </a:r>
            <a:endParaRPr lang="es-CR" dirty="0"/>
          </a:p>
        </p:txBody>
      </p:sp>
      <p:sp>
        <p:nvSpPr>
          <p:cNvPr id="4" name="Date Placeholder 3"/>
          <p:cNvSpPr>
            <a:spLocks noGrp="1"/>
          </p:cNvSpPr>
          <p:nvPr>
            <p:ph type="dt" sz="half" idx="10"/>
          </p:nvPr>
        </p:nvSpPr>
        <p:spPr/>
        <p:txBody>
          <a:bodyPr/>
          <a:lstStyle/>
          <a:p>
            <a:pPr>
              <a:defRPr/>
            </a:pPr>
            <a:fld id="{27C8E7E0-1464-4722-961B-D8D9338F4C91}" type="datetime1">
              <a:rPr lang="es-CR" smtClean="0"/>
              <a:pPr>
                <a:defRPr/>
              </a:pPr>
              <a:t>20/5/2022</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4</a:t>
            </a:fld>
            <a:endParaRPr lang="es-C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a:t>Closing Sentence</a:t>
            </a:r>
            <a:br>
              <a:rPr lang="en-US" b="1" dirty="0"/>
            </a:br>
            <a:endParaRPr lang="es-CR" dirty="0"/>
          </a:p>
        </p:txBody>
      </p:sp>
      <p:sp>
        <p:nvSpPr>
          <p:cNvPr id="3" name="2 Marcador de contenido"/>
          <p:cNvSpPr>
            <a:spLocks noGrp="1"/>
          </p:cNvSpPr>
          <p:nvPr>
            <p:ph sz="quarter" idx="1"/>
          </p:nvPr>
        </p:nvSpPr>
        <p:spPr>
          <a:xfrm>
            <a:off x="457200" y="1600200"/>
            <a:ext cx="7467600" cy="4873625"/>
          </a:xfrm>
        </p:spPr>
        <p:txBody>
          <a:bodyPr>
            <a:normAutofit fontScale="77500" lnSpcReduction="20000"/>
          </a:bodyPr>
          <a:lstStyle/>
          <a:p>
            <a:pPr marL="274320" indent="-274320" fontAlgn="auto">
              <a:spcAft>
                <a:spcPts val="0"/>
              </a:spcAft>
              <a:buFont typeface="Wingdings"/>
              <a:buNone/>
              <a:defRPr/>
            </a:pPr>
            <a:r>
              <a:rPr lang="en-US" dirty="0"/>
              <a:t>     </a:t>
            </a:r>
            <a:r>
              <a:rPr lang="en-US" b="1" dirty="0"/>
              <a:t>What is the closing sentence?</a:t>
            </a:r>
            <a:r>
              <a:rPr lang="en-US" dirty="0"/>
              <a:t> </a:t>
            </a:r>
            <a:br>
              <a:rPr lang="en-US" dirty="0"/>
            </a:br>
            <a:r>
              <a:rPr lang="en-US" dirty="0"/>
              <a:t>The closing sentence is the last sentence in a paragraph. </a:t>
            </a:r>
          </a:p>
          <a:p>
            <a:pPr marL="274320" indent="-274320" fontAlgn="auto">
              <a:spcAft>
                <a:spcPts val="0"/>
              </a:spcAft>
              <a:buFont typeface="Wingdings"/>
              <a:buNone/>
              <a:defRPr/>
            </a:pPr>
            <a:r>
              <a:rPr lang="en-US" b="1" dirty="0"/>
              <a:t>     What does it do?</a:t>
            </a:r>
            <a:r>
              <a:rPr lang="en-US" dirty="0"/>
              <a:t> </a:t>
            </a:r>
            <a:br>
              <a:rPr lang="en-US" dirty="0"/>
            </a:br>
            <a:r>
              <a:rPr lang="en-US" dirty="0"/>
              <a:t>It restates the main idea of your paragraph. </a:t>
            </a:r>
          </a:p>
          <a:p>
            <a:pPr marL="274320" indent="-274320" fontAlgn="auto">
              <a:spcAft>
                <a:spcPts val="0"/>
              </a:spcAft>
              <a:buFont typeface="Wingdings"/>
              <a:buChar char=""/>
              <a:defRPr/>
            </a:pPr>
            <a:endParaRPr lang="en-US" b="1" dirty="0"/>
          </a:p>
          <a:p>
            <a:pPr marL="274320" indent="-274320" fontAlgn="auto">
              <a:spcAft>
                <a:spcPts val="0"/>
              </a:spcAft>
              <a:buFont typeface="Wingdings"/>
              <a:buNone/>
              <a:defRPr/>
            </a:pPr>
            <a:r>
              <a:rPr lang="en-US" b="1" dirty="0"/>
              <a:t>      How do I write one?</a:t>
            </a:r>
            <a:r>
              <a:rPr lang="en-US" dirty="0"/>
              <a:t> </a:t>
            </a:r>
            <a:br>
              <a:rPr lang="en-US" dirty="0"/>
            </a:br>
            <a:r>
              <a:rPr lang="en-US" dirty="0"/>
              <a:t>Restate the main idea of the paragraph using different words. </a:t>
            </a:r>
          </a:p>
          <a:p>
            <a:pPr marL="274320" indent="-274320" fontAlgn="auto">
              <a:spcAft>
                <a:spcPts val="0"/>
              </a:spcAft>
              <a:buFont typeface="Wingdings"/>
              <a:buNone/>
              <a:defRPr/>
            </a:pPr>
            <a:r>
              <a:rPr lang="en-US" b="1" dirty="0"/>
              <a:t>      Example:</a:t>
            </a:r>
            <a:r>
              <a:rPr lang="en-US" dirty="0"/>
              <a:t> </a:t>
            </a:r>
          </a:p>
          <a:p>
            <a:pPr marL="274320" indent="-274320" fontAlgn="auto">
              <a:spcAft>
                <a:spcPts val="0"/>
              </a:spcAft>
              <a:buFont typeface="Wingdings"/>
              <a:buNone/>
              <a:defRPr/>
            </a:pPr>
            <a:r>
              <a:rPr lang="en-US" dirty="0"/>
              <a:t>      </a:t>
            </a:r>
          </a:p>
          <a:p>
            <a:pPr marL="274320" indent="-274320" fontAlgn="auto">
              <a:spcAft>
                <a:spcPts val="0"/>
              </a:spcAft>
              <a:buFont typeface="Wingdings"/>
              <a:buNone/>
              <a:defRPr/>
            </a:pPr>
            <a:r>
              <a:rPr lang="en-US" dirty="0"/>
              <a:t>      There are three reasons why Canada is one of the best countries in the world. First, Canada has an excellent health care system. All Canadians have access to medical services at a reasonable price. Second, Canada has a high standard of education. Students are taught by well-trained teachers and are encouraged to continue studying at university. Finally, Canada's cities are clean and efficiently managed. Canadian cities have many parks and lots of space for people to live. </a:t>
            </a:r>
            <a:r>
              <a:rPr lang="en-US" b="1" dirty="0"/>
              <a:t>As a result, Canada is a desirable place to live</a:t>
            </a:r>
            <a:r>
              <a:rPr lang="en-US" dirty="0"/>
              <a:t>. </a:t>
            </a:r>
            <a:endParaRPr lang="es-CR" dirty="0"/>
          </a:p>
        </p:txBody>
      </p:sp>
      <p:sp>
        <p:nvSpPr>
          <p:cNvPr id="4" name="Date Placeholder 3"/>
          <p:cNvSpPr>
            <a:spLocks noGrp="1"/>
          </p:cNvSpPr>
          <p:nvPr>
            <p:ph type="dt" sz="half" idx="10"/>
          </p:nvPr>
        </p:nvSpPr>
        <p:spPr/>
        <p:txBody>
          <a:bodyPr/>
          <a:lstStyle/>
          <a:p>
            <a:pPr>
              <a:defRPr/>
            </a:pPr>
            <a:fld id="{40206E4A-F720-463A-87F9-969369BCB060}" type="datetime1">
              <a:rPr lang="es-CR" smtClean="0"/>
              <a:pPr>
                <a:defRPr/>
              </a:pPr>
              <a:t>20/5/2022</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5</a:t>
            </a:fld>
            <a:endParaRPr lang="es-C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s-MX" dirty="0" err="1"/>
              <a:t>Outline</a:t>
            </a:r>
            <a:endParaRPr lang="es-CR" dirty="0"/>
          </a:p>
        </p:txBody>
      </p:sp>
      <p:sp>
        <p:nvSpPr>
          <p:cNvPr id="3" name="2 Marcador de contenido"/>
          <p:cNvSpPr>
            <a:spLocks noGrp="1"/>
          </p:cNvSpPr>
          <p:nvPr>
            <p:ph sz="quarter" idx="1"/>
          </p:nvPr>
        </p:nvSpPr>
        <p:spPr>
          <a:xfrm>
            <a:off x="457200" y="1600200"/>
            <a:ext cx="7467600" cy="4873625"/>
          </a:xfrm>
        </p:spPr>
        <p:txBody>
          <a:bodyPr>
            <a:normAutofit fontScale="77500" lnSpcReduction="20000"/>
          </a:bodyPr>
          <a:lstStyle/>
          <a:p>
            <a:pPr marL="274320" indent="-274320" fontAlgn="auto">
              <a:spcAft>
                <a:spcPts val="0"/>
              </a:spcAft>
              <a:buFont typeface="Wingdings"/>
              <a:buNone/>
              <a:defRPr/>
            </a:pPr>
            <a:r>
              <a:rPr lang="en-US" dirty="0"/>
              <a:t>      Write your paragraph in topic outline form as follows. Don't actually write sentences in the outline, except for the topic sentence. </a:t>
            </a:r>
            <a:br>
              <a:rPr lang="en-US" dirty="0"/>
            </a:br>
            <a:r>
              <a:rPr lang="en-US" dirty="0"/>
              <a:t>  </a:t>
            </a:r>
          </a:p>
          <a:p>
            <a:pPr marL="274320" indent="-274320" fontAlgn="auto">
              <a:spcAft>
                <a:spcPts val="0"/>
              </a:spcAft>
              <a:buFont typeface="Wingdings"/>
              <a:buNone/>
              <a:defRPr/>
            </a:pPr>
            <a:r>
              <a:rPr lang="en-US" dirty="0"/>
              <a:t>Topic sentence: </a:t>
            </a:r>
          </a:p>
          <a:p>
            <a:pPr marL="274320" indent="-274320" fontAlgn="auto">
              <a:spcAft>
                <a:spcPts val="0"/>
              </a:spcAft>
              <a:buFont typeface="Wingdings"/>
              <a:buNone/>
              <a:defRPr/>
            </a:pPr>
            <a:r>
              <a:rPr lang="en-US" dirty="0"/>
              <a:t>      A. Supporting idea 1. </a:t>
            </a:r>
          </a:p>
          <a:p>
            <a:pPr marL="274320" indent="-274320" fontAlgn="auto">
              <a:spcAft>
                <a:spcPts val="0"/>
              </a:spcAft>
              <a:buFont typeface="Wingdings"/>
              <a:buNone/>
              <a:defRPr/>
            </a:pPr>
            <a:r>
              <a:rPr lang="en-US" dirty="0"/>
              <a:t>       1. </a:t>
            </a:r>
            <a:br>
              <a:rPr lang="en-US" dirty="0"/>
            </a:br>
            <a:r>
              <a:rPr lang="en-US" dirty="0"/>
              <a:t>   2. </a:t>
            </a:r>
            <a:br>
              <a:rPr lang="en-US" dirty="0"/>
            </a:br>
            <a:r>
              <a:rPr lang="en-US" dirty="0"/>
              <a:t>   </a:t>
            </a:r>
          </a:p>
          <a:p>
            <a:pPr marL="274320" indent="-274320" fontAlgn="auto">
              <a:spcAft>
                <a:spcPts val="0"/>
              </a:spcAft>
              <a:buFont typeface="Wingdings"/>
              <a:buNone/>
              <a:defRPr/>
            </a:pPr>
            <a:r>
              <a:rPr lang="en-US" dirty="0"/>
              <a:t>      B. Supporting idea 2. </a:t>
            </a:r>
          </a:p>
          <a:p>
            <a:pPr marL="274320" indent="-274320" fontAlgn="auto">
              <a:spcAft>
                <a:spcPts val="0"/>
              </a:spcAft>
              <a:buFont typeface="Wingdings"/>
              <a:buNone/>
              <a:defRPr/>
            </a:pPr>
            <a:r>
              <a:rPr lang="en-US" dirty="0"/>
              <a:t>      1. </a:t>
            </a:r>
            <a:br>
              <a:rPr lang="en-US" dirty="0"/>
            </a:br>
            <a:r>
              <a:rPr lang="en-US" dirty="0"/>
              <a:t>  2. </a:t>
            </a:r>
            <a:br>
              <a:rPr lang="en-US" dirty="0"/>
            </a:br>
            <a:r>
              <a:rPr lang="en-US" dirty="0"/>
              <a:t>  </a:t>
            </a:r>
          </a:p>
          <a:p>
            <a:pPr marL="274320" indent="-274320" fontAlgn="auto">
              <a:spcAft>
                <a:spcPts val="0"/>
              </a:spcAft>
              <a:buFont typeface="Wingdings"/>
              <a:buNone/>
              <a:defRPr/>
            </a:pPr>
            <a:r>
              <a:rPr lang="en-US" dirty="0"/>
              <a:t>      C. Supporting idea 3. </a:t>
            </a:r>
          </a:p>
          <a:p>
            <a:pPr marL="274320" indent="-274320" fontAlgn="auto">
              <a:spcAft>
                <a:spcPts val="0"/>
              </a:spcAft>
              <a:buFont typeface="Wingdings"/>
              <a:buNone/>
              <a:defRPr/>
            </a:pPr>
            <a:r>
              <a:rPr lang="en-US" dirty="0"/>
              <a:t>       1. </a:t>
            </a:r>
            <a:br>
              <a:rPr lang="en-US" dirty="0"/>
            </a:br>
            <a:r>
              <a:rPr lang="en-US" dirty="0"/>
              <a:t>   2. </a:t>
            </a:r>
            <a:br>
              <a:rPr lang="en-US" dirty="0"/>
            </a:br>
            <a:r>
              <a:rPr lang="en-US" dirty="0"/>
              <a:t>   </a:t>
            </a:r>
          </a:p>
          <a:p>
            <a:pPr marL="274320" indent="-274320" fontAlgn="auto">
              <a:spcAft>
                <a:spcPts val="0"/>
              </a:spcAft>
              <a:buFont typeface="Wingdings"/>
              <a:buNone/>
              <a:defRPr/>
            </a:pPr>
            <a:r>
              <a:rPr lang="en-US" dirty="0"/>
              <a:t>       Concluding sentence:</a:t>
            </a:r>
          </a:p>
          <a:p>
            <a:pPr marL="274320" indent="-274320" fontAlgn="auto">
              <a:spcAft>
                <a:spcPts val="0"/>
              </a:spcAft>
              <a:buFont typeface="Wingdings"/>
              <a:buChar char=""/>
              <a:defRPr/>
            </a:pPr>
            <a:endParaRPr lang="es-CR" dirty="0"/>
          </a:p>
        </p:txBody>
      </p:sp>
      <p:sp>
        <p:nvSpPr>
          <p:cNvPr id="4" name="Date Placeholder 3"/>
          <p:cNvSpPr>
            <a:spLocks noGrp="1"/>
          </p:cNvSpPr>
          <p:nvPr>
            <p:ph type="dt" sz="half" idx="10"/>
          </p:nvPr>
        </p:nvSpPr>
        <p:spPr/>
        <p:txBody>
          <a:bodyPr/>
          <a:lstStyle/>
          <a:p>
            <a:pPr>
              <a:defRPr/>
            </a:pPr>
            <a:fld id="{6EB03744-AB9A-491E-BC9F-BD63A543D3AA}" type="datetime1">
              <a:rPr lang="es-CR" smtClean="0"/>
              <a:pPr>
                <a:defRPr/>
              </a:pPr>
              <a:t>20/5/2022</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6</a:t>
            </a:fld>
            <a:endParaRPr lang="es-C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a:t>Prewriting Paragraphs</a:t>
            </a:r>
            <a:br>
              <a:rPr lang="en-US" b="1" dirty="0"/>
            </a:br>
            <a:endParaRPr lang="es-CR" dirty="0"/>
          </a:p>
        </p:txBody>
      </p:sp>
      <p:sp>
        <p:nvSpPr>
          <p:cNvPr id="3" name="2 Marcador de contenido"/>
          <p:cNvSpPr>
            <a:spLocks noGrp="1"/>
          </p:cNvSpPr>
          <p:nvPr>
            <p:ph sz="quarter" idx="1"/>
          </p:nvPr>
        </p:nvSpPr>
        <p:spPr>
          <a:xfrm>
            <a:off x="457200" y="1071563"/>
            <a:ext cx="8229600" cy="5054600"/>
          </a:xfrm>
        </p:spPr>
        <p:txBody>
          <a:bodyPr>
            <a:normAutofit fontScale="70000" lnSpcReduction="20000"/>
          </a:bodyPr>
          <a:lstStyle/>
          <a:p>
            <a:pPr marL="274320" indent="-274320" fontAlgn="auto">
              <a:spcAft>
                <a:spcPts val="0"/>
              </a:spcAft>
              <a:buFont typeface="Wingdings"/>
              <a:buNone/>
              <a:defRPr/>
            </a:pPr>
            <a:r>
              <a:rPr lang="en-US" dirty="0"/>
              <a:t>         </a:t>
            </a:r>
            <a:r>
              <a:rPr lang="en-US" b="1" dirty="0"/>
              <a:t>What is the prewriting stage?</a:t>
            </a:r>
            <a:r>
              <a:rPr lang="en-US" dirty="0"/>
              <a:t> The prewriting stage is when you think carefully and organize your ideas for your paragraph before you begin writing. </a:t>
            </a:r>
          </a:p>
          <a:p>
            <a:pPr marL="274320" indent="-274320" fontAlgn="auto">
              <a:spcAft>
                <a:spcPts val="0"/>
              </a:spcAft>
              <a:buFont typeface="Wingdings"/>
              <a:buNone/>
              <a:defRPr/>
            </a:pPr>
            <a:endParaRPr lang="en-US" dirty="0"/>
          </a:p>
          <a:p>
            <a:pPr marL="274320" indent="-274320" fontAlgn="auto">
              <a:spcAft>
                <a:spcPts val="0"/>
              </a:spcAft>
              <a:buFont typeface="Wingdings"/>
              <a:buNone/>
              <a:defRPr/>
            </a:pPr>
            <a:r>
              <a:rPr lang="en-US" b="1" dirty="0"/>
              <a:t>         Six Prewriting Steps:</a:t>
            </a:r>
            <a:r>
              <a:rPr lang="en-US" dirty="0"/>
              <a:t> </a:t>
            </a:r>
          </a:p>
          <a:p>
            <a:pPr marL="274320" indent="-274320" fontAlgn="auto">
              <a:spcAft>
                <a:spcPts val="0"/>
              </a:spcAft>
              <a:buFont typeface="Wingdings"/>
              <a:buChar char=""/>
              <a:defRPr/>
            </a:pPr>
            <a:endParaRPr lang="en-US" b="1" dirty="0"/>
          </a:p>
          <a:p>
            <a:pPr marL="274320" indent="-274320" fontAlgn="auto">
              <a:spcAft>
                <a:spcPts val="0"/>
              </a:spcAft>
              <a:buFont typeface="Wingdings"/>
              <a:buChar char=""/>
              <a:defRPr/>
            </a:pPr>
            <a:r>
              <a:rPr lang="en-US" b="1" dirty="0"/>
              <a:t>1. Think carefully about what you are going to write.</a:t>
            </a:r>
            <a:r>
              <a:rPr lang="en-US" dirty="0"/>
              <a:t> Ask yourself: What question am I going to answer in this paragraph or essay? How can I best answer this question? What is the most important part of my answer? How can I make an introductory sentence (or thesis statement) from the most important part of my answer? What facts or ideas can I use to support my introductory sentence? How can I make this paragraph or essay interesting? Do I need more facts on this topic? Where can I find more facts on this topic? </a:t>
            </a:r>
          </a:p>
          <a:p>
            <a:pPr marL="274320" indent="-274320" fontAlgn="auto">
              <a:spcAft>
                <a:spcPts val="0"/>
              </a:spcAft>
              <a:buFont typeface="Wingdings"/>
              <a:buChar char=""/>
              <a:defRPr/>
            </a:pPr>
            <a:r>
              <a:rPr lang="en-US" b="1" dirty="0"/>
              <a:t>2. Open your notebook.</a:t>
            </a:r>
            <a:r>
              <a:rPr lang="en-US" dirty="0"/>
              <a:t> Write out your answers to the above questions. You do not need to spend a lot of time doing this; just write enough to help you remember why and how you are going to write your paragraph or essay. </a:t>
            </a:r>
          </a:p>
          <a:p>
            <a:pPr marL="274320" indent="-274320" fontAlgn="auto">
              <a:spcAft>
                <a:spcPts val="0"/>
              </a:spcAft>
              <a:buFont typeface="Wingdings"/>
              <a:buChar char=""/>
              <a:defRPr/>
            </a:pPr>
            <a:r>
              <a:rPr lang="en-US" b="1" dirty="0"/>
              <a:t>3. Collect facts related to your paragraph or essay topic.</a:t>
            </a:r>
            <a:r>
              <a:rPr lang="en-US" dirty="0"/>
              <a:t> Look for and write down facts that will help you to answer your question. Timesaving hint: make sure the facts you are writing are related to the exact question you are going to answer in your paragraph or essay. </a:t>
            </a:r>
          </a:p>
          <a:p>
            <a:pPr marL="274320" indent="-274320" fontAlgn="auto">
              <a:spcAft>
                <a:spcPts val="0"/>
              </a:spcAft>
              <a:buFont typeface="Wingdings"/>
              <a:buChar char=""/>
              <a:defRPr/>
            </a:pPr>
            <a:endParaRPr lang="es-CR" dirty="0"/>
          </a:p>
        </p:txBody>
      </p:sp>
      <p:sp>
        <p:nvSpPr>
          <p:cNvPr id="4" name="Date Placeholder 3"/>
          <p:cNvSpPr>
            <a:spLocks noGrp="1"/>
          </p:cNvSpPr>
          <p:nvPr>
            <p:ph type="dt" sz="half" idx="10"/>
          </p:nvPr>
        </p:nvSpPr>
        <p:spPr/>
        <p:txBody>
          <a:bodyPr/>
          <a:lstStyle/>
          <a:p>
            <a:pPr>
              <a:defRPr/>
            </a:pPr>
            <a:fld id="{E9A92BF8-500D-439B-83C6-43FE5C25DB56}" type="datetime1">
              <a:rPr lang="es-CR" smtClean="0"/>
              <a:pPr>
                <a:defRPr/>
              </a:pPr>
              <a:t>20/5/2022</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7</a:t>
            </a:fld>
            <a:endParaRPr lang="es-C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a:t>Prewriting Paragraphs</a:t>
            </a:r>
            <a:endParaRPr lang="es-CR" dirty="0"/>
          </a:p>
        </p:txBody>
      </p:sp>
      <p:sp>
        <p:nvSpPr>
          <p:cNvPr id="3" name="2 Marcador de contenido"/>
          <p:cNvSpPr>
            <a:spLocks noGrp="1"/>
          </p:cNvSpPr>
          <p:nvPr>
            <p:ph sz="quarter" idx="1"/>
          </p:nvPr>
        </p:nvSpPr>
        <p:spPr>
          <a:xfrm>
            <a:off x="457200" y="1600200"/>
            <a:ext cx="7467600" cy="4873625"/>
          </a:xfrm>
        </p:spPr>
        <p:txBody>
          <a:bodyPr>
            <a:normAutofit fontScale="85000" lnSpcReduction="10000"/>
          </a:bodyPr>
          <a:lstStyle/>
          <a:p>
            <a:pPr marL="274320" indent="-274320" fontAlgn="auto">
              <a:spcAft>
                <a:spcPts val="0"/>
              </a:spcAft>
              <a:buFont typeface="Wingdings"/>
              <a:buChar char=""/>
              <a:defRPr/>
            </a:pPr>
            <a:r>
              <a:rPr lang="en-US" b="1" dirty="0"/>
              <a:t>4. Write down your own ideas.</a:t>
            </a:r>
            <a:r>
              <a:rPr lang="en-US" dirty="0"/>
              <a:t> Ask yourself: What else do I want to say about this topic? Why should people be interested in this topic? Why is this topic important? </a:t>
            </a:r>
          </a:p>
          <a:p>
            <a:pPr marL="274320" indent="-274320" fontAlgn="auto">
              <a:spcAft>
                <a:spcPts val="0"/>
              </a:spcAft>
              <a:buFont typeface="Wingdings"/>
              <a:buChar char=""/>
              <a:defRPr/>
            </a:pPr>
            <a:r>
              <a:rPr lang="en-US" b="1" dirty="0"/>
              <a:t>5. Find the main idea of your paragraph or essay.</a:t>
            </a:r>
            <a:r>
              <a:rPr lang="en-US" dirty="0"/>
              <a:t> Choose the most important point you are going to present. </a:t>
            </a:r>
          </a:p>
          <a:p>
            <a:pPr marL="274320" indent="-274320" fontAlgn="auto">
              <a:spcAft>
                <a:spcPts val="0"/>
              </a:spcAft>
              <a:buFont typeface="Wingdings"/>
              <a:buChar char=""/>
              <a:defRPr/>
            </a:pPr>
            <a:r>
              <a:rPr lang="en-US" b="1" dirty="0"/>
              <a:t>6. Organize your facts and ideas in a way that develops your main idea.</a:t>
            </a:r>
            <a:r>
              <a:rPr lang="en-US" dirty="0"/>
              <a:t> Once you have chosen the most important point of your paragraph or essay, you must find the best way to tell your reader about it. Look at the facts you have written. Look at your own ideas on the topic. Decide which facts and ideas will best support the main idea of your paragraph. Once you have chosen the facts and ideas you plan to use, ask yourself which order to put them in the paragraph. Write down your own note set that you can use to guide yourself as you write your paragraph or essay.</a:t>
            </a:r>
          </a:p>
          <a:p>
            <a:pPr marL="274320" indent="-274320" fontAlgn="auto">
              <a:spcAft>
                <a:spcPts val="0"/>
              </a:spcAft>
              <a:buFont typeface="Wingdings"/>
              <a:buChar char=""/>
              <a:defRPr/>
            </a:pPr>
            <a:endParaRPr lang="es-CR" dirty="0"/>
          </a:p>
        </p:txBody>
      </p:sp>
      <p:sp>
        <p:nvSpPr>
          <p:cNvPr id="4" name="Date Placeholder 3"/>
          <p:cNvSpPr>
            <a:spLocks noGrp="1"/>
          </p:cNvSpPr>
          <p:nvPr>
            <p:ph type="dt" sz="half" idx="10"/>
          </p:nvPr>
        </p:nvSpPr>
        <p:spPr/>
        <p:txBody>
          <a:bodyPr/>
          <a:lstStyle/>
          <a:p>
            <a:pPr>
              <a:defRPr/>
            </a:pPr>
            <a:fld id="{A2FBEF23-6F8B-47A2-B828-DA1C0AA37D6B}" type="datetime1">
              <a:rPr lang="es-CR" smtClean="0"/>
              <a:pPr>
                <a:defRPr/>
              </a:pPr>
              <a:t>20/5/2022</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8</a:t>
            </a:fld>
            <a:endParaRPr lang="es-C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auto">
              <a:spcAft>
                <a:spcPts val="0"/>
              </a:spcAft>
              <a:defRPr/>
            </a:pPr>
            <a:r>
              <a:rPr lang="en-US" b="1" dirty="0"/>
              <a:t>Writing Paragraphs</a:t>
            </a:r>
            <a:br>
              <a:rPr lang="en-US" b="1" dirty="0"/>
            </a:br>
            <a:endParaRPr lang="es-CR" dirty="0"/>
          </a:p>
        </p:txBody>
      </p:sp>
      <p:sp>
        <p:nvSpPr>
          <p:cNvPr id="3" name="2 Marcador de contenido"/>
          <p:cNvSpPr>
            <a:spLocks noGrp="1"/>
          </p:cNvSpPr>
          <p:nvPr>
            <p:ph sz="quarter" idx="1"/>
          </p:nvPr>
        </p:nvSpPr>
        <p:spPr>
          <a:xfrm>
            <a:off x="457200" y="1600200"/>
            <a:ext cx="7467600" cy="4873625"/>
          </a:xfrm>
        </p:spPr>
        <p:txBody>
          <a:bodyPr>
            <a:normAutofit fontScale="92500" lnSpcReduction="10000"/>
          </a:bodyPr>
          <a:lstStyle/>
          <a:p>
            <a:pPr marL="274320" indent="-274320" fontAlgn="auto">
              <a:spcAft>
                <a:spcPts val="0"/>
              </a:spcAft>
              <a:buFont typeface="Wingdings"/>
              <a:buNone/>
              <a:defRPr/>
            </a:pPr>
            <a:r>
              <a:rPr lang="en-US" dirty="0"/>
              <a:t>    </a:t>
            </a:r>
            <a:r>
              <a:rPr lang="en-US" b="1" dirty="0"/>
              <a:t>What is the writing stage?</a:t>
            </a:r>
            <a:br>
              <a:rPr lang="en-US" dirty="0"/>
            </a:br>
            <a:r>
              <a:rPr lang="en-US" dirty="0"/>
              <a:t>The writing stage is when you turn your ideas into sentences. </a:t>
            </a:r>
          </a:p>
          <a:p>
            <a:pPr marL="274320" indent="-274320" fontAlgn="auto">
              <a:spcAft>
                <a:spcPts val="0"/>
              </a:spcAft>
              <a:buFont typeface="Wingdings"/>
              <a:buNone/>
              <a:defRPr/>
            </a:pPr>
            <a:endParaRPr lang="en-US" b="1" dirty="0"/>
          </a:p>
          <a:p>
            <a:pPr marL="274320" indent="-274320" fontAlgn="auto">
              <a:spcAft>
                <a:spcPts val="0"/>
              </a:spcAft>
              <a:buFont typeface="Wingdings"/>
              <a:buNone/>
              <a:defRPr/>
            </a:pPr>
            <a:r>
              <a:rPr lang="en-US" b="1" dirty="0"/>
              <a:t>     Five Writing Steps:</a:t>
            </a:r>
            <a:r>
              <a:rPr lang="en-US" dirty="0"/>
              <a:t> </a:t>
            </a:r>
          </a:p>
          <a:p>
            <a:pPr marL="274320" indent="-274320" fontAlgn="auto">
              <a:spcAft>
                <a:spcPts val="0"/>
              </a:spcAft>
              <a:buFont typeface="Wingdings"/>
              <a:buNone/>
              <a:defRPr/>
            </a:pPr>
            <a:r>
              <a:rPr lang="en-US" dirty="0"/>
              <a:t>      1. Open your notebook and word processor.</a:t>
            </a:r>
            <a:br>
              <a:rPr lang="en-US" dirty="0"/>
            </a:br>
            <a:r>
              <a:rPr lang="en-US" dirty="0"/>
              <a:t>2. Write the topic sentence, supporting sentences, and closing sentence.</a:t>
            </a:r>
            <a:br>
              <a:rPr lang="en-US" dirty="0"/>
            </a:br>
            <a:r>
              <a:rPr lang="en-US" dirty="0"/>
              <a:t>3. Write clear and simple sentences to express your meaning.</a:t>
            </a:r>
            <a:br>
              <a:rPr lang="en-US" dirty="0"/>
            </a:br>
            <a:r>
              <a:rPr lang="en-US" dirty="0"/>
              <a:t>4. Focus on the main idea of your paragraph.</a:t>
            </a:r>
            <a:br>
              <a:rPr lang="en-US" dirty="0"/>
            </a:br>
            <a:r>
              <a:rPr lang="en-US" dirty="0"/>
              <a:t>5. Use the dictionary to help you find additional words to express your ideas.</a:t>
            </a:r>
            <a:br>
              <a:rPr lang="en-US" dirty="0"/>
            </a:br>
            <a:endParaRPr lang="en-US" dirty="0"/>
          </a:p>
          <a:p>
            <a:pPr marL="274320" indent="-274320" fontAlgn="auto">
              <a:spcAft>
                <a:spcPts val="0"/>
              </a:spcAft>
              <a:buFont typeface="Wingdings"/>
              <a:buChar char=""/>
              <a:defRPr/>
            </a:pPr>
            <a:endParaRPr lang="es-CR" dirty="0"/>
          </a:p>
        </p:txBody>
      </p:sp>
      <p:sp>
        <p:nvSpPr>
          <p:cNvPr id="4" name="Date Placeholder 3"/>
          <p:cNvSpPr>
            <a:spLocks noGrp="1"/>
          </p:cNvSpPr>
          <p:nvPr>
            <p:ph type="dt" sz="half" idx="10"/>
          </p:nvPr>
        </p:nvSpPr>
        <p:spPr/>
        <p:txBody>
          <a:bodyPr/>
          <a:lstStyle/>
          <a:p>
            <a:pPr>
              <a:defRPr/>
            </a:pPr>
            <a:fld id="{369C0AD2-E8E3-450A-B835-22E90709CBC5}" type="datetime1">
              <a:rPr lang="es-CR" smtClean="0"/>
              <a:pPr>
                <a:defRPr/>
              </a:pPr>
              <a:t>20/5/2022</a:t>
            </a:fld>
            <a:endParaRPr lang="es-CR"/>
          </a:p>
        </p:txBody>
      </p:sp>
      <p:sp>
        <p:nvSpPr>
          <p:cNvPr id="5" name="Footer Placeholder 4"/>
          <p:cNvSpPr>
            <a:spLocks noGrp="1"/>
          </p:cNvSpPr>
          <p:nvPr>
            <p:ph type="ftr" sz="quarter" idx="12"/>
          </p:nvPr>
        </p:nvSpPr>
        <p:spPr/>
        <p:txBody>
          <a:bodyPr/>
          <a:lstStyle/>
          <a:p>
            <a:pPr>
              <a:defRPr/>
            </a:pPr>
            <a:endParaRPr lang="es-CR"/>
          </a:p>
        </p:txBody>
      </p:sp>
      <p:sp>
        <p:nvSpPr>
          <p:cNvPr id="6" name="Slide Number Placeholder 5"/>
          <p:cNvSpPr>
            <a:spLocks noGrp="1"/>
          </p:cNvSpPr>
          <p:nvPr>
            <p:ph type="sldNum" sz="quarter" idx="11"/>
          </p:nvPr>
        </p:nvSpPr>
        <p:spPr/>
        <p:txBody>
          <a:bodyPr/>
          <a:lstStyle/>
          <a:p>
            <a:pPr>
              <a:defRPr/>
            </a:pPr>
            <a:fld id="{855D9635-28C3-475C-AF7E-8E7781593F6D}" type="slidenum">
              <a:rPr lang="es-CR" smtClean="0"/>
              <a:pPr>
                <a:defRPr/>
              </a:pPr>
              <a:t>9</a:t>
            </a:fld>
            <a:endParaRPr lang="es-C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97</TotalTime>
  <Words>558</Words>
  <Application>Microsoft Office PowerPoint</Application>
  <PresentationFormat>On-screen Show (4:3)</PresentationFormat>
  <Paragraphs>103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Century Schoolbook</vt:lpstr>
      <vt:lpstr>Times</vt:lpstr>
      <vt:lpstr>Wingdings</vt:lpstr>
      <vt:lpstr>Wingdings 2</vt:lpstr>
      <vt:lpstr>Mirador</vt:lpstr>
      <vt:lpstr>How to write a good paragraph  HSS 101: English – I </vt:lpstr>
      <vt:lpstr>Parts of the paragraph</vt:lpstr>
      <vt:lpstr>Topic Sentence </vt:lpstr>
      <vt:lpstr>Supporting Details </vt:lpstr>
      <vt:lpstr>Closing Sentence </vt:lpstr>
      <vt:lpstr>Outline</vt:lpstr>
      <vt:lpstr>Prewriting Paragraphs </vt:lpstr>
      <vt:lpstr>Prewriting Paragraphs</vt:lpstr>
      <vt:lpstr>Writing Paragraphs </vt:lpstr>
      <vt:lpstr>Editing Paragraphs </vt:lpstr>
      <vt:lpstr>Publishing/ Final Draft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a paragraph</dc:title>
  <dc:creator>Nidya</dc:creator>
  <cp:lastModifiedBy>User</cp:lastModifiedBy>
  <cp:revision>25</cp:revision>
  <dcterms:created xsi:type="dcterms:W3CDTF">2010-01-12T15:43:45Z</dcterms:created>
  <dcterms:modified xsi:type="dcterms:W3CDTF">2022-05-20T13:14:08Z</dcterms:modified>
</cp:coreProperties>
</file>