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0" r:id="rId1"/>
  </p:sldMasterIdLst>
  <p:notesMasterIdLst>
    <p:notesMasterId r:id="rId3"/>
  </p:notesMasterIdLst>
  <p:sldIdLst>
    <p:sldId id="257" r:id="rId2"/>
  </p:sldIdLst>
  <p:sldSz cx="21396325" cy="30267275"/>
  <p:notesSz cx="6858000" cy="93138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3">
          <p15:clr>
            <a:srgbClr val="A4A3A4"/>
          </p15:clr>
        </p15:guide>
        <p15:guide id="2" pos="6739">
          <p15:clr>
            <a:srgbClr val="A4A3A4"/>
          </p15:clr>
        </p15:guide>
      </p15:sldGuideLst>
    </p:ext>
    <p:ext uri="{2D200454-40CA-4A62-9FC3-DE9A4176ACB9}">
      <p15:notesGuideLst xmlns:p15="http://schemas.microsoft.com/office/powerpoint/2012/main">
        <p15:guide id="1" orient="horz" pos="2934">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BFFB"/>
    <a:srgbClr val="F71998"/>
    <a:srgbClr val="9159A7"/>
    <a:srgbClr val="00FF99"/>
    <a:srgbClr val="FCF8C0"/>
    <a:srgbClr val="FFFF66"/>
    <a:srgbClr val="FFFFAF"/>
    <a:srgbClr val="DFF6DE"/>
    <a:srgbClr val="39956B"/>
    <a:srgbClr val="F3EE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338" autoAdjust="0"/>
    <p:restoredTop sz="94638" autoAdjust="0"/>
  </p:normalViewPr>
  <p:slideViewPr>
    <p:cSldViewPr>
      <p:cViewPr>
        <p:scale>
          <a:sx n="25" d="100"/>
          <a:sy n="25" d="100"/>
        </p:scale>
        <p:origin x="1236" y="18"/>
      </p:cViewPr>
      <p:guideLst>
        <p:guide orient="horz" pos="9533"/>
        <p:guide pos="673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9" d="100"/>
          <a:sy n="69" d="100"/>
        </p:scale>
        <p:origin x="-2838" y="-108"/>
      </p:cViewPr>
      <p:guideLst>
        <p:guide orient="horz" pos="2934"/>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322"/>
          </a:xfrm>
          <a:prstGeom prst="rect">
            <a:avLst/>
          </a:prstGeom>
        </p:spPr>
        <p:txBody>
          <a:bodyPr vert="horz" lIns="91440" tIns="45720" rIns="91440" bIns="45720" rtlCol="0"/>
          <a:lstStyle>
            <a:lvl1pPr algn="l">
              <a:defRPr sz="1200">
                <a:cs typeface="+mn-cs"/>
              </a:defRPr>
            </a:lvl1pPr>
          </a:lstStyle>
          <a:p>
            <a:pPr>
              <a:defRPr/>
            </a:pPr>
            <a:endParaRPr lang="en-US"/>
          </a:p>
        </p:txBody>
      </p:sp>
      <p:sp>
        <p:nvSpPr>
          <p:cNvPr id="3" name="Date Placeholder 2"/>
          <p:cNvSpPr>
            <a:spLocks noGrp="1"/>
          </p:cNvSpPr>
          <p:nvPr>
            <p:ph type="dt" idx="1"/>
          </p:nvPr>
        </p:nvSpPr>
        <p:spPr>
          <a:xfrm>
            <a:off x="3884613" y="0"/>
            <a:ext cx="2971800" cy="465322"/>
          </a:xfrm>
          <a:prstGeom prst="rect">
            <a:avLst/>
          </a:prstGeom>
        </p:spPr>
        <p:txBody>
          <a:bodyPr vert="horz" lIns="91440" tIns="45720" rIns="91440" bIns="45720" rtlCol="0"/>
          <a:lstStyle>
            <a:lvl1pPr algn="r">
              <a:defRPr sz="1200">
                <a:cs typeface="+mn-cs"/>
              </a:defRPr>
            </a:lvl1pPr>
          </a:lstStyle>
          <a:p>
            <a:pPr>
              <a:defRPr/>
            </a:pPr>
            <a:fld id="{5703039E-5473-4E8C-83BB-1A7D557BE130}" type="datetimeFigureOut">
              <a:rPr lang="en-US"/>
              <a:pPr>
                <a:defRPr/>
              </a:pPr>
              <a:t>3/15/2022</a:t>
            </a:fld>
            <a:endParaRPr lang="en-US"/>
          </a:p>
        </p:txBody>
      </p:sp>
      <p:sp>
        <p:nvSpPr>
          <p:cNvPr id="4" name="Slide Image Placeholder 3"/>
          <p:cNvSpPr>
            <a:spLocks noGrp="1" noRot="1" noChangeAspect="1"/>
          </p:cNvSpPr>
          <p:nvPr>
            <p:ph type="sldImg" idx="2"/>
          </p:nvPr>
        </p:nvSpPr>
        <p:spPr>
          <a:xfrm>
            <a:off x="2193925" y="698500"/>
            <a:ext cx="2470150" cy="34925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24271"/>
            <a:ext cx="5486400" cy="4190867"/>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47055"/>
            <a:ext cx="2971800" cy="465321"/>
          </a:xfrm>
          <a:prstGeom prst="rect">
            <a:avLst/>
          </a:prstGeom>
        </p:spPr>
        <p:txBody>
          <a:bodyPr vert="horz" lIns="91440" tIns="45720" rIns="91440" bIns="45720" rtlCol="0" anchor="b"/>
          <a:lstStyle>
            <a:lvl1pPr algn="l">
              <a:defRPr sz="1200">
                <a:cs typeface="+mn-cs"/>
              </a:defRPr>
            </a:lvl1pPr>
          </a:lstStyle>
          <a:p>
            <a:pPr>
              <a:defRPr/>
            </a:pPr>
            <a:endParaRPr lang="en-US"/>
          </a:p>
        </p:txBody>
      </p:sp>
      <p:sp>
        <p:nvSpPr>
          <p:cNvPr id="7" name="Slide Number Placeholder 6"/>
          <p:cNvSpPr>
            <a:spLocks noGrp="1"/>
          </p:cNvSpPr>
          <p:nvPr>
            <p:ph type="sldNum" sz="quarter" idx="5"/>
          </p:nvPr>
        </p:nvSpPr>
        <p:spPr>
          <a:xfrm>
            <a:off x="3884613" y="8847055"/>
            <a:ext cx="2971800" cy="465321"/>
          </a:xfrm>
          <a:prstGeom prst="rect">
            <a:avLst/>
          </a:prstGeom>
        </p:spPr>
        <p:txBody>
          <a:bodyPr vert="horz" lIns="91440" tIns="45720" rIns="91440" bIns="45720" rtlCol="0" anchor="b"/>
          <a:lstStyle>
            <a:lvl1pPr algn="r">
              <a:defRPr sz="1200">
                <a:cs typeface="+mn-cs"/>
              </a:defRPr>
            </a:lvl1pPr>
          </a:lstStyle>
          <a:p>
            <a:pPr>
              <a:defRPr/>
            </a:pPr>
            <a:fld id="{68A9D7B8-E363-46C0-BE99-028549CE9336}" type="slidenum">
              <a:rPr lang="en-US"/>
              <a:pPr>
                <a:defRPr/>
              </a:pPr>
              <a:t>‹#›</a:t>
            </a:fld>
            <a:endParaRPr lang="en-US"/>
          </a:p>
        </p:txBody>
      </p:sp>
    </p:spTree>
    <p:extLst>
      <p:ext uri="{BB962C8B-B14F-4D97-AF65-F5344CB8AC3E}">
        <p14:creationId xmlns:p14="http://schemas.microsoft.com/office/powerpoint/2010/main" val="21501576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82D06-DCAE-41EB-8D77-D35FB9744351}"/>
              </a:ext>
            </a:extLst>
          </p:cNvPr>
          <p:cNvSpPr>
            <a:spLocks noGrp="1"/>
          </p:cNvSpPr>
          <p:nvPr>
            <p:ph type="ctrTitle"/>
          </p:nvPr>
        </p:nvSpPr>
        <p:spPr>
          <a:xfrm>
            <a:off x="2674541" y="4953466"/>
            <a:ext cx="16047244" cy="10537496"/>
          </a:xfrm>
        </p:spPr>
        <p:txBody>
          <a:bodyPr anchor="b"/>
          <a:lstStyle>
            <a:lvl1pPr algn="ctr">
              <a:defRPr sz="10529"/>
            </a:lvl1pPr>
          </a:lstStyle>
          <a:p>
            <a:r>
              <a:rPr lang="en-US"/>
              <a:t>Click to edit Master title style</a:t>
            </a:r>
            <a:endParaRPr lang="en-MY"/>
          </a:p>
        </p:txBody>
      </p:sp>
      <p:sp>
        <p:nvSpPr>
          <p:cNvPr id="3" name="Subtitle 2">
            <a:extLst>
              <a:ext uri="{FF2B5EF4-FFF2-40B4-BE49-F238E27FC236}">
                <a16:creationId xmlns:a16="http://schemas.microsoft.com/office/drawing/2014/main" id="{30A9B873-8C94-4BC2-99BD-6C160DC40871}"/>
              </a:ext>
            </a:extLst>
          </p:cNvPr>
          <p:cNvSpPr>
            <a:spLocks noGrp="1"/>
          </p:cNvSpPr>
          <p:nvPr>
            <p:ph type="subTitle" idx="1"/>
          </p:nvPr>
        </p:nvSpPr>
        <p:spPr>
          <a:xfrm>
            <a:off x="2674541" y="15897328"/>
            <a:ext cx="16047244" cy="7307583"/>
          </a:xfrm>
        </p:spPr>
        <p:txBody>
          <a:bodyPr/>
          <a:lstStyle>
            <a:lvl1pPr marL="0" indent="0" algn="ctr">
              <a:buNone/>
              <a:defRPr sz="4212"/>
            </a:lvl1pPr>
            <a:lvl2pPr marL="802340" indent="0" algn="ctr">
              <a:buNone/>
              <a:defRPr sz="3510"/>
            </a:lvl2pPr>
            <a:lvl3pPr marL="1604681" indent="0" algn="ctr">
              <a:buNone/>
              <a:defRPr sz="3159"/>
            </a:lvl3pPr>
            <a:lvl4pPr marL="2407021" indent="0" algn="ctr">
              <a:buNone/>
              <a:defRPr sz="2808"/>
            </a:lvl4pPr>
            <a:lvl5pPr marL="3209361" indent="0" algn="ctr">
              <a:buNone/>
              <a:defRPr sz="2808"/>
            </a:lvl5pPr>
            <a:lvl6pPr marL="4011701" indent="0" algn="ctr">
              <a:buNone/>
              <a:defRPr sz="2808"/>
            </a:lvl6pPr>
            <a:lvl7pPr marL="4814042" indent="0" algn="ctr">
              <a:buNone/>
              <a:defRPr sz="2808"/>
            </a:lvl7pPr>
            <a:lvl8pPr marL="5616382" indent="0" algn="ctr">
              <a:buNone/>
              <a:defRPr sz="2808"/>
            </a:lvl8pPr>
            <a:lvl9pPr marL="6418722" indent="0" algn="ctr">
              <a:buNone/>
              <a:defRPr sz="2808"/>
            </a:lvl9pPr>
          </a:lstStyle>
          <a:p>
            <a:r>
              <a:rPr lang="en-US"/>
              <a:t>Click to edit Master subtitle style</a:t>
            </a:r>
            <a:endParaRPr lang="en-MY"/>
          </a:p>
        </p:txBody>
      </p:sp>
      <p:sp>
        <p:nvSpPr>
          <p:cNvPr id="4" name="Date Placeholder 3">
            <a:extLst>
              <a:ext uri="{FF2B5EF4-FFF2-40B4-BE49-F238E27FC236}">
                <a16:creationId xmlns:a16="http://schemas.microsoft.com/office/drawing/2014/main" id="{F9A4DFCC-BBD7-4964-AB6F-AD36854769F0}"/>
              </a:ext>
            </a:extLst>
          </p:cNvPr>
          <p:cNvSpPr>
            <a:spLocks noGrp="1"/>
          </p:cNvSpPr>
          <p:nvPr>
            <p:ph type="dt" sz="half" idx="10"/>
          </p:nvPr>
        </p:nvSpPr>
        <p:spPr/>
        <p:txBody>
          <a:bodyPr/>
          <a:lstStyle/>
          <a:p>
            <a:pPr>
              <a:defRPr/>
            </a:pPr>
            <a:fld id="{FFFEC97B-020A-4F9B-994B-C4114B0CA9DC}" type="datetimeFigureOut">
              <a:rPr lang="en-US" smtClean="0"/>
              <a:pPr>
                <a:defRPr/>
              </a:pPr>
              <a:t>3/15/2022</a:t>
            </a:fld>
            <a:endParaRPr lang="en-US"/>
          </a:p>
        </p:txBody>
      </p:sp>
      <p:sp>
        <p:nvSpPr>
          <p:cNvPr id="5" name="Footer Placeholder 4">
            <a:extLst>
              <a:ext uri="{FF2B5EF4-FFF2-40B4-BE49-F238E27FC236}">
                <a16:creationId xmlns:a16="http://schemas.microsoft.com/office/drawing/2014/main" id="{73E7E696-7CFC-4540-AB03-462278DC55C2}"/>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0E5BC034-FAB5-4E44-BB12-A0A4CE6F7FFD}"/>
              </a:ext>
            </a:extLst>
          </p:cNvPr>
          <p:cNvSpPr>
            <a:spLocks noGrp="1"/>
          </p:cNvSpPr>
          <p:nvPr>
            <p:ph type="sldNum" sz="quarter" idx="12"/>
          </p:nvPr>
        </p:nvSpPr>
        <p:spPr/>
        <p:txBody>
          <a:bodyPr/>
          <a:lstStyle/>
          <a:p>
            <a:pPr>
              <a:defRPr/>
            </a:pPr>
            <a:fld id="{7008378D-CB9D-47CA-BCB0-599E36600C45}" type="slidenum">
              <a:rPr lang="en-US" smtClean="0"/>
              <a:pPr>
                <a:defRPr/>
              </a:pPr>
              <a:t>‹#›</a:t>
            </a:fld>
            <a:endParaRPr lang="en-US"/>
          </a:p>
        </p:txBody>
      </p:sp>
    </p:spTree>
    <p:extLst>
      <p:ext uri="{BB962C8B-B14F-4D97-AF65-F5344CB8AC3E}">
        <p14:creationId xmlns:p14="http://schemas.microsoft.com/office/powerpoint/2010/main" val="652010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821E-9DCA-4716-9F53-C2B541975FE1}"/>
              </a:ext>
            </a:extLst>
          </p:cNvPr>
          <p:cNvSpPr>
            <a:spLocks noGrp="1"/>
          </p:cNvSpPr>
          <p:nvPr>
            <p:ph type="title"/>
          </p:nvPr>
        </p:nvSpPr>
        <p:spPr/>
        <p:txBody>
          <a:bodyPr/>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FA07EA53-1329-47EA-9ED4-2A48321177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A5A1509E-75FF-478C-8E76-D481A7C051A0}"/>
              </a:ext>
            </a:extLst>
          </p:cNvPr>
          <p:cNvSpPr>
            <a:spLocks noGrp="1"/>
          </p:cNvSpPr>
          <p:nvPr>
            <p:ph type="dt" sz="half" idx="10"/>
          </p:nvPr>
        </p:nvSpPr>
        <p:spPr/>
        <p:txBody>
          <a:bodyPr/>
          <a:lstStyle/>
          <a:p>
            <a:pPr>
              <a:defRPr/>
            </a:pPr>
            <a:fld id="{FFFEC97B-020A-4F9B-994B-C4114B0CA9DC}" type="datetimeFigureOut">
              <a:rPr lang="en-US" smtClean="0"/>
              <a:pPr>
                <a:defRPr/>
              </a:pPr>
              <a:t>3/15/2022</a:t>
            </a:fld>
            <a:endParaRPr lang="en-US"/>
          </a:p>
        </p:txBody>
      </p:sp>
      <p:sp>
        <p:nvSpPr>
          <p:cNvPr id="5" name="Footer Placeholder 4">
            <a:extLst>
              <a:ext uri="{FF2B5EF4-FFF2-40B4-BE49-F238E27FC236}">
                <a16:creationId xmlns:a16="http://schemas.microsoft.com/office/drawing/2014/main" id="{C94D142E-13BB-41CE-96EB-428B8444D535}"/>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D1C27517-5E5B-450B-86F4-F710045D335C}"/>
              </a:ext>
            </a:extLst>
          </p:cNvPr>
          <p:cNvSpPr>
            <a:spLocks noGrp="1"/>
          </p:cNvSpPr>
          <p:nvPr>
            <p:ph type="sldNum" sz="quarter" idx="12"/>
          </p:nvPr>
        </p:nvSpPr>
        <p:spPr/>
        <p:txBody>
          <a:bodyPr/>
          <a:lstStyle/>
          <a:p>
            <a:pPr>
              <a:defRPr/>
            </a:pPr>
            <a:fld id="{7008378D-CB9D-47CA-BCB0-599E36600C45}" type="slidenum">
              <a:rPr lang="en-US" smtClean="0"/>
              <a:pPr>
                <a:defRPr/>
              </a:pPr>
              <a:t>‹#›</a:t>
            </a:fld>
            <a:endParaRPr lang="en-US"/>
          </a:p>
        </p:txBody>
      </p:sp>
    </p:spTree>
    <p:extLst>
      <p:ext uri="{BB962C8B-B14F-4D97-AF65-F5344CB8AC3E}">
        <p14:creationId xmlns:p14="http://schemas.microsoft.com/office/powerpoint/2010/main" val="1559641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BC2F36-069C-4DE5-B940-AB9828F75598}"/>
              </a:ext>
            </a:extLst>
          </p:cNvPr>
          <p:cNvSpPr>
            <a:spLocks noGrp="1"/>
          </p:cNvSpPr>
          <p:nvPr>
            <p:ph type="title" orient="vert"/>
          </p:nvPr>
        </p:nvSpPr>
        <p:spPr>
          <a:xfrm>
            <a:off x="15311745" y="1611452"/>
            <a:ext cx="4613583" cy="25650117"/>
          </a:xfrm>
        </p:spPr>
        <p:txBody>
          <a:bodyPr vert="eaVert"/>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4B2393E8-1BF3-41E4-A933-037666E9FF64}"/>
              </a:ext>
            </a:extLst>
          </p:cNvPr>
          <p:cNvSpPr>
            <a:spLocks noGrp="1"/>
          </p:cNvSpPr>
          <p:nvPr>
            <p:ph type="body" orient="vert" idx="1"/>
          </p:nvPr>
        </p:nvSpPr>
        <p:spPr>
          <a:xfrm>
            <a:off x="1470997" y="1611452"/>
            <a:ext cx="13573294" cy="25650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885DC8E3-3D66-442E-9EF8-364AF10F16B6}"/>
              </a:ext>
            </a:extLst>
          </p:cNvPr>
          <p:cNvSpPr>
            <a:spLocks noGrp="1"/>
          </p:cNvSpPr>
          <p:nvPr>
            <p:ph type="dt" sz="half" idx="10"/>
          </p:nvPr>
        </p:nvSpPr>
        <p:spPr/>
        <p:txBody>
          <a:bodyPr/>
          <a:lstStyle/>
          <a:p>
            <a:pPr>
              <a:defRPr/>
            </a:pPr>
            <a:fld id="{FFFEC97B-020A-4F9B-994B-C4114B0CA9DC}" type="datetimeFigureOut">
              <a:rPr lang="en-US" smtClean="0"/>
              <a:pPr>
                <a:defRPr/>
              </a:pPr>
              <a:t>3/15/2022</a:t>
            </a:fld>
            <a:endParaRPr lang="en-US"/>
          </a:p>
        </p:txBody>
      </p:sp>
      <p:sp>
        <p:nvSpPr>
          <p:cNvPr id="5" name="Footer Placeholder 4">
            <a:extLst>
              <a:ext uri="{FF2B5EF4-FFF2-40B4-BE49-F238E27FC236}">
                <a16:creationId xmlns:a16="http://schemas.microsoft.com/office/drawing/2014/main" id="{4F7D4D43-9A30-4D0D-80FA-7FBF64442C5F}"/>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30140D1A-6CF1-4A77-AC96-301FAD66B95B}"/>
              </a:ext>
            </a:extLst>
          </p:cNvPr>
          <p:cNvSpPr>
            <a:spLocks noGrp="1"/>
          </p:cNvSpPr>
          <p:nvPr>
            <p:ph type="sldNum" sz="quarter" idx="12"/>
          </p:nvPr>
        </p:nvSpPr>
        <p:spPr/>
        <p:txBody>
          <a:bodyPr/>
          <a:lstStyle/>
          <a:p>
            <a:pPr>
              <a:defRPr/>
            </a:pPr>
            <a:fld id="{7008378D-CB9D-47CA-BCB0-599E36600C45}" type="slidenum">
              <a:rPr lang="en-US" smtClean="0"/>
              <a:pPr>
                <a:defRPr/>
              </a:pPr>
              <a:t>‹#›</a:t>
            </a:fld>
            <a:endParaRPr lang="en-US"/>
          </a:p>
        </p:txBody>
      </p:sp>
    </p:spTree>
    <p:extLst>
      <p:ext uri="{BB962C8B-B14F-4D97-AF65-F5344CB8AC3E}">
        <p14:creationId xmlns:p14="http://schemas.microsoft.com/office/powerpoint/2010/main" val="1484137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2851F-172F-4ACB-953E-511DBF82F52D}"/>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62C15DD2-65E8-4C97-B52D-1ADB613985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3EB1B935-DA41-4DF5-8752-BE25AB61D076}"/>
              </a:ext>
            </a:extLst>
          </p:cNvPr>
          <p:cNvSpPr>
            <a:spLocks noGrp="1"/>
          </p:cNvSpPr>
          <p:nvPr>
            <p:ph type="dt" sz="half" idx="10"/>
          </p:nvPr>
        </p:nvSpPr>
        <p:spPr/>
        <p:txBody>
          <a:bodyPr/>
          <a:lstStyle/>
          <a:p>
            <a:pPr>
              <a:defRPr/>
            </a:pPr>
            <a:fld id="{FFFEC97B-020A-4F9B-994B-C4114B0CA9DC}" type="datetimeFigureOut">
              <a:rPr lang="en-US" smtClean="0"/>
              <a:pPr>
                <a:defRPr/>
              </a:pPr>
              <a:t>3/15/2022</a:t>
            </a:fld>
            <a:endParaRPr lang="en-US"/>
          </a:p>
        </p:txBody>
      </p:sp>
      <p:sp>
        <p:nvSpPr>
          <p:cNvPr id="5" name="Footer Placeholder 4">
            <a:extLst>
              <a:ext uri="{FF2B5EF4-FFF2-40B4-BE49-F238E27FC236}">
                <a16:creationId xmlns:a16="http://schemas.microsoft.com/office/drawing/2014/main" id="{D90C1C7C-C127-4FA2-88C7-08BEB1AB4CB8}"/>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111130D7-553C-46BF-91DE-987CC86B64E3}"/>
              </a:ext>
            </a:extLst>
          </p:cNvPr>
          <p:cNvSpPr>
            <a:spLocks noGrp="1"/>
          </p:cNvSpPr>
          <p:nvPr>
            <p:ph type="sldNum" sz="quarter" idx="12"/>
          </p:nvPr>
        </p:nvSpPr>
        <p:spPr/>
        <p:txBody>
          <a:bodyPr/>
          <a:lstStyle/>
          <a:p>
            <a:pPr>
              <a:defRPr/>
            </a:pPr>
            <a:fld id="{7008378D-CB9D-47CA-BCB0-599E36600C45}" type="slidenum">
              <a:rPr lang="en-US" smtClean="0"/>
              <a:pPr>
                <a:defRPr/>
              </a:pPr>
              <a:t>‹#›</a:t>
            </a:fld>
            <a:endParaRPr lang="en-US"/>
          </a:p>
        </p:txBody>
      </p:sp>
    </p:spTree>
    <p:extLst>
      <p:ext uri="{BB962C8B-B14F-4D97-AF65-F5344CB8AC3E}">
        <p14:creationId xmlns:p14="http://schemas.microsoft.com/office/powerpoint/2010/main" val="4015738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5BE19-3B70-44FF-9704-1C0A45843560}"/>
              </a:ext>
            </a:extLst>
          </p:cNvPr>
          <p:cNvSpPr>
            <a:spLocks noGrp="1"/>
          </p:cNvSpPr>
          <p:nvPr>
            <p:ph type="title"/>
          </p:nvPr>
        </p:nvSpPr>
        <p:spPr>
          <a:xfrm>
            <a:off x="1459854" y="7545804"/>
            <a:ext cx="18454330" cy="12590343"/>
          </a:xfrm>
        </p:spPr>
        <p:txBody>
          <a:bodyPr anchor="b"/>
          <a:lstStyle>
            <a:lvl1pPr>
              <a:defRPr sz="10529"/>
            </a:lvl1pPr>
          </a:lstStyle>
          <a:p>
            <a:r>
              <a:rPr lang="en-US"/>
              <a:t>Click to edit Master title style</a:t>
            </a:r>
            <a:endParaRPr lang="en-MY"/>
          </a:p>
        </p:txBody>
      </p:sp>
      <p:sp>
        <p:nvSpPr>
          <p:cNvPr id="3" name="Text Placeholder 2">
            <a:extLst>
              <a:ext uri="{FF2B5EF4-FFF2-40B4-BE49-F238E27FC236}">
                <a16:creationId xmlns:a16="http://schemas.microsoft.com/office/drawing/2014/main" id="{B6869E22-EAAB-4311-8AE9-47E4BAA87676}"/>
              </a:ext>
            </a:extLst>
          </p:cNvPr>
          <p:cNvSpPr>
            <a:spLocks noGrp="1"/>
          </p:cNvSpPr>
          <p:nvPr>
            <p:ph type="body" idx="1"/>
          </p:nvPr>
        </p:nvSpPr>
        <p:spPr>
          <a:xfrm>
            <a:off x="1459854" y="20255257"/>
            <a:ext cx="18454330" cy="6620964"/>
          </a:xfrm>
        </p:spPr>
        <p:txBody>
          <a:bodyPr/>
          <a:lstStyle>
            <a:lvl1pPr marL="0" indent="0">
              <a:buNone/>
              <a:defRPr sz="4212">
                <a:solidFill>
                  <a:schemeClr val="tx1">
                    <a:tint val="75000"/>
                  </a:schemeClr>
                </a:solidFill>
              </a:defRPr>
            </a:lvl1pPr>
            <a:lvl2pPr marL="802340" indent="0">
              <a:buNone/>
              <a:defRPr sz="3510">
                <a:solidFill>
                  <a:schemeClr val="tx1">
                    <a:tint val="75000"/>
                  </a:schemeClr>
                </a:solidFill>
              </a:defRPr>
            </a:lvl2pPr>
            <a:lvl3pPr marL="1604681" indent="0">
              <a:buNone/>
              <a:defRPr sz="3159">
                <a:solidFill>
                  <a:schemeClr val="tx1">
                    <a:tint val="75000"/>
                  </a:schemeClr>
                </a:solidFill>
              </a:defRPr>
            </a:lvl3pPr>
            <a:lvl4pPr marL="2407021" indent="0">
              <a:buNone/>
              <a:defRPr sz="2808">
                <a:solidFill>
                  <a:schemeClr val="tx1">
                    <a:tint val="75000"/>
                  </a:schemeClr>
                </a:solidFill>
              </a:defRPr>
            </a:lvl4pPr>
            <a:lvl5pPr marL="3209361" indent="0">
              <a:buNone/>
              <a:defRPr sz="2808">
                <a:solidFill>
                  <a:schemeClr val="tx1">
                    <a:tint val="75000"/>
                  </a:schemeClr>
                </a:solidFill>
              </a:defRPr>
            </a:lvl5pPr>
            <a:lvl6pPr marL="4011701" indent="0">
              <a:buNone/>
              <a:defRPr sz="2808">
                <a:solidFill>
                  <a:schemeClr val="tx1">
                    <a:tint val="75000"/>
                  </a:schemeClr>
                </a:solidFill>
              </a:defRPr>
            </a:lvl6pPr>
            <a:lvl7pPr marL="4814042" indent="0">
              <a:buNone/>
              <a:defRPr sz="2808">
                <a:solidFill>
                  <a:schemeClr val="tx1">
                    <a:tint val="75000"/>
                  </a:schemeClr>
                </a:solidFill>
              </a:defRPr>
            </a:lvl7pPr>
            <a:lvl8pPr marL="5616382" indent="0">
              <a:buNone/>
              <a:defRPr sz="2808">
                <a:solidFill>
                  <a:schemeClr val="tx1">
                    <a:tint val="75000"/>
                  </a:schemeClr>
                </a:solidFill>
              </a:defRPr>
            </a:lvl8pPr>
            <a:lvl9pPr marL="6418722" indent="0">
              <a:buNone/>
              <a:defRPr sz="2808">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CB2593-E4CF-4287-B2D2-E067F791DD8A}"/>
              </a:ext>
            </a:extLst>
          </p:cNvPr>
          <p:cNvSpPr>
            <a:spLocks noGrp="1"/>
          </p:cNvSpPr>
          <p:nvPr>
            <p:ph type="dt" sz="half" idx="10"/>
          </p:nvPr>
        </p:nvSpPr>
        <p:spPr/>
        <p:txBody>
          <a:bodyPr/>
          <a:lstStyle/>
          <a:p>
            <a:pPr>
              <a:defRPr/>
            </a:pPr>
            <a:fld id="{FFFEC97B-020A-4F9B-994B-C4114B0CA9DC}" type="datetimeFigureOut">
              <a:rPr lang="en-US" smtClean="0"/>
              <a:pPr>
                <a:defRPr/>
              </a:pPr>
              <a:t>3/15/2022</a:t>
            </a:fld>
            <a:endParaRPr lang="en-US"/>
          </a:p>
        </p:txBody>
      </p:sp>
      <p:sp>
        <p:nvSpPr>
          <p:cNvPr id="5" name="Footer Placeholder 4">
            <a:extLst>
              <a:ext uri="{FF2B5EF4-FFF2-40B4-BE49-F238E27FC236}">
                <a16:creationId xmlns:a16="http://schemas.microsoft.com/office/drawing/2014/main" id="{15876D9E-6D73-40B1-AEB5-3293FBC5FFB3}"/>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60C1A8C3-66D9-44E5-90CC-4E34508536DB}"/>
              </a:ext>
            </a:extLst>
          </p:cNvPr>
          <p:cNvSpPr>
            <a:spLocks noGrp="1"/>
          </p:cNvSpPr>
          <p:nvPr>
            <p:ph type="sldNum" sz="quarter" idx="12"/>
          </p:nvPr>
        </p:nvSpPr>
        <p:spPr/>
        <p:txBody>
          <a:bodyPr/>
          <a:lstStyle/>
          <a:p>
            <a:pPr>
              <a:defRPr/>
            </a:pPr>
            <a:fld id="{7008378D-CB9D-47CA-BCB0-599E36600C45}" type="slidenum">
              <a:rPr lang="en-US" smtClean="0"/>
              <a:pPr>
                <a:defRPr/>
              </a:pPr>
              <a:t>‹#›</a:t>
            </a:fld>
            <a:endParaRPr lang="en-US"/>
          </a:p>
        </p:txBody>
      </p:sp>
    </p:spTree>
    <p:extLst>
      <p:ext uri="{BB962C8B-B14F-4D97-AF65-F5344CB8AC3E}">
        <p14:creationId xmlns:p14="http://schemas.microsoft.com/office/powerpoint/2010/main" val="2257388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B675C-ED1A-4015-ACA2-493E0FF26C6B}"/>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AFC38975-0AC7-4A76-91D8-B2CBD9CD404B}"/>
              </a:ext>
            </a:extLst>
          </p:cNvPr>
          <p:cNvSpPr>
            <a:spLocks noGrp="1"/>
          </p:cNvSpPr>
          <p:nvPr>
            <p:ph sz="half" idx="1"/>
          </p:nvPr>
        </p:nvSpPr>
        <p:spPr>
          <a:xfrm>
            <a:off x="1470997" y="8057261"/>
            <a:ext cx="9093438" cy="192043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ABC999EC-A8E4-483B-8965-0FB3E9D31DFA}"/>
              </a:ext>
            </a:extLst>
          </p:cNvPr>
          <p:cNvSpPr>
            <a:spLocks noGrp="1"/>
          </p:cNvSpPr>
          <p:nvPr>
            <p:ph sz="half" idx="2"/>
          </p:nvPr>
        </p:nvSpPr>
        <p:spPr>
          <a:xfrm>
            <a:off x="10831890" y="8057261"/>
            <a:ext cx="9093438" cy="192043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id="{95F5D38E-43FC-49B5-A211-C341870CCACD}"/>
              </a:ext>
            </a:extLst>
          </p:cNvPr>
          <p:cNvSpPr>
            <a:spLocks noGrp="1"/>
          </p:cNvSpPr>
          <p:nvPr>
            <p:ph type="dt" sz="half" idx="10"/>
          </p:nvPr>
        </p:nvSpPr>
        <p:spPr/>
        <p:txBody>
          <a:bodyPr/>
          <a:lstStyle/>
          <a:p>
            <a:pPr>
              <a:defRPr/>
            </a:pPr>
            <a:fld id="{FFFEC97B-020A-4F9B-994B-C4114B0CA9DC}" type="datetimeFigureOut">
              <a:rPr lang="en-US" smtClean="0"/>
              <a:pPr>
                <a:defRPr/>
              </a:pPr>
              <a:t>3/15/2022</a:t>
            </a:fld>
            <a:endParaRPr lang="en-US"/>
          </a:p>
        </p:txBody>
      </p:sp>
      <p:sp>
        <p:nvSpPr>
          <p:cNvPr id="6" name="Footer Placeholder 5">
            <a:extLst>
              <a:ext uri="{FF2B5EF4-FFF2-40B4-BE49-F238E27FC236}">
                <a16:creationId xmlns:a16="http://schemas.microsoft.com/office/drawing/2014/main" id="{9E37E659-71BB-4D8C-9739-06606BEF6067}"/>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8E131B36-7E39-4B92-9556-2D121E9A8F51}"/>
              </a:ext>
            </a:extLst>
          </p:cNvPr>
          <p:cNvSpPr>
            <a:spLocks noGrp="1"/>
          </p:cNvSpPr>
          <p:nvPr>
            <p:ph type="sldNum" sz="quarter" idx="12"/>
          </p:nvPr>
        </p:nvSpPr>
        <p:spPr/>
        <p:txBody>
          <a:bodyPr/>
          <a:lstStyle/>
          <a:p>
            <a:pPr>
              <a:defRPr/>
            </a:pPr>
            <a:fld id="{7008378D-CB9D-47CA-BCB0-599E36600C45}" type="slidenum">
              <a:rPr lang="en-US" smtClean="0"/>
              <a:pPr>
                <a:defRPr/>
              </a:pPr>
              <a:t>‹#›</a:t>
            </a:fld>
            <a:endParaRPr lang="en-US"/>
          </a:p>
        </p:txBody>
      </p:sp>
    </p:spTree>
    <p:extLst>
      <p:ext uri="{BB962C8B-B14F-4D97-AF65-F5344CB8AC3E}">
        <p14:creationId xmlns:p14="http://schemas.microsoft.com/office/powerpoint/2010/main" val="2186451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6217D-A157-4964-884A-0EBA2B63418F}"/>
              </a:ext>
            </a:extLst>
          </p:cNvPr>
          <p:cNvSpPr>
            <a:spLocks noGrp="1"/>
          </p:cNvSpPr>
          <p:nvPr>
            <p:ph type="title"/>
          </p:nvPr>
        </p:nvSpPr>
        <p:spPr>
          <a:xfrm>
            <a:off x="1473784" y="1611454"/>
            <a:ext cx="18454330" cy="5850274"/>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B39A9776-ED57-4058-B592-F72900DD9D5A}"/>
              </a:ext>
            </a:extLst>
          </p:cNvPr>
          <p:cNvSpPr>
            <a:spLocks noGrp="1"/>
          </p:cNvSpPr>
          <p:nvPr>
            <p:ph type="body" idx="1"/>
          </p:nvPr>
        </p:nvSpPr>
        <p:spPr>
          <a:xfrm>
            <a:off x="1473785" y="7419688"/>
            <a:ext cx="9051648" cy="3636275"/>
          </a:xfrm>
        </p:spPr>
        <p:txBody>
          <a:bodyPr anchor="b"/>
          <a:lstStyle>
            <a:lvl1pPr marL="0" indent="0">
              <a:buNone/>
              <a:defRPr sz="4212" b="1"/>
            </a:lvl1pPr>
            <a:lvl2pPr marL="802340" indent="0">
              <a:buNone/>
              <a:defRPr sz="3510" b="1"/>
            </a:lvl2pPr>
            <a:lvl3pPr marL="1604681" indent="0">
              <a:buNone/>
              <a:defRPr sz="3159" b="1"/>
            </a:lvl3pPr>
            <a:lvl4pPr marL="2407021" indent="0">
              <a:buNone/>
              <a:defRPr sz="2808" b="1"/>
            </a:lvl4pPr>
            <a:lvl5pPr marL="3209361" indent="0">
              <a:buNone/>
              <a:defRPr sz="2808" b="1"/>
            </a:lvl5pPr>
            <a:lvl6pPr marL="4011701" indent="0">
              <a:buNone/>
              <a:defRPr sz="2808" b="1"/>
            </a:lvl6pPr>
            <a:lvl7pPr marL="4814042" indent="0">
              <a:buNone/>
              <a:defRPr sz="2808" b="1"/>
            </a:lvl7pPr>
            <a:lvl8pPr marL="5616382" indent="0">
              <a:buNone/>
              <a:defRPr sz="2808" b="1"/>
            </a:lvl8pPr>
            <a:lvl9pPr marL="6418722" indent="0">
              <a:buNone/>
              <a:defRPr sz="2808" b="1"/>
            </a:lvl9pPr>
          </a:lstStyle>
          <a:p>
            <a:pPr lvl="0"/>
            <a:r>
              <a:rPr lang="en-US"/>
              <a:t>Click to edit Master text styles</a:t>
            </a:r>
          </a:p>
        </p:txBody>
      </p:sp>
      <p:sp>
        <p:nvSpPr>
          <p:cNvPr id="4" name="Content Placeholder 3">
            <a:extLst>
              <a:ext uri="{FF2B5EF4-FFF2-40B4-BE49-F238E27FC236}">
                <a16:creationId xmlns:a16="http://schemas.microsoft.com/office/drawing/2014/main" id="{C2BFC8FF-3790-4FB3-8BA9-BD7EBFEA0B6E}"/>
              </a:ext>
            </a:extLst>
          </p:cNvPr>
          <p:cNvSpPr>
            <a:spLocks noGrp="1"/>
          </p:cNvSpPr>
          <p:nvPr>
            <p:ph sz="half" idx="2"/>
          </p:nvPr>
        </p:nvSpPr>
        <p:spPr>
          <a:xfrm>
            <a:off x="1473785" y="11055963"/>
            <a:ext cx="9051648" cy="162616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a:extLst>
              <a:ext uri="{FF2B5EF4-FFF2-40B4-BE49-F238E27FC236}">
                <a16:creationId xmlns:a16="http://schemas.microsoft.com/office/drawing/2014/main" id="{6C22AE1D-B712-45F7-888F-594F1105A870}"/>
              </a:ext>
            </a:extLst>
          </p:cNvPr>
          <p:cNvSpPr>
            <a:spLocks noGrp="1"/>
          </p:cNvSpPr>
          <p:nvPr>
            <p:ph type="body" sz="quarter" idx="3"/>
          </p:nvPr>
        </p:nvSpPr>
        <p:spPr>
          <a:xfrm>
            <a:off x="10831890" y="7419688"/>
            <a:ext cx="9096225" cy="3636275"/>
          </a:xfrm>
        </p:spPr>
        <p:txBody>
          <a:bodyPr anchor="b"/>
          <a:lstStyle>
            <a:lvl1pPr marL="0" indent="0">
              <a:buNone/>
              <a:defRPr sz="4212" b="1"/>
            </a:lvl1pPr>
            <a:lvl2pPr marL="802340" indent="0">
              <a:buNone/>
              <a:defRPr sz="3510" b="1"/>
            </a:lvl2pPr>
            <a:lvl3pPr marL="1604681" indent="0">
              <a:buNone/>
              <a:defRPr sz="3159" b="1"/>
            </a:lvl3pPr>
            <a:lvl4pPr marL="2407021" indent="0">
              <a:buNone/>
              <a:defRPr sz="2808" b="1"/>
            </a:lvl4pPr>
            <a:lvl5pPr marL="3209361" indent="0">
              <a:buNone/>
              <a:defRPr sz="2808" b="1"/>
            </a:lvl5pPr>
            <a:lvl6pPr marL="4011701" indent="0">
              <a:buNone/>
              <a:defRPr sz="2808" b="1"/>
            </a:lvl6pPr>
            <a:lvl7pPr marL="4814042" indent="0">
              <a:buNone/>
              <a:defRPr sz="2808" b="1"/>
            </a:lvl7pPr>
            <a:lvl8pPr marL="5616382" indent="0">
              <a:buNone/>
              <a:defRPr sz="2808" b="1"/>
            </a:lvl8pPr>
            <a:lvl9pPr marL="6418722" indent="0">
              <a:buNone/>
              <a:defRPr sz="2808" b="1"/>
            </a:lvl9pPr>
          </a:lstStyle>
          <a:p>
            <a:pPr lvl="0"/>
            <a:r>
              <a:rPr lang="en-US"/>
              <a:t>Click to edit Master text styles</a:t>
            </a:r>
          </a:p>
        </p:txBody>
      </p:sp>
      <p:sp>
        <p:nvSpPr>
          <p:cNvPr id="6" name="Content Placeholder 5">
            <a:extLst>
              <a:ext uri="{FF2B5EF4-FFF2-40B4-BE49-F238E27FC236}">
                <a16:creationId xmlns:a16="http://schemas.microsoft.com/office/drawing/2014/main" id="{0FF165C5-FF87-46C5-B72B-9FB3F9A99BC9}"/>
              </a:ext>
            </a:extLst>
          </p:cNvPr>
          <p:cNvSpPr>
            <a:spLocks noGrp="1"/>
          </p:cNvSpPr>
          <p:nvPr>
            <p:ph sz="quarter" idx="4"/>
          </p:nvPr>
        </p:nvSpPr>
        <p:spPr>
          <a:xfrm>
            <a:off x="10831890" y="11055963"/>
            <a:ext cx="9096225" cy="162616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a:extLst>
              <a:ext uri="{FF2B5EF4-FFF2-40B4-BE49-F238E27FC236}">
                <a16:creationId xmlns:a16="http://schemas.microsoft.com/office/drawing/2014/main" id="{F4683A5E-F8CF-4A4C-83EF-7077B072B6F5}"/>
              </a:ext>
            </a:extLst>
          </p:cNvPr>
          <p:cNvSpPr>
            <a:spLocks noGrp="1"/>
          </p:cNvSpPr>
          <p:nvPr>
            <p:ph type="dt" sz="half" idx="10"/>
          </p:nvPr>
        </p:nvSpPr>
        <p:spPr/>
        <p:txBody>
          <a:bodyPr/>
          <a:lstStyle/>
          <a:p>
            <a:pPr>
              <a:defRPr/>
            </a:pPr>
            <a:fld id="{FFFEC97B-020A-4F9B-994B-C4114B0CA9DC}" type="datetimeFigureOut">
              <a:rPr lang="en-US" smtClean="0"/>
              <a:pPr>
                <a:defRPr/>
              </a:pPr>
              <a:t>3/15/2022</a:t>
            </a:fld>
            <a:endParaRPr lang="en-US"/>
          </a:p>
        </p:txBody>
      </p:sp>
      <p:sp>
        <p:nvSpPr>
          <p:cNvPr id="8" name="Footer Placeholder 7">
            <a:extLst>
              <a:ext uri="{FF2B5EF4-FFF2-40B4-BE49-F238E27FC236}">
                <a16:creationId xmlns:a16="http://schemas.microsoft.com/office/drawing/2014/main" id="{6242802D-8BE5-408D-94AB-59EA1C1258EE}"/>
              </a:ext>
            </a:extLst>
          </p:cNvPr>
          <p:cNvSpPr>
            <a:spLocks noGrp="1"/>
          </p:cNvSpPr>
          <p:nvPr>
            <p:ph type="ftr" sz="quarter" idx="11"/>
          </p:nvPr>
        </p:nvSpPr>
        <p:spPr/>
        <p:txBody>
          <a:bodyPr/>
          <a:lstStyle/>
          <a:p>
            <a:pPr>
              <a:defRPr/>
            </a:pPr>
            <a:endParaRPr lang="en-US"/>
          </a:p>
        </p:txBody>
      </p:sp>
      <p:sp>
        <p:nvSpPr>
          <p:cNvPr id="9" name="Slide Number Placeholder 8">
            <a:extLst>
              <a:ext uri="{FF2B5EF4-FFF2-40B4-BE49-F238E27FC236}">
                <a16:creationId xmlns:a16="http://schemas.microsoft.com/office/drawing/2014/main" id="{E7DF7017-8ABD-414A-AA3A-11B6F523505D}"/>
              </a:ext>
            </a:extLst>
          </p:cNvPr>
          <p:cNvSpPr>
            <a:spLocks noGrp="1"/>
          </p:cNvSpPr>
          <p:nvPr>
            <p:ph type="sldNum" sz="quarter" idx="12"/>
          </p:nvPr>
        </p:nvSpPr>
        <p:spPr/>
        <p:txBody>
          <a:bodyPr/>
          <a:lstStyle/>
          <a:p>
            <a:pPr>
              <a:defRPr/>
            </a:pPr>
            <a:fld id="{7008378D-CB9D-47CA-BCB0-599E36600C45}" type="slidenum">
              <a:rPr lang="en-US" smtClean="0"/>
              <a:pPr>
                <a:defRPr/>
              </a:pPr>
              <a:t>‹#›</a:t>
            </a:fld>
            <a:endParaRPr lang="en-US"/>
          </a:p>
        </p:txBody>
      </p:sp>
    </p:spTree>
    <p:extLst>
      <p:ext uri="{BB962C8B-B14F-4D97-AF65-F5344CB8AC3E}">
        <p14:creationId xmlns:p14="http://schemas.microsoft.com/office/powerpoint/2010/main" val="2057001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559DA-86BC-426E-AD45-DAE3D9C615D3}"/>
              </a:ext>
            </a:extLst>
          </p:cNvPr>
          <p:cNvSpPr>
            <a:spLocks noGrp="1"/>
          </p:cNvSpPr>
          <p:nvPr>
            <p:ph type="title"/>
          </p:nvPr>
        </p:nvSpPr>
        <p:spPr/>
        <p:txBody>
          <a:bodyPr/>
          <a:lstStyle/>
          <a:p>
            <a:r>
              <a:rPr lang="en-US"/>
              <a:t>Click to edit Master title style</a:t>
            </a:r>
            <a:endParaRPr lang="en-MY"/>
          </a:p>
        </p:txBody>
      </p:sp>
      <p:sp>
        <p:nvSpPr>
          <p:cNvPr id="3" name="Date Placeholder 2">
            <a:extLst>
              <a:ext uri="{FF2B5EF4-FFF2-40B4-BE49-F238E27FC236}">
                <a16:creationId xmlns:a16="http://schemas.microsoft.com/office/drawing/2014/main" id="{8D61DE81-F5F7-4624-9333-27B7CB144728}"/>
              </a:ext>
            </a:extLst>
          </p:cNvPr>
          <p:cNvSpPr>
            <a:spLocks noGrp="1"/>
          </p:cNvSpPr>
          <p:nvPr>
            <p:ph type="dt" sz="half" idx="10"/>
          </p:nvPr>
        </p:nvSpPr>
        <p:spPr/>
        <p:txBody>
          <a:bodyPr/>
          <a:lstStyle/>
          <a:p>
            <a:pPr>
              <a:defRPr/>
            </a:pPr>
            <a:fld id="{FFFEC97B-020A-4F9B-994B-C4114B0CA9DC}" type="datetimeFigureOut">
              <a:rPr lang="en-US" smtClean="0"/>
              <a:pPr>
                <a:defRPr/>
              </a:pPr>
              <a:t>3/15/2022</a:t>
            </a:fld>
            <a:endParaRPr lang="en-US"/>
          </a:p>
        </p:txBody>
      </p:sp>
      <p:sp>
        <p:nvSpPr>
          <p:cNvPr id="4" name="Footer Placeholder 3">
            <a:extLst>
              <a:ext uri="{FF2B5EF4-FFF2-40B4-BE49-F238E27FC236}">
                <a16:creationId xmlns:a16="http://schemas.microsoft.com/office/drawing/2014/main" id="{29887259-046F-4928-BFCB-1B0474EC424C}"/>
              </a:ext>
            </a:extLst>
          </p:cNvPr>
          <p:cNvSpPr>
            <a:spLocks noGrp="1"/>
          </p:cNvSpPr>
          <p:nvPr>
            <p:ph type="ftr" sz="quarter" idx="11"/>
          </p:nvPr>
        </p:nvSpPr>
        <p:spPr/>
        <p:txBody>
          <a:bodyPr/>
          <a:lstStyle/>
          <a:p>
            <a:pPr>
              <a:defRPr/>
            </a:pPr>
            <a:endParaRPr lang="en-US"/>
          </a:p>
        </p:txBody>
      </p:sp>
      <p:sp>
        <p:nvSpPr>
          <p:cNvPr id="5" name="Slide Number Placeholder 4">
            <a:extLst>
              <a:ext uri="{FF2B5EF4-FFF2-40B4-BE49-F238E27FC236}">
                <a16:creationId xmlns:a16="http://schemas.microsoft.com/office/drawing/2014/main" id="{05ED9104-887E-4D52-83EA-1AC6B483EC23}"/>
              </a:ext>
            </a:extLst>
          </p:cNvPr>
          <p:cNvSpPr>
            <a:spLocks noGrp="1"/>
          </p:cNvSpPr>
          <p:nvPr>
            <p:ph type="sldNum" sz="quarter" idx="12"/>
          </p:nvPr>
        </p:nvSpPr>
        <p:spPr/>
        <p:txBody>
          <a:bodyPr/>
          <a:lstStyle/>
          <a:p>
            <a:pPr>
              <a:defRPr/>
            </a:pPr>
            <a:fld id="{7008378D-CB9D-47CA-BCB0-599E36600C45}" type="slidenum">
              <a:rPr lang="en-US" smtClean="0"/>
              <a:pPr>
                <a:defRPr/>
              </a:pPr>
              <a:t>‹#›</a:t>
            </a:fld>
            <a:endParaRPr lang="en-US"/>
          </a:p>
        </p:txBody>
      </p:sp>
    </p:spTree>
    <p:extLst>
      <p:ext uri="{BB962C8B-B14F-4D97-AF65-F5344CB8AC3E}">
        <p14:creationId xmlns:p14="http://schemas.microsoft.com/office/powerpoint/2010/main" val="2792047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48BEE4-1071-4059-863D-EF65A4D194C4}"/>
              </a:ext>
            </a:extLst>
          </p:cNvPr>
          <p:cNvSpPr>
            <a:spLocks noGrp="1"/>
          </p:cNvSpPr>
          <p:nvPr>
            <p:ph type="dt" sz="half" idx="10"/>
          </p:nvPr>
        </p:nvSpPr>
        <p:spPr/>
        <p:txBody>
          <a:bodyPr/>
          <a:lstStyle/>
          <a:p>
            <a:fld id="{48A87A34-81AB-432B-8DAE-1953F412C126}" type="datetimeFigureOut">
              <a:rPr lang="en-US" smtClean="0"/>
              <a:t>3/15/2022</a:t>
            </a:fld>
            <a:endParaRPr lang="en-US" dirty="0"/>
          </a:p>
        </p:txBody>
      </p:sp>
      <p:sp>
        <p:nvSpPr>
          <p:cNvPr id="3" name="Footer Placeholder 2">
            <a:extLst>
              <a:ext uri="{FF2B5EF4-FFF2-40B4-BE49-F238E27FC236}">
                <a16:creationId xmlns:a16="http://schemas.microsoft.com/office/drawing/2014/main" id="{4A9755A8-F662-469E-8591-5961729316BB}"/>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0DD1703-8493-4D0F-B49F-BA5FF5F37C02}"/>
              </a:ext>
            </a:extLst>
          </p:cNvPr>
          <p:cNvSpPr>
            <a:spLocks noGrp="1"/>
          </p:cNvSpPr>
          <p:nvPr>
            <p:ph type="sldNum" sz="quarter" idx="12"/>
          </p:nvPr>
        </p:nvSpPr>
        <p:spPr/>
        <p:txBody>
          <a:bodyPr/>
          <a:lstStyle/>
          <a:p>
            <a:fld id="{6D22F896-40B5-4ADD-8801-0D06FADFA095}" type="slidenum">
              <a:rPr lang="en-US" smtClean="0"/>
              <a:t>‹#›</a:t>
            </a:fld>
            <a:endParaRPr lang="en-US" dirty="0"/>
          </a:p>
        </p:txBody>
      </p:sp>
      <p:sp>
        <p:nvSpPr>
          <p:cNvPr id="5" name="Rectangle 4">
            <a:extLst>
              <a:ext uri="{FF2B5EF4-FFF2-40B4-BE49-F238E27FC236}">
                <a16:creationId xmlns:a16="http://schemas.microsoft.com/office/drawing/2014/main" id="{7986E149-3BB1-407B-A038-9C584BC347D5}"/>
              </a:ext>
            </a:extLst>
          </p:cNvPr>
          <p:cNvSpPr/>
          <p:nvPr userDrawn="1"/>
        </p:nvSpPr>
        <p:spPr>
          <a:xfrm>
            <a:off x="563563" y="4313238"/>
            <a:ext cx="20193000" cy="24688800"/>
          </a:xfrm>
          <a:prstGeom prst="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6" name="Picture 7">
            <a:extLst>
              <a:ext uri="{FF2B5EF4-FFF2-40B4-BE49-F238E27FC236}">
                <a16:creationId xmlns:a16="http://schemas.microsoft.com/office/drawing/2014/main" id="{135D3E47-53CB-4961-B012-9CF188AFF5D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013363" y="633413"/>
            <a:ext cx="2743200" cy="268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a:extLst>
              <a:ext uri="{FF2B5EF4-FFF2-40B4-BE49-F238E27FC236}">
                <a16:creationId xmlns:a16="http://schemas.microsoft.com/office/drawing/2014/main" id="{ABF9CAA7-EA62-4646-A39C-04075907854C}"/>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76313" y="633413"/>
            <a:ext cx="2635250"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27508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E8A22-6F47-4E7D-9075-4CAA1C8FD4CE}"/>
              </a:ext>
            </a:extLst>
          </p:cNvPr>
          <p:cNvSpPr>
            <a:spLocks noGrp="1"/>
          </p:cNvSpPr>
          <p:nvPr>
            <p:ph type="title"/>
          </p:nvPr>
        </p:nvSpPr>
        <p:spPr>
          <a:xfrm>
            <a:off x="1473785" y="2017818"/>
            <a:ext cx="6900871" cy="7062364"/>
          </a:xfrm>
        </p:spPr>
        <p:txBody>
          <a:bodyPr anchor="b"/>
          <a:lstStyle>
            <a:lvl1pPr>
              <a:defRPr sz="5616"/>
            </a:lvl1pPr>
          </a:lstStyle>
          <a:p>
            <a:r>
              <a:rPr lang="en-US"/>
              <a:t>Click to edit Master title style</a:t>
            </a:r>
            <a:endParaRPr lang="en-MY"/>
          </a:p>
        </p:txBody>
      </p:sp>
      <p:sp>
        <p:nvSpPr>
          <p:cNvPr id="3" name="Content Placeholder 2">
            <a:extLst>
              <a:ext uri="{FF2B5EF4-FFF2-40B4-BE49-F238E27FC236}">
                <a16:creationId xmlns:a16="http://schemas.microsoft.com/office/drawing/2014/main" id="{EB722726-5F28-448A-939F-5CA222688165}"/>
              </a:ext>
            </a:extLst>
          </p:cNvPr>
          <p:cNvSpPr>
            <a:spLocks noGrp="1"/>
          </p:cNvSpPr>
          <p:nvPr>
            <p:ph idx="1"/>
          </p:nvPr>
        </p:nvSpPr>
        <p:spPr>
          <a:xfrm>
            <a:off x="9096225" y="4357929"/>
            <a:ext cx="10831890" cy="21509383"/>
          </a:xfrm>
        </p:spPr>
        <p:txBody>
          <a:bodyPr/>
          <a:lstStyle>
            <a:lvl1pPr>
              <a:defRPr sz="5616"/>
            </a:lvl1pPr>
            <a:lvl2pPr>
              <a:defRPr sz="4914"/>
            </a:lvl2pPr>
            <a:lvl3pPr>
              <a:defRPr sz="4212"/>
            </a:lvl3pPr>
            <a:lvl4pPr>
              <a:defRPr sz="3510"/>
            </a:lvl4pPr>
            <a:lvl5pPr>
              <a:defRPr sz="3510"/>
            </a:lvl5pPr>
            <a:lvl6pPr>
              <a:defRPr sz="3510"/>
            </a:lvl6pPr>
            <a:lvl7pPr>
              <a:defRPr sz="3510"/>
            </a:lvl7pPr>
            <a:lvl8pPr>
              <a:defRPr sz="3510"/>
            </a:lvl8pPr>
            <a:lvl9pPr>
              <a:defRPr sz="351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a:extLst>
              <a:ext uri="{FF2B5EF4-FFF2-40B4-BE49-F238E27FC236}">
                <a16:creationId xmlns:a16="http://schemas.microsoft.com/office/drawing/2014/main" id="{186D5513-3129-4582-AF98-ED157902304E}"/>
              </a:ext>
            </a:extLst>
          </p:cNvPr>
          <p:cNvSpPr>
            <a:spLocks noGrp="1"/>
          </p:cNvSpPr>
          <p:nvPr>
            <p:ph type="body" sz="half" idx="2"/>
          </p:nvPr>
        </p:nvSpPr>
        <p:spPr>
          <a:xfrm>
            <a:off x="1473785" y="9080183"/>
            <a:ext cx="6900871" cy="16822161"/>
          </a:xfrm>
        </p:spPr>
        <p:txBody>
          <a:bodyPr/>
          <a:lstStyle>
            <a:lvl1pPr marL="0" indent="0">
              <a:buNone/>
              <a:defRPr sz="2808"/>
            </a:lvl1pPr>
            <a:lvl2pPr marL="802340" indent="0">
              <a:buNone/>
              <a:defRPr sz="2457"/>
            </a:lvl2pPr>
            <a:lvl3pPr marL="1604681" indent="0">
              <a:buNone/>
              <a:defRPr sz="2106"/>
            </a:lvl3pPr>
            <a:lvl4pPr marL="2407021" indent="0">
              <a:buNone/>
              <a:defRPr sz="1755"/>
            </a:lvl4pPr>
            <a:lvl5pPr marL="3209361" indent="0">
              <a:buNone/>
              <a:defRPr sz="1755"/>
            </a:lvl5pPr>
            <a:lvl6pPr marL="4011701" indent="0">
              <a:buNone/>
              <a:defRPr sz="1755"/>
            </a:lvl6pPr>
            <a:lvl7pPr marL="4814042" indent="0">
              <a:buNone/>
              <a:defRPr sz="1755"/>
            </a:lvl7pPr>
            <a:lvl8pPr marL="5616382" indent="0">
              <a:buNone/>
              <a:defRPr sz="1755"/>
            </a:lvl8pPr>
            <a:lvl9pPr marL="6418722" indent="0">
              <a:buNone/>
              <a:defRPr sz="1755"/>
            </a:lvl9pPr>
          </a:lstStyle>
          <a:p>
            <a:pPr lvl="0"/>
            <a:r>
              <a:rPr lang="en-US"/>
              <a:t>Click to edit Master text styles</a:t>
            </a:r>
          </a:p>
        </p:txBody>
      </p:sp>
      <p:sp>
        <p:nvSpPr>
          <p:cNvPr id="5" name="Date Placeholder 4">
            <a:extLst>
              <a:ext uri="{FF2B5EF4-FFF2-40B4-BE49-F238E27FC236}">
                <a16:creationId xmlns:a16="http://schemas.microsoft.com/office/drawing/2014/main" id="{105A6D45-9330-462F-8193-C7E2338BDB6B}"/>
              </a:ext>
            </a:extLst>
          </p:cNvPr>
          <p:cNvSpPr>
            <a:spLocks noGrp="1"/>
          </p:cNvSpPr>
          <p:nvPr>
            <p:ph type="dt" sz="half" idx="10"/>
          </p:nvPr>
        </p:nvSpPr>
        <p:spPr/>
        <p:txBody>
          <a:bodyPr/>
          <a:lstStyle/>
          <a:p>
            <a:pPr>
              <a:defRPr/>
            </a:pPr>
            <a:fld id="{FFFEC97B-020A-4F9B-994B-C4114B0CA9DC}" type="datetimeFigureOut">
              <a:rPr lang="en-US" smtClean="0"/>
              <a:pPr>
                <a:defRPr/>
              </a:pPr>
              <a:t>3/15/2022</a:t>
            </a:fld>
            <a:endParaRPr lang="en-US"/>
          </a:p>
        </p:txBody>
      </p:sp>
      <p:sp>
        <p:nvSpPr>
          <p:cNvPr id="6" name="Footer Placeholder 5">
            <a:extLst>
              <a:ext uri="{FF2B5EF4-FFF2-40B4-BE49-F238E27FC236}">
                <a16:creationId xmlns:a16="http://schemas.microsoft.com/office/drawing/2014/main" id="{3D341710-4AF4-4FA7-B8C6-4701D82618D1}"/>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EADCC27D-1879-49EC-B930-AA4A131ECB8E}"/>
              </a:ext>
            </a:extLst>
          </p:cNvPr>
          <p:cNvSpPr>
            <a:spLocks noGrp="1"/>
          </p:cNvSpPr>
          <p:nvPr>
            <p:ph type="sldNum" sz="quarter" idx="12"/>
          </p:nvPr>
        </p:nvSpPr>
        <p:spPr/>
        <p:txBody>
          <a:bodyPr/>
          <a:lstStyle/>
          <a:p>
            <a:pPr>
              <a:defRPr/>
            </a:pPr>
            <a:fld id="{7008378D-CB9D-47CA-BCB0-599E36600C45}" type="slidenum">
              <a:rPr lang="en-US" smtClean="0"/>
              <a:pPr>
                <a:defRPr/>
              </a:pPr>
              <a:t>‹#›</a:t>
            </a:fld>
            <a:endParaRPr lang="en-US"/>
          </a:p>
        </p:txBody>
      </p:sp>
    </p:spTree>
    <p:extLst>
      <p:ext uri="{BB962C8B-B14F-4D97-AF65-F5344CB8AC3E}">
        <p14:creationId xmlns:p14="http://schemas.microsoft.com/office/powerpoint/2010/main" val="400242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B7971-1D63-4727-B888-4B4452958711}"/>
              </a:ext>
            </a:extLst>
          </p:cNvPr>
          <p:cNvSpPr>
            <a:spLocks noGrp="1"/>
          </p:cNvSpPr>
          <p:nvPr>
            <p:ph type="title"/>
          </p:nvPr>
        </p:nvSpPr>
        <p:spPr>
          <a:xfrm>
            <a:off x="1473785" y="2017818"/>
            <a:ext cx="6900871" cy="7062364"/>
          </a:xfrm>
        </p:spPr>
        <p:txBody>
          <a:bodyPr anchor="b"/>
          <a:lstStyle>
            <a:lvl1pPr>
              <a:defRPr sz="5616"/>
            </a:lvl1pPr>
          </a:lstStyle>
          <a:p>
            <a:r>
              <a:rPr lang="en-US"/>
              <a:t>Click to edit Master title style</a:t>
            </a:r>
            <a:endParaRPr lang="en-MY"/>
          </a:p>
        </p:txBody>
      </p:sp>
      <p:sp>
        <p:nvSpPr>
          <p:cNvPr id="3" name="Picture Placeholder 2">
            <a:extLst>
              <a:ext uri="{FF2B5EF4-FFF2-40B4-BE49-F238E27FC236}">
                <a16:creationId xmlns:a16="http://schemas.microsoft.com/office/drawing/2014/main" id="{C7674C80-ACC8-4881-A0D6-A8412EF2AD31}"/>
              </a:ext>
            </a:extLst>
          </p:cNvPr>
          <p:cNvSpPr>
            <a:spLocks noGrp="1"/>
          </p:cNvSpPr>
          <p:nvPr>
            <p:ph type="pic" idx="1"/>
          </p:nvPr>
        </p:nvSpPr>
        <p:spPr>
          <a:xfrm>
            <a:off x="9096225" y="4357929"/>
            <a:ext cx="10831890" cy="21509383"/>
          </a:xfrm>
        </p:spPr>
        <p:txBody>
          <a:bodyPr/>
          <a:lstStyle>
            <a:lvl1pPr marL="0" indent="0">
              <a:buNone/>
              <a:defRPr sz="5616"/>
            </a:lvl1pPr>
            <a:lvl2pPr marL="802340" indent="0">
              <a:buNone/>
              <a:defRPr sz="4914"/>
            </a:lvl2pPr>
            <a:lvl3pPr marL="1604681" indent="0">
              <a:buNone/>
              <a:defRPr sz="4212"/>
            </a:lvl3pPr>
            <a:lvl4pPr marL="2407021" indent="0">
              <a:buNone/>
              <a:defRPr sz="3510"/>
            </a:lvl4pPr>
            <a:lvl5pPr marL="3209361" indent="0">
              <a:buNone/>
              <a:defRPr sz="3510"/>
            </a:lvl5pPr>
            <a:lvl6pPr marL="4011701" indent="0">
              <a:buNone/>
              <a:defRPr sz="3510"/>
            </a:lvl6pPr>
            <a:lvl7pPr marL="4814042" indent="0">
              <a:buNone/>
              <a:defRPr sz="3510"/>
            </a:lvl7pPr>
            <a:lvl8pPr marL="5616382" indent="0">
              <a:buNone/>
              <a:defRPr sz="3510"/>
            </a:lvl8pPr>
            <a:lvl9pPr marL="6418722" indent="0">
              <a:buNone/>
              <a:defRPr sz="3510"/>
            </a:lvl9pPr>
          </a:lstStyle>
          <a:p>
            <a:endParaRPr lang="en-MY"/>
          </a:p>
        </p:txBody>
      </p:sp>
      <p:sp>
        <p:nvSpPr>
          <p:cNvPr id="4" name="Text Placeholder 3">
            <a:extLst>
              <a:ext uri="{FF2B5EF4-FFF2-40B4-BE49-F238E27FC236}">
                <a16:creationId xmlns:a16="http://schemas.microsoft.com/office/drawing/2014/main" id="{A8083DD3-FE69-49A0-BDE0-AEE2D2BE6EF1}"/>
              </a:ext>
            </a:extLst>
          </p:cNvPr>
          <p:cNvSpPr>
            <a:spLocks noGrp="1"/>
          </p:cNvSpPr>
          <p:nvPr>
            <p:ph type="body" sz="half" idx="2"/>
          </p:nvPr>
        </p:nvSpPr>
        <p:spPr>
          <a:xfrm>
            <a:off x="1473785" y="9080183"/>
            <a:ext cx="6900871" cy="16822161"/>
          </a:xfrm>
        </p:spPr>
        <p:txBody>
          <a:bodyPr/>
          <a:lstStyle>
            <a:lvl1pPr marL="0" indent="0">
              <a:buNone/>
              <a:defRPr sz="2808"/>
            </a:lvl1pPr>
            <a:lvl2pPr marL="802340" indent="0">
              <a:buNone/>
              <a:defRPr sz="2457"/>
            </a:lvl2pPr>
            <a:lvl3pPr marL="1604681" indent="0">
              <a:buNone/>
              <a:defRPr sz="2106"/>
            </a:lvl3pPr>
            <a:lvl4pPr marL="2407021" indent="0">
              <a:buNone/>
              <a:defRPr sz="1755"/>
            </a:lvl4pPr>
            <a:lvl5pPr marL="3209361" indent="0">
              <a:buNone/>
              <a:defRPr sz="1755"/>
            </a:lvl5pPr>
            <a:lvl6pPr marL="4011701" indent="0">
              <a:buNone/>
              <a:defRPr sz="1755"/>
            </a:lvl6pPr>
            <a:lvl7pPr marL="4814042" indent="0">
              <a:buNone/>
              <a:defRPr sz="1755"/>
            </a:lvl7pPr>
            <a:lvl8pPr marL="5616382" indent="0">
              <a:buNone/>
              <a:defRPr sz="1755"/>
            </a:lvl8pPr>
            <a:lvl9pPr marL="6418722" indent="0">
              <a:buNone/>
              <a:defRPr sz="1755"/>
            </a:lvl9pPr>
          </a:lstStyle>
          <a:p>
            <a:pPr lvl="0"/>
            <a:r>
              <a:rPr lang="en-US"/>
              <a:t>Click to edit Master text styles</a:t>
            </a:r>
          </a:p>
        </p:txBody>
      </p:sp>
      <p:sp>
        <p:nvSpPr>
          <p:cNvPr id="5" name="Date Placeholder 4">
            <a:extLst>
              <a:ext uri="{FF2B5EF4-FFF2-40B4-BE49-F238E27FC236}">
                <a16:creationId xmlns:a16="http://schemas.microsoft.com/office/drawing/2014/main" id="{17AEEF20-16AD-4563-A6B5-151C2A62635A}"/>
              </a:ext>
            </a:extLst>
          </p:cNvPr>
          <p:cNvSpPr>
            <a:spLocks noGrp="1"/>
          </p:cNvSpPr>
          <p:nvPr>
            <p:ph type="dt" sz="half" idx="10"/>
          </p:nvPr>
        </p:nvSpPr>
        <p:spPr/>
        <p:txBody>
          <a:bodyPr/>
          <a:lstStyle/>
          <a:p>
            <a:pPr>
              <a:defRPr/>
            </a:pPr>
            <a:fld id="{FFFEC97B-020A-4F9B-994B-C4114B0CA9DC}" type="datetimeFigureOut">
              <a:rPr lang="en-US" smtClean="0"/>
              <a:pPr>
                <a:defRPr/>
              </a:pPr>
              <a:t>3/15/2022</a:t>
            </a:fld>
            <a:endParaRPr lang="en-US"/>
          </a:p>
        </p:txBody>
      </p:sp>
      <p:sp>
        <p:nvSpPr>
          <p:cNvPr id="6" name="Footer Placeholder 5">
            <a:extLst>
              <a:ext uri="{FF2B5EF4-FFF2-40B4-BE49-F238E27FC236}">
                <a16:creationId xmlns:a16="http://schemas.microsoft.com/office/drawing/2014/main" id="{0484CAC2-B500-41B5-A3BF-4969D948D675}"/>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0279A3E5-F5E6-4CE0-9A2C-7DA60F0707E8}"/>
              </a:ext>
            </a:extLst>
          </p:cNvPr>
          <p:cNvSpPr>
            <a:spLocks noGrp="1"/>
          </p:cNvSpPr>
          <p:nvPr>
            <p:ph type="sldNum" sz="quarter" idx="12"/>
          </p:nvPr>
        </p:nvSpPr>
        <p:spPr/>
        <p:txBody>
          <a:bodyPr/>
          <a:lstStyle/>
          <a:p>
            <a:pPr>
              <a:defRPr/>
            </a:pPr>
            <a:fld id="{7008378D-CB9D-47CA-BCB0-599E36600C45}" type="slidenum">
              <a:rPr lang="en-US" smtClean="0"/>
              <a:pPr>
                <a:defRPr/>
              </a:pPr>
              <a:t>‹#›</a:t>
            </a:fld>
            <a:endParaRPr lang="en-US"/>
          </a:p>
        </p:txBody>
      </p:sp>
    </p:spTree>
    <p:extLst>
      <p:ext uri="{BB962C8B-B14F-4D97-AF65-F5344CB8AC3E}">
        <p14:creationId xmlns:p14="http://schemas.microsoft.com/office/powerpoint/2010/main" val="3640113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7A634F-8498-430F-9C79-3D4478EB806B}"/>
              </a:ext>
            </a:extLst>
          </p:cNvPr>
          <p:cNvSpPr>
            <a:spLocks noGrp="1"/>
          </p:cNvSpPr>
          <p:nvPr>
            <p:ph type="title"/>
          </p:nvPr>
        </p:nvSpPr>
        <p:spPr>
          <a:xfrm>
            <a:off x="1470998" y="1611454"/>
            <a:ext cx="18454330" cy="5850274"/>
          </a:xfrm>
          <a:prstGeom prst="rect">
            <a:avLst/>
          </a:prstGeom>
        </p:spPr>
        <p:txBody>
          <a:bodyPr vert="horz" lIns="91440" tIns="45720" rIns="91440" bIns="45720" rtlCol="0" anchor="ctr">
            <a:normAutofit/>
          </a:bodyPr>
          <a:lstStyle/>
          <a:p>
            <a:r>
              <a:rPr lang="en-US"/>
              <a:t>Click to edit Master title style</a:t>
            </a:r>
            <a:endParaRPr lang="en-MY"/>
          </a:p>
        </p:txBody>
      </p:sp>
      <p:sp>
        <p:nvSpPr>
          <p:cNvPr id="3" name="Text Placeholder 2">
            <a:extLst>
              <a:ext uri="{FF2B5EF4-FFF2-40B4-BE49-F238E27FC236}">
                <a16:creationId xmlns:a16="http://schemas.microsoft.com/office/drawing/2014/main" id="{4A058927-9B07-4BA3-9EB2-0235C3B6B5B1}"/>
              </a:ext>
            </a:extLst>
          </p:cNvPr>
          <p:cNvSpPr>
            <a:spLocks noGrp="1"/>
          </p:cNvSpPr>
          <p:nvPr>
            <p:ph type="body" idx="1"/>
          </p:nvPr>
        </p:nvSpPr>
        <p:spPr>
          <a:xfrm>
            <a:off x="1470998" y="8057261"/>
            <a:ext cx="18454330" cy="1920430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62037291-0224-4E30-AF28-084740D9FBD6}"/>
              </a:ext>
            </a:extLst>
          </p:cNvPr>
          <p:cNvSpPr>
            <a:spLocks noGrp="1"/>
          </p:cNvSpPr>
          <p:nvPr>
            <p:ph type="dt" sz="half" idx="2"/>
          </p:nvPr>
        </p:nvSpPr>
        <p:spPr>
          <a:xfrm>
            <a:off x="1470997" y="28053282"/>
            <a:ext cx="4814173" cy="1611452"/>
          </a:xfrm>
          <a:prstGeom prst="rect">
            <a:avLst/>
          </a:prstGeom>
        </p:spPr>
        <p:txBody>
          <a:bodyPr vert="horz" lIns="91440" tIns="45720" rIns="91440" bIns="45720" rtlCol="0" anchor="ctr"/>
          <a:lstStyle>
            <a:lvl1pPr algn="l">
              <a:defRPr sz="2106">
                <a:solidFill>
                  <a:schemeClr val="tx1">
                    <a:tint val="75000"/>
                  </a:schemeClr>
                </a:solidFill>
              </a:defRPr>
            </a:lvl1pPr>
          </a:lstStyle>
          <a:p>
            <a:pPr>
              <a:defRPr/>
            </a:pPr>
            <a:fld id="{FFFEC97B-020A-4F9B-994B-C4114B0CA9DC}" type="datetimeFigureOut">
              <a:rPr lang="en-US" smtClean="0"/>
              <a:pPr>
                <a:defRPr/>
              </a:pPr>
              <a:t>3/15/2022</a:t>
            </a:fld>
            <a:endParaRPr lang="en-US"/>
          </a:p>
        </p:txBody>
      </p:sp>
      <p:sp>
        <p:nvSpPr>
          <p:cNvPr id="5" name="Footer Placeholder 4">
            <a:extLst>
              <a:ext uri="{FF2B5EF4-FFF2-40B4-BE49-F238E27FC236}">
                <a16:creationId xmlns:a16="http://schemas.microsoft.com/office/drawing/2014/main" id="{4986F537-065A-4A3F-A21E-09B5637B5729}"/>
              </a:ext>
            </a:extLst>
          </p:cNvPr>
          <p:cNvSpPr>
            <a:spLocks noGrp="1"/>
          </p:cNvSpPr>
          <p:nvPr>
            <p:ph type="ftr" sz="quarter" idx="3"/>
          </p:nvPr>
        </p:nvSpPr>
        <p:spPr>
          <a:xfrm>
            <a:off x="7087533" y="28053282"/>
            <a:ext cx="7221260" cy="1611452"/>
          </a:xfrm>
          <a:prstGeom prst="rect">
            <a:avLst/>
          </a:prstGeom>
        </p:spPr>
        <p:txBody>
          <a:bodyPr vert="horz" lIns="91440" tIns="45720" rIns="91440" bIns="45720" rtlCol="0" anchor="ctr"/>
          <a:lstStyle>
            <a:lvl1pPr algn="ctr">
              <a:defRPr sz="2106">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4C1DFBAF-07E1-47F1-9EDA-74513A8A3887}"/>
              </a:ext>
            </a:extLst>
          </p:cNvPr>
          <p:cNvSpPr>
            <a:spLocks noGrp="1"/>
          </p:cNvSpPr>
          <p:nvPr>
            <p:ph type="sldNum" sz="quarter" idx="4"/>
          </p:nvPr>
        </p:nvSpPr>
        <p:spPr>
          <a:xfrm>
            <a:off x="15111155" y="28053282"/>
            <a:ext cx="4814173" cy="1611452"/>
          </a:xfrm>
          <a:prstGeom prst="rect">
            <a:avLst/>
          </a:prstGeom>
        </p:spPr>
        <p:txBody>
          <a:bodyPr vert="horz" lIns="91440" tIns="45720" rIns="91440" bIns="45720" rtlCol="0" anchor="ctr"/>
          <a:lstStyle>
            <a:lvl1pPr algn="r">
              <a:defRPr sz="2106">
                <a:solidFill>
                  <a:schemeClr val="tx1">
                    <a:tint val="75000"/>
                  </a:schemeClr>
                </a:solidFill>
              </a:defRPr>
            </a:lvl1pPr>
          </a:lstStyle>
          <a:p>
            <a:pPr>
              <a:defRPr/>
            </a:pPr>
            <a:fld id="{7008378D-CB9D-47CA-BCB0-599E36600C45}" type="slidenum">
              <a:rPr lang="en-US" smtClean="0"/>
              <a:pPr>
                <a:defRPr/>
              </a:pPr>
              <a:t>‹#›</a:t>
            </a:fld>
            <a:endParaRPr lang="en-US"/>
          </a:p>
        </p:txBody>
      </p:sp>
      <p:sp>
        <p:nvSpPr>
          <p:cNvPr id="7" name="Rectangle 6">
            <a:extLst>
              <a:ext uri="{FF2B5EF4-FFF2-40B4-BE49-F238E27FC236}">
                <a16:creationId xmlns:a16="http://schemas.microsoft.com/office/drawing/2014/main" id="{4561EFED-F347-4DD9-8602-34A19812AC81}"/>
              </a:ext>
            </a:extLst>
          </p:cNvPr>
          <p:cNvSpPr/>
          <p:nvPr userDrawn="1"/>
        </p:nvSpPr>
        <p:spPr>
          <a:xfrm>
            <a:off x="563563" y="4313238"/>
            <a:ext cx="20193000" cy="24688800"/>
          </a:xfrm>
          <a:prstGeom prst="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2983667178"/>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Lst>
  <p:txStyles>
    <p:titleStyle>
      <a:lvl1pPr algn="l" defTabSz="1604681" rtl="0" eaLnBrk="1" latinLnBrk="0" hangingPunct="1">
        <a:lnSpc>
          <a:spcPct val="90000"/>
        </a:lnSpc>
        <a:spcBef>
          <a:spcPct val="0"/>
        </a:spcBef>
        <a:buNone/>
        <a:defRPr sz="7722" kern="1200">
          <a:solidFill>
            <a:schemeClr val="tx1"/>
          </a:solidFill>
          <a:latin typeface="+mj-lt"/>
          <a:ea typeface="+mj-ea"/>
          <a:cs typeface="+mj-cs"/>
        </a:defRPr>
      </a:lvl1pPr>
    </p:titleStyle>
    <p:bodyStyle>
      <a:lvl1pPr marL="401170" indent="-401170" algn="l" defTabSz="1604681" rtl="0" eaLnBrk="1" latinLnBrk="0" hangingPunct="1">
        <a:lnSpc>
          <a:spcPct val="90000"/>
        </a:lnSpc>
        <a:spcBef>
          <a:spcPts val="1755"/>
        </a:spcBef>
        <a:buFont typeface="Arial" panose="020B0604020202020204" pitchFamily="34" charset="0"/>
        <a:buChar char="•"/>
        <a:defRPr sz="4914" kern="1200">
          <a:solidFill>
            <a:schemeClr val="tx1"/>
          </a:solidFill>
          <a:latin typeface="+mn-lt"/>
          <a:ea typeface="+mn-ea"/>
          <a:cs typeface="+mn-cs"/>
        </a:defRPr>
      </a:lvl1pPr>
      <a:lvl2pPr marL="1203510" indent="-401170" algn="l" defTabSz="1604681" rtl="0" eaLnBrk="1" latinLnBrk="0" hangingPunct="1">
        <a:lnSpc>
          <a:spcPct val="90000"/>
        </a:lnSpc>
        <a:spcBef>
          <a:spcPts val="877"/>
        </a:spcBef>
        <a:buFont typeface="Arial" panose="020B0604020202020204" pitchFamily="34" charset="0"/>
        <a:buChar char="•"/>
        <a:defRPr sz="4212" kern="1200">
          <a:solidFill>
            <a:schemeClr val="tx1"/>
          </a:solidFill>
          <a:latin typeface="+mn-lt"/>
          <a:ea typeface="+mn-ea"/>
          <a:cs typeface="+mn-cs"/>
        </a:defRPr>
      </a:lvl2pPr>
      <a:lvl3pPr marL="2005851" indent="-401170" algn="l" defTabSz="1604681" rtl="0" eaLnBrk="1" latinLnBrk="0" hangingPunct="1">
        <a:lnSpc>
          <a:spcPct val="90000"/>
        </a:lnSpc>
        <a:spcBef>
          <a:spcPts val="877"/>
        </a:spcBef>
        <a:buFont typeface="Arial" panose="020B0604020202020204" pitchFamily="34" charset="0"/>
        <a:buChar char="•"/>
        <a:defRPr sz="3510" kern="1200">
          <a:solidFill>
            <a:schemeClr val="tx1"/>
          </a:solidFill>
          <a:latin typeface="+mn-lt"/>
          <a:ea typeface="+mn-ea"/>
          <a:cs typeface="+mn-cs"/>
        </a:defRPr>
      </a:lvl3pPr>
      <a:lvl4pPr marL="2808191" indent="-401170" algn="l" defTabSz="1604681" rtl="0" eaLnBrk="1" latinLnBrk="0" hangingPunct="1">
        <a:lnSpc>
          <a:spcPct val="90000"/>
        </a:lnSpc>
        <a:spcBef>
          <a:spcPts val="877"/>
        </a:spcBef>
        <a:buFont typeface="Arial" panose="020B0604020202020204" pitchFamily="34" charset="0"/>
        <a:buChar char="•"/>
        <a:defRPr sz="3159" kern="1200">
          <a:solidFill>
            <a:schemeClr val="tx1"/>
          </a:solidFill>
          <a:latin typeface="+mn-lt"/>
          <a:ea typeface="+mn-ea"/>
          <a:cs typeface="+mn-cs"/>
        </a:defRPr>
      </a:lvl4pPr>
      <a:lvl5pPr marL="3610531" indent="-401170" algn="l" defTabSz="1604681" rtl="0" eaLnBrk="1" latinLnBrk="0" hangingPunct="1">
        <a:lnSpc>
          <a:spcPct val="90000"/>
        </a:lnSpc>
        <a:spcBef>
          <a:spcPts val="877"/>
        </a:spcBef>
        <a:buFont typeface="Arial" panose="020B0604020202020204" pitchFamily="34" charset="0"/>
        <a:buChar char="•"/>
        <a:defRPr sz="3159" kern="1200">
          <a:solidFill>
            <a:schemeClr val="tx1"/>
          </a:solidFill>
          <a:latin typeface="+mn-lt"/>
          <a:ea typeface="+mn-ea"/>
          <a:cs typeface="+mn-cs"/>
        </a:defRPr>
      </a:lvl5pPr>
      <a:lvl6pPr marL="4412872" indent="-401170" algn="l" defTabSz="1604681" rtl="0" eaLnBrk="1" latinLnBrk="0" hangingPunct="1">
        <a:lnSpc>
          <a:spcPct val="90000"/>
        </a:lnSpc>
        <a:spcBef>
          <a:spcPts val="877"/>
        </a:spcBef>
        <a:buFont typeface="Arial" panose="020B0604020202020204" pitchFamily="34" charset="0"/>
        <a:buChar char="•"/>
        <a:defRPr sz="3159" kern="1200">
          <a:solidFill>
            <a:schemeClr val="tx1"/>
          </a:solidFill>
          <a:latin typeface="+mn-lt"/>
          <a:ea typeface="+mn-ea"/>
          <a:cs typeface="+mn-cs"/>
        </a:defRPr>
      </a:lvl6pPr>
      <a:lvl7pPr marL="5215212" indent="-401170" algn="l" defTabSz="1604681" rtl="0" eaLnBrk="1" latinLnBrk="0" hangingPunct="1">
        <a:lnSpc>
          <a:spcPct val="90000"/>
        </a:lnSpc>
        <a:spcBef>
          <a:spcPts val="877"/>
        </a:spcBef>
        <a:buFont typeface="Arial" panose="020B0604020202020204" pitchFamily="34" charset="0"/>
        <a:buChar char="•"/>
        <a:defRPr sz="3159" kern="1200">
          <a:solidFill>
            <a:schemeClr val="tx1"/>
          </a:solidFill>
          <a:latin typeface="+mn-lt"/>
          <a:ea typeface="+mn-ea"/>
          <a:cs typeface="+mn-cs"/>
        </a:defRPr>
      </a:lvl7pPr>
      <a:lvl8pPr marL="6017552" indent="-401170" algn="l" defTabSz="1604681" rtl="0" eaLnBrk="1" latinLnBrk="0" hangingPunct="1">
        <a:lnSpc>
          <a:spcPct val="90000"/>
        </a:lnSpc>
        <a:spcBef>
          <a:spcPts val="877"/>
        </a:spcBef>
        <a:buFont typeface="Arial" panose="020B0604020202020204" pitchFamily="34" charset="0"/>
        <a:buChar char="•"/>
        <a:defRPr sz="3159" kern="1200">
          <a:solidFill>
            <a:schemeClr val="tx1"/>
          </a:solidFill>
          <a:latin typeface="+mn-lt"/>
          <a:ea typeface="+mn-ea"/>
          <a:cs typeface="+mn-cs"/>
        </a:defRPr>
      </a:lvl8pPr>
      <a:lvl9pPr marL="6819892" indent="-401170" algn="l" defTabSz="1604681" rtl="0" eaLnBrk="1" latinLnBrk="0" hangingPunct="1">
        <a:lnSpc>
          <a:spcPct val="90000"/>
        </a:lnSpc>
        <a:spcBef>
          <a:spcPts val="877"/>
        </a:spcBef>
        <a:buFont typeface="Arial" panose="020B0604020202020204" pitchFamily="34" charset="0"/>
        <a:buChar char="•"/>
        <a:defRPr sz="3159" kern="1200">
          <a:solidFill>
            <a:schemeClr val="tx1"/>
          </a:solidFill>
          <a:latin typeface="+mn-lt"/>
          <a:ea typeface="+mn-ea"/>
          <a:cs typeface="+mn-cs"/>
        </a:defRPr>
      </a:lvl9pPr>
    </p:bodyStyle>
    <p:otherStyle>
      <a:defPPr>
        <a:defRPr lang="en-US"/>
      </a:defPPr>
      <a:lvl1pPr marL="0" algn="l" defTabSz="1604681" rtl="0" eaLnBrk="1" latinLnBrk="0" hangingPunct="1">
        <a:defRPr sz="3159" kern="1200">
          <a:solidFill>
            <a:schemeClr val="tx1"/>
          </a:solidFill>
          <a:latin typeface="+mn-lt"/>
          <a:ea typeface="+mn-ea"/>
          <a:cs typeface="+mn-cs"/>
        </a:defRPr>
      </a:lvl1pPr>
      <a:lvl2pPr marL="802340" algn="l" defTabSz="1604681" rtl="0" eaLnBrk="1" latinLnBrk="0" hangingPunct="1">
        <a:defRPr sz="3159" kern="1200">
          <a:solidFill>
            <a:schemeClr val="tx1"/>
          </a:solidFill>
          <a:latin typeface="+mn-lt"/>
          <a:ea typeface="+mn-ea"/>
          <a:cs typeface="+mn-cs"/>
        </a:defRPr>
      </a:lvl2pPr>
      <a:lvl3pPr marL="1604681" algn="l" defTabSz="1604681" rtl="0" eaLnBrk="1" latinLnBrk="0" hangingPunct="1">
        <a:defRPr sz="3159" kern="1200">
          <a:solidFill>
            <a:schemeClr val="tx1"/>
          </a:solidFill>
          <a:latin typeface="+mn-lt"/>
          <a:ea typeface="+mn-ea"/>
          <a:cs typeface="+mn-cs"/>
        </a:defRPr>
      </a:lvl3pPr>
      <a:lvl4pPr marL="2407021" algn="l" defTabSz="1604681" rtl="0" eaLnBrk="1" latinLnBrk="0" hangingPunct="1">
        <a:defRPr sz="3159" kern="1200">
          <a:solidFill>
            <a:schemeClr val="tx1"/>
          </a:solidFill>
          <a:latin typeface="+mn-lt"/>
          <a:ea typeface="+mn-ea"/>
          <a:cs typeface="+mn-cs"/>
        </a:defRPr>
      </a:lvl4pPr>
      <a:lvl5pPr marL="3209361" algn="l" defTabSz="1604681" rtl="0" eaLnBrk="1" latinLnBrk="0" hangingPunct="1">
        <a:defRPr sz="3159" kern="1200">
          <a:solidFill>
            <a:schemeClr val="tx1"/>
          </a:solidFill>
          <a:latin typeface="+mn-lt"/>
          <a:ea typeface="+mn-ea"/>
          <a:cs typeface="+mn-cs"/>
        </a:defRPr>
      </a:lvl5pPr>
      <a:lvl6pPr marL="4011701" algn="l" defTabSz="1604681" rtl="0" eaLnBrk="1" latinLnBrk="0" hangingPunct="1">
        <a:defRPr sz="3159" kern="1200">
          <a:solidFill>
            <a:schemeClr val="tx1"/>
          </a:solidFill>
          <a:latin typeface="+mn-lt"/>
          <a:ea typeface="+mn-ea"/>
          <a:cs typeface="+mn-cs"/>
        </a:defRPr>
      </a:lvl6pPr>
      <a:lvl7pPr marL="4814042" algn="l" defTabSz="1604681" rtl="0" eaLnBrk="1" latinLnBrk="0" hangingPunct="1">
        <a:defRPr sz="3159" kern="1200">
          <a:solidFill>
            <a:schemeClr val="tx1"/>
          </a:solidFill>
          <a:latin typeface="+mn-lt"/>
          <a:ea typeface="+mn-ea"/>
          <a:cs typeface="+mn-cs"/>
        </a:defRPr>
      </a:lvl7pPr>
      <a:lvl8pPr marL="5616382" algn="l" defTabSz="1604681" rtl="0" eaLnBrk="1" latinLnBrk="0" hangingPunct="1">
        <a:defRPr sz="3159" kern="1200">
          <a:solidFill>
            <a:schemeClr val="tx1"/>
          </a:solidFill>
          <a:latin typeface="+mn-lt"/>
          <a:ea typeface="+mn-ea"/>
          <a:cs typeface="+mn-cs"/>
        </a:defRPr>
      </a:lvl8pPr>
      <a:lvl9pPr marL="6418722" algn="l" defTabSz="1604681" rtl="0" eaLnBrk="1" latinLnBrk="0" hangingPunct="1">
        <a:defRPr sz="315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microsoft.com/office/2007/relationships/hdphoto" Target="../media/hdphoto1.wdp"/><Relationship Id="rId7"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53" name="AutoShape 195">
            <a:extLst>
              <a:ext uri="{FF2B5EF4-FFF2-40B4-BE49-F238E27FC236}">
                <a16:creationId xmlns:a16="http://schemas.microsoft.com/office/drawing/2014/main" id="{DD9FE7E8-912C-4001-98E0-7B5B90511233}"/>
              </a:ext>
            </a:extLst>
          </p:cNvPr>
          <p:cNvSpPr>
            <a:spLocks noChangeArrowheads="1"/>
          </p:cNvSpPr>
          <p:nvPr/>
        </p:nvSpPr>
        <p:spPr bwMode="auto">
          <a:xfrm>
            <a:off x="10175491" y="13118412"/>
            <a:ext cx="10393231" cy="6741020"/>
          </a:xfrm>
          <a:prstGeom prst="roundRect">
            <a:avLst>
              <a:gd name="adj" fmla="val 0"/>
            </a:avLst>
          </a:prstGeom>
          <a:solidFill>
            <a:schemeClr val="accent4">
              <a:lumMod val="40000"/>
              <a:lumOff val="60000"/>
            </a:schemeClr>
          </a:solidFill>
          <a:ln w="38100">
            <a:solidFill>
              <a:srgbClr val="C00000"/>
            </a:solidFill>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pPr marL="342900" lvl="0" indent="-342900">
              <a:buFont typeface="Wingdings" panose="05000000000000000000" pitchFamily="2" charset="2"/>
              <a:buChar char="Ø"/>
            </a:pPr>
            <a:endParaRPr lang="en-US" sz="2400" b="1" dirty="0"/>
          </a:p>
        </p:txBody>
      </p:sp>
      <p:pic>
        <p:nvPicPr>
          <p:cNvPr id="3" name="Picture 2">
            <a:extLst>
              <a:ext uri="{FF2B5EF4-FFF2-40B4-BE49-F238E27FC236}">
                <a16:creationId xmlns:a16="http://schemas.microsoft.com/office/drawing/2014/main" id="{6E010B9D-85E6-4382-87FA-46974209158C}"/>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726374" y="500312"/>
            <a:ext cx="2895600" cy="2895600"/>
          </a:xfrm>
          <a:prstGeom prst="rect">
            <a:avLst/>
          </a:prstGeom>
        </p:spPr>
      </p:pic>
      <p:graphicFrame>
        <p:nvGraphicFramePr>
          <p:cNvPr id="5" name="Table 4">
            <a:extLst>
              <a:ext uri="{FF2B5EF4-FFF2-40B4-BE49-F238E27FC236}">
                <a16:creationId xmlns:a16="http://schemas.microsoft.com/office/drawing/2014/main" id="{9A3DE29F-B73B-4D94-8A33-A1F594583C65}"/>
              </a:ext>
            </a:extLst>
          </p:cNvPr>
          <p:cNvGraphicFramePr>
            <a:graphicFrameLocks noGrp="1"/>
          </p:cNvGraphicFramePr>
          <p:nvPr>
            <p:extLst>
              <p:ext uri="{D42A27DB-BD31-4B8C-83A1-F6EECF244321}">
                <p14:modId xmlns:p14="http://schemas.microsoft.com/office/powerpoint/2010/main" val="1667077683"/>
              </p:ext>
            </p:extLst>
          </p:nvPr>
        </p:nvGraphicFramePr>
        <p:xfrm>
          <a:off x="3820078" y="120269"/>
          <a:ext cx="10962580" cy="1819092"/>
        </p:xfrm>
        <a:graphic>
          <a:graphicData uri="http://schemas.openxmlformats.org/drawingml/2006/table">
            <a:tbl>
              <a:tblPr firstRow="1" bandRow="1">
                <a:tableStyleId>{5C22544A-7EE6-4342-B048-85BDC9FD1C3A}</a:tableStyleId>
              </a:tblPr>
              <a:tblGrid>
                <a:gridCol w="1399478">
                  <a:extLst>
                    <a:ext uri="{9D8B030D-6E8A-4147-A177-3AD203B41FA5}">
                      <a16:colId xmlns:a16="http://schemas.microsoft.com/office/drawing/2014/main" val="20000"/>
                    </a:ext>
                  </a:extLst>
                </a:gridCol>
                <a:gridCol w="9563102">
                  <a:extLst>
                    <a:ext uri="{9D8B030D-6E8A-4147-A177-3AD203B41FA5}">
                      <a16:colId xmlns:a16="http://schemas.microsoft.com/office/drawing/2014/main" val="20001"/>
                    </a:ext>
                  </a:extLst>
                </a:gridCol>
              </a:tblGrid>
              <a:tr h="1819092">
                <a:tc>
                  <a:txBody>
                    <a:bodyPr/>
                    <a:lstStyle/>
                    <a:p>
                      <a:r>
                        <a:rPr lang="en-US" sz="3200" dirty="0">
                          <a:solidFill>
                            <a:schemeClr val="tx1"/>
                          </a:solidFill>
                          <a:latin typeface="Tahoma" pitchFamily="34" charset="0"/>
                          <a:ea typeface="Tahoma" pitchFamily="34" charset="0"/>
                          <a:cs typeface="Tahoma" pitchFamily="34" charset="0"/>
                        </a:rPr>
                        <a:t> </a:t>
                      </a:r>
                    </a:p>
                  </a:txBody>
                  <a:tcPr marL="91437" marR="91437" marT="45700" marB="457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2952140" rtl="0" eaLnBrk="1" fontAlgn="auto" latinLnBrk="0" hangingPunct="1">
                        <a:lnSpc>
                          <a:spcPct val="100000"/>
                        </a:lnSpc>
                        <a:spcBef>
                          <a:spcPts val="0"/>
                        </a:spcBef>
                        <a:spcAft>
                          <a:spcPts val="0"/>
                        </a:spcAft>
                        <a:buClrTx/>
                        <a:buSzTx/>
                        <a:buFontTx/>
                        <a:buNone/>
                        <a:tabLst/>
                        <a:defRPr/>
                      </a:pPr>
                      <a:r>
                        <a:rPr lang="en-US" sz="4800" b="1" kern="1200" dirty="0">
                          <a:solidFill>
                            <a:schemeClr val="tx1"/>
                          </a:solidFill>
                          <a:effectLst/>
                          <a:latin typeface="+mn-lt"/>
                          <a:ea typeface="+mn-ea"/>
                          <a:cs typeface="+mn-cs"/>
                        </a:rPr>
                        <a:t>TITLE OF THE PROJECT: </a:t>
                      </a:r>
                    </a:p>
                    <a:p>
                      <a:pPr marL="0" marR="0" indent="0" algn="ctr" defTabSz="2952140" rtl="0" eaLnBrk="1" fontAlgn="auto" latinLnBrk="0" hangingPunct="1">
                        <a:lnSpc>
                          <a:spcPct val="100000"/>
                        </a:lnSpc>
                        <a:spcBef>
                          <a:spcPts val="0"/>
                        </a:spcBef>
                        <a:spcAft>
                          <a:spcPts val="0"/>
                        </a:spcAft>
                        <a:buClrTx/>
                        <a:buSzTx/>
                        <a:buFontTx/>
                        <a:buNone/>
                        <a:tabLst/>
                        <a:defRPr/>
                      </a:pPr>
                      <a:r>
                        <a:rPr lang="en-MY" sz="4800" b="1" kern="1200" dirty="0">
                          <a:solidFill>
                            <a:schemeClr val="tx1"/>
                          </a:solidFill>
                          <a:effectLst/>
                          <a:latin typeface="+mn-lt"/>
                          <a:ea typeface="+mn-ea"/>
                          <a:cs typeface="+mn-cs"/>
                        </a:rPr>
                        <a:t>Driver Drowsiness Detection. </a:t>
                      </a:r>
                      <a:endParaRPr lang="en-US" sz="4800" b="1" kern="1200" dirty="0">
                        <a:solidFill>
                          <a:schemeClr val="tx1"/>
                        </a:solidFill>
                        <a:effectLst/>
                        <a:latin typeface="+mn-lt"/>
                        <a:ea typeface="+mn-ea"/>
                        <a:cs typeface="+mn-cs"/>
                      </a:endParaRPr>
                    </a:p>
                  </a:txBody>
                  <a:tcPr marL="91437" marR="91437" marT="45700" marB="457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6" name="TextBox 26">
            <a:extLst>
              <a:ext uri="{FF2B5EF4-FFF2-40B4-BE49-F238E27FC236}">
                <a16:creationId xmlns:a16="http://schemas.microsoft.com/office/drawing/2014/main" id="{F16D22B6-927C-4ADD-A3F8-248E732C2E72}"/>
              </a:ext>
            </a:extLst>
          </p:cNvPr>
          <p:cNvSpPr txBox="1">
            <a:spLocks noChangeArrowheads="1"/>
          </p:cNvSpPr>
          <p:nvPr/>
        </p:nvSpPr>
        <p:spPr bwMode="auto">
          <a:xfrm>
            <a:off x="4926396" y="1975034"/>
            <a:ext cx="9992846" cy="2314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95214" tIns="147607" rIns="295214" bIns="147607"/>
          <a:lstStyle>
            <a:lvl1pPr defTabSz="1828800" eaLnBrk="0" hangingPunct="0">
              <a:defRPr sz="5800">
                <a:solidFill>
                  <a:schemeClr val="tx1"/>
                </a:solidFill>
                <a:latin typeface="Arial" charset="0"/>
                <a:cs typeface="Arial" charset="0"/>
              </a:defRPr>
            </a:lvl1pPr>
            <a:lvl2pPr marL="742950" indent="-285750" defTabSz="1828800" eaLnBrk="0" hangingPunct="0">
              <a:defRPr sz="5800">
                <a:solidFill>
                  <a:schemeClr val="tx1"/>
                </a:solidFill>
                <a:latin typeface="Arial" charset="0"/>
                <a:cs typeface="Arial" charset="0"/>
              </a:defRPr>
            </a:lvl2pPr>
            <a:lvl3pPr marL="1143000" indent="-228600" defTabSz="1828800" eaLnBrk="0" hangingPunct="0">
              <a:defRPr sz="5800">
                <a:solidFill>
                  <a:schemeClr val="tx1"/>
                </a:solidFill>
                <a:latin typeface="Arial" charset="0"/>
                <a:cs typeface="Arial" charset="0"/>
              </a:defRPr>
            </a:lvl3pPr>
            <a:lvl4pPr marL="1600200" indent="-228600" defTabSz="1828800" eaLnBrk="0" hangingPunct="0">
              <a:defRPr sz="5800">
                <a:solidFill>
                  <a:schemeClr val="tx1"/>
                </a:solidFill>
                <a:latin typeface="Arial" charset="0"/>
                <a:cs typeface="Arial" charset="0"/>
              </a:defRPr>
            </a:lvl4pPr>
            <a:lvl5pPr marL="2057400" indent="-228600" defTabSz="1828800" eaLnBrk="0" hangingPunct="0">
              <a:defRPr sz="5800">
                <a:solidFill>
                  <a:schemeClr val="tx1"/>
                </a:solidFill>
                <a:latin typeface="Arial" charset="0"/>
                <a:cs typeface="Arial" charset="0"/>
              </a:defRPr>
            </a:lvl5pPr>
            <a:lvl6pPr marL="2514600" indent="-228600" defTabSz="1828800" eaLnBrk="0" fontAlgn="base" hangingPunct="0">
              <a:spcBef>
                <a:spcPct val="0"/>
              </a:spcBef>
              <a:spcAft>
                <a:spcPct val="0"/>
              </a:spcAft>
              <a:defRPr sz="5800">
                <a:solidFill>
                  <a:schemeClr val="tx1"/>
                </a:solidFill>
                <a:latin typeface="Arial" charset="0"/>
                <a:cs typeface="Arial" charset="0"/>
              </a:defRPr>
            </a:lvl6pPr>
            <a:lvl7pPr marL="2971800" indent="-228600" defTabSz="1828800" eaLnBrk="0" fontAlgn="base" hangingPunct="0">
              <a:spcBef>
                <a:spcPct val="0"/>
              </a:spcBef>
              <a:spcAft>
                <a:spcPct val="0"/>
              </a:spcAft>
              <a:defRPr sz="5800">
                <a:solidFill>
                  <a:schemeClr val="tx1"/>
                </a:solidFill>
                <a:latin typeface="Arial" charset="0"/>
                <a:cs typeface="Arial" charset="0"/>
              </a:defRPr>
            </a:lvl7pPr>
            <a:lvl8pPr marL="3429000" indent="-228600" defTabSz="1828800" eaLnBrk="0" fontAlgn="base" hangingPunct="0">
              <a:spcBef>
                <a:spcPct val="0"/>
              </a:spcBef>
              <a:spcAft>
                <a:spcPct val="0"/>
              </a:spcAft>
              <a:defRPr sz="5800">
                <a:solidFill>
                  <a:schemeClr val="tx1"/>
                </a:solidFill>
                <a:latin typeface="Arial" charset="0"/>
                <a:cs typeface="Arial" charset="0"/>
              </a:defRPr>
            </a:lvl8pPr>
            <a:lvl9pPr marL="3886200" indent="-228600" defTabSz="1828800" eaLnBrk="0" fontAlgn="base" hangingPunct="0">
              <a:spcBef>
                <a:spcPct val="0"/>
              </a:spcBef>
              <a:spcAft>
                <a:spcPct val="0"/>
              </a:spcAft>
              <a:defRPr sz="5800">
                <a:solidFill>
                  <a:schemeClr val="tx1"/>
                </a:solidFill>
                <a:latin typeface="Arial" charset="0"/>
                <a:cs typeface="Arial" charset="0"/>
              </a:defRPr>
            </a:lvl9pPr>
          </a:lstStyle>
          <a:p>
            <a:pPr algn="ctr"/>
            <a:r>
              <a:rPr lang="en-US" sz="3200" b="1" dirty="0">
                <a:latin typeface="Shonar Bangla" pitchFamily="34" charset="0"/>
                <a:cs typeface="Shonar Bangla" pitchFamily="34" charset="0"/>
              </a:rPr>
              <a:t>SAMKAARI ZAIN MOHAMMED ( ID: 1529704)</a:t>
            </a:r>
          </a:p>
          <a:p>
            <a:pPr algn="ctr"/>
            <a:r>
              <a:rPr lang="en-US" sz="3200" b="1" dirty="0">
                <a:latin typeface="Shonar Bangla" pitchFamily="34" charset="0"/>
                <a:cs typeface="Shonar Bangla" pitchFamily="34" charset="0"/>
              </a:rPr>
              <a:t>Business and Entrepreneur Project for Engineers,</a:t>
            </a:r>
          </a:p>
          <a:p>
            <a:pPr algn="ctr"/>
            <a:r>
              <a:rPr lang="en-US" altLang="ja-JP" sz="3200" b="1" dirty="0">
                <a:latin typeface="Shonar Bangla" pitchFamily="34" charset="0"/>
                <a:cs typeface="Shonar Bangla" pitchFamily="34" charset="0"/>
              </a:rPr>
              <a:t>Department of CSE, University of Asia Pacific </a:t>
            </a:r>
          </a:p>
          <a:p>
            <a:pPr algn="ctr"/>
            <a:r>
              <a:rPr lang="en-US" altLang="ja-JP" sz="3200" b="1" dirty="0">
                <a:latin typeface="Shonar Bangla" pitchFamily="34" charset="0"/>
                <a:cs typeface="Shonar Bangla" pitchFamily="34" charset="0"/>
              </a:rPr>
              <a:t>MD, CEO, Chairman, E-mail:</a:t>
            </a:r>
            <a:r>
              <a:rPr lang="en-US" sz="3200" b="1" dirty="0">
                <a:latin typeface="Shonar Bangla" pitchFamily="34" charset="0"/>
                <a:cs typeface="Shonar Bangla" pitchFamily="34" charset="0"/>
              </a:rPr>
              <a:t>zain</a:t>
            </a:r>
            <a:r>
              <a:rPr lang="en-US" altLang="ja-JP" sz="3200" b="1" dirty="0">
                <a:latin typeface="Shonar Bangla" pitchFamily="34" charset="0"/>
                <a:cs typeface="Shonar Bangla" pitchFamily="34" charset="0"/>
              </a:rPr>
              <a:t>@gmail.com</a:t>
            </a:r>
          </a:p>
        </p:txBody>
      </p:sp>
      <p:pic>
        <p:nvPicPr>
          <p:cNvPr id="8" name="Picture 7">
            <a:extLst>
              <a:ext uri="{FF2B5EF4-FFF2-40B4-BE49-F238E27FC236}">
                <a16:creationId xmlns:a16="http://schemas.microsoft.com/office/drawing/2014/main" id="{5CD92152-FB44-4F52-ACF2-C8A072EBC3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2828" y="29000244"/>
            <a:ext cx="3866667" cy="1265238"/>
          </a:xfrm>
          <a:prstGeom prst="rect">
            <a:avLst/>
          </a:prstGeom>
        </p:spPr>
      </p:pic>
      <p:sp>
        <p:nvSpPr>
          <p:cNvPr id="9" name="TextBox 8">
            <a:extLst>
              <a:ext uri="{FF2B5EF4-FFF2-40B4-BE49-F238E27FC236}">
                <a16:creationId xmlns:a16="http://schemas.microsoft.com/office/drawing/2014/main" id="{6A7B264F-FB92-4F5E-BBD0-0E1C14C3D799}"/>
              </a:ext>
            </a:extLst>
          </p:cNvPr>
          <p:cNvSpPr txBox="1"/>
          <p:nvPr/>
        </p:nvSpPr>
        <p:spPr>
          <a:xfrm>
            <a:off x="4990760" y="29340476"/>
            <a:ext cx="15568493" cy="584775"/>
          </a:xfrm>
          <a:prstGeom prst="rect">
            <a:avLst/>
          </a:prstGeom>
          <a:noFill/>
        </p:spPr>
        <p:txBody>
          <a:bodyPr wrap="none" rtlCol="0">
            <a:spAutoFit/>
          </a:bodyPr>
          <a:lstStyle/>
          <a:p>
            <a:r>
              <a:rPr lang="en-MY" sz="3200" b="1" dirty="0"/>
              <a:t>ACKNOWLEDGEMENT:  BUS 402 Lab || Business and Entrepreneurship Colloquium @2022 </a:t>
            </a:r>
          </a:p>
        </p:txBody>
      </p:sp>
      <p:sp>
        <p:nvSpPr>
          <p:cNvPr id="11" name="Rounded Rectangle 44">
            <a:extLst>
              <a:ext uri="{FF2B5EF4-FFF2-40B4-BE49-F238E27FC236}">
                <a16:creationId xmlns:a16="http://schemas.microsoft.com/office/drawing/2014/main" id="{A2EAD796-067D-48F0-B00E-2E7C9CB8D2AE}"/>
              </a:ext>
            </a:extLst>
          </p:cNvPr>
          <p:cNvSpPr/>
          <p:nvPr/>
        </p:nvSpPr>
        <p:spPr>
          <a:xfrm>
            <a:off x="1078017" y="10805874"/>
            <a:ext cx="8678704" cy="3354110"/>
          </a:xfrm>
          <a:prstGeom prst="roundRect">
            <a:avLst>
              <a:gd name="adj" fmla="val 0"/>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just">
              <a:buFont typeface="Wingdings" pitchFamily="2" charset="2"/>
              <a:buChar char="Ø"/>
            </a:pPr>
            <a:r>
              <a:rPr lang="en-US" sz="2400" b="1" dirty="0">
                <a:solidFill>
                  <a:schemeClr val="tx1"/>
                </a:solidFill>
                <a:latin typeface="Arial" charset="0"/>
                <a:cs typeface="Arial" charset="0"/>
              </a:rPr>
              <a:t>Raman amplifiers are widely used due to wide amplification bandwidth and good for in long-haul systems. Widening the channel capacity is the main concern that should be taking into account in designing a communication system.</a:t>
            </a:r>
          </a:p>
          <a:p>
            <a:pPr lvl="0" algn="just">
              <a:buFont typeface="Wingdings" pitchFamily="2" charset="2"/>
              <a:buChar char="Ø"/>
            </a:pPr>
            <a:r>
              <a:rPr lang="en-US" sz="2400" b="1" dirty="0">
                <a:solidFill>
                  <a:schemeClr val="tx1"/>
                </a:solidFill>
                <a:latin typeface="Arial" charset="0"/>
                <a:cs typeface="Arial" charset="0"/>
              </a:rPr>
              <a:t>In contrast, the new communication network created by WDM technology is greatly simplified compared to the network structure created by the existing multiplexing system of the electrical time division. </a:t>
            </a:r>
          </a:p>
        </p:txBody>
      </p:sp>
      <p:sp>
        <p:nvSpPr>
          <p:cNvPr id="12" name="Rectangle 11">
            <a:extLst>
              <a:ext uri="{FF2B5EF4-FFF2-40B4-BE49-F238E27FC236}">
                <a16:creationId xmlns:a16="http://schemas.microsoft.com/office/drawing/2014/main" id="{311F707B-2206-4A8F-A69A-33D0A3DED12A}"/>
              </a:ext>
            </a:extLst>
          </p:cNvPr>
          <p:cNvSpPr/>
          <p:nvPr/>
        </p:nvSpPr>
        <p:spPr>
          <a:xfrm>
            <a:off x="10077249" y="12200862"/>
            <a:ext cx="10568507" cy="715038"/>
          </a:xfrm>
          <a:prstGeom prst="rect">
            <a:avLst/>
          </a:prstGeom>
          <a:solidFill>
            <a:schemeClr val="accent2">
              <a:lumMod val="60000"/>
              <a:lumOff val="40000"/>
            </a:schemeClr>
          </a:solidFill>
          <a:ln>
            <a:solidFill>
              <a:srgbClr val="FFC000"/>
            </a:solidFill>
          </a:ln>
          <a:effectLst>
            <a:glow rad="63500">
              <a:schemeClr val="accent4">
                <a:satMod val="175000"/>
                <a:alpha val="40000"/>
              </a:schemeClr>
            </a:glow>
          </a:effectLst>
          <a:scene3d>
            <a:camera prst="orthographicFront"/>
            <a:lightRig rig="threePt" dir="t"/>
          </a:scene3d>
          <a:sp3d>
            <a:bevelT/>
          </a:sp3d>
        </p:spPr>
        <p:style>
          <a:lnRef idx="2">
            <a:schemeClr val="accent6"/>
          </a:lnRef>
          <a:fillRef idx="1">
            <a:schemeClr val="lt1"/>
          </a:fillRef>
          <a:effectRef idx="0">
            <a:schemeClr val="accent6"/>
          </a:effectRef>
          <a:fontRef idx="minor">
            <a:schemeClr val="dk1"/>
          </a:fontRef>
        </p:style>
        <p:txBody>
          <a:bodyPr anchor="ctr"/>
          <a:lstStyle/>
          <a:p>
            <a:pPr>
              <a:defRPr/>
            </a:pPr>
            <a:r>
              <a:rPr lang="en-US" sz="3600" b="1" dirty="0">
                <a:solidFill>
                  <a:schemeClr val="tx2">
                    <a:lumMod val="75000"/>
                  </a:schemeClr>
                </a:solidFill>
                <a:latin typeface="Calibri" pitchFamily="34" charset="0"/>
                <a:cs typeface="Arial" pitchFamily="34" charset="0"/>
              </a:rPr>
              <a:t>              How it works/ System Design/ Methodology</a:t>
            </a:r>
          </a:p>
        </p:txBody>
      </p:sp>
      <p:sp>
        <p:nvSpPr>
          <p:cNvPr id="13" name="AutoShape 193">
            <a:extLst>
              <a:ext uri="{FF2B5EF4-FFF2-40B4-BE49-F238E27FC236}">
                <a16:creationId xmlns:a16="http://schemas.microsoft.com/office/drawing/2014/main" id="{7179D5F3-A4CC-4C98-97FE-869BA22939F2}"/>
              </a:ext>
            </a:extLst>
          </p:cNvPr>
          <p:cNvSpPr>
            <a:spLocks noChangeArrowheads="1"/>
          </p:cNvSpPr>
          <p:nvPr/>
        </p:nvSpPr>
        <p:spPr bwMode="auto">
          <a:xfrm>
            <a:off x="960233" y="5518347"/>
            <a:ext cx="8796488" cy="4160787"/>
          </a:xfrm>
          <a:prstGeom prst="roundRect">
            <a:avLst>
              <a:gd name="adj" fmla="val 0"/>
            </a:avLst>
          </a:prstGeom>
          <a:solidFill>
            <a:srgbClr val="F79646"/>
          </a:solidFill>
          <a:ln w="38100">
            <a:solidFill>
              <a:srgbClr val="F2F2F2"/>
            </a:solidFill>
            <a:round/>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endParaRPr lang="en-US"/>
          </a:p>
        </p:txBody>
      </p:sp>
      <p:sp>
        <p:nvSpPr>
          <p:cNvPr id="14" name="AutoShape 191">
            <a:extLst>
              <a:ext uri="{FF2B5EF4-FFF2-40B4-BE49-F238E27FC236}">
                <a16:creationId xmlns:a16="http://schemas.microsoft.com/office/drawing/2014/main" id="{34794801-ABCE-472D-8227-284208ECF9C3}"/>
              </a:ext>
            </a:extLst>
          </p:cNvPr>
          <p:cNvSpPr>
            <a:spLocks noChangeArrowheads="1"/>
          </p:cNvSpPr>
          <p:nvPr/>
        </p:nvSpPr>
        <p:spPr bwMode="auto">
          <a:xfrm>
            <a:off x="1290180" y="5885384"/>
            <a:ext cx="8063282" cy="3463104"/>
          </a:xfrm>
          <a:prstGeom prst="roundRect">
            <a:avLst>
              <a:gd name="adj" fmla="val 2219"/>
            </a:avLst>
          </a:prstGeom>
          <a:solidFill>
            <a:srgbClr val="FCF8C0"/>
          </a:solidFill>
          <a:ln w="12700">
            <a:solidFill>
              <a:srgbClr val="FABF8F"/>
            </a:solidFill>
            <a:round/>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defPPr>
              <a:defRPr lang="en-US"/>
            </a:defPPr>
            <a:lvl1pPr algn="l" defTabSz="2951163" rtl="0" fontAlgn="base">
              <a:spcBef>
                <a:spcPct val="0"/>
              </a:spcBef>
              <a:spcAft>
                <a:spcPct val="0"/>
              </a:spcAft>
              <a:defRPr sz="5800" kern="1200">
                <a:solidFill>
                  <a:schemeClr val="tx1"/>
                </a:solidFill>
                <a:latin typeface="Arial" charset="0"/>
                <a:ea typeface="+mn-ea"/>
                <a:cs typeface="Arial" charset="0"/>
              </a:defRPr>
            </a:lvl1pPr>
            <a:lvl2pPr marL="1474788" indent="-1017588" algn="l" defTabSz="2951163" rtl="0" fontAlgn="base">
              <a:spcBef>
                <a:spcPct val="0"/>
              </a:spcBef>
              <a:spcAft>
                <a:spcPct val="0"/>
              </a:spcAft>
              <a:defRPr sz="5800" kern="1200">
                <a:solidFill>
                  <a:schemeClr val="tx1"/>
                </a:solidFill>
                <a:latin typeface="Arial" charset="0"/>
                <a:ea typeface="+mn-ea"/>
                <a:cs typeface="Arial" charset="0"/>
              </a:defRPr>
            </a:lvl2pPr>
            <a:lvl3pPr marL="2951163" indent="-2036763" algn="l" defTabSz="2951163" rtl="0" fontAlgn="base">
              <a:spcBef>
                <a:spcPct val="0"/>
              </a:spcBef>
              <a:spcAft>
                <a:spcPct val="0"/>
              </a:spcAft>
              <a:defRPr sz="5800" kern="1200">
                <a:solidFill>
                  <a:schemeClr val="tx1"/>
                </a:solidFill>
                <a:latin typeface="Arial" charset="0"/>
                <a:ea typeface="+mn-ea"/>
                <a:cs typeface="Arial" charset="0"/>
              </a:defRPr>
            </a:lvl3pPr>
            <a:lvl4pPr marL="4427538" indent="-3055938" algn="l" defTabSz="2951163" rtl="0" fontAlgn="base">
              <a:spcBef>
                <a:spcPct val="0"/>
              </a:spcBef>
              <a:spcAft>
                <a:spcPct val="0"/>
              </a:spcAft>
              <a:defRPr sz="5800" kern="1200">
                <a:solidFill>
                  <a:schemeClr val="tx1"/>
                </a:solidFill>
                <a:latin typeface="Arial" charset="0"/>
                <a:ea typeface="+mn-ea"/>
                <a:cs typeface="Arial" charset="0"/>
              </a:defRPr>
            </a:lvl4pPr>
            <a:lvl5pPr marL="5903913" indent="-4075113" algn="l" defTabSz="2951163" rtl="0" fontAlgn="base">
              <a:spcBef>
                <a:spcPct val="0"/>
              </a:spcBef>
              <a:spcAft>
                <a:spcPct val="0"/>
              </a:spcAft>
              <a:defRPr sz="5800" kern="1200">
                <a:solidFill>
                  <a:schemeClr val="tx1"/>
                </a:solidFill>
                <a:latin typeface="Arial" charset="0"/>
                <a:ea typeface="+mn-ea"/>
                <a:cs typeface="Arial" charset="0"/>
              </a:defRPr>
            </a:lvl5pPr>
            <a:lvl6pPr marL="2286000" algn="l" defTabSz="914400" rtl="0" eaLnBrk="1" latinLnBrk="0" hangingPunct="1">
              <a:defRPr sz="5800" kern="1200">
                <a:solidFill>
                  <a:schemeClr val="tx1"/>
                </a:solidFill>
                <a:latin typeface="Arial" charset="0"/>
                <a:ea typeface="+mn-ea"/>
                <a:cs typeface="Arial" charset="0"/>
              </a:defRPr>
            </a:lvl6pPr>
            <a:lvl7pPr marL="2743200" algn="l" defTabSz="914400" rtl="0" eaLnBrk="1" latinLnBrk="0" hangingPunct="1">
              <a:defRPr sz="5800" kern="1200">
                <a:solidFill>
                  <a:schemeClr val="tx1"/>
                </a:solidFill>
                <a:latin typeface="Arial" charset="0"/>
                <a:ea typeface="+mn-ea"/>
                <a:cs typeface="Arial" charset="0"/>
              </a:defRPr>
            </a:lvl7pPr>
            <a:lvl8pPr marL="3200400" algn="l" defTabSz="914400" rtl="0" eaLnBrk="1" latinLnBrk="0" hangingPunct="1">
              <a:defRPr sz="5800" kern="1200">
                <a:solidFill>
                  <a:schemeClr val="tx1"/>
                </a:solidFill>
                <a:latin typeface="Arial" charset="0"/>
                <a:ea typeface="+mn-ea"/>
                <a:cs typeface="Arial" charset="0"/>
              </a:defRPr>
            </a:lvl8pPr>
            <a:lvl9pPr marL="3657600" algn="l" defTabSz="914400" rtl="0" eaLnBrk="1" latinLnBrk="0" hangingPunct="1">
              <a:defRPr sz="5800" kern="1200">
                <a:solidFill>
                  <a:schemeClr val="tx1"/>
                </a:solidFill>
                <a:latin typeface="Arial" charset="0"/>
                <a:ea typeface="+mn-ea"/>
                <a:cs typeface="Arial" charset="0"/>
              </a:defRPr>
            </a:lvl9pPr>
          </a:lstStyle>
          <a:p>
            <a:pPr marL="457200" lvl="1" indent="0" algn="just" defTabSz="914400">
              <a:spcAft>
                <a:spcPts val="1000"/>
              </a:spcAft>
            </a:pPr>
            <a:r>
              <a:rPr lang="en-US" sz="2000" b="1" dirty="0"/>
              <a:t>The interests in extending the reach of access network is becoming the main concern in the communication field. Passive optical network (PON) architecture is proposed using different Raman configurations to compensate for the fiber loss in the long-reach PON link. In this project, different Raman amplifier configurations for wavelength division multiplexing (WDM) was investigation and their effect on the maximum range and channel capacity has been evaluated using OptiSystem software. Some key parameters, including</a:t>
            </a:r>
            <a:endParaRPr kumimoji="0" lang="en-US" sz="1800" b="1" i="0" u="none" strike="noStrike" cap="none" normalizeH="0" baseline="0" dirty="0">
              <a:ln>
                <a:noFill/>
              </a:ln>
              <a:solidFill>
                <a:schemeClr val="tx1"/>
              </a:solidFill>
              <a:effectLst/>
              <a:latin typeface="Arial" pitchFamily="34" charset="0"/>
              <a:cs typeface="Arial" pitchFamily="34" charset="0"/>
            </a:endParaRPr>
          </a:p>
        </p:txBody>
      </p:sp>
      <p:sp>
        <p:nvSpPr>
          <p:cNvPr id="15" name="AutoShape 195">
            <a:extLst>
              <a:ext uri="{FF2B5EF4-FFF2-40B4-BE49-F238E27FC236}">
                <a16:creationId xmlns:a16="http://schemas.microsoft.com/office/drawing/2014/main" id="{9771A5A8-3019-470E-A49C-5741CF64A9E9}"/>
              </a:ext>
            </a:extLst>
          </p:cNvPr>
          <p:cNvSpPr>
            <a:spLocks noChangeArrowheads="1"/>
          </p:cNvSpPr>
          <p:nvPr/>
        </p:nvSpPr>
        <p:spPr bwMode="auto">
          <a:xfrm>
            <a:off x="986559" y="15536997"/>
            <a:ext cx="8770162" cy="4151685"/>
          </a:xfrm>
          <a:prstGeom prst="roundRect">
            <a:avLst>
              <a:gd name="adj" fmla="val 0"/>
            </a:avLst>
          </a:prstGeom>
          <a:solidFill>
            <a:srgbClr val="00FF99"/>
          </a:solidFill>
          <a:ln>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pPr marL="342900" lvl="0" indent="-342900">
              <a:buFont typeface="Wingdings" panose="05000000000000000000" pitchFamily="2" charset="2"/>
              <a:buChar char="Ø"/>
            </a:pPr>
            <a:r>
              <a:rPr lang="en-US" sz="2400" b="1" dirty="0"/>
              <a:t>To design a WDM system with Raman Amplifier using OptiSystem.</a:t>
            </a:r>
          </a:p>
          <a:p>
            <a:pPr marL="342900" lvl="0" indent="-342900">
              <a:buFont typeface="Wingdings" panose="05000000000000000000" pitchFamily="2" charset="2"/>
              <a:buChar char="Ø"/>
            </a:pPr>
            <a:r>
              <a:rPr lang="en-US" sz="2400" b="1" dirty="0"/>
              <a:t>To investigate the characteristics of different Raman configuration for WDM system.</a:t>
            </a:r>
          </a:p>
          <a:p>
            <a:pPr marL="342900" lvl="0" indent="-342900">
              <a:buFont typeface="Wingdings" panose="05000000000000000000" pitchFamily="2" charset="2"/>
              <a:buChar char="Ø"/>
            </a:pPr>
            <a:r>
              <a:rPr lang="en-US" sz="2400" b="1" dirty="0"/>
              <a:t>To analyze the performance of the system in terms of BER, maximum channel length, data rate and optimum effective power.</a:t>
            </a:r>
          </a:p>
        </p:txBody>
      </p:sp>
      <p:sp>
        <p:nvSpPr>
          <p:cNvPr id="16" name="Rounded Rectangle 94">
            <a:extLst>
              <a:ext uri="{FF2B5EF4-FFF2-40B4-BE49-F238E27FC236}">
                <a16:creationId xmlns:a16="http://schemas.microsoft.com/office/drawing/2014/main" id="{C743897C-3B7C-41BF-8D98-02E5893A6C80}"/>
              </a:ext>
            </a:extLst>
          </p:cNvPr>
          <p:cNvSpPr/>
          <p:nvPr/>
        </p:nvSpPr>
        <p:spPr>
          <a:xfrm>
            <a:off x="740855" y="9819782"/>
            <a:ext cx="8664754" cy="665655"/>
          </a:xfrm>
          <a:prstGeom prst="roundRect">
            <a:avLst/>
          </a:prstGeom>
          <a:solidFill>
            <a:schemeClr val="accent6">
              <a:lumMod val="60000"/>
              <a:lumOff val="40000"/>
            </a:schemeClr>
          </a:solidFill>
          <a:ln w="12700"/>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sz="3600" b="1" dirty="0">
                <a:solidFill>
                  <a:schemeClr val="tx1"/>
                </a:solidFill>
                <a:latin typeface="Calibri" pitchFamily="34" charset="0"/>
                <a:cs typeface="Arial" pitchFamily="34" charset="0"/>
              </a:rPr>
              <a:t>Idea of the product</a:t>
            </a:r>
          </a:p>
        </p:txBody>
      </p:sp>
      <p:sp>
        <p:nvSpPr>
          <p:cNvPr id="17" name="Rounded Rectangle 102">
            <a:extLst>
              <a:ext uri="{FF2B5EF4-FFF2-40B4-BE49-F238E27FC236}">
                <a16:creationId xmlns:a16="http://schemas.microsoft.com/office/drawing/2014/main" id="{3BE044D8-CE2F-4D5B-9563-34E790584328}"/>
              </a:ext>
            </a:extLst>
          </p:cNvPr>
          <p:cNvSpPr/>
          <p:nvPr/>
        </p:nvSpPr>
        <p:spPr>
          <a:xfrm>
            <a:off x="874954" y="14457369"/>
            <a:ext cx="8624255" cy="665655"/>
          </a:xfrm>
          <a:prstGeom prst="roundRect">
            <a:avLst/>
          </a:prstGeom>
          <a:solidFill>
            <a:schemeClr val="accent4">
              <a:lumMod val="60000"/>
              <a:lumOff val="40000"/>
            </a:schemeClr>
          </a:solidFill>
          <a:ln w="19050"/>
          <a:scene3d>
            <a:camera prst="orthographicFront"/>
            <a:lightRig rig="threePt" dir="t"/>
          </a:scene3d>
          <a:sp3d>
            <a:bevelT w="139700" h="139700" prst="divot"/>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sz="3600" b="1" dirty="0">
                <a:solidFill>
                  <a:schemeClr val="tx2">
                    <a:lumMod val="75000"/>
                  </a:schemeClr>
                </a:solidFill>
              </a:rPr>
              <a:t>Product detail</a:t>
            </a:r>
          </a:p>
        </p:txBody>
      </p:sp>
      <p:sp>
        <p:nvSpPr>
          <p:cNvPr id="19" name="AutoShape 195">
            <a:extLst>
              <a:ext uri="{FF2B5EF4-FFF2-40B4-BE49-F238E27FC236}">
                <a16:creationId xmlns:a16="http://schemas.microsoft.com/office/drawing/2014/main" id="{8B47510A-80DD-40D1-B9A4-69FDC8CFF423}"/>
              </a:ext>
            </a:extLst>
          </p:cNvPr>
          <p:cNvSpPr>
            <a:spLocks noChangeArrowheads="1"/>
          </p:cNvSpPr>
          <p:nvPr/>
        </p:nvSpPr>
        <p:spPr bwMode="auto">
          <a:xfrm>
            <a:off x="10244035" y="21105295"/>
            <a:ext cx="10256143" cy="4116905"/>
          </a:xfrm>
          <a:prstGeom prst="roundRect">
            <a:avLst>
              <a:gd name="adj" fmla="val 0"/>
            </a:avLst>
          </a:prstGeom>
          <a:solidFill>
            <a:schemeClr val="accent6">
              <a:lumMod val="20000"/>
              <a:lumOff val="80000"/>
            </a:schemeClr>
          </a:solidFill>
          <a:ln w="38100">
            <a:solidFill>
              <a:srgbClr val="C00000"/>
            </a:solidFill>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pPr marL="342900" lvl="0" indent="-342900">
              <a:buFont typeface="Wingdings" panose="05000000000000000000" pitchFamily="2" charset="2"/>
              <a:buChar char="Ø"/>
            </a:pPr>
            <a:r>
              <a:rPr lang="en-US" sz="2400" b="1" dirty="0"/>
              <a:t>To  successfully  achieve  the  research  outcomes,  the  methodology  is  outlined  into  three  parts which are (</a:t>
            </a:r>
            <a:r>
              <a:rPr lang="en-US" sz="2400" b="1" dirty="0" err="1"/>
              <a:t>i</a:t>
            </a:r>
            <a:r>
              <a:rPr lang="en-US" sz="2400" b="1" dirty="0"/>
              <a:t>) Design system architecture (ii) simulation and (iii) validate the performance or BER calculation. </a:t>
            </a:r>
          </a:p>
        </p:txBody>
      </p:sp>
      <p:sp>
        <p:nvSpPr>
          <p:cNvPr id="34" name="Rounded Rectangle 50">
            <a:extLst>
              <a:ext uri="{FF2B5EF4-FFF2-40B4-BE49-F238E27FC236}">
                <a16:creationId xmlns:a16="http://schemas.microsoft.com/office/drawing/2014/main" id="{12BE70CA-6DB9-4EF6-A207-7E65ECA650BD}"/>
              </a:ext>
            </a:extLst>
          </p:cNvPr>
          <p:cNvSpPr/>
          <p:nvPr/>
        </p:nvSpPr>
        <p:spPr>
          <a:xfrm>
            <a:off x="750569" y="4465637"/>
            <a:ext cx="8728393" cy="753871"/>
          </a:xfrm>
          <a:prstGeom prst="roundRect">
            <a:avLst/>
          </a:prstGeom>
          <a:solidFill>
            <a:schemeClr val="accent4">
              <a:lumMod val="40000"/>
              <a:lumOff val="60000"/>
            </a:schemeClr>
          </a:solidFill>
          <a:ln w="12700"/>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6"/>
          </a:lnRef>
          <a:fillRef idx="1">
            <a:schemeClr val="lt1"/>
          </a:fillRef>
          <a:effectRef idx="0">
            <a:schemeClr val="accent6"/>
          </a:effectRef>
          <a:fontRef idx="minor">
            <a:schemeClr val="dk1"/>
          </a:fontRef>
        </p:style>
        <p:txBody>
          <a:bodyPr rtlCol="0" anchor="ctr"/>
          <a:lstStyle/>
          <a:p>
            <a:pPr algn="ctr"/>
            <a:r>
              <a:rPr lang="en-US" sz="3600" b="1" dirty="0">
                <a:solidFill>
                  <a:schemeClr val="tx2">
                    <a:lumMod val="75000"/>
                  </a:schemeClr>
                </a:solidFill>
                <a:latin typeface="Calibri" pitchFamily="34" charset="0"/>
                <a:cs typeface="Arial" pitchFamily="34" charset="0"/>
              </a:rPr>
              <a:t>Background</a:t>
            </a:r>
          </a:p>
        </p:txBody>
      </p:sp>
      <p:sp>
        <p:nvSpPr>
          <p:cNvPr id="36" name="Rounded Rectangle 60">
            <a:extLst>
              <a:ext uri="{FF2B5EF4-FFF2-40B4-BE49-F238E27FC236}">
                <a16:creationId xmlns:a16="http://schemas.microsoft.com/office/drawing/2014/main" id="{92B581D0-F654-46D2-B64E-79C9EAA20CFB}"/>
              </a:ext>
            </a:extLst>
          </p:cNvPr>
          <p:cNvSpPr/>
          <p:nvPr/>
        </p:nvSpPr>
        <p:spPr>
          <a:xfrm>
            <a:off x="960233" y="20000121"/>
            <a:ext cx="8886887" cy="804133"/>
          </a:xfrm>
          <a:prstGeom prst="roundRect">
            <a:avLst/>
          </a:prstGeom>
          <a:solidFill>
            <a:schemeClr val="accent6">
              <a:lumMod val="60000"/>
              <a:lumOff val="40000"/>
            </a:schemeClr>
          </a:solidFill>
          <a:ln w="19050"/>
          <a:scene3d>
            <a:camera prst="orthographicFront"/>
            <a:lightRig rig="threePt" dir="t"/>
          </a:scene3d>
          <a:sp3d>
            <a:bevelT w="139700" h="139700" prst="divot"/>
          </a:sp3d>
        </p:spPr>
        <p:style>
          <a:lnRef idx="2">
            <a:schemeClr val="accent6"/>
          </a:lnRef>
          <a:fillRef idx="1">
            <a:schemeClr val="lt1"/>
          </a:fillRef>
          <a:effectRef idx="0">
            <a:schemeClr val="accent6"/>
          </a:effectRef>
          <a:fontRef idx="minor">
            <a:schemeClr val="dk1"/>
          </a:fontRef>
        </p:style>
        <p:txBody>
          <a:bodyPr rtlCol="0" anchor="ctr"/>
          <a:lstStyle/>
          <a:p>
            <a:pPr algn="ctr">
              <a:defRPr/>
            </a:pPr>
            <a:r>
              <a:rPr lang="en-US" sz="3600" b="1" dirty="0">
                <a:solidFill>
                  <a:schemeClr val="tx1"/>
                </a:solidFill>
              </a:rPr>
              <a:t>Market Survey Report </a:t>
            </a:r>
          </a:p>
        </p:txBody>
      </p:sp>
      <p:sp>
        <p:nvSpPr>
          <p:cNvPr id="38" name="Rounded Rectangle 63">
            <a:extLst>
              <a:ext uri="{FF2B5EF4-FFF2-40B4-BE49-F238E27FC236}">
                <a16:creationId xmlns:a16="http://schemas.microsoft.com/office/drawing/2014/main" id="{BDEA9283-0567-43A4-903D-141786C9A0FE}"/>
              </a:ext>
            </a:extLst>
          </p:cNvPr>
          <p:cNvSpPr/>
          <p:nvPr/>
        </p:nvSpPr>
        <p:spPr>
          <a:xfrm>
            <a:off x="10000215" y="4465636"/>
            <a:ext cx="10645541" cy="791215"/>
          </a:xfrm>
          <a:prstGeom prst="roundRect">
            <a:avLst/>
          </a:prstGeom>
          <a:solidFill>
            <a:schemeClr val="accent2">
              <a:lumMod val="60000"/>
              <a:lumOff val="40000"/>
            </a:schemeClr>
          </a:solidFill>
          <a:ln w="12700"/>
          <a:effectLst>
            <a:outerShdw blurRad="50800" dist="38100" dir="5400000" algn="t" rotWithShape="0">
              <a:prstClr val="black">
                <a:alpha val="40000"/>
              </a:prstClr>
            </a:outerShdw>
          </a:effectLst>
          <a:scene3d>
            <a:camera prst="orthographicFront"/>
            <a:lightRig rig="threePt" dir="t"/>
          </a:scene3d>
          <a:sp3d>
            <a:bevelT w="152400" h="50800" prst="softRound"/>
          </a:sp3d>
        </p:spPr>
        <p:style>
          <a:lnRef idx="2">
            <a:schemeClr val="accent6"/>
          </a:lnRef>
          <a:fillRef idx="1">
            <a:schemeClr val="lt1"/>
          </a:fillRef>
          <a:effectRef idx="0">
            <a:schemeClr val="accent6"/>
          </a:effectRef>
          <a:fontRef idx="minor">
            <a:schemeClr val="dk1"/>
          </a:fontRef>
        </p:style>
        <p:txBody>
          <a:bodyPr rtlCol="0" anchor="ctr"/>
          <a:lstStyle/>
          <a:p>
            <a:pPr>
              <a:lnSpc>
                <a:spcPct val="115000"/>
              </a:lnSpc>
              <a:spcBef>
                <a:spcPts val="0"/>
              </a:spcBef>
              <a:spcAft>
                <a:spcPts val="1000"/>
              </a:spcAft>
            </a:pPr>
            <a:r>
              <a:rPr lang="en-US" sz="3600" b="1" dirty="0">
                <a:solidFill>
                  <a:schemeClr val="tx2">
                    <a:lumMod val="75000"/>
                  </a:schemeClr>
                </a:solidFill>
                <a:latin typeface="Calibri" pitchFamily="34" charset="0"/>
                <a:cs typeface="Arial" pitchFamily="34" charset="0"/>
              </a:rPr>
              <a:t>                  Market/Business Opportunities</a:t>
            </a:r>
          </a:p>
        </p:txBody>
      </p:sp>
      <p:sp>
        <p:nvSpPr>
          <p:cNvPr id="45" name="Flowchart: Alternate Process 44">
            <a:extLst>
              <a:ext uri="{FF2B5EF4-FFF2-40B4-BE49-F238E27FC236}">
                <a16:creationId xmlns:a16="http://schemas.microsoft.com/office/drawing/2014/main" id="{C343E22F-D437-47AC-8E28-BF37BF1C21EA}"/>
              </a:ext>
            </a:extLst>
          </p:cNvPr>
          <p:cNvSpPr/>
          <p:nvPr/>
        </p:nvSpPr>
        <p:spPr>
          <a:xfrm>
            <a:off x="1041049" y="26158904"/>
            <a:ext cx="19518204" cy="2727210"/>
          </a:xfrm>
          <a:prstGeom prst="flowChartAlternateProcess">
            <a:avLst/>
          </a:prstGeom>
          <a:solidFill>
            <a:srgbClr val="FFC000">
              <a:alpha val="69000"/>
            </a:srgbClr>
          </a:solidFill>
          <a:effectLst>
            <a:outerShdw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346075">
              <a:defRPr/>
            </a:pPr>
            <a:endParaRPr lang="en-US" sz="3200" dirty="0">
              <a:solidFill>
                <a:schemeClr val="bg1"/>
              </a:solidFill>
            </a:endParaRPr>
          </a:p>
        </p:txBody>
      </p:sp>
      <p:grpSp>
        <p:nvGrpSpPr>
          <p:cNvPr id="51" name="Group 50">
            <a:extLst>
              <a:ext uri="{FF2B5EF4-FFF2-40B4-BE49-F238E27FC236}">
                <a16:creationId xmlns:a16="http://schemas.microsoft.com/office/drawing/2014/main" id="{2406FAE4-F403-4114-9CBA-900AA8FF372C}"/>
              </a:ext>
            </a:extLst>
          </p:cNvPr>
          <p:cNvGrpSpPr/>
          <p:nvPr/>
        </p:nvGrpSpPr>
        <p:grpSpPr>
          <a:xfrm>
            <a:off x="11304861" y="13323463"/>
            <a:ext cx="6708501" cy="6425454"/>
            <a:chOff x="11114246" y="15443827"/>
            <a:chExt cx="7548752" cy="7826792"/>
          </a:xfrm>
        </p:grpSpPr>
        <p:sp>
          <p:nvSpPr>
            <p:cNvPr id="20" name="Rectangle 19">
              <a:extLst>
                <a:ext uri="{FF2B5EF4-FFF2-40B4-BE49-F238E27FC236}">
                  <a16:creationId xmlns:a16="http://schemas.microsoft.com/office/drawing/2014/main" id="{A52D3D4D-6A8A-4F24-816B-4172F39B0EB8}"/>
                </a:ext>
              </a:extLst>
            </p:cNvPr>
            <p:cNvSpPr/>
            <p:nvPr/>
          </p:nvSpPr>
          <p:spPr>
            <a:xfrm>
              <a:off x="13320348" y="16902217"/>
              <a:ext cx="5342650" cy="1328569"/>
            </a:xfrm>
            <a:prstGeom prst="rect">
              <a:avLst/>
            </a:prstGeom>
            <a:solidFill>
              <a:schemeClr val="tx2">
                <a:lumMod val="20000"/>
                <a:lumOff val="80000"/>
              </a:schemeClr>
            </a:solidFill>
            <a:ln/>
          </p:spPr>
          <p:style>
            <a:lnRef idx="0">
              <a:schemeClr val="accent5"/>
            </a:lnRef>
            <a:fillRef idx="3">
              <a:schemeClr val="accent5"/>
            </a:fillRef>
            <a:effectRef idx="3">
              <a:schemeClr val="accent5"/>
            </a:effectRef>
            <a:fontRef idx="minor">
              <a:schemeClr val="lt1"/>
            </a:fontRef>
          </p:style>
          <p:txBody>
            <a:bodyPr wrap="square">
              <a:spAutoFit/>
            </a:bodyPr>
            <a:lstStyle/>
            <a:p>
              <a:pPr lvl="0" algn="ctr" defTabSz="914400">
                <a:spcAft>
                  <a:spcPts val="1000"/>
                </a:spcAft>
              </a:pPr>
              <a:r>
                <a:rPr lang="en-US" altLang="en-US" sz="2400" b="1" dirty="0">
                  <a:solidFill>
                    <a:schemeClr val="tx1"/>
                  </a:solidFill>
                  <a:latin typeface="Times New Roman" pitchFamily="18" charset="0"/>
                  <a:cs typeface="Arial" pitchFamily="34" charset="0"/>
                </a:rPr>
                <a:t>Set the required parameters:</a:t>
              </a:r>
            </a:p>
            <a:p>
              <a:pPr lvl="0" algn="ctr" defTabSz="914400">
                <a:spcAft>
                  <a:spcPts val="1000"/>
                </a:spcAft>
              </a:pPr>
              <a:r>
                <a:rPr lang="en-US" altLang="en-US" sz="2400" b="1" dirty="0">
                  <a:solidFill>
                    <a:schemeClr val="tx1"/>
                  </a:solidFill>
                  <a:latin typeface="Times New Roman" pitchFamily="18" charset="0"/>
                  <a:cs typeface="Arial" pitchFamily="34" charset="0"/>
                </a:rPr>
                <a:t>Fiber length-Pump power -Raman Amplifier Position-Number of users</a:t>
              </a:r>
            </a:p>
          </p:txBody>
        </p:sp>
        <p:sp>
          <p:nvSpPr>
            <p:cNvPr id="28" name="Rectangle 27">
              <a:extLst>
                <a:ext uri="{FF2B5EF4-FFF2-40B4-BE49-F238E27FC236}">
                  <a16:creationId xmlns:a16="http://schemas.microsoft.com/office/drawing/2014/main" id="{7E654778-38BC-4DE6-B816-683FE3E0FC00}"/>
                </a:ext>
              </a:extLst>
            </p:cNvPr>
            <p:cNvSpPr/>
            <p:nvPr/>
          </p:nvSpPr>
          <p:spPr>
            <a:xfrm>
              <a:off x="13260286" y="18823402"/>
              <a:ext cx="5342650" cy="1200329"/>
            </a:xfrm>
            <a:prstGeom prst="rect">
              <a:avLst/>
            </a:prstGeom>
            <a:solidFill>
              <a:schemeClr val="tx2">
                <a:lumMod val="20000"/>
                <a:lumOff val="80000"/>
              </a:schemeClr>
            </a:solidFill>
            <a:ln>
              <a:solidFill>
                <a:srgbClr val="00FF99"/>
              </a:solidFill>
            </a:ln>
          </p:spPr>
          <p:style>
            <a:lnRef idx="0">
              <a:schemeClr val="accent5"/>
            </a:lnRef>
            <a:fillRef idx="3">
              <a:schemeClr val="accent5"/>
            </a:fillRef>
            <a:effectRef idx="3">
              <a:schemeClr val="accent5"/>
            </a:effectRef>
            <a:fontRef idx="minor">
              <a:schemeClr val="lt1"/>
            </a:fontRef>
          </p:style>
          <p:txBody>
            <a:bodyPr wrap="square">
              <a:spAutoFit/>
            </a:bodyPr>
            <a:lstStyle/>
            <a:p>
              <a:pPr lvl="0" algn="ctr" defTabSz="914400">
                <a:spcAft>
                  <a:spcPts val="1000"/>
                </a:spcAft>
              </a:pPr>
              <a:r>
                <a:rPr lang="en-US" altLang="en-US" sz="2400" b="1" dirty="0">
                  <a:solidFill>
                    <a:schemeClr val="tx1"/>
                  </a:solidFill>
                  <a:latin typeface="Times New Roman" pitchFamily="18" charset="0"/>
                  <a:cs typeface="Arial" pitchFamily="34" charset="0"/>
                </a:rPr>
                <a:t>Simulate the system and observe the effects of the considered parameters on the system performance </a:t>
              </a:r>
              <a:endParaRPr lang="en-US" altLang="en-US" sz="2400" dirty="0">
                <a:solidFill>
                  <a:schemeClr val="tx1"/>
                </a:solidFill>
                <a:latin typeface="Times New Roman" pitchFamily="18" charset="0"/>
                <a:cs typeface="Arial" pitchFamily="34" charset="0"/>
              </a:endParaRPr>
            </a:p>
          </p:txBody>
        </p:sp>
        <p:sp>
          <p:nvSpPr>
            <p:cNvPr id="29" name="AutoShape 202">
              <a:extLst>
                <a:ext uri="{FF2B5EF4-FFF2-40B4-BE49-F238E27FC236}">
                  <a16:creationId xmlns:a16="http://schemas.microsoft.com/office/drawing/2014/main" id="{50F50A65-8CC9-4CF1-8BF9-96FC9A9EF457}"/>
                </a:ext>
              </a:extLst>
            </p:cNvPr>
            <p:cNvSpPr>
              <a:spLocks noChangeArrowheads="1"/>
            </p:cNvSpPr>
            <p:nvPr/>
          </p:nvSpPr>
          <p:spPr bwMode="auto">
            <a:xfrm>
              <a:off x="13460622" y="20794174"/>
              <a:ext cx="4891054" cy="1567227"/>
            </a:xfrm>
            <a:prstGeom prst="diamond">
              <a:avLst/>
            </a:prstGeom>
            <a:solidFill>
              <a:schemeClr val="tx2">
                <a:lumMod val="20000"/>
                <a:lumOff val="80000"/>
              </a:schemeClr>
            </a:solidFill>
            <a:ln>
              <a:headEnd/>
              <a:tailEn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p>
              <a:pPr lvl="0" algn="ctr" defTabSz="914400">
                <a:spcAft>
                  <a:spcPts val="1000"/>
                </a:spcAft>
              </a:pPr>
              <a:r>
                <a:rPr lang="en-US" altLang="en-US" sz="2000" b="1" dirty="0">
                  <a:solidFill>
                    <a:schemeClr val="tx1"/>
                  </a:solidFill>
                  <a:latin typeface="Times New Roman" pitchFamily="18" charset="0"/>
                  <a:cs typeface="Arial" pitchFamily="34" charset="0"/>
                </a:rPr>
                <a:t>Record and analyze the results</a:t>
              </a:r>
              <a:endParaRPr lang="en-US" altLang="en-US" sz="2000" dirty="0">
                <a:solidFill>
                  <a:schemeClr val="tx1"/>
                </a:solidFill>
                <a:latin typeface="Times New Roman" pitchFamily="18" charset="0"/>
                <a:cs typeface="Arial" pitchFamily="34" charset="0"/>
              </a:endParaRPr>
            </a:p>
          </p:txBody>
        </p:sp>
        <p:cxnSp>
          <p:nvCxnSpPr>
            <p:cNvPr id="31" name="Elbow Connector 17">
              <a:extLst>
                <a:ext uri="{FF2B5EF4-FFF2-40B4-BE49-F238E27FC236}">
                  <a16:creationId xmlns:a16="http://schemas.microsoft.com/office/drawing/2014/main" id="{F671602D-31DD-4C65-9CA7-B1FC192EA7B8}"/>
                </a:ext>
              </a:extLst>
            </p:cNvPr>
            <p:cNvCxnSpPr/>
            <p:nvPr/>
          </p:nvCxnSpPr>
          <p:spPr>
            <a:xfrm rot="5400000" flipH="1" flipV="1">
              <a:off x="11600184" y="18749231"/>
              <a:ext cx="2439670" cy="955347"/>
            </a:xfrm>
            <a:prstGeom prst="bentConnector3">
              <a:avLst>
                <a:gd name="adj1" fmla="val 99974"/>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 name="Elbow Connector 24">
              <a:extLst>
                <a:ext uri="{FF2B5EF4-FFF2-40B4-BE49-F238E27FC236}">
                  <a16:creationId xmlns:a16="http://schemas.microsoft.com/office/drawing/2014/main" id="{5AB934F5-B614-4E72-BD19-3AADFCF44F6C}"/>
                </a:ext>
              </a:extLst>
            </p:cNvPr>
            <p:cNvCxnSpPr/>
            <p:nvPr/>
          </p:nvCxnSpPr>
          <p:spPr>
            <a:xfrm rot="10800000">
              <a:off x="12276825" y="20987161"/>
              <a:ext cx="1295401" cy="617500"/>
            </a:xfrm>
            <a:prstGeom prst="bentConnector3">
              <a:avLst>
                <a:gd name="adj1" fmla="val 100000"/>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11D4D95A-9B24-42F2-BF8D-44D049701B78}"/>
                </a:ext>
              </a:extLst>
            </p:cNvPr>
            <p:cNvSpPr/>
            <p:nvPr/>
          </p:nvSpPr>
          <p:spPr>
            <a:xfrm>
              <a:off x="13237968" y="15443827"/>
              <a:ext cx="5342650" cy="830997"/>
            </a:xfrm>
            <a:prstGeom prst="rect">
              <a:avLst/>
            </a:prstGeom>
            <a:solidFill>
              <a:schemeClr val="tx2">
                <a:lumMod val="20000"/>
                <a:lumOff val="80000"/>
              </a:schemeClr>
            </a:solidFill>
            <a:ln/>
          </p:spPr>
          <p:style>
            <a:lnRef idx="0">
              <a:schemeClr val="accent5"/>
            </a:lnRef>
            <a:fillRef idx="3">
              <a:schemeClr val="accent5"/>
            </a:fillRef>
            <a:effectRef idx="3">
              <a:schemeClr val="accent5"/>
            </a:effectRef>
            <a:fontRef idx="minor">
              <a:schemeClr val="lt1"/>
            </a:fontRef>
          </p:style>
          <p:txBody>
            <a:bodyPr wrap="square">
              <a:spAutoFit/>
            </a:bodyPr>
            <a:lstStyle/>
            <a:p>
              <a:pPr lvl="0" algn="ctr" defTabSz="914400">
                <a:spcAft>
                  <a:spcPts val="1000"/>
                </a:spcAft>
              </a:pPr>
              <a:r>
                <a:rPr lang="en-US" altLang="en-US" sz="2400" b="1" dirty="0">
                  <a:solidFill>
                    <a:schemeClr val="tx1"/>
                  </a:solidFill>
                  <a:latin typeface="Times New Roman" pitchFamily="18" charset="0"/>
                  <a:cs typeface="Arial" pitchFamily="34" charset="0"/>
                </a:rPr>
                <a:t>Design the proposed system on OptiSystem</a:t>
              </a:r>
            </a:p>
          </p:txBody>
        </p:sp>
        <p:sp>
          <p:nvSpPr>
            <p:cNvPr id="47" name="AutoShape 43">
              <a:extLst>
                <a:ext uri="{FF2B5EF4-FFF2-40B4-BE49-F238E27FC236}">
                  <a16:creationId xmlns:a16="http://schemas.microsoft.com/office/drawing/2014/main" id="{499B5DCE-AD08-4D0F-960F-77861F8E9F83}"/>
                </a:ext>
              </a:extLst>
            </p:cNvPr>
            <p:cNvSpPr>
              <a:spLocks noChangeArrowheads="1"/>
            </p:cNvSpPr>
            <p:nvPr/>
          </p:nvSpPr>
          <p:spPr bwMode="auto">
            <a:xfrm>
              <a:off x="14598111" y="22584941"/>
              <a:ext cx="2667000" cy="685678"/>
            </a:xfrm>
            <a:prstGeom prst="roundRect">
              <a:avLst>
                <a:gd name="adj" fmla="val 16667"/>
              </a:avLst>
            </a:prstGeom>
            <a:solidFill>
              <a:schemeClr val="tx2">
                <a:lumMod val="20000"/>
                <a:lumOff val="80000"/>
              </a:schemeClr>
            </a:solidFill>
            <a:ln>
              <a:headEnd/>
              <a:tailEnd/>
            </a:ln>
          </p:spPr>
          <p:style>
            <a:lnRef idx="0">
              <a:schemeClr val="accent5"/>
            </a:lnRef>
            <a:fillRef idx="3">
              <a:schemeClr val="accent5"/>
            </a:fillRef>
            <a:effectRef idx="3">
              <a:schemeClr val="accent5"/>
            </a:effectRef>
            <a:fontRef idx="minor">
              <a:schemeClr val="lt1"/>
            </a:fontRef>
          </p:style>
          <p:txBody>
            <a:bodyPr/>
            <a:lstStyle/>
            <a:p>
              <a:pPr lvl="0" algn="ctr" defTabSz="914400">
                <a:spcAft>
                  <a:spcPts val="1000"/>
                </a:spcAft>
              </a:pPr>
              <a:r>
                <a:rPr lang="en-US" altLang="en-US" sz="2400" b="1" dirty="0">
                  <a:solidFill>
                    <a:schemeClr val="tx1"/>
                  </a:solidFill>
                  <a:latin typeface="Times New Roman" pitchFamily="18" charset="0"/>
                  <a:cs typeface="Arial" pitchFamily="34" charset="0"/>
                </a:rPr>
                <a:t>Final Report</a:t>
              </a:r>
              <a:endParaRPr lang="en-US" altLang="en-US" sz="2400" dirty="0">
                <a:solidFill>
                  <a:schemeClr val="tx1"/>
                </a:solidFill>
                <a:latin typeface="Times New Roman" pitchFamily="18" charset="0"/>
                <a:cs typeface="Arial" pitchFamily="34" charset="0"/>
              </a:endParaRPr>
            </a:p>
            <a:p>
              <a:pPr>
                <a:defRPr/>
              </a:pPr>
              <a:endParaRPr lang="en-US" dirty="0">
                <a:solidFill>
                  <a:schemeClr val="tx1"/>
                </a:solidFill>
                <a:latin typeface="Arial" pitchFamily="34" charset="0"/>
                <a:cs typeface="Arial" pitchFamily="34" charset="0"/>
              </a:endParaRPr>
            </a:p>
          </p:txBody>
        </p:sp>
        <p:sp>
          <p:nvSpPr>
            <p:cNvPr id="48" name="AutoShape 43">
              <a:extLst>
                <a:ext uri="{FF2B5EF4-FFF2-40B4-BE49-F238E27FC236}">
                  <a16:creationId xmlns:a16="http://schemas.microsoft.com/office/drawing/2014/main" id="{07217E1D-E519-4C70-AA53-8D4815A0A63A}"/>
                </a:ext>
              </a:extLst>
            </p:cNvPr>
            <p:cNvSpPr>
              <a:spLocks noChangeArrowheads="1"/>
            </p:cNvSpPr>
            <p:nvPr/>
          </p:nvSpPr>
          <p:spPr bwMode="auto">
            <a:xfrm>
              <a:off x="11114246" y="20543705"/>
              <a:ext cx="2821322" cy="506040"/>
            </a:xfrm>
            <a:prstGeom prst="roundRect">
              <a:avLst>
                <a:gd name="adj" fmla="val 16667"/>
              </a:avLst>
            </a:prstGeom>
            <a:solidFill>
              <a:schemeClr val="tx2">
                <a:lumMod val="20000"/>
                <a:lumOff val="80000"/>
              </a:schemeClr>
            </a:solidFill>
            <a:ln>
              <a:headEnd/>
              <a:tailEnd/>
            </a:ln>
          </p:spPr>
          <p:style>
            <a:lnRef idx="0">
              <a:schemeClr val="accent5"/>
            </a:lnRef>
            <a:fillRef idx="3">
              <a:schemeClr val="accent5"/>
            </a:fillRef>
            <a:effectRef idx="3">
              <a:schemeClr val="accent5"/>
            </a:effectRef>
            <a:fontRef idx="minor">
              <a:schemeClr val="lt1"/>
            </a:fontRef>
          </p:style>
          <p:txBody>
            <a:bodyPr/>
            <a:lstStyle/>
            <a:p>
              <a:pPr lvl="0" defTabSz="914400">
                <a:spcAft>
                  <a:spcPts val="1000"/>
                </a:spcAft>
              </a:pPr>
              <a:r>
                <a:rPr lang="en-US" altLang="en-US" sz="2400" b="1" dirty="0">
                  <a:solidFill>
                    <a:schemeClr val="tx1"/>
                  </a:solidFill>
                  <a:latin typeface="Times New Roman" pitchFamily="18" charset="0"/>
                  <a:cs typeface="Arial" pitchFamily="34" charset="0"/>
                </a:rPr>
                <a:t>Modify Parameters</a:t>
              </a:r>
              <a:endParaRPr lang="en-US" altLang="en-US" sz="2400" dirty="0">
                <a:solidFill>
                  <a:schemeClr val="tx1"/>
                </a:solidFill>
                <a:latin typeface="Times New Roman" pitchFamily="18" charset="0"/>
                <a:cs typeface="Arial" pitchFamily="34" charset="0"/>
              </a:endParaRPr>
            </a:p>
            <a:p>
              <a:pPr>
                <a:defRPr/>
              </a:pPr>
              <a:endParaRPr lang="en-US" dirty="0">
                <a:solidFill>
                  <a:schemeClr val="tx1"/>
                </a:solidFill>
                <a:latin typeface="Arial" pitchFamily="34" charset="0"/>
                <a:cs typeface="Arial" pitchFamily="34" charset="0"/>
              </a:endParaRPr>
            </a:p>
          </p:txBody>
        </p:sp>
      </p:grpSp>
      <p:sp>
        <p:nvSpPr>
          <p:cNvPr id="50" name="Rounded Rectangle 61">
            <a:extLst>
              <a:ext uri="{FF2B5EF4-FFF2-40B4-BE49-F238E27FC236}">
                <a16:creationId xmlns:a16="http://schemas.microsoft.com/office/drawing/2014/main" id="{F55FD7D2-8911-4C94-B4C1-7DB61BC775F5}"/>
              </a:ext>
            </a:extLst>
          </p:cNvPr>
          <p:cNvSpPr/>
          <p:nvPr/>
        </p:nvSpPr>
        <p:spPr>
          <a:xfrm>
            <a:off x="7811249" y="25344437"/>
            <a:ext cx="3877513" cy="684040"/>
          </a:xfrm>
          <a:prstGeom prst="roundRect">
            <a:avLst/>
          </a:prstGeom>
          <a:solidFill>
            <a:schemeClr val="accent4"/>
          </a:solidFill>
          <a:ln w="19050"/>
          <a:scene3d>
            <a:camera prst="orthographicFront"/>
            <a:lightRig rig="threePt" dir="t"/>
          </a:scene3d>
          <a:sp3d>
            <a:bevelT w="139700" h="139700" prst="divot"/>
          </a:sp3d>
        </p:spPr>
        <p:style>
          <a:lnRef idx="2">
            <a:schemeClr val="accent6"/>
          </a:lnRef>
          <a:fillRef idx="1">
            <a:schemeClr val="lt1"/>
          </a:fillRef>
          <a:effectRef idx="0">
            <a:schemeClr val="accent6"/>
          </a:effectRef>
          <a:fontRef idx="minor">
            <a:schemeClr val="dk1"/>
          </a:fontRef>
        </p:style>
        <p:txBody>
          <a:bodyPr rtlCol="0" anchor="ctr"/>
          <a:lstStyle/>
          <a:p>
            <a:pPr algn="ctr">
              <a:defRPr/>
            </a:pPr>
            <a:r>
              <a:rPr lang="en-US" sz="3600" b="1" dirty="0">
                <a:solidFill>
                  <a:schemeClr val="tx2">
                    <a:lumMod val="75000"/>
                  </a:schemeClr>
                </a:solidFill>
              </a:rPr>
              <a:t>WHO WE ARE ?</a:t>
            </a:r>
          </a:p>
        </p:txBody>
      </p:sp>
      <p:sp>
        <p:nvSpPr>
          <p:cNvPr id="52" name="Rectangle 51">
            <a:extLst>
              <a:ext uri="{FF2B5EF4-FFF2-40B4-BE49-F238E27FC236}">
                <a16:creationId xmlns:a16="http://schemas.microsoft.com/office/drawing/2014/main" id="{BFD443DC-7746-4CFA-9224-6B204FC66645}"/>
              </a:ext>
            </a:extLst>
          </p:cNvPr>
          <p:cNvSpPr/>
          <p:nvPr/>
        </p:nvSpPr>
        <p:spPr>
          <a:xfrm>
            <a:off x="10244035" y="20063576"/>
            <a:ext cx="10324687" cy="740678"/>
          </a:xfrm>
          <a:prstGeom prst="rect">
            <a:avLst/>
          </a:prstGeom>
          <a:solidFill>
            <a:schemeClr val="accent2">
              <a:lumMod val="60000"/>
              <a:lumOff val="40000"/>
            </a:schemeClr>
          </a:solidFill>
          <a:ln>
            <a:solidFill>
              <a:srgbClr val="FFC000"/>
            </a:solidFill>
          </a:ln>
          <a:effectLst>
            <a:glow rad="63500">
              <a:schemeClr val="accent4">
                <a:satMod val="175000"/>
                <a:alpha val="40000"/>
              </a:schemeClr>
            </a:glow>
          </a:effectLst>
          <a:scene3d>
            <a:camera prst="orthographicFront"/>
            <a:lightRig rig="threePt" dir="t"/>
          </a:scene3d>
          <a:sp3d>
            <a:bevelT/>
          </a:sp3d>
        </p:spPr>
        <p:style>
          <a:lnRef idx="2">
            <a:schemeClr val="accent6"/>
          </a:lnRef>
          <a:fillRef idx="1">
            <a:schemeClr val="lt1"/>
          </a:fillRef>
          <a:effectRef idx="0">
            <a:schemeClr val="accent6"/>
          </a:effectRef>
          <a:fontRef idx="minor">
            <a:schemeClr val="dk1"/>
          </a:fontRef>
        </p:style>
        <p:txBody>
          <a:bodyPr anchor="ctr"/>
          <a:lstStyle/>
          <a:p>
            <a:pPr algn="ctr">
              <a:defRPr/>
            </a:pPr>
            <a:r>
              <a:rPr lang="en-US" sz="3600" b="1" dirty="0">
                <a:solidFill>
                  <a:schemeClr val="tx2">
                    <a:lumMod val="75000"/>
                  </a:schemeClr>
                </a:solidFill>
                <a:latin typeface="Calibri" pitchFamily="34" charset="0"/>
                <a:cs typeface="Arial" pitchFamily="34" charset="0"/>
              </a:rPr>
              <a:t>Application /Advantages of the product</a:t>
            </a:r>
          </a:p>
        </p:txBody>
      </p:sp>
      <p:pic>
        <p:nvPicPr>
          <p:cNvPr id="57" name="Picture 56">
            <a:extLst>
              <a:ext uri="{FF2B5EF4-FFF2-40B4-BE49-F238E27FC236}">
                <a16:creationId xmlns:a16="http://schemas.microsoft.com/office/drawing/2014/main" id="{021CA39B-3DD7-46B1-82B6-238E85A08531}"/>
              </a:ext>
            </a:extLst>
          </p:cNvPr>
          <p:cNvPicPr>
            <a:picLocks noChangeAspect="1"/>
          </p:cNvPicPr>
          <p:nvPr/>
        </p:nvPicPr>
        <p:blipFill>
          <a:blip r:embed="rId5"/>
          <a:stretch>
            <a:fillRect/>
          </a:stretch>
        </p:blipFill>
        <p:spPr>
          <a:xfrm>
            <a:off x="1822737" y="26791317"/>
            <a:ext cx="1892511" cy="1679870"/>
          </a:xfrm>
          <a:prstGeom prst="rect">
            <a:avLst/>
          </a:prstGeom>
        </p:spPr>
      </p:pic>
      <p:pic>
        <p:nvPicPr>
          <p:cNvPr id="58" name="Picture 57">
            <a:extLst>
              <a:ext uri="{FF2B5EF4-FFF2-40B4-BE49-F238E27FC236}">
                <a16:creationId xmlns:a16="http://schemas.microsoft.com/office/drawing/2014/main" id="{2BDB1A21-F4CD-48CC-B9D6-4C62C3739161}"/>
              </a:ext>
            </a:extLst>
          </p:cNvPr>
          <p:cNvPicPr>
            <a:picLocks noChangeAspect="1"/>
          </p:cNvPicPr>
          <p:nvPr/>
        </p:nvPicPr>
        <p:blipFill>
          <a:blip r:embed="rId5"/>
          <a:stretch>
            <a:fillRect/>
          </a:stretch>
        </p:blipFill>
        <p:spPr>
          <a:xfrm>
            <a:off x="8320792" y="26806248"/>
            <a:ext cx="1961153" cy="1740799"/>
          </a:xfrm>
          <a:prstGeom prst="rect">
            <a:avLst/>
          </a:prstGeom>
        </p:spPr>
      </p:pic>
      <p:pic>
        <p:nvPicPr>
          <p:cNvPr id="59" name="Picture 58">
            <a:extLst>
              <a:ext uri="{FF2B5EF4-FFF2-40B4-BE49-F238E27FC236}">
                <a16:creationId xmlns:a16="http://schemas.microsoft.com/office/drawing/2014/main" id="{B2E9E164-9CEA-4B66-94F0-BC4C921052F4}"/>
              </a:ext>
            </a:extLst>
          </p:cNvPr>
          <p:cNvPicPr>
            <a:picLocks noChangeAspect="1"/>
          </p:cNvPicPr>
          <p:nvPr/>
        </p:nvPicPr>
        <p:blipFill>
          <a:blip r:embed="rId5"/>
          <a:stretch>
            <a:fillRect/>
          </a:stretch>
        </p:blipFill>
        <p:spPr>
          <a:xfrm>
            <a:off x="14672917" y="26806249"/>
            <a:ext cx="1780919" cy="1580816"/>
          </a:xfrm>
          <a:prstGeom prst="rect">
            <a:avLst/>
          </a:prstGeom>
        </p:spPr>
      </p:pic>
      <p:sp>
        <p:nvSpPr>
          <p:cNvPr id="60" name="AutoShape 195">
            <a:extLst>
              <a:ext uri="{FF2B5EF4-FFF2-40B4-BE49-F238E27FC236}">
                <a16:creationId xmlns:a16="http://schemas.microsoft.com/office/drawing/2014/main" id="{1433D730-864E-4FAA-AEC7-7DD3CD3C9C01}"/>
              </a:ext>
            </a:extLst>
          </p:cNvPr>
          <p:cNvSpPr>
            <a:spLocks noChangeArrowheads="1"/>
          </p:cNvSpPr>
          <p:nvPr/>
        </p:nvSpPr>
        <p:spPr bwMode="auto">
          <a:xfrm>
            <a:off x="3707295" y="26411237"/>
            <a:ext cx="3866667" cy="2357335"/>
          </a:xfrm>
          <a:prstGeom prst="roundRect">
            <a:avLst>
              <a:gd name="adj" fmla="val 16667"/>
            </a:avLst>
          </a:prstGeom>
          <a:solidFill>
            <a:srgbClr val="00FF99"/>
          </a:solidFill>
          <a:ln>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pPr marL="342900" lvl="0" indent="-342900">
              <a:buFont typeface="Wingdings" panose="05000000000000000000" pitchFamily="2" charset="2"/>
              <a:buChar char="Ø"/>
            </a:pPr>
            <a:r>
              <a:rPr lang="en-US" sz="2400" b="1" dirty="0"/>
              <a:t>To design a WDM system with Raman Amplifier using </a:t>
            </a:r>
            <a:r>
              <a:rPr lang="en-US" sz="2400" b="1" dirty="0" err="1"/>
              <a:t>OptiSystem</a:t>
            </a:r>
            <a:r>
              <a:rPr lang="en-US" sz="2400" b="1" dirty="0"/>
              <a:t>.</a:t>
            </a:r>
          </a:p>
        </p:txBody>
      </p:sp>
      <p:sp>
        <p:nvSpPr>
          <p:cNvPr id="61" name="AutoShape 195">
            <a:extLst>
              <a:ext uri="{FF2B5EF4-FFF2-40B4-BE49-F238E27FC236}">
                <a16:creationId xmlns:a16="http://schemas.microsoft.com/office/drawing/2014/main" id="{B535765F-A72E-41BF-B258-B7D6D7234F72}"/>
              </a:ext>
            </a:extLst>
          </p:cNvPr>
          <p:cNvSpPr>
            <a:spLocks noChangeArrowheads="1"/>
          </p:cNvSpPr>
          <p:nvPr/>
        </p:nvSpPr>
        <p:spPr bwMode="auto">
          <a:xfrm>
            <a:off x="10277339" y="26411237"/>
            <a:ext cx="3866667" cy="2322603"/>
          </a:xfrm>
          <a:prstGeom prst="roundRect">
            <a:avLst>
              <a:gd name="adj" fmla="val 16667"/>
            </a:avLst>
          </a:prstGeom>
          <a:solidFill>
            <a:srgbClr val="00FF99"/>
          </a:solidFill>
          <a:ln>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pPr marL="342900" lvl="0" indent="-342900">
              <a:buFont typeface="Wingdings" panose="05000000000000000000" pitchFamily="2" charset="2"/>
              <a:buChar char="Ø"/>
            </a:pPr>
            <a:r>
              <a:rPr lang="en-US" sz="2400" b="1" dirty="0"/>
              <a:t>To design a WDM system with Raman Amplifier using </a:t>
            </a:r>
            <a:r>
              <a:rPr lang="en-US" sz="2400" b="1" dirty="0" err="1"/>
              <a:t>OptiSystem</a:t>
            </a:r>
            <a:r>
              <a:rPr lang="en-US" sz="2400" b="1" dirty="0"/>
              <a:t>.</a:t>
            </a:r>
          </a:p>
        </p:txBody>
      </p:sp>
      <p:sp>
        <p:nvSpPr>
          <p:cNvPr id="62" name="AutoShape 195">
            <a:extLst>
              <a:ext uri="{FF2B5EF4-FFF2-40B4-BE49-F238E27FC236}">
                <a16:creationId xmlns:a16="http://schemas.microsoft.com/office/drawing/2014/main" id="{96DF0CD0-7844-49D4-96D9-FDAF3673D6B1}"/>
              </a:ext>
            </a:extLst>
          </p:cNvPr>
          <p:cNvSpPr>
            <a:spLocks noChangeArrowheads="1"/>
          </p:cNvSpPr>
          <p:nvPr/>
        </p:nvSpPr>
        <p:spPr bwMode="auto">
          <a:xfrm>
            <a:off x="16488609" y="26411237"/>
            <a:ext cx="3866667" cy="2357335"/>
          </a:xfrm>
          <a:prstGeom prst="roundRect">
            <a:avLst>
              <a:gd name="adj" fmla="val 16667"/>
            </a:avLst>
          </a:prstGeom>
          <a:solidFill>
            <a:srgbClr val="00FF99"/>
          </a:solidFill>
          <a:ln>
            <a:headEnd/>
            <a:tailEnd/>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prstTxWarp prst="textNoShape">
              <a:avLst/>
            </a:prstTxWarp>
          </a:bodyPr>
          <a:lstStyle/>
          <a:p>
            <a:pPr marL="342900" lvl="0" indent="-342900">
              <a:buFont typeface="Wingdings" panose="05000000000000000000" pitchFamily="2" charset="2"/>
              <a:buChar char="Ø"/>
            </a:pPr>
            <a:r>
              <a:rPr lang="en-US" sz="2400" b="1" dirty="0"/>
              <a:t>To design a WDM system with Raman Amplifier using </a:t>
            </a:r>
            <a:r>
              <a:rPr lang="en-US" sz="2400" b="1" dirty="0" err="1"/>
              <a:t>OptiSystem</a:t>
            </a:r>
            <a:r>
              <a:rPr lang="en-US" sz="2400" b="1" dirty="0"/>
              <a:t>.</a:t>
            </a:r>
          </a:p>
        </p:txBody>
      </p:sp>
      <p:pic>
        <p:nvPicPr>
          <p:cNvPr id="64" name="Picture 63">
            <a:extLst>
              <a:ext uri="{FF2B5EF4-FFF2-40B4-BE49-F238E27FC236}">
                <a16:creationId xmlns:a16="http://schemas.microsoft.com/office/drawing/2014/main" id="{F80523A4-7D9D-4A0C-B2B4-976A4293119C}"/>
              </a:ext>
            </a:extLst>
          </p:cNvPr>
          <p:cNvPicPr>
            <a:picLocks noChangeAspect="1"/>
          </p:cNvPicPr>
          <p:nvPr/>
        </p:nvPicPr>
        <p:blipFill>
          <a:blip r:embed="rId6"/>
          <a:stretch>
            <a:fillRect/>
          </a:stretch>
        </p:blipFill>
        <p:spPr>
          <a:xfrm>
            <a:off x="6075073" y="15819437"/>
            <a:ext cx="3360698" cy="3678950"/>
          </a:xfrm>
          <a:prstGeom prst="rect">
            <a:avLst/>
          </a:prstGeom>
        </p:spPr>
      </p:pic>
      <p:pic>
        <p:nvPicPr>
          <p:cNvPr id="65" name="Picture 64">
            <a:extLst>
              <a:ext uri="{FF2B5EF4-FFF2-40B4-BE49-F238E27FC236}">
                <a16:creationId xmlns:a16="http://schemas.microsoft.com/office/drawing/2014/main" id="{171DF5FB-7DC1-4FB9-9996-06AD786BE74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652499" y="12230100"/>
            <a:ext cx="541337" cy="541337"/>
          </a:xfrm>
          <a:prstGeom prst="rect">
            <a:avLst/>
          </a:prstGeom>
        </p:spPr>
      </p:pic>
      <p:sp>
        <p:nvSpPr>
          <p:cNvPr id="66" name="Decagon 65">
            <a:extLst>
              <a:ext uri="{FF2B5EF4-FFF2-40B4-BE49-F238E27FC236}">
                <a16:creationId xmlns:a16="http://schemas.microsoft.com/office/drawing/2014/main" id="{51F8DAE4-C819-4145-BAF5-9D7F5AF61F13}"/>
              </a:ext>
            </a:extLst>
          </p:cNvPr>
          <p:cNvSpPr/>
          <p:nvPr/>
        </p:nvSpPr>
        <p:spPr>
          <a:xfrm>
            <a:off x="947707" y="4348095"/>
            <a:ext cx="1044399" cy="840840"/>
          </a:xfrm>
          <a:prstGeom prst="decagon">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MY" sz="4000" b="1" dirty="0"/>
              <a:t>01</a:t>
            </a:r>
            <a:endParaRPr lang="en-MY" sz="2000" b="1" dirty="0"/>
          </a:p>
        </p:txBody>
      </p:sp>
      <p:sp>
        <p:nvSpPr>
          <p:cNvPr id="67" name="Decagon 66">
            <a:extLst>
              <a:ext uri="{FF2B5EF4-FFF2-40B4-BE49-F238E27FC236}">
                <a16:creationId xmlns:a16="http://schemas.microsoft.com/office/drawing/2014/main" id="{4ADEC84D-E025-4B52-B02C-D7C4860DB005}"/>
              </a:ext>
            </a:extLst>
          </p:cNvPr>
          <p:cNvSpPr/>
          <p:nvPr/>
        </p:nvSpPr>
        <p:spPr>
          <a:xfrm>
            <a:off x="842409" y="9796676"/>
            <a:ext cx="1044399" cy="840840"/>
          </a:xfrm>
          <a:prstGeom prst="decagon">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MY" sz="4000" b="1" dirty="0"/>
              <a:t>02</a:t>
            </a:r>
            <a:endParaRPr lang="en-MY" sz="2000" b="1" dirty="0"/>
          </a:p>
        </p:txBody>
      </p:sp>
      <p:sp>
        <p:nvSpPr>
          <p:cNvPr id="68" name="Decagon 67">
            <a:extLst>
              <a:ext uri="{FF2B5EF4-FFF2-40B4-BE49-F238E27FC236}">
                <a16:creationId xmlns:a16="http://schemas.microsoft.com/office/drawing/2014/main" id="{A81377F1-2B8C-4EAB-90A4-CBF51451A871}"/>
              </a:ext>
            </a:extLst>
          </p:cNvPr>
          <p:cNvSpPr/>
          <p:nvPr/>
        </p:nvSpPr>
        <p:spPr>
          <a:xfrm>
            <a:off x="947708" y="14434716"/>
            <a:ext cx="1044399" cy="840840"/>
          </a:xfrm>
          <a:prstGeom prst="decagon">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MY" sz="4000" b="1" dirty="0"/>
              <a:t>03</a:t>
            </a:r>
            <a:endParaRPr lang="en-MY" sz="2000" b="1" dirty="0"/>
          </a:p>
        </p:txBody>
      </p:sp>
      <p:sp>
        <p:nvSpPr>
          <p:cNvPr id="69" name="Decagon 68">
            <a:extLst>
              <a:ext uri="{FF2B5EF4-FFF2-40B4-BE49-F238E27FC236}">
                <a16:creationId xmlns:a16="http://schemas.microsoft.com/office/drawing/2014/main" id="{74B01857-2C86-4806-A4BD-C871354A0597}"/>
              </a:ext>
            </a:extLst>
          </p:cNvPr>
          <p:cNvSpPr/>
          <p:nvPr/>
        </p:nvSpPr>
        <p:spPr>
          <a:xfrm>
            <a:off x="1068470" y="19950123"/>
            <a:ext cx="1044399" cy="840840"/>
          </a:xfrm>
          <a:prstGeom prst="decagon">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MY" sz="4000" b="1" dirty="0"/>
              <a:t>04</a:t>
            </a:r>
            <a:endParaRPr lang="en-MY" sz="2000" b="1" dirty="0"/>
          </a:p>
        </p:txBody>
      </p:sp>
      <p:sp>
        <p:nvSpPr>
          <p:cNvPr id="70" name="Decagon 69">
            <a:extLst>
              <a:ext uri="{FF2B5EF4-FFF2-40B4-BE49-F238E27FC236}">
                <a16:creationId xmlns:a16="http://schemas.microsoft.com/office/drawing/2014/main" id="{E87D070C-BBA8-4BA3-A70F-C7002723B636}"/>
              </a:ext>
            </a:extLst>
          </p:cNvPr>
          <p:cNvSpPr/>
          <p:nvPr/>
        </p:nvSpPr>
        <p:spPr>
          <a:xfrm>
            <a:off x="10400967" y="4463864"/>
            <a:ext cx="1044399" cy="840840"/>
          </a:xfrm>
          <a:prstGeom prst="decagon">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MY" sz="4000" b="1" dirty="0"/>
              <a:t>05</a:t>
            </a:r>
            <a:endParaRPr lang="en-MY" sz="2000" b="1" dirty="0"/>
          </a:p>
        </p:txBody>
      </p:sp>
      <p:sp>
        <p:nvSpPr>
          <p:cNvPr id="71" name="Decagon 70">
            <a:extLst>
              <a:ext uri="{FF2B5EF4-FFF2-40B4-BE49-F238E27FC236}">
                <a16:creationId xmlns:a16="http://schemas.microsoft.com/office/drawing/2014/main" id="{306730E7-6442-4907-BAC3-FE26CAA4E999}"/>
              </a:ext>
            </a:extLst>
          </p:cNvPr>
          <p:cNvSpPr/>
          <p:nvPr/>
        </p:nvSpPr>
        <p:spPr>
          <a:xfrm>
            <a:off x="10260462" y="12049062"/>
            <a:ext cx="1044399" cy="840840"/>
          </a:xfrm>
          <a:prstGeom prst="decagon">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MY" sz="4000" b="1" dirty="0"/>
              <a:t>06</a:t>
            </a:r>
            <a:endParaRPr lang="en-MY" sz="2000" b="1" dirty="0"/>
          </a:p>
        </p:txBody>
      </p:sp>
      <p:sp>
        <p:nvSpPr>
          <p:cNvPr id="72" name="Decagon 71">
            <a:extLst>
              <a:ext uri="{FF2B5EF4-FFF2-40B4-BE49-F238E27FC236}">
                <a16:creationId xmlns:a16="http://schemas.microsoft.com/office/drawing/2014/main" id="{A783785F-EF14-407F-924D-3D9BC8AAE087}"/>
              </a:ext>
            </a:extLst>
          </p:cNvPr>
          <p:cNvSpPr/>
          <p:nvPr/>
        </p:nvSpPr>
        <p:spPr>
          <a:xfrm>
            <a:off x="10392531" y="19991755"/>
            <a:ext cx="1044399" cy="840840"/>
          </a:xfrm>
          <a:prstGeom prst="decagon">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MY" sz="4000" b="1" dirty="0"/>
              <a:t>06</a:t>
            </a:r>
            <a:endParaRPr lang="en-MY" sz="2000" b="1" dirty="0"/>
          </a:p>
        </p:txBody>
      </p:sp>
      <p:sp>
        <p:nvSpPr>
          <p:cNvPr id="73" name="Rectangle: Rounded Corners 72">
            <a:extLst>
              <a:ext uri="{FF2B5EF4-FFF2-40B4-BE49-F238E27FC236}">
                <a16:creationId xmlns:a16="http://schemas.microsoft.com/office/drawing/2014/main" id="{34A68260-3081-4CA4-8AC0-38A3EC00684B}"/>
              </a:ext>
            </a:extLst>
          </p:cNvPr>
          <p:cNvSpPr/>
          <p:nvPr/>
        </p:nvSpPr>
        <p:spPr>
          <a:xfrm>
            <a:off x="15656997" y="519317"/>
            <a:ext cx="4988759" cy="3064603"/>
          </a:xfrm>
          <a:prstGeom prst="roundRect">
            <a:avLst>
              <a:gd name="adj" fmla="val 2991"/>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MY" sz="3600" b="1" dirty="0"/>
          </a:p>
          <a:p>
            <a:pPr algn="ctr"/>
            <a:endParaRPr lang="en-MY" sz="3600" b="1" dirty="0"/>
          </a:p>
          <a:p>
            <a:pPr algn="ctr"/>
            <a:endParaRPr lang="en-MY" sz="3600" b="1" dirty="0"/>
          </a:p>
          <a:p>
            <a:pPr algn="ctr"/>
            <a:r>
              <a:rPr lang="en-MY" sz="3600" b="1" dirty="0"/>
              <a:t>ABC Enterprise Ltd.</a:t>
            </a:r>
          </a:p>
          <a:p>
            <a:pPr algn="ctr"/>
            <a:r>
              <a:rPr lang="en-MY" sz="3600" b="1" dirty="0"/>
              <a:t>Your Company detail</a:t>
            </a:r>
          </a:p>
          <a:p>
            <a:pPr algn="ctr"/>
            <a:r>
              <a:rPr lang="en-MY" sz="3600" b="1" dirty="0"/>
              <a:t>Address</a:t>
            </a:r>
          </a:p>
          <a:p>
            <a:pPr algn="ctr"/>
            <a:endParaRPr lang="en-MY" sz="3600" b="1" dirty="0"/>
          </a:p>
          <a:p>
            <a:pPr algn="ctr"/>
            <a:endParaRPr lang="en-MY" sz="3600" dirty="0"/>
          </a:p>
        </p:txBody>
      </p:sp>
      <p:pic>
        <p:nvPicPr>
          <p:cNvPr id="77" name="Picture 76">
            <a:extLst>
              <a:ext uri="{FF2B5EF4-FFF2-40B4-BE49-F238E27FC236}">
                <a16:creationId xmlns:a16="http://schemas.microsoft.com/office/drawing/2014/main" id="{9B5FD561-87EA-4A4B-9FD6-4E94C2202F71}"/>
              </a:ext>
            </a:extLst>
          </p:cNvPr>
          <p:cNvPicPr>
            <a:picLocks noChangeAspect="1"/>
          </p:cNvPicPr>
          <p:nvPr/>
        </p:nvPicPr>
        <p:blipFill>
          <a:blip r:embed="rId8"/>
          <a:stretch>
            <a:fillRect/>
          </a:stretch>
        </p:blipFill>
        <p:spPr>
          <a:xfrm>
            <a:off x="11888365" y="8685060"/>
            <a:ext cx="5569104" cy="2762982"/>
          </a:xfrm>
          <a:prstGeom prst="rect">
            <a:avLst/>
          </a:prstGeom>
        </p:spPr>
      </p:pic>
      <p:pic>
        <p:nvPicPr>
          <p:cNvPr id="79" name="Picture 78">
            <a:extLst>
              <a:ext uri="{FF2B5EF4-FFF2-40B4-BE49-F238E27FC236}">
                <a16:creationId xmlns:a16="http://schemas.microsoft.com/office/drawing/2014/main" id="{1842C8FE-29C9-4A8E-A6B1-684AA6E2E974}"/>
              </a:ext>
            </a:extLst>
          </p:cNvPr>
          <p:cNvPicPr>
            <a:picLocks noChangeAspect="1"/>
          </p:cNvPicPr>
          <p:nvPr/>
        </p:nvPicPr>
        <p:blipFill>
          <a:blip r:embed="rId9"/>
          <a:stretch>
            <a:fillRect/>
          </a:stretch>
        </p:blipFill>
        <p:spPr>
          <a:xfrm>
            <a:off x="1701520" y="21636828"/>
            <a:ext cx="7734251" cy="3520816"/>
          </a:xfrm>
          <a:prstGeom prst="rect">
            <a:avLst/>
          </a:prstGeom>
        </p:spPr>
      </p:pic>
      <p:sp>
        <p:nvSpPr>
          <p:cNvPr id="80" name="TextBox 79">
            <a:extLst>
              <a:ext uri="{FF2B5EF4-FFF2-40B4-BE49-F238E27FC236}">
                <a16:creationId xmlns:a16="http://schemas.microsoft.com/office/drawing/2014/main" id="{47E08684-C14F-4295-90EF-BF950B0C074A}"/>
              </a:ext>
            </a:extLst>
          </p:cNvPr>
          <p:cNvSpPr txBox="1"/>
          <p:nvPr/>
        </p:nvSpPr>
        <p:spPr>
          <a:xfrm>
            <a:off x="10418003" y="5677563"/>
            <a:ext cx="9809963" cy="2554545"/>
          </a:xfrm>
          <a:prstGeom prst="rect">
            <a:avLst/>
          </a:prstGeom>
          <a:noFill/>
          <a:ln>
            <a:solidFill>
              <a:srgbClr val="C00000"/>
            </a:solidFill>
          </a:ln>
        </p:spPr>
        <p:txBody>
          <a:bodyPr wrap="square" rtlCol="0">
            <a:spAutoFit/>
          </a:bodyPr>
          <a:lstStyle/>
          <a:p>
            <a:r>
              <a:rPr lang="en-MY" sz="4000" b="1" dirty="0"/>
              <a:t>Based on your  industry visit or market survey, highlight all opportunities and point all recommendations from the industry. </a:t>
            </a:r>
          </a:p>
          <a:p>
            <a:r>
              <a:rPr lang="en-MY" sz="4000" b="1" dirty="0"/>
              <a:t>Include your visiting picture here</a:t>
            </a:r>
          </a:p>
        </p:txBody>
      </p:sp>
      <p:sp>
        <p:nvSpPr>
          <p:cNvPr id="81" name="TextBox 80">
            <a:extLst>
              <a:ext uri="{FF2B5EF4-FFF2-40B4-BE49-F238E27FC236}">
                <a16:creationId xmlns:a16="http://schemas.microsoft.com/office/drawing/2014/main" id="{27FFC4B1-5E22-4EF7-B573-95F93CAC17AD}"/>
              </a:ext>
            </a:extLst>
          </p:cNvPr>
          <p:cNvSpPr txBox="1"/>
          <p:nvPr/>
        </p:nvSpPr>
        <p:spPr>
          <a:xfrm>
            <a:off x="1364608" y="20899585"/>
            <a:ext cx="8358250" cy="523220"/>
          </a:xfrm>
          <a:prstGeom prst="rect">
            <a:avLst/>
          </a:prstGeom>
          <a:noFill/>
        </p:spPr>
        <p:txBody>
          <a:bodyPr wrap="none" rtlCol="0">
            <a:spAutoFit/>
          </a:bodyPr>
          <a:lstStyle/>
          <a:p>
            <a:r>
              <a:rPr lang="en-MY" sz="2800" dirty="0"/>
              <a:t>Product oriented real industries data/ Graph (very clear)</a:t>
            </a:r>
          </a:p>
        </p:txBody>
      </p:sp>
    </p:spTree>
    <p:extLst>
      <p:ext uri="{BB962C8B-B14F-4D97-AF65-F5344CB8AC3E}">
        <p14:creationId xmlns:p14="http://schemas.microsoft.com/office/powerpoint/2010/main" val="208753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4931</TotalTime>
  <Words>454</Words>
  <Application>Microsoft Office PowerPoint</Application>
  <PresentationFormat>Custom</PresentationFormat>
  <Paragraphs>49</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Calibri Light</vt:lpstr>
      <vt:lpstr>Shonar Bangla</vt:lpstr>
      <vt:lpstr>Tahoma</vt:lpstr>
      <vt:lpstr>Times New Roman</vt:lpstr>
      <vt:lpstr>Wingdings</vt:lpstr>
      <vt:lpstr>Office Theme</vt:lpstr>
      <vt:lpstr>PowerPoint Presentation</vt:lpstr>
    </vt:vector>
  </TitlesOfParts>
  <Company>IIUM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Dr Md Towfiqur Rahman</dc:creator>
  <cp:lastModifiedBy>User</cp:lastModifiedBy>
  <cp:revision>312</cp:revision>
  <cp:lastPrinted>2012-12-19T01:12:08Z</cp:lastPrinted>
  <dcterms:created xsi:type="dcterms:W3CDTF">2010-01-02T03:24:30Z</dcterms:created>
  <dcterms:modified xsi:type="dcterms:W3CDTF">2022-03-15T10:20:43Z</dcterms:modified>
</cp:coreProperties>
</file>