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306" r:id="rId3"/>
    <p:sldId id="315" r:id="rId4"/>
    <p:sldId id="305" r:id="rId5"/>
    <p:sldId id="289" r:id="rId6"/>
    <p:sldId id="318" r:id="rId7"/>
    <p:sldId id="319" r:id="rId8"/>
    <p:sldId id="320" r:id="rId9"/>
    <p:sldId id="290" r:id="rId10"/>
    <p:sldId id="291" r:id="rId11"/>
    <p:sldId id="292" r:id="rId12"/>
    <p:sldId id="293" r:id="rId13"/>
    <p:sldId id="307" r:id="rId14"/>
    <p:sldId id="294" r:id="rId15"/>
    <p:sldId id="322" r:id="rId16"/>
    <p:sldId id="295" r:id="rId17"/>
    <p:sldId id="296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333333"/>
    <a:srgbClr val="969696"/>
    <a:srgbClr val="5F5F5F"/>
    <a:srgbClr val="292929"/>
    <a:srgbClr val="1C1C1C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DFD8A7-7282-4938-B5F1-ADAED4D807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F62629-CDB2-4D59-970B-654DB8B8AE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A4763C3-DB47-4AD7-B869-A7E223F8F8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B295E10-7D04-4724-AA5B-07BC339B53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A342B23-96AF-4A43-89A6-54DBA9FC07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090DB9D-9FDE-409C-B844-44EFAA064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fld id="{D842F1A7-F95D-42B3-A034-E58171FA9D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78273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75370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672239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571694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96713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9DA31F-F4C0-46C1-BF68-658B178D6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FA9FD6-21FD-48B9-A8E0-0E3631E66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7795D243-A4B1-47E9-85E2-8D6A827A9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FAE4AA48-2388-4714-9926-2945A196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400800"/>
            <a:ext cx="281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>
                <a:solidFill>
                  <a:schemeClr val="accent2"/>
                </a:solidFill>
              </a:rPr>
              <a:t>HSR &amp; Anti-Aliasing</a:t>
            </a:r>
          </a:p>
          <a:p>
            <a:pPr algn="r" eaLnBrk="1" hangingPunct="1">
              <a:defRPr/>
            </a:pPr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1030" name="Line 10">
            <a:extLst>
              <a:ext uri="{FF2B5EF4-FFF2-40B4-BE49-F238E27FC236}">
                <a16:creationId xmlns:a16="http://schemas.microsoft.com/office/drawing/2014/main" id="{E33D0E52-C580-463D-A920-A204BE806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7FCF7A9B-D6D5-4F29-8376-B32986A3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00800"/>
            <a:ext cx="3429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chemeClr val="accent2"/>
                </a:solidFill>
              </a:rPr>
              <a:t>Computer Graphics</a:t>
            </a: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5790EE5-D56E-4555-8E01-1516F10F3F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11">
            <a:extLst>
              <a:ext uri="{FF2B5EF4-FFF2-40B4-BE49-F238E27FC236}">
                <a16:creationId xmlns:a16="http://schemas.microsoft.com/office/drawing/2014/main" id="{0660F7BD-C989-4BDC-915B-EE11C73566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fade thruBlk="1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D69D9BF0-04D9-4C68-B72A-3055E5F3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Computer Graphics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74E13267-F6FF-4E80-8D05-BF67D0E3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0"/>
              <a:t>Hidden Surface Removal</a:t>
            </a:r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3621C279-1A68-46F9-B191-FCC096654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3600"/>
            <a:ext cx="31654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C7D8413-63BA-4BA6-A344-64F80DD35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HSR: Painter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10B669D-0C4E-45E4-9647-801AE1A74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simulate the way actual painters work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draw scene from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back to front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sort scene</a:t>
            </a:r>
            <a:r>
              <a:rPr lang="en-US" altLang="ja-JP">
                <a:ea typeface="ＭＳ Ｐゴシック" panose="020B0600070205080204" pitchFamily="34" charset="-128"/>
              </a:rPr>
              <a:t>s polygons from back to front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 rendering polygons from the back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problems: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cyclic overlaps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sorting is O(n log n)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works only for polygons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871336E4-B9B4-4F26-9F06-8C6BF9FB71C1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048000"/>
            <a:ext cx="3390900" cy="3276600"/>
            <a:chOff x="2712" y="1970"/>
            <a:chExt cx="2136" cy="2064"/>
          </a:xfrm>
        </p:grpSpPr>
        <p:sp>
          <p:nvSpPr>
            <p:cNvPr id="17413" name="AutoShape 8">
              <a:extLst>
                <a:ext uri="{FF2B5EF4-FFF2-40B4-BE49-F238E27FC236}">
                  <a16:creationId xmlns:a16="http://schemas.microsoft.com/office/drawing/2014/main" id="{BA3D2A97-38AF-4543-8FCC-C17BD4EBC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96286">
              <a:off x="3504" y="2256"/>
              <a:ext cx="480" cy="20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14" name="AutoShape 9">
              <a:extLst>
                <a:ext uri="{FF2B5EF4-FFF2-40B4-BE49-F238E27FC236}">
                  <a16:creationId xmlns:a16="http://schemas.microsoft.com/office/drawing/2014/main" id="{528255DB-42C7-48A1-A174-8CB2DFC9B0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98491">
              <a:off x="3936" y="1970"/>
              <a:ext cx="480" cy="20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15" name="AutoShape 4">
              <a:extLst>
                <a:ext uri="{FF2B5EF4-FFF2-40B4-BE49-F238E27FC236}">
                  <a16:creationId xmlns:a16="http://schemas.microsoft.com/office/drawing/2014/main" id="{BBB9E11D-1AA8-451E-A7CE-923F9EF892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76" y="1848"/>
              <a:ext cx="480" cy="20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16" name="AutoShape 12">
              <a:extLst>
                <a:ext uri="{FF2B5EF4-FFF2-40B4-BE49-F238E27FC236}">
                  <a16:creationId xmlns:a16="http://schemas.microsoft.com/office/drawing/2014/main" id="{BECEC609-652D-4F9C-B9F0-349EEF6674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94497">
              <a:off x="3120" y="2400"/>
              <a:ext cx="480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6857552-3BE4-4368-BB68-BACF95851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D8EB95-6CF3-4284-8801-969A7DCCE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10600" cy="5257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idea: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advantages</a:t>
            </a:r>
            <a:r>
              <a:rPr lang="en-US" altLang="en-US">
                <a:ea typeface="ＭＳ Ｐゴシック" panose="020B0600070205080204" pitchFamily="34" charset="-128"/>
              </a:rPr>
              <a:t> of painter’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br>
              <a:rPr lang="en-US" altLang="ja-JP">
                <a:ea typeface="ＭＳ Ｐゴシック" panose="020B0600070205080204" pitchFamily="34" charset="-128"/>
              </a:rPr>
            </a:br>
            <a:r>
              <a:rPr lang="en-US" altLang="ja-JP">
                <a:ea typeface="ＭＳ Ｐゴシック" panose="020B0600070205080204" pitchFamily="34" charset="-128"/>
              </a:rPr>
              <a:t>(back to front rendering)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avoid its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disadvantages</a:t>
            </a:r>
            <a:r>
              <a:rPr lang="en-US" altLang="en-US">
                <a:ea typeface="ＭＳ Ｐゴシック" panose="020B0600070205080204" pitchFamily="34" charset="-128"/>
              </a:rPr>
              <a:t> (sorting polygons)</a:t>
            </a:r>
          </a:p>
          <a:p>
            <a:pPr eaLnBrk="1" hangingPunct="1"/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implementation: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trade </a:t>
            </a:r>
            <a:r>
              <a:rPr lang="en-US" altLang="en-US" b="1">
                <a:ea typeface="ＭＳ Ｐゴシック" panose="020B0600070205080204" pitchFamily="34" charset="-128"/>
              </a:rPr>
              <a:t>memory</a:t>
            </a:r>
            <a:r>
              <a:rPr lang="en-US" altLang="en-US">
                <a:ea typeface="ＭＳ Ｐゴシック" panose="020B0600070205080204" pitchFamily="34" charset="-128"/>
              </a:rPr>
              <a:t> (cheap) for </a:t>
            </a:r>
            <a:r>
              <a:rPr lang="en-US" altLang="en-US" b="1">
                <a:ea typeface="ＭＳ Ｐゴシック" panose="020B0600070205080204" pitchFamily="34" charset="-128"/>
              </a:rPr>
              <a:t>speed</a:t>
            </a:r>
            <a:r>
              <a:rPr lang="en-US" altLang="en-US">
                <a:ea typeface="ＭＳ Ｐゴシック" panose="020B0600070205080204" pitchFamily="34" charset="-128"/>
              </a:rPr>
              <a:t> (critical)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trade </a:t>
            </a:r>
            <a:r>
              <a:rPr lang="en-US" altLang="en-US" b="1">
                <a:ea typeface="ＭＳ Ｐゴシック" panose="020B0600070205080204" pitchFamily="34" charset="-128"/>
              </a:rPr>
              <a:t>accuracy</a:t>
            </a:r>
            <a:r>
              <a:rPr lang="en-US" altLang="en-US">
                <a:ea typeface="ＭＳ Ｐゴシック" panose="020B0600070205080204" pitchFamily="34" charset="-128"/>
              </a:rPr>
              <a:t> for </a:t>
            </a:r>
            <a:r>
              <a:rPr lang="en-US" altLang="en-US" b="1">
                <a:ea typeface="ＭＳ Ｐゴシック" panose="020B0600070205080204" pitchFamily="34" charset="-128"/>
              </a:rPr>
              <a:t>speed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(fast rendering, imperfect Z (depth) estimation)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F0957D1-2C33-4606-AF0E-9E612FB66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ECF0CC-F6A9-4445-8E14-E54C67F50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introduce new per-pixel buffer: </a:t>
            </a:r>
            <a:r>
              <a:rPr lang="en-US" altLang="en-US" i="1">
                <a:solidFill>
                  <a:srgbClr val="3366FF"/>
                </a:solidFill>
                <a:ea typeface="ＭＳ Ｐゴシック" panose="020B0600070205080204" pitchFamily="34" charset="-128"/>
              </a:rPr>
              <a:t>z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-buffer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(in addition to the image frame buffer)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-buffer: stores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-values of pixels</a:t>
            </a:r>
          </a:p>
        </p:txBody>
      </p:sp>
      <p:pic>
        <p:nvPicPr>
          <p:cNvPr id="173060" name="Picture 4" descr="D:\Research\Programming\Raytracer\Release\zbuffer-p0.png">
            <a:extLst>
              <a:ext uri="{FF2B5EF4-FFF2-40B4-BE49-F238E27FC236}">
                <a16:creationId xmlns:a16="http://schemas.microsoft.com/office/drawing/2014/main" id="{56CA5AC7-E76A-45E8-8349-41D06BD1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32400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1" name="Picture 5" descr="D:\Research\Programming\Raytracer\Release\zbuffer-z0.png">
            <a:extLst>
              <a:ext uri="{FF2B5EF4-FFF2-40B4-BE49-F238E27FC236}">
                <a16:creationId xmlns:a16="http://schemas.microsoft.com/office/drawing/2014/main" id="{9E9445F4-A9D2-4DF7-9BED-FD12F13F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32400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E4932F5-83E8-4B02-B4B0-E93BE267E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A4FEDC9-DEBF-4839-AF63-C05D12639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treat each primitive (triangle) 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individually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scene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anose="020B0600070205080204" pitchFamily="34" charset="-128"/>
              </a:rPr>
              <a:t> objects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anose="020B0600070205080204" pitchFamily="34" charset="-128"/>
              </a:rPr>
              <a:t> triangles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anose="020B0600070205080204" pitchFamily="34" charset="-128"/>
              </a:rPr>
              <a:t> pixels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 to check whether each </a:t>
            </a:r>
            <a:r>
              <a:rPr lang="en-US" altLang="en-US" b="1">
                <a:ea typeface="ＭＳ Ｐゴシック" panose="020B0600070205080204" pitchFamily="34" charset="-128"/>
              </a:rPr>
              <a:t>pixel </a:t>
            </a:r>
            <a:r>
              <a:rPr lang="en-US" altLang="en-US">
                <a:ea typeface="ＭＳ Ｐゴシック" panose="020B0600070205080204" pitchFamily="34" charset="-128"/>
              </a:rPr>
              <a:t>of each </a:t>
            </a:r>
            <a:r>
              <a:rPr lang="en-US" altLang="en-US" b="1">
                <a:ea typeface="ＭＳ Ｐゴシック" panose="020B0600070205080204" pitchFamily="34" charset="-128"/>
              </a:rPr>
              <a:t>triangle</a:t>
            </a:r>
            <a:r>
              <a:rPr lang="en-US" altLang="en-US">
                <a:ea typeface="ＭＳ Ｐゴシック" panose="020B0600070205080204" pitchFamily="34" charset="-128"/>
              </a:rPr>
              <a:t> is hidden or not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at any time, the polygons rendered </a:t>
            </a:r>
            <a:r>
              <a:rPr lang="en-US" altLang="en-US" b="1">
                <a:ea typeface="ＭＳ Ｐゴシック" panose="020B0600070205080204" pitchFamily="34" charset="-128"/>
              </a:rPr>
              <a:t>so far </a:t>
            </a:r>
            <a:r>
              <a:rPr lang="en-US" altLang="en-US">
                <a:ea typeface="ＭＳ Ｐゴシック" panose="020B0600070205080204" pitchFamily="34" charset="-128"/>
              </a:rPr>
              <a:t>are correctly ‘hidden’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EF3A693-203F-48CA-B39E-17553B6F6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-Buffering: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821085-A4FC-4550-955D-850D17892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ea typeface="ＭＳ Ｐゴシック" panose="020B0600070205080204" pitchFamily="34" charset="-128"/>
              </a:rPr>
              <a:t>-buffer = very small negative number  		</a:t>
            </a:r>
            <a:r>
              <a:rPr lang="en-US" altLang="en-US" sz="2400">
                <a:solidFill>
                  <a:srgbClr val="008000"/>
                </a:solidFill>
                <a:ea typeface="ＭＳ Ｐゴシック" panose="020B0600070205080204" pitchFamily="34" charset="-128"/>
              </a:rPr>
              <a:t>//clear </a:t>
            </a:r>
            <a:r>
              <a:rPr lang="en-US" altLang="en-US" sz="2400" i="1">
                <a:solidFill>
                  <a:srgbClr val="008000"/>
                </a:solidFill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solidFill>
                  <a:srgbClr val="008000"/>
                </a:solidFill>
                <a:ea typeface="ＭＳ Ｐゴシック" panose="020B0600070205080204" pitchFamily="34" charset="-128"/>
              </a:rPr>
              <a:t>-buffer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each triangle </a:t>
            </a:r>
            <a:r>
              <a:rPr lang="en-US" altLang="en-US" sz="2400" i="1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366FF"/>
                </a:solidFill>
                <a:ea typeface="ＭＳ Ｐゴシック" panose="020B0600070205080204" pitchFamily="34" charset="-128"/>
              </a:rPr>
              <a:t>project</a:t>
            </a:r>
            <a:r>
              <a:rPr lang="en-US" altLang="en-US" sz="2400">
                <a:ea typeface="ＭＳ Ｐゴシック" panose="020B0600070205080204" pitchFamily="34" charset="-128"/>
              </a:rPr>
              <a:t> all vertices of </a:t>
            </a:r>
            <a:r>
              <a:rPr lang="en-US" altLang="en-US" sz="2400" i="1">
                <a:ea typeface="ＭＳ Ｐゴシック" panose="020B0600070205080204" pitchFamily="34" charset="-128"/>
              </a:rPr>
              <a:t>T</a:t>
            </a:r>
            <a:r>
              <a:rPr lang="en-US" altLang="en-US" sz="2400">
                <a:ea typeface="ＭＳ Ｐゴシック" panose="020B0600070205080204" pitchFamily="34" charset="-128"/>
              </a:rPr>
              <a:t> on camera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366FF"/>
                </a:solidFill>
                <a:ea typeface="ＭＳ Ｐゴシック" panose="020B0600070205080204" pitchFamily="34" charset="-128"/>
              </a:rPr>
              <a:t>interpolate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400" i="1"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ea typeface="ＭＳ Ｐゴシック" panose="020B0600070205080204" pitchFamily="34" charset="-128"/>
              </a:rPr>
              <a:t>-values at each pixel </a:t>
            </a:r>
            <a:r>
              <a:rPr lang="en-US" altLang="en-US" sz="2400" i="1"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ea typeface="ＭＳ Ｐゴシック" panose="020B0600070205080204" pitchFamily="34" charset="-128"/>
              </a:rPr>
              <a:t> (scan 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(z-buffer[</a:t>
            </a:r>
            <a:r>
              <a:rPr lang="en-US" altLang="en-US" sz="2400" i="1"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ea typeface="ＭＳ Ｐゴシック" panose="020B0600070205080204" pitchFamily="34" charset="-128"/>
              </a:rPr>
              <a:t>] &lt; z(</a:t>
            </a:r>
            <a:r>
              <a:rPr lang="en-US" altLang="en-US" sz="2400" i="1"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ea typeface="ＭＳ Ｐゴシック" panose="020B0600070205080204" pitchFamily="34" charset="-128"/>
              </a:rPr>
              <a:t>))	</a:t>
            </a:r>
            <a:r>
              <a:rPr lang="en-US" altLang="en-US" sz="2400">
                <a:solidFill>
                  <a:srgbClr val="008000"/>
                </a:solidFill>
                <a:ea typeface="ＭＳ Ｐゴシック" panose="020B0600070205080204" pitchFamily="34" charset="-128"/>
              </a:rPr>
              <a:t>//p not hidden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z-buffer[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] = z(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framebuffer[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] = desired color for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 The z-coordinates (depth values) are usually normalized to the range [0,1]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after scene processing </a:t>
            </a:r>
            <a:r>
              <a:rPr lang="en-US" altLang="en-US" sz="2400" i="1"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ea typeface="ＭＳ Ｐゴシック" panose="020B0600070205080204" pitchFamily="34" charset="-128"/>
              </a:rPr>
              <a:t>-buffer contains </a:t>
            </a:r>
            <a:r>
              <a:rPr lang="en-US" altLang="en-US" sz="2400" b="1">
                <a:ea typeface="ＭＳ Ｐゴシック" panose="020B0600070205080204" pitchFamily="34" charset="-128"/>
              </a:rPr>
              <a:t>depth map </a:t>
            </a:r>
            <a:r>
              <a:rPr lang="en-US" altLang="en-US" sz="2400">
                <a:ea typeface="ＭＳ Ｐゴシック" panose="020B0600070205080204" pitchFamily="34" charset="-128"/>
              </a:rPr>
              <a:t>of scene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9AF566B-A92F-4B93-BEA0-20039031C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-Buffering: Example </a:t>
            </a:r>
          </a:p>
        </p:txBody>
      </p:sp>
      <p:grpSp>
        <p:nvGrpSpPr>
          <p:cNvPr id="2" name="Group 320">
            <a:extLst>
              <a:ext uri="{FF2B5EF4-FFF2-40B4-BE49-F238E27FC236}">
                <a16:creationId xmlns:a16="http://schemas.microsoft.com/office/drawing/2014/main" id="{653DE580-AA78-4634-92A1-18D7CC7A6AA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905000"/>
            <a:ext cx="1323975" cy="1219200"/>
            <a:chOff x="317" y="2016"/>
            <a:chExt cx="834" cy="768"/>
          </a:xfrm>
        </p:grpSpPr>
        <p:grpSp>
          <p:nvGrpSpPr>
            <p:cNvPr id="22977" name="Group 30">
              <a:extLst>
                <a:ext uri="{FF2B5EF4-FFF2-40B4-BE49-F238E27FC236}">
                  <a16:creationId xmlns:a16="http://schemas.microsoft.com/office/drawing/2014/main" id="{BE78F35F-0AE9-438E-A2CA-943DD4823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768" cy="768"/>
              <a:chOff x="336" y="1152"/>
              <a:chExt cx="768" cy="768"/>
            </a:xfrm>
          </p:grpSpPr>
          <p:sp>
            <p:nvSpPr>
              <p:cNvPr id="22999" name="Rectangle 31">
                <a:extLst>
                  <a:ext uri="{FF2B5EF4-FFF2-40B4-BE49-F238E27FC236}">
                    <a16:creationId xmlns:a16="http://schemas.microsoft.com/office/drawing/2014/main" id="{7F43A273-3258-4379-9799-04E12F52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0" name="Rectangle 32">
                <a:extLst>
                  <a:ext uri="{FF2B5EF4-FFF2-40B4-BE49-F238E27FC236}">
                    <a16:creationId xmlns:a16="http://schemas.microsoft.com/office/drawing/2014/main" id="{053BA631-D922-4681-9BCC-818F051D6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1" name="Rectangle 33">
                <a:extLst>
                  <a:ext uri="{FF2B5EF4-FFF2-40B4-BE49-F238E27FC236}">
                    <a16:creationId xmlns:a16="http://schemas.microsoft.com/office/drawing/2014/main" id="{07731D74-A7DF-4196-AAF5-04B9EF03F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2" name="Rectangle 34">
                <a:extLst>
                  <a:ext uri="{FF2B5EF4-FFF2-40B4-BE49-F238E27FC236}">
                    <a16:creationId xmlns:a16="http://schemas.microsoft.com/office/drawing/2014/main" id="{B31157D9-5228-47F6-BCB1-2559EF02F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3" name="Rectangle 35">
                <a:extLst>
                  <a:ext uri="{FF2B5EF4-FFF2-40B4-BE49-F238E27FC236}">
                    <a16:creationId xmlns:a16="http://schemas.microsoft.com/office/drawing/2014/main" id="{DFF22261-C3CF-434B-BFEA-FC8403E46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4" name="Rectangle 36">
                <a:extLst>
                  <a:ext uri="{FF2B5EF4-FFF2-40B4-BE49-F238E27FC236}">
                    <a16:creationId xmlns:a16="http://schemas.microsoft.com/office/drawing/2014/main" id="{B20AAD08-0FD1-457B-A671-D8AEFF879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5" name="Rectangle 37">
                <a:extLst>
                  <a:ext uri="{FF2B5EF4-FFF2-40B4-BE49-F238E27FC236}">
                    <a16:creationId xmlns:a16="http://schemas.microsoft.com/office/drawing/2014/main" id="{4E6D43C0-E817-4FDC-8A53-78402E3EC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6" name="Rectangle 38">
                <a:extLst>
                  <a:ext uri="{FF2B5EF4-FFF2-40B4-BE49-F238E27FC236}">
                    <a16:creationId xmlns:a16="http://schemas.microsoft.com/office/drawing/2014/main" id="{B2E57A64-4297-402A-8C04-F7C270B4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7" name="Rectangle 39">
                <a:extLst>
                  <a:ext uri="{FF2B5EF4-FFF2-40B4-BE49-F238E27FC236}">
                    <a16:creationId xmlns:a16="http://schemas.microsoft.com/office/drawing/2014/main" id="{310F656A-7F2A-4DB3-A973-493DAFFB2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8" name="Rectangle 40">
                <a:extLst>
                  <a:ext uri="{FF2B5EF4-FFF2-40B4-BE49-F238E27FC236}">
                    <a16:creationId xmlns:a16="http://schemas.microsoft.com/office/drawing/2014/main" id="{DA7BABBA-B878-40B6-A9EB-AB38C9CB1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09" name="Rectangle 41">
                <a:extLst>
                  <a:ext uri="{FF2B5EF4-FFF2-40B4-BE49-F238E27FC236}">
                    <a16:creationId xmlns:a16="http://schemas.microsoft.com/office/drawing/2014/main" id="{E20269B4-133A-42FE-8BF0-5663806B6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10" name="Rectangle 42">
                <a:extLst>
                  <a:ext uri="{FF2B5EF4-FFF2-40B4-BE49-F238E27FC236}">
                    <a16:creationId xmlns:a16="http://schemas.microsoft.com/office/drawing/2014/main" id="{85A0DB5E-5C2C-446E-A69F-F39256CE3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11" name="Rectangle 43">
                <a:extLst>
                  <a:ext uri="{FF2B5EF4-FFF2-40B4-BE49-F238E27FC236}">
                    <a16:creationId xmlns:a16="http://schemas.microsoft.com/office/drawing/2014/main" id="{A68B2CAA-C7E9-4249-A8E1-188F64478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12" name="Rectangle 44">
                <a:extLst>
                  <a:ext uri="{FF2B5EF4-FFF2-40B4-BE49-F238E27FC236}">
                    <a16:creationId xmlns:a16="http://schemas.microsoft.com/office/drawing/2014/main" id="{B5E9504C-09F0-4897-818B-AA1D768E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13" name="Rectangle 45">
                <a:extLst>
                  <a:ext uri="{FF2B5EF4-FFF2-40B4-BE49-F238E27FC236}">
                    <a16:creationId xmlns:a16="http://schemas.microsoft.com/office/drawing/2014/main" id="{EF09E19D-F275-414B-964C-1AD3486AD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14" name="Rectangle 46">
                <a:extLst>
                  <a:ext uri="{FF2B5EF4-FFF2-40B4-BE49-F238E27FC236}">
                    <a16:creationId xmlns:a16="http://schemas.microsoft.com/office/drawing/2014/main" id="{82BF5421-4740-4225-9812-03BB661E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978" name="Group 47">
              <a:extLst>
                <a:ext uri="{FF2B5EF4-FFF2-40B4-BE49-F238E27FC236}">
                  <a16:creationId xmlns:a16="http://schemas.microsoft.com/office/drawing/2014/main" id="{8F067764-F860-41B3-B583-0FA4B297C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2016"/>
              <a:ext cx="834" cy="768"/>
              <a:chOff x="741" y="1137"/>
              <a:chExt cx="834" cy="768"/>
            </a:xfrm>
          </p:grpSpPr>
          <p:grpSp>
            <p:nvGrpSpPr>
              <p:cNvPr id="22979" name="Group 48">
                <a:extLst>
                  <a:ext uri="{FF2B5EF4-FFF2-40B4-BE49-F238E27FC236}">
                    <a16:creationId xmlns:a16="http://schemas.microsoft.com/office/drawing/2014/main" id="{4C49C329-062E-4327-8694-803C56A8D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137"/>
                <a:ext cx="834" cy="192"/>
                <a:chOff x="731" y="1127"/>
                <a:chExt cx="834" cy="192"/>
              </a:xfrm>
            </p:grpSpPr>
            <p:sp>
              <p:nvSpPr>
                <p:cNvPr id="22995" name="Text Box 49">
                  <a:extLst>
                    <a:ext uri="{FF2B5EF4-FFF2-40B4-BE49-F238E27FC236}">
                      <a16:creationId xmlns:a16="http://schemas.microsoft.com/office/drawing/2014/main" id="{851F5F66-CFE1-44C4-A722-DE4EFD5E92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6" name="Text Box 50">
                  <a:extLst>
                    <a:ext uri="{FF2B5EF4-FFF2-40B4-BE49-F238E27FC236}">
                      <a16:creationId xmlns:a16="http://schemas.microsoft.com/office/drawing/2014/main" id="{3E0D7386-BEED-43EB-BDA1-83124E117D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7" name="Text Box 51">
                  <a:extLst>
                    <a:ext uri="{FF2B5EF4-FFF2-40B4-BE49-F238E27FC236}">
                      <a16:creationId xmlns:a16="http://schemas.microsoft.com/office/drawing/2014/main" id="{76FC2D92-6BA9-4DFC-8751-A964F4986B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8" name="Text Box 52">
                  <a:extLst>
                    <a:ext uri="{FF2B5EF4-FFF2-40B4-BE49-F238E27FC236}">
                      <a16:creationId xmlns:a16="http://schemas.microsoft.com/office/drawing/2014/main" id="{6EEABE65-4478-4FB1-908F-40E797A540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980" name="Group 53">
                <a:extLst>
                  <a:ext uri="{FF2B5EF4-FFF2-40B4-BE49-F238E27FC236}">
                    <a16:creationId xmlns:a16="http://schemas.microsoft.com/office/drawing/2014/main" id="{01A54DB5-CA65-44A1-8392-FDAC397FB2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329"/>
                <a:ext cx="834" cy="192"/>
                <a:chOff x="731" y="1127"/>
                <a:chExt cx="834" cy="192"/>
              </a:xfrm>
            </p:grpSpPr>
            <p:sp>
              <p:nvSpPr>
                <p:cNvPr id="22991" name="Text Box 54">
                  <a:extLst>
                    <a:ext uri="{FF2B5EF4-FFF2-40B4-BE49-F238E27FC236}">
                      <a16:creationId xmlns:a16="http://schemas.microsoft.com/office/drawing/2014/main" id="{97D120E4-5A56-45F4-905F-9C9A92D4D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2" name="Text Box 55">
                  <a:extLst>
                    <a:ext uri="{FF2B5EF4-FFF2-40B4-BE49-F238E27FC236}">
                      <a16:creationId xmlns:a16="http://schemas.microsoft.com/office/drawing/2014/main" id="{B2068AE7-AEFD-4D46-AA97-0FCA7AF5FE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3" name="Text Box 56">
                  <a:extLst>
                    <a:ext uri="{FF2B5EF4-FFF2-40B4-BE49-F238E27FC236}">
                      <a16:creationId xmlns:a16="http://schemas.microsoft.com/office/drawing/2014/main" id="{20F30D65-A344-43F6-AAD0-A6BBEA7FF8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4" name="Text Box 57">
                  <a:extLst>
                    <a:ext uri="{FF2B5EF4-FFF2-40B4-BE49-F238E27FC236}">
                      <a16:creationId xmlns:a16="http://schemas.microsoft.com/office/drawing/2014/main" id="{D358C4BA-2B74-4B75-97A2-32DF487D67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981" name="Group 58">
                <a:extLst>
                  <a:ext uri="{FF2B5EF4-FFF2-40B4-BE49-F238E27FC236}">
                    <a16:creationId xmlns:a16="http://schemas.microsoft.com/office/drawing/2014/main" id="{0D4DA479-D482-4B7C-AB28-B39E4EB94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521"/>
                <a:ext cx="833" cy="192"/>
                <a:chOff x="731" y="1127"/>
                <a:chExt cx="833" cy="192"/>
              </a:xfrm>
            </p:grpSpPr>
            <p:sp>
              <p:nvSpPr>
                <p:cNvPr id="22987" name="Text Box 59">
                  <a:extLst>
                    <a:ext uri="{FF2B5EF4-FFF2-40B4-BE49-F238E27FC236}">
                      <a16:creationId xmlns:a16="http://schemas.microsoft.com/office/drawing/2014/main" id="{FF39B342-D063-4290-A57C-749EC24EC0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88" name="Text Box 60">
                  <a:extLst>
                    <a:ext uri="{FF2B5EF4-FFF2-40B4-BE49-F238E27FC236}">
                      <a16:creationId xmlns:a16="http://schemas.microsoft.com/office/drawing/2014/main" id="{519D5DBE-BBE6-4670-87B7-D20CF08DD0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89" name="Text Box 61">
                  <a:extLst>
                    <a:ext uri="{FF2B5EF4-FFF2-40B4-BE49-F238E27FC236}">
                      <a16:creationId xmlns:a16="http://schemas.microsoft.com/office/drawing/2014/main" id="{67661FA7-E217-4A13-9F2F-C832973589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90" name="Text Box 62">
                  <a:extLst>
                    <a:ext uri="{FF2B5EF4-FFF2-40B4-BE49-F238E27FC236}">
                      <a16:creationId xmlns:a16="http://schemas.microsoft.com/office/drawing/2014/main" id="{DCD127C9-85EB-44E8-9341-88A9BE6A2C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6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982" name="Group 63">
                <a:extLst>
                  <a:ext uri="{FF2B5EF4-FFF2-40B4-BE49-F238E27FC236}">
                    <a16:creationId xmlns:a16="http://schemas.microsoft.com/office/drawing/2014/main" id="{DACD9828-1469-4A04-A5AA-8B828C232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713"/>
                <a:ext cx="834" cy="192"/>
                <a:chOff x="731" y="1127"/>
                <a:chExt cx="834" cy="192"/>
              </a:xfrm>
            </p:grpSpPr>
            <p:sp>
              <p:nvSpPr>
                <p:cNvPr id="22983" name="Text Box 64">
                  <a:extLst>
                    <a:ext uri="{FF2B5EF4-FFF2-40B4-BE49-F238E27FC236}">
                      <a16:creationId xmlns:a16="http://schemas.microsoft.com/office/drawing/2014/main" id="{C7B9FCA0-A24E-4ADE-95CC-68F60B79B2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84" name="Text Box 65">
                  <a:extLst>
                    <a:ext uri="{FF2B5EF4-FFF2-40B4-BE49-F238E27FC236}">
                      <a16:creationId xmlns:a16="http://schemas.microsoft.com/office/drawing/2014/main" id="{3DF8497D-B83B-4585-854E-3DA16CC6DF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85" name="Text Box 66">
                  <a:extLst>
                    <a:ext uri="{FF2B5EF4-FFF2-40B4-BE49-F238E27FC236}">
                      <a16:creationId xmlns:a16="http://schemas.microsoft.com/office/drawing/2014/main" id="{D57184E7-52F5-42A3-BD02-B9CCF8D798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986" name="Text Box 67">
                  <a:extLst>
                    <a:ext uri="{FF2B5EF4-FFF2-40B4-BE49-F238E27FC236}">
                      <a16:creationId xmlns:a16="http://schemas.microsoft.com/office/drawing/2014/main" id="{D7CB4855-4827-4C2D-8257-1829BB45F1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</p:grpSp>
      </p:grpSp>
      <p:grpSp>
        <p:nvGrpSpPr>
          <p:cNvPr id="9" name="Group 548">
            <a:extLst>
              <a:ext uri="{FF2B5EF4-FFF2-40B4-BE49-F238E27FC236}">
                <a16:creationId xmlns:a16="http://schemas.microsoft.com/office/drawing/2014/main" id="{5A974DB7-5895-4EE9-8A96-BFB18F430B0A}"/>
              </a:ext>
            </a:extLst>
          </p:cNvPr>
          <p:cNvGrpSpPr>
            <a:grpSpLocks/>
          </p:cNvGrpSpPr>
          <p:nvPr/>
        </p:nvGrpSpPr>
        <p:grpSpPr bwMode="auto">
          <a:xfrm>
            <a:off x="7399338" y="4346575"/>
            <a:ext cx="1389062" cy="1304925"/>
            <a:chOff x="3882" y="2059"/>
            <a:chExt cx="875" cy="822"/>
          </a:xfrm>
        </p:grpSpPr>
        <p:grpSp>
          <p:nvGrpSpPr>
            <p:cNvPr id="22908" name="Group 479">
              <a:extLst>
                <a:ext uri="{FF2B5EF4-FFF2-40B4-BE49-F238E27FC236}">
                  <a16:creationId xmlns:a16="http://schemas.microsoft.com/office/drawing/2014/main" id="{B9C667BA-43D8-4301-9883-54D64E68B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3" y="2060"/>
              <a:ext cx="874" cy="807"/>
              <a:chOff x="297" y="2016"/>
              <a:chExt cx="874" cy="807"/>
            </a:xfrm>
          </p:grpSpPr>
          <p:grpSp>
            <p:nvGrpSpPr>
              <p:cNvPr id="22939" name="Group 480">
                <a:extLst>
                  <a:ext uri="{FF2B5EF4-FFF2-40B4-BE49-F238E27FC236}">
                    <a16:creationId xmlns:a16="http://schemas.microsoft.com/office/drawing/2014/main" id="{40B79205-D79C-4084-B352-AA92B6680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016"/>
                <a:ext cx="768" cy="768"/>
                <a:chOff x="336" y="1152"/>
                <a:chExt cx="768" cy="768"/>
              </a:xfrm>
            </p:grpSpPr>
            <p:sp>
              <p:nvSpPr>
                <p:cNvPr id="22961" name="Rectangle 481">
                  <a:extLst>
                    <a:ext uri="{FF2B5EF4-FFF2-40B4-BE49-F238E27FC236}">
                      <a16:creationId xmlns:a16="http://schemas.microsoft.com/office/drawing/2014/main" id="{822797D8-7DD2-4AEA-97B1-5E920DE90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2" name="Rectangle 482">
                  <a:extLst>
                    <a:ext uri="{FF2B5EF4-FFF2-40B4-BE49-F238E27FC236}">
                      <a16:creationId xmlns:a16="http://schemas.microsoft.com/office/drawing/2014/main" id="{80A79D64-E425-43FF-89C1-193A191A3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3" name="Rectangle 483">
                  <a:extLst>
                    <a:ext uri="{FF2B5EF4-FFF2-40B4-BE49-F238E27FC236}">
                      <a16:creationId xmlns:a16="http://schemas.microsoft.com/office/drawing/2014/main" id="{A00766F8-E085-4E4A-9A6D-EE93965786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4" name="Rectangle 484">
                  <a:extLst>
                    <a:ext uri="{FF2B5EF4-FFF2-40B4-BE49-F238E27FC236}">
                      <a16:creationId xmlns:a16="http://schemas.microsoft.com/office/drawing/2014/main" id="{C624B762-7B34-4654-9B2A-A23CBD5E2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5" name="Rectangle 485">
                  <a:extLst>
                    <a:ext uri="{FF2B5EF4-FFF2-40B4-BE49-F238E27FC236}">
                      <a16:creationId xmlns:a16="http://schemas.microsoft.com/office/drawing/2014/main" id="{F2E49821-B888-47C7-B698-ED7842637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6" name="Rectangle 486">
                  <a:extLst>
                    <a:ext uri="{FF2B5EF4-FFF2-40B4-BE49-F238E27FC236}">
                      <a16:creationId xmlns:a16="http://schemas.microsoft.com/office/drawing/2014/main" id="{4E6D20F1-D2DF-4CB1-9172-5C9932417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7" name="Rectangle 487">
                  <a:extLst>
                    <a:ext uri="{FF2B5EF4-FFF2-40B4-BE49-F238E27FC236}">
                      <a16:creationId xmlns:a16="http://schemas.microsoft.com/office/drawing/2014/main" id="{1AF543D1-E30B-4A31-B832-4DDBFE2AF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8" name="Rectangle 488">
                  <a:extLst>
                    <a:ext uri="{FF2B5EF4-FFF2-40B4-BE49-F238E27FC236}">
                      <a16:creationId xmlns:a16="http://schemas.microsoft.com/office/drawing/2014/main" id="{3E9EF37C-E576-4352-9381-FB9AEF607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69" name="Rectangle 489">
                  <a:extLst>
                    <a:ext uri="{FF2B5EF4-FFF2-40B4-BE49-F238E27FC236}">
                      <a16:creationId xmlns:a16="http://schemas.microsoft.com/office/drawing/2014/main" id="{B94A31CE-26CA-4CFC-9846-D31FF4D4D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0" name="Rectangle 490">
                  <a:extLst>
                    <a:ext uri="{FF2B5EF4-FFF2-40B4-BE49-F238E27FC236}">
                      <a16:creationId xmlns:a16="http://schemas.microsoft.com/office/drawing/2014/main" id="{E3946251-DD4A-4EE9-9A8F-1BA596921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1" name="Rectangle 491">
                  <a:extLst>
                    <a:ext uri="{FF2B5EF4-FFF2-40B4-BE49-F238E27FC236}">
                      <a16:creationId xmlns:a16="http://schemas.microsoft.com/office/drawing/2014/main" id="{D7331B48-B1AB-4630-ABFC-D348827C8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2" name="Rectangle 492">
                  <a:extLst>
                    <a:ext uri="{FF2B5EF4-FFF2-40B4-BE49-F238E27FC236}">
                      <a16:creationId xmlns:a16="http://schemas.microsoft.com/office/drawing/2014/main" id="{52A9CB28-12BD-4FE8-BD69-6AF9B5D38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3" name="Rectangle 493">
                  <a:extLst>
                    <a:ext uri="{FF2B5EF4-FFF2-40B4-BE49-F238E27FC236}">
                      <a16:creationId xmlns:a16="http://schemas.microsoft.com/office/drawing/2014/main" id="{60963A19-DEC5-4C6D-9D1A-E7B400EEF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4" name="Rectangle 494">
                  <a:extLst>
                    <a:ext uri="{FF2B5EF4-FFF2-40B4-BE49-F238E27FC236}">
                      <a16:creationId xmlns:a16="http://schemas.microsoft.com/office/drawing/2014/main" id="{6810DCB5-2689-41A7-B64B-F5A789BD1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5" name="Rectangle 495">
                  <a:extLst>
                    <a:ext uri="{FF2B5EF4-FFF2-40B4-BE49-F238E27FC236}">
                      <a16:creationId xmlns:a16="http://schemas.microsoft.com/office/drawing/2014/main" id="{7B7D043B-DD21-468B-A74A-775DAA9A1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976" name="Rectangle 496">
                  <a:extLst>
                    <a:ext uri="{FF2B5EF4-FFF2-40B4-BE49-F238E27FC236}">
                      <a16:creationId xmlns:a16="http://schemas.microsoft.com/office/drawing/2014/main" id="{DBF29927-21D8-46EE-A35D-564A95DF2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40" name="Group 497">
                <a:extLst>
                  <a:ext uri="{FF2B5EF4-FFF2-40B4-BE49-F238E27FC236}">
                    <a16:creationId xmlns:a16="http://schemas.microsoft.com/office/drawing/2014/main" id="{172E357E-7A79-4A21-8E23-B907751DD1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2016"/>
                <a:ext cx="874" cy="807"/>
                <a:chOff x="721" y="1137"/>
                <a:chExt cx="874" cy="807"/>
              </a:xfrm>
            </p:grpSpPr>
            <p:grpSp>
              <p:nvGrpSpPr>
                <p:cNvPr id="22941" name="Group 498">
                  <a:extLst>
                    <a:ext uri="{FF2B5EF4-FFF2-40B4-BE49-F238E27FC236}">
                      <a16:creationId xmlns:a16="http://schemas.microsoft.com/office/drawing/2014/main" id="{A44BECB3-A6E5-4140-954E-C66B2E1833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137"/>
                  <a:ext cx="874" cy="231"/>
                  <a:chOff x="711" y="1127"/>
                  <a:chExt cx="874" cy="231"/>
                </a:xfrm>
              </p:grpSpPr>
              <p:sp>
                <p:nvSpPr>
                  <p:cNvPr id="22957" name="Text Box 499">
                    <a:extLst>
                      <a:ext uri="{FF2B5EF4-FFF2-40B4-BE49-F238E27FC236}">
                        <a16:creationId xmlns:a16="http://schemas.microsoft.com/office/drawing/2014/main" id="{9DA07CD4-F041-44D2-B5F1-3184A9CE0B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  <a:endParaRPr lang="en-US" altLang="en-US" sz="1800">
                      <a:solidFill>
                        <a:schemeClr val="tx1"/>
                      </a:solidFill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2958" name="Text Box 500">
                    <a:extLst>
                      <a:ext uri="{FF2B5EF4-FFF2-40B4-BE49-F238E27FC236}">
                        <a16:creationId xmlns:a16="http://schemas.microsoft.com/office/drawing/2014/main" id="{AEF24663-3211-4DE9-9272-F884A7767C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3" y="1127"/>
                    <a:ext cx="23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9" name="Text Box 501">
                    <a:extLst>
                      <a:ext uri="{FF2B5EF4-FFF2-40B4-BE49-F238E27FC236}">
                        <a16:creationId xmlns:a16="http://schemas.microsoft.com/office/drawing/2014/main" id="{35641FB7-2F65-4312-9DCD-12A2860EFA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5" y="1127"/>
                    <a:ext cx="23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60" name="Text Box 502">
                    <a:extLst>
                      <a:ext uri="{FF2B5EF4-FFF2-40B4-BE49-F238E27FC236}">
                        <a16:creationId xmlns:a16="http://schemas.microsoft.com/office/drawing/2014/main" id="{CA2CA733-5268-4F77-8567-4B673BFDE4B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  <p:grpSp>
              <p:nvGrpSpPr>
                <p:cNvPr id="22942" name="Group 503">
                  <a:extLst>
                    <a:ext uri="{FF2B5EF4-FFF2-40B4-BE49-F238E27FC236}">
                      <a16:creationId xmlns:a16="http://schemas.microsoft.com/office/drawing/2014/main" id="{EEC6FD5B-0655-41B1-8D1A-E1C0D7BDB6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329"/>
                  <a:ext cx="874" cy="231"/>
                  <a:chOff x="711" y="1127"/>
                  <a:chExt cx="874" cy="231"/>
                </a:xfrm>
              </p:grpSpPr>
              <p:sp>
                <p:nvSpPr>
                  <p:cNvPr id="22953" name="Text Box 504">
                    <a:extLst>
                      <a:ext uri="{FF2B5EF4-FFF2-40B4-BE49-F238E27FC236}">
                        <a16:creationId xmlns:a16="http://schemas.microsoft.com/office/drawing/2014/main" id="{BCF5A284-564F-46D3-8EB0-E98A3A1516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4" name="Text Box 505">
                    <a:extLst>
                      <a:ext uri="{FF2B5EF4-FFF2-40B4-BE49-F238E27FC236}">
                        <a16:creationId xmlns:a16="http://schemas.microsoft.com/office/drawing/2014/main" id="{2E3DD99F-99C1-49C4-BA1A-ACBF9770DBF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5" name="Text Box 506">
                    <a:extLst>
                      <a:ext uri="{FF2B5EF4-FFF2-40B4-BE49-F238E27FC236}">
                        <a16:creationId xmlns:a16="http://schemas.microsoft.com/office/drawing/2014/main" id="{A026BD74-5447-4066-BDAC-329ABBFD97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6" name="Text Box 507">
                    <a:extLst>
                      <a:ext uri="{FF2B5EF4-FFF2-40B4-BE49-F238E27FC236}">
                        <a16:creationId xmlns:a16="http://schemas.microsoft.com/office/drawing/2014/main" id="{ED2B090C-0A24-4C0A-AE4E-E9CF7F5DE3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  <p:grpSp>
              <p:nvGrpSpPr>
                <p:cNvPr id="22943" name="Group 508">
                  <a:extLst>
                    <a:ext uri="{FF2B5EF4-FFF2-40B4-BE49-F238E27FC236}">
                      <a16:creationId xmlns:a16="http://schemas.microsoft.com/office/drawing/2014/main" id="{23DD008E-E2AD-4251-B973-DFDD60F057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521"/>
                  <a:ext cx="874" cy="231"/>
                  <a:chOff x="711" y="1127"/>
                  <a:chExt cx="874" cy="231"/>
                </a:xfrm>
              </p:grpSpPr>
              <p:sp>
                <p:nvSpPr>
                  <p:cNvPr id="22949" name="Text Box 509">
                    <a:extLst>
                      <a:ext uri="{FF2B5EF4-FFF2-40B4-BE49-F238E27FC236}">
                        <a16:creationId xmlns:a16="http://schemas.microsoft.com/office/drawing/2014/main" id="{4ABD193D-45F0-4121-918E-20AB8DEC3F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0" name="Text Box 510">
                    <a:extLst>
                      <a:ext uri="{FF2B5EF4-FFF2-40B4-BE49-F238E27FC236}">
                        <a16:creationId xmlns:a16="http://schemas.microsoft.com/office/drawing/2014/main" id="{DF81F924-B367-4D1A-B2A3-126B30291B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1" name="Text Box 511">
                    <a:extLst>
                      <a:ext uri="{FF2B5EF4-FFF2-40B4-BE49-F238E27FC236}">
                        <a16:creationId xmlns:a16="http://schemas.microsoft.com/office/drawing/2014/main" id="{C81643F8-A1D6-4908-8B0B-DD1A9DCFA3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52" name="Text Box 512">
                    <a:extLst>
                      <a:ext uri="{FF2B5EF4-FFF2-40B4-BE49-F238E27FC236}">
                        <a16:creationId xmlns:a16="http://schemas.microsoft.com/office/drawing/2014/main" id="{9F7C9B82-E6FD-4EB2-9A83-A3D7A7D078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  <p:grpSp>
              <p:nvGrpSpPr>
                <p:cNvPr id="22944" name="Group 513">
                  <a:extLst>
                    <a:ext uri="{FF2B5EF4-FFF2-40B4-BE49-F238E27FC236}">
                      <a16:creationId xmlns:a16="http://schemas.microsoft.com/office/drawing/2014/main" id="{F5A02AD8-03C7-4A0C-ADB4-045980B730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713"/>
                  <a:ext cx="874" cy="231"/>
                  <a:chOff x="711" y="1127"/>
                  <a:chExt cx="874" cy="231"/>
                </a:xfrm>
              </p:grpSpPr>
              <p:sp>
                <p:nvSpPr>
                  <p:cNvPr id="22945" name="Text Box 514">
                    <a:extLst>
                      <a:ext uri="{FF2B5EF4-FFF2-40B4-BE49-F238E27FC236}">
                        <a16:creationId xmlns:a16="http://schemas.microsoft.com/office/drawing/2014/main" id="{8B021F3D-04EC-4CAF-B18F-CFAA6D8B85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46" name="Text Box 515">
                    <a:extLst>
                      <a:ext uri="{FF2B5EF4-FFF2-40B4-BE49-F238E27FC236}">
                        <a16:creationId xmlns:a16="http://schemas.microsoft.com/office/drawing/2014/main" id="{AEBA0524-979E-4209-9857-728F485399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47" name="Text Box 516">
                    <a:extLst>
                      <a:ext uri="{FF2B5EF4-FFF2-40B4-BE49-F238E27FC236}">
                        <a16:creationId xmlns:a16="http://schemas.microsoft.com/office/drawing/2014/main" id="{3BF70905-5163-4910-9EEE-A9A3349CC3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948" name="Text Box 517">
                    <a:extLst>
                      <a:ext uri="{FF2B5EF4-FFF2-40B4-BE49-F238E27FC236}">
                        <a16:creationId xmlns:a16="http://schemas.microsoft.com/office/drawing/2014/main" id="{16B846B7-8019-41D7-95C5-54C7982A41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</p:grpSp>
        </p:grpSp>
        <p:grpSp>
          <p:nvGrpSpPr>
            <p:cNvPr id="22909" name="Group 518">
              <a:extLst>
                <a:ext uri="{FF2B5EF4-FFF2-40B4-BE49-F238E27FC236}">
                  <a16:creationId xmlns:a16="http://schemas.microsoft.com/office/drawing/2014/main" id="{4FAA86D8-AFED-4236-B24A-64FCAF6CC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059"/>
              <a:ext cx="232" cy="192"/>
              <a:chOff x="3105" y="2928"/>
              <a:chExt cx="232" cy="192"/>
            </a:xfrm>
          </p:grpSpPr>
          <p:sp>
            <p:nvSpPr>
              <p:cNvPr id="22937" name="Rectangle 519">
                <a:extLst>
                  <a:ext uri="{FF2B5EF4-FFF2-40B4-BE49-F238E27FC236}">
                    <a16:creationId xmlns:a16="http://schemas.microsoft.com/office/drawing/2014/main" id="{D42057E0-37E2-4781-B340-19FFE8751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38" name="Text Box 520">
                <a:extLst>
                  <a:ext uri="{FF2B5EF4-FFF2-40B4-BE49-F238E27FC236}">
                    <a16:creationId xmlns:a16="http://schemas.microsoft.com/office/drawing/2014/main" id="{6B40D5E1-72CE-4026-8978-91E588AE0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294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-1</a:t>
                </a:r>
              </a:p>
            </p:txBody>
          </p:sp>
        </p:grpSp>
        <p:grpSp>
          <p:nvGrpSpPr>
            <p:cNvPr id="22910" name="Group 521">
              <a:extLst>
                <a:ext uri="{FF2B5EF4-FFF2-40B4-BE49-F238E27FC236}">
                  <a16:creationId xmlns:a16="http://schemas.microsoft.com/office/drawing/2014/main" id="{747D769F-7202-4854-9709-6E42B36E3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251"/>
              <a:ext cx="232" cy="192"/>
              <a:chOff x="2913" y="3120"/>
              <a:chExt cx="232" cy="192"/>
            </a:xfrm>
          </p:grpSpPr>
          <p:sp>
            <p:nvSpPr>
              <p:cNvPr id="22935" name="Rectangle 522">
                <a:extLst>
                  <a:ext uri="{FF2B5EF4-FFF2-40B4-BE49-F238E27FC236}">
                    <a16:creationId xmlns:a16="http://schemas.microsoft.com/office/drawing/2014/main" id="{891D20DC-7E7A-4335-B04C-F57F4D2B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36" name="Text Box 523">
                <a:extLst>
                  <a:ext uri="{FF2B5EF4-FFF2-40B4-BE49-F238E27FC236}">
                    <a16:creationId xmlns:a16="http://schemas.microsoft.com/office/drawing/2014/main" id="{9A1294BF-AEF9-4266-B332-AE1E0F4F7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135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</p:grpSp>
        <p:grpSp>
          <p:nvGrpSpPr>
            <p:cNvPr id="22911" name="Group 524">
              <a:extLst>
                <a:ext uri="{FF2B5EF4-FFF2-40B4-BE49-F238E27FC236}">
                  <a16:creationId xmlns:a16="http://schemas.microsoft.com/office/drawing/2014/main" id="{985C2AE7-C7D3-47B3-96D8-5B0AFCF19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251"/>
              <a:ext cx="232" cy="192"/>
              <a:chOff x="3105" y="3120"/>
              <a:chExt cx="232" cy="192"/>
            </a:xfrm>
          </p:grpSpPr>
          <p:sp>
            <p:nvSpPr>
              <p:cNvPr id="22933" name="Rectangle 525">
                <a:extLst>
                  <a:ext uri="{FF2B5EF4-FFF2-40B4-BE49-F238E27FC236}">
                    <a16:creationId xmlns:a16="http://schemas.microsoft.com/office/drawing/2014/main" id="{05D54DB0-F66F-418B-97B8-6C93FE1CF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34" name="Text Box 526">
                <a:extLst>
                  <a:ext uri="{FF2B5EF4-FFF2-40B4-BE49-F238E27FC236}">
                    <a16:creationId xmlns:a16="http://schemas.microsoft.com/office/drawing/2014/main" id="{4FBD39AF-1136-419F-AF58-9DDD00366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135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</p:grpSp>
        <p:grpSp>
          <p:nvGrpSpPr>
            <p:cNvPr id="22912" name="Group 527">
              <a:extLst>
                <a:ext uri="{FF2B5EF4-FFF2-40B4-BE49-F238E27FC236}">
                  <a16:creationId xmlns:a16="http://schemas.microsoft.com/office/drawing/2014/main" id="{0B8561CB-A66A-47CF-BB55-4B5F7641D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2443"/>
              <a:ext cx="288" cy="246"/>
              <a:chOff x="2693" y="3312"/>
              <a:chExt cx="288" cy="246"/>
            </a:xfrm>
          </p:grpSpPr>
          <p:sp>
            <p:nvSpPr>
              <p:cNvPr id="22931" name="Rectangle 528">
                <a:extLst>
                  <a:ext uri="{FF2B5EF4-FFF2-40B4-BE49-F238E27FC236}">
                    <a16:creationId xmlns:a16="http://schemas.microsoft.com/office/drawing/2014/main" id="{4C135BA5-6589-42D2-8BF8-0C4C86C2D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32" name="Text Box 529">
                <a:extLst>
                  <a:ext uri="{FF2B5EF4-FFF2-40B4-BE49-F238E27FC236}">
                    <a16:creationId xmlns:a16="http://schemas.microsoft.com/office/drawing/2014/main" id="{A4A3EBBD-283D-4685-9658-17B138CBE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3" y="3327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</p:grpSp>
        <p:grpSp>
          <p:nvGrpSpPr>
            <p:cNvPr id="22913" name="Group 530">
              <a:extLst>
                <a:ext uri="{FF2B5EF4-FFF2-40B4-BE49-F238E27FC236}">
                  <a16:creationId xmlns:a16="http://schemas.microsoft.com/office/drawing/2014/main" id="{8DAE0C2E-2C19-44A6-A4D2-CA5B67B5F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443"/>
              <a:ext cx="232" cy="192"/>
              <a:chOff x="2913" y="3312"/>
              <a:chExt cx="232" cy="192"/>
            </a:xfrm>
          </p:grpSpPr>
          <p:sp>
            <p:nvSpPr>
              <p:cNvPr id="22929" name="Rectangle 531">
                <a:extLst>
                  <a:ext uri="{FF2B5EF4-FFF2-40B4-BE49-F238E27FC236}">
                    <a16:creationId xmlns:a16="http://schemas.microsoft.com/office/drawing/2014/main" id="{499F200F-F4AC-4320-B8EF-038634A64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30" name="Text Box 532">
                <a:extLst>
                  <a:ext uri="{FF2B5EF4-FFF2-40B4-BE49-F238E27FC236}">
                    <a16:creationId xmlns:a16="http://schemas.microsoft.com/office/drawing/2014/main" id="{EF8F5FDF-3827-410A-84BF-BD0CA7FCB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32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  <p:grpSp>
          <p:nvGrpSpPr>
            <p:cNvPr id="22914" name="Group 533">
              <a:extLst>
                <a:ext uri="{FF2B5EF4-FFF2-40B4-BE49-F238E27FC236}">
                  <a16:creationId xmlns:a16="http://schemas.microsoft.com/office/drawing/2014/main" id="{59BDE5E7-E223-4152-933C-B44A46071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443"/>
              <a:ext cx="232" cy="192"/>
              <a:chOff x="3105" y="3312"/>
              <a:chExt cx="232" cy="192"/>
            </a:xfrm>
          </p:grpSpPr>
          <p:sp>
            <p:nvSpPr>
              <p:cNvPr id="22927" name="Rectangle 534">
                <a:extLst>
                  <a:ext uri="{FF2B5EF4-FFF2-40B4-BE49-F238E27FC236}">
                    <a16:creationId xmlns:a16="http://schemas.microsoft.com/office/drawing/2014/main" id="{1215100B-6168-454E-9956-7ECC1F64C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28" name="Text Box 535">
                <a:extLst>
                  <a:ext uri="{FF2B5EF4-FFF2-40B4-BE49-F238E27FC236}">
                    <a16:creationId xmlns:a16="http://schemas.microsoft.com/office/drawing/2014/main" id="{249ABB53-F66C-406B-B69F-C1CBD24CD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32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</p:grpSp>
        <p:grpSp>
          <p:nvGrpSpPr>
            <p:cNvPr id="22915" name="Group 536">
              <a:extLst>
                <a:ext uri="{FF2B5EF4-FFF2-40B4-BE49-F238E27FC236}">
                  <a16:creationId xmlns:a16="http://schemas.microsoft.com/office/drawing/2014/main" id="{8A526507-050C-434F-8B26-5241C49A0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2" y="2635"/>
              <a:ext cx="288" cy="246"/>
              <a:chOff x="2501" y="3504"/>
              <a:chExt cx="288" cy="246"/>
            </a:xfrm>
          </p:grpSpPr>
          <p:sp>
            <p:nvSpPr>
              <p:cNvPr id="22925" name="Rectangle 537">
                <a:extLst>
                  <a:ext uri="{FF2B5EF4-FFF2-40B4-BE49-F238E27FC236}">
                    <a16:creationId xmlns:a16="http://schemas.microsoft.com/office/drawing/2014/main" id="{C61727A7-2957-4144-AC6D-2E51CEA4B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26" name="Text Box 538">
                <a:extLst>
                  <a:ext uri="{FF2B5EF4-FFF2-40B4-BE49-F238E27FC236}">
                    <a16:creationId xmlns:a16="http://schemas.microsoft.com/office/drawing/2014/main" id="{C51A38CC-2334-401C-93F2-B3954C9E6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3519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</p:grpSp>
        <p:grpSp>
          <p:nvGrpSpPr>
            <p:cNvPr id="22916" name="Group 539">
              <a:extLst>
                <a:ext uri="{FF2B5EF4-FFF2-40B4-BE49-F238E27FC236}">
                  <a16:creationId xmlns:a16="http://schemas.microsoft.com/office/drawing/2014/main" id="{CBA82435-C929-4261-9506-98AFB2639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2635"/>
              <a:ext cx="288" cy="246"/>
              <a:chOff x="2693" y="3504"/>
              <a:chExt cx="288" cy="246"/>
            </a:xfrm>
          </p:grpSpPr>
          <p:sp>
            <p:nvSpPr>
              <p:cNvPr id="22923" name="Rectangle 540">
                <a:extLst>
                  <a:ext uri="{FF2B5EF4-FFF2-40B4-BE49-F238E27FC236}">
                    <a16:creationId xmlns:a16="http://schemas.microsoft.com/office/drawing/2014/main" id="{5BEE7D13-1DB6-4086-B2E4-2D4EA3BC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24" name="Text Box 541">
                <a:extLst>
                  <a:ext uri="{FF2B5EF4-FFF2-40B4-BE49-F238E27FC236}">
                    <a16:creationId xmlns:a16="http://schemas.microsoft.com/office/drawing/2014/main" id="{6499D74F-7F9E-4A09-A821-D58D0F209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3" y="3519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</p:grpSp>
        <p:grpSp>
          <p:nvGrpSpPr>
            <p:cNvPr id="22917" name="Group 542">
              <a:extLst>
                <a:ext uri="{FF2B5EF4-FFF2-40B4-BE49-F238E27FC236}">
                  <a16:creationId xmlns:a16="http://schemas.microsoft.com/office/drawing/2014/main" id="{8E0D584B-C44C-4125-AB90-CE14C1D46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635"/>
              <a:ext cx="232" cy="192"/>
              <a:chOff x="2913" y="3504"/>
              <a:chExt cx="232" cy="192"/>
            </a:xfrm>
          </p:grpSpPr>
          <p:sp>
            <p:nvSpPr>
              <p:cNvPr id="22921" name="Rectangle 543">
                <a:extLst>
                  <a:ext uri="{FF2B5EF4-FFF2-40B4-BE49-F238E27FC236}">
                    <a16:creationId xmlns:a16="http://schemas.microsoft.com/office/drawing/2014/main" id="{9FF11F02-DF95-4045-9473-8918AE7C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22" name="Text Box 544">
                <a:extLst>
                  <a:ext uri="{FF2B5EF4-FFF2-40B4-BE49-F238E27FC236}">
                    <a16:creationId xmlns:a16="http://schemas.microsoft.com/office/drawing/2014/main" id="{67215449-65E8-49BE-8753-1A507E240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51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</p:grpSp>
        <p:grpSp>
          <p:nvGrpSpPr>
            <p:cNvPr id="22918" name="Group 545">
              <a:extLst>
                <a:ext uri="{FF2B5EF4-FFF2-40B4-BE49-F238E27FC236}">
                  <a16:creationId xmlns:a16="http://schemas.microsoft.com/office/drawing/2014/main" id="{4B1426DD-7BA1-40B7-ACFA-5D2BA416C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635"/>
              <a:ext cx="232" cy="192"/>
              <a:chOff x="3105" y="3504"/>
              <a:chExt cx="232" cy="192"/>
            </a:xfrm>
          </p:grpSpPr>
          <p:sp>
            <p:nvSpPr>
              <p:cNvPr id="22919" name="Rectangle 546">
                <a:extLst>
                  <a:ext uri="{FF2B5EF4-FFF2-40B4-BE49-F238E27FC236}">
                    <a16:creationId xmlns:a16="http://schemas.microsoft.com/office/drawing/2014/main" id="{1B723E41-C9D6-42A7-A8D4-83167674D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20" name="Text Box 547">
                <a:extLst>
                  <a:ext uri="{FF2B5EF4-FFF2-40B4-BE49-F238E27FC236}">
                    <a16:creationId xmlns:a16="http://schemas.microsoft.com/office/drawing/2014/main" id="{B553F7E7-E136-4E1B-B8CE-F0FF6DF1C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51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</p:grpSp>
      <p:grpSp>
        <p:nvGrpSpPr>
          <p:cNvPr id="27" name="Group 320">
            <a:extLst>
              <a:ext uri="{FF2B5EF4-FFF2-40B4-BE49-F238E27FC236}">
                <a16:creationId xmlns:a16="http://schemas.microsoft.com/office/drawing/2014/main" id="{57496AB6-D5AF-4F1A-AD65-BED82D34D2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1323975" cy="1219200"/>
            <a:chOff x="317" y="2016"/>
            <a:chExt cx="834" cy="768"/>
          </a:xfrm>
        </p:grpSpPr>
        <p:grpSp>
          <p:nvGrpSpPr>
            <p:cNvPr id="22870" name="Group 30">
              <a:extLst>
                <a:ext uri="{FF2B5EF4-FFF2-40B4-BE49-F238E27FC236}">
                  <a16:creationId xmlns:a16="http://schemas.microsoft.com/office/drawing/2014/main" id="{8679124B-1E26-4196-BB6D-8DBAA7BE0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768" cy="768"/>
              <a:chOff x="336" y="1152"/>
              <a:chExt cx="768" cy="768"/>
            </a:xfrm>
          </p:grpSpPr>
          <p:sp>
            <p:nvSpPr>
              <p:cNvPr id="22892" name="Rectangle 31">
                <a:extLst>
                  <a:ext uri="{FF2B5EF4-FFF2-40B4-BE49-F238E27FC236}">
                    <a16:creationId xmlns:a16="http://schemas.microsoft.com/office/drawing/2014/main" id="{4A78F2E0-C126-4BBB-8657-C3E2962B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3" name="Rectangle 32">
                <a:extLst>
                  <a:ext uri="{FF2B5EF4-FFF2-40B4-BE49-F238E27FC236}">
                    <a16:creationId xmlns:a16="http://schemas.microsoft.com/office/drawing/2014/main" id="{78077BC0-4EFE-449B-B2B4-A396EF5C8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4" name="Rectangle 33">
                <a:extLst>
                  <a:ext uri="{FF2B5EF4-FFF2-40B4-BE49-F238E27FC236}">
                    <a16:creationId xmlns:a16="http://schemas.microsoft.com/office/drawing/2014/main" id="{D40F87D3-4AC2-45EA-9ACB-09665B49D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5" name="Rectangle 34">
                <a:extLst>
                  <a:ext uri="{FF2B5EF4-FFF2-40B4-BE49-F238E27FC236}">
                    <a16:creationId xmlns:a16="http://schemas.microsoft.com/office/drawing/2014/main" id="{BB9B21DC-FA90-463B-B972-BC5F01F2A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6" name="Rectangle 35">
                <a:extLst>
                  <a:ext uri="{FF2B5EF4-FFF2-40B4-BE49-F238E27FC236}">
                    <a16:creationId xmlns:a16="http://schemas.microsoft.com/office/drawing/2014/main" id="{07420BDD-70AB-4806-BC8E-801F9995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7" name="Rectangle 36">
                <a:extLst>
                  <a:ext uri="{FF2B5EF4-FFF2-40B4-BE49-F238E27FC236}">
                    <a16:creationId xmlns:a16="http://schemas.microsoft.com/office/drawing/2014/main" id="{EBFBEF3F-87EC-44E5-96EC-C243E0A84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8" name="Rectangle 37">
                <a:extLst>
                  <a:ext uri="{FF2B5EF4-FFF2-40B4-BE49-F238E27FC236}">
                    <a16:creationId xmlns:a16="http://schemas.microsoft.com/office/drawing/2014/main" id="{519F395F-FCD2-44EC-A735-865DFF70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99" name="Rectangle 38">
                <a:extLst>
                  <a:ext uri="{FF2B5EF4-FFF2-40B4-BE49-F238E27FC236}">
                    <a16:creationId xmlns:a16="http://schemas.microsoft.com/office/drawing/2014/main" id="{9D178B09-19ED-4AC5-B092-A728D5DB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0" name="Rectangle 39">
                <a:extLst>
                  <a:ext uri="{FF2B5EF4-FFF2-40B4-BE49-F238E27FC236}">
                    <a16:creationId xmlns:a16="http://schemas.microsoft.com/office/drawing/2014/main" id="{11CCBAE2-8D87-460A-AD1B-5C4963779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1" name="Rectangle 40">
                <a:extLst>
                  <a:ext uri="{FF2B5EF4-FFF2-40B4-BE49-F238E27FC236}">
                    <a16:creationId xmlns:a16="http://schemas.microsoft.com/office/drawing/2014/main" id="{ECCE414F-350B-4171-9478-DAD5CBF74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2" name="Rectangle 41">
                <a:extLst>
                  <a:ext uri="{FF2B5EF4-FFF2-40B4-BE49-F238E27FC236}">
                    <a16:creationId xmlns:a16="http://schemas.microsoft.com/office/drawing/2014/main" id="{1429FCC4-9400-41A0-81F3-18DF17A0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3" name="Rectangle 42">
                <a:extLst>
                  <a:ext uri="{FF2B5EF4-FFF2-40B4-BE49-F238E27FC236}">
                    <a16:creationId xmlns:a16="http://schemas.microsoft.com/office/drawing/2014/main" id="{5C13A18F-BCCE-48E6-B0EC-CB3C37F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4" name="Rectangle 43">
                <a:extLst>
                  <a:ext uri="{FF2B5EF4-FFF2-40B4-BE49-F238E27FC236}">
                    <a16:creationId xmlns:a16="http://schemas.microsoft.com/office/drawing/2014/main" id="{815F49B7-91E6-4E31-B771-86D3A07A1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5" name="Rectangle 44">
                <a:extLst>
                  <a:ext uri="{FF2B5EF4-FFF2-40B4-BE49-F238E27FC236}">
                    <a16:creationId xmlns:a16="http://schemas.microsoft.com/office/drawing/2014/main" id="{809E9B82-68FF-43EC-AC18-9A289EB09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6" name="Rectangle 45">
                <a:extLst>
                  <a:ext uri="{FF2B5EF4-FFF2-40B4-BE49-F238E27FC236}">
                    <a16:creationId xmlns:a16="http://schemas.microsoft.com/office/drawing/2014/main" id="{00064285-94C1-4E18-AD14-EFF2F357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07" name="Rectangle 46">
                <a:extLst>
                  <a:ext uri="{FF2B5EF4-FFF2-40B4-BE49-F238E27FC236}">
                    <a16:creationId xmlns:a16="http://schemas.microsoft.com/office/drawing/2014/main" id="{7A44BF8F-710A-4E4A-A501-00079C777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871" name="Group 47">
              <a:extLst>
                <a:ext uri="{FF2B5EF4-FFF2-40B4-BE49-F238E27FC236}">
                  <a16:creationId xmlns:a16="http://schemas.microsoft.com/office/drawing/2014/main" id="{2D73FE81-9B06-4632-B676-DDDDFDB73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2016"/>
              <a:ext cx="834" cy="768"/>
              <a:chOff x="741" y="1137"/>
              <a:chExt cx="834" cy="768"/>
            </a:xfrm>
          </p:grpSpPr>
          <p:grpSp>
            <p:nvGrpSpPr>
              <p:cNvPr id="22872" name="Group 48">
                <a:extLst>
                  <a:ext uri="{FF2B5EF4-FFF2-40B4-BE49-F238E27FC236}">
                    <a16:creationId xmlns:a16="http://schemas.microsoft.com/office/drawing/2014/main" id="{BFD4A5D6-CD79-4555-B920-8411A46EE0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137"/>
                <a:ext cx="834" cy="192"/>
                <a:chOff x="731" y="1127"/>
                <a:chExt cx="834" cy="192"/>
              </a:xfrm>
            </p:grpSpPr>
            <p:sp>
              <p:nvSpPr>
                <p:cNvPr id="22888" name="Text Box 49">
                  <a:extLst>
                    <a:ext uri="{FF2B5EF4-FFF2-40B4-BE49-F238E27FC236}">
                      <a16:creationId xmlns:a16="http://schemas.microsoft.com/office/drawing/2014/main" id="{E7EA8276-184C-43E3-88AB-FDF6625B99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9" name="Text Box 50">
                  <a:extLst>
                    <a:ext uri="{FF2B5EF4-FFF2-40B4-BE49-F238E27FC236}">
                      <a16:creationId xmlns:a16="http://schemas.microsoft.com/office/drawing/2014/main" id="{B1EC0C8B-3F72-4324-AF82-C9F904C796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90" name="Text Box 51">
                  <a:extLst>
                    <a:ext uri="{FF2B5EF4-FFF2-40B4-BE49-F238E27FC236}">
                      <a16:creationId xmlns:a16="http://schemas.microsoft.com/office/drawing/2014/main" id="{9EB7B0BB-FD32-42AF-98BB-11E655E35F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91" name="Text Box 52">
                  <a:extLst>
                    <a:ext uri="{FF2B5EF4-FFF2-40B4-BE49-F238E27FC236}">
                      <a16:creationId xmlns:a16="http://schemas.microsoft.com/office/drawing/2014/main" id="{92EEAFEC-A98B-4ACE-AB6A-FE81BFD5C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873" name="Group 53">
                <a:extLst>
                  <a:ext uri="{FF2B5EF4-FFF2-40B4-BE49-F238E27FC236}">
                    <a16:creationId xmlns:a16="http://schemas.microsoft.com/office/drawing/2014/main" id="{CF7C11E9-CE50-4B5E-A698-AFE029EFE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329"/>
                <a:ext cx="834" cy="192"/>
                <a:chOff x="731" y="1127"/>
                <a:chExt cx="834" cy="192"/>
              </a:xfrm>
            </p:grpSpPr>
            <p:sp>
              <p:nvSpPr>
                <p:cNvPr id="22884" name="Text Box 54">
                  <a:extLst>
                    <a:ext uri="{FF2B5EF4-FFF2-40B4-BE49-F238E27FC236}">
                      <a16:creationId xmlns:a16="http://schemas.microsoft.com/office/drawing/2014/main" id="{1EBEE979-CBAC-4329-AE03-E909BBEEF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5" name="Text Box 55">
                  <a:extLst>
                    <a:ext uri="{FF2B5EF4-FFF2-40B4-BE49-F238E27FC236}">
                      <a16:creationId xmlns:a16="http://schemas.microsoft.com/office/drawing/2014/main" id="{1833F1D0-921D-4468-B028-F639BEC332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6" name="Text Box 56">
                  <a:extLst>
                    <a:ext uri="{FF2B5EF4-FFF2-40B4-BE49-F238E27FC236}">
                      <a16:creationId xmlns:a16="http://schemas.microsoft.com/office/drawing/2014/main" id="{A7C31562-C1E3-410A-92B2-B92D36638D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7" name="Text Box 57">
                  <a:extLst>
                    <a:ext uri="{FF2B5EF4-FFF2-40B4-BE49-F238E27FC236}">
                      <a16:creationId xmlns:a16="http://schemas.microsoft.com/office/drawing/2014/main" id="{C64151E6-05EB-4C27-820C-A265B99F0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874" name="Group 58">
                <a:extLst>
                  <a:ext uri="{FF2B5EF4-FFF2-40B4-BE49-F238E27FC236}">
                    <a16:creationId xmlns:a16="http://schemas.microsoft.com/office/drawing/2014/main" id="{57023D8C-DF9B-46C1-B154-448E7AF463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521"/>
                <a:ext cx="833" cy="192"/>
                <a:chOff x="731" y="1127"/>
                <a:chExt cx="833" cy="192"/>
              </a:xfrm>
            </p:grpSpPr>
            <p:sp>
              <p:nvSpPr>
                <p:cNvPr id="22880" name="Text Box 59">
                  <a:extLst>
                    <a:ext uri="{FF2B5EF4-FFF2-40B4-BE49-F238E27FC236}">
                      <a16:creationId xmlns:a16="http://schemas.microsoft.com/office/drawing/2014/main" id="{0DD320DE-B5A0-4848-98F4-19F7AF304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1" name="Text Box 60">
                  <a:extLst>
                    <a:ext uri="{FF2B5EF4-FFF2-40B4-BE49-F238E27FC236}">
                      <a16:creationId xmlns:a16="http://schemas.microsoft.com/office/drawing/2014/main" id="{FC50979B-E902-4F31-8EE0-79307CADE6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2" name="Text Box 61">
                  <a:extLst>
                    <a:ext uri="{FF2B5EF4-FFF2-40B4-BE49-F238E27FC236}">
                      <a16:creationId xmlns:a16="http://schemas.microsoft.com/office/drawing/2014/main" id="{75D4414A-FC42-4D6B-AFCA-6CE984D85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83" name="Text Box 62">
                  <a:extLst>
                    <a:ext uri="{FF2B5EF4-FFF2-40B4-BE49-F238E27FC236}">
                      <a16:creationId xmlns:a16="http://schemas.microsoft.com/office/drawing/2014/main" id="{34BDFDB8-C0C8-4CA5-AF23-1E2E9ED655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6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875" name="Group 63">
                <a:extLst>
                  <a:ext uri="{FF2B5EF4-FFF2-40B4-BE49-F238E27FC236}">
                    <a16:creationId xmlns:a16="http://schemas.microsoft.com/office/drawing/2014/main" id="{ACB36418-6880-41B6-88D2-AE4E1785A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713"/>
                <a:ext cx="834" cy="192"/>
                <a:chOff x="731" y="1127"/>
                <a:chExt cx="834" cy="192"/>
              </a:xfrm>
            </p:grpSpPr>
            <p:sp>
              <p:nvSpPr>
                <p:cNvPr id="22876" name="Text Box 64">
                  <a:extLst>
                    <a:ext uri="{FF2B5EF4-FFF2-40B4-BE49-F238E27FC236}">
                      <a16:creationId xmlns:a16="http://schemas.microsoft.com/office/drawing/2014/main" id="{6FFB8C29-1E23-40DF-A903-9309587AEA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77" name="Text Box 65">
                  <a:extLst>
                    <a:ext uri="{FF2B5EF4-FFF2-40B4-BE49-F238E27FC236}">
                      <a16:creationId xmlns:a16="http://schemas.microsoft.com/office/drawing/2014/main" id="{1A62DBFC-AEF8-457A-A225-57D248606D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78" name="Text Box 66">
                  <a:extLst>
                    <a:ext uri="{FF2B5EF4-FFF2-40B4-BE49-F238E27FC236}">
                      <a16:creationId xmlns:a16="http://schemas.microsoft.com/office/drawing/2014/main" id="{7CAD25C4-F45F-45B1-8299-24399EFCED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879" name="Text Box 67">
                  <a:extLst>
                    <a:ext uri="{FF2B5EF4-FFF2-40B4-BE49-F238E27FC236}">
                      <a16:creationId xmlns:a16="http://schemas.microsoft.com/office/drawing/2014/main" id="{FADC1C78-3932-4973-9C4B-7B79D0CFC7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</p:grpSp>
      </p:grpSp>
      <p:sp>
        <p:nvSpPr>
          <p:cNvPr id="151" name="Text Box 160">
            <a:extLst>
              <a:ext uri="{FF2B5EF4-FFF2-40B4-BE49-F238E27FC236}">
                <a16:creationId xmlns:a16="http://schemas.microsoft.com/office/drawing/2014/main" id="{2E014720-4B60-4140-8D5C-EB3EEF10D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5425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52" name="Text Box 162">
            <a:extLst>
              <a:ext uri="{FF2B5EF4-FFF2-40B4-BE49-F238E27FC236}">
                <a16:creationId xmlns:a16="http://schemas.microsoft.com/office/drawing/2014/main" id="{A19D5395-A4B9-4A70-B495-5AAFD08B3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19906" name="Group 549">
            <a:extLst>
              <a:ext uri="{FF2B5EF4-FFF2-40B4-BE49-F238E27FC236}">
                <a16:creationId xmlns:a16="http://schemas.microsoft.com/office/drawing/2014/main" id="{7189EDFA-103A-4CBB-B4CB-EF46340B8FB8}"/>
              </a:ext>
            </a:extLst>
          </p:cNvPr>
          <p:cNvGrpSpPr>
            <a:grpSpLocks/>
          </p:cNvGrpSpPr>
          <p:nvPr/>
        </p:nvGrpSpPr>
        <p:grpSpPr bwMode="auto">
          <a:xfrm>
            <a:off x="7443788" y="4343400"/>
            <a:ext cx="368300" cy="304800"/>
            <a:chOff x="4689" y="2928"/>
            <a:chExt cx="232" cy="192"/>
          </a:xfrm>
        </p:grpSpPr>
        <p:sp>
          <p:nvSpPr>
            <p:cNvPr id="22868" name="Rectangle 165">
              <a:extLst>
                <a:ext uri="{FF2B5EF4-FFF2-40B4-BE49-F238E27FC236}">
                  <a16:creationId xmlns:a16="http://schemas.microsoft.com/office/drawing/2014/main" id="{CC250A89-6AFD-432D-B140-C998AAF2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69" name="Text Box 183">
              <a:extLst>
                <a:ext uri="{FF2B5EF4-FFF2-40B4-BE49-F238E27FC236}">
                  <a16:creationId xmlns:a16="http://schemas.microsoft.com/office/drawing/2014/main" id="{99369424-178D-4DB3-AF7A-7E5B7D803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294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-1</a:t>
              </a:r>
              <a:endParaRPr lang="en-US" altLang="en-US" sz="12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907" name="Group 550">
            <a:extLst>
              <a:ext uri="{FF2B5EF4-FFF2-40B4-BE49-F238E27FC236}">
                <a16:creationId xmlns:a16="http://schemas.microsoft.com/office/drawing/2014/main" id="{CFF7EFDE-8B14-439C-9D35-3EC0B5BC0413}"/>
              </a:ext>
            </a:extLst>
          </p:cNvPr>
          <p:cNvGrpSpPr>
            <a:grpSpLocks/>
          </p:cNvGrpSpPr>
          <p:nvPr/>
        </p:nvGrpSpPr>
        <p:grpSpPr bwMode="auto">
          <a:xfrm>
            <a:off x="7443788" y="4648200"/>
            <a:ext cx="368300" cy="304800"/>
            <a:chOff x="4689" y="3120"/>
            <a:chExt cx="232" cy="192"/>
          </a:xfrm>
        </p:grpSpPr>
        <p:sp>
          <p:nvSpPr>
            <p:cNvPr id="22866" name="Rectangle 169">
              <a:extLst>
                <a:ext uri="{FF2B5EF4-FFF2-40B4-BE49-F238E27FC236}">
                  <a16:creationId xmlns:a16="http://schemas.microsoft.com/office/drawing/2014/main" id="{F0B8E401-CC18-4131-95C0-440DACC6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67" name="Text Box 188">
              <a:extLst>
                <a:ext uri="{FF2B5EF4-FFF2-40B4-BE49-F238E27FC236}">
                  <a16:creationId xmlns:a16="http://schemas.microsoft.com/office/drawing/2014/main" id="{DE511DF2-A0BE-49F0-BF64-8BB31F506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135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-2</a:t>
              </a:r>
            </a:p>
          </p:txBody>
        </p:sp>
      </p:grpSp>
      <p:grpSp>
        <p:nvGrpSpPr>
          <p:cNvPr id="19908" name="Group 555">
            <a:extLst>
              <a:ext uri="{FF2B5EF4-FFF2-40B4-BE49-F238E27FC236}">
                <a16:creationId xmlns:a16="http://schemas.microsoft.com/office/drawing/2014/main" id="{CF892E00-54C3-44E4-8C96-36578C678AF5}"/>
              </a:ext>
            </a:extLst>
          </p:cNvPr>
          <p:cNvGrpSpPr>
            <a:grpSpLocks/>
          </p:cNvGrpSpPr>
          <p:nvPr/>
        </p:nvGrpSpPr>
        <p:grpSpPr bwMode="auto">
          <a:xfrm>
            <a:off x="7748588" y="4648200"/>
            <a:ext cx="368300" cy="304800"/>
            <a:chOff x="4881" y="3120"/>
            <a:chExt cx="232" cy="192"/>
          </a:xfrm>
        </p:grpSpPr>
        <p:sp>
          <p:nvSpPr>
            <p:cNvPr id="22864" name="Rectangle 170">
              <a:extLst>
                <a:ext uri="{FF2B5EF4-FFF2-40B4-BE49-F238E27FC236}">
                  <a16:creationId xmlns:a16="http://schemas.microsoft.com/office/drawing/2014/main" id="{572494B7-CE09-40A2-A17F-29090546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20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65" name="Text Box 189">
              <a:extLst>
                <a:ext uri="{FF2B5EF4-FFF2-40B4-BE49-F238E27FC236}">
                  <a16:creationId xmlns:a16="http://schemas.microsoft.com/office/drawing/2014/main" id="{1DAE8F41-5299-4415-91C2-7C4CFE0B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3135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-3</a:t>
              </a:r>
            </a:p>
          </p:txBody>
        </p:sp>
      </p:grpSp>
      <p:grpSp>
        <p:nvGrpSpPr>
          <p:cNvPr id="19909" name="Group 551">
            <a:extLst>
              <a:ext uri="{FF2B5EF4-FFF2-40B4-BE49-F238E27FC236}">
                <a16:creationId xmlns:a16="http://schemas.microsoft.com/office/drawing/2014/main" id="{FEB957FC-3945-408E-9B43-74A88C8E13E2}"/>
              </a:ext>
            </a:extLst>
          </p:cNvPr>
          <p:cNvGrpSpPr>
            <a:grpSpLocks/>
          </p:cNvGrpSpPr>
          <p:nvPr/>
        </p:nvGrpSpPr>
        <p:grpSpPr bwMode="auto">
          <a:xfrm>
            <a:off x="7443788" y="4953000"/>
            <a:ext cx="368300" cy="304800"/>
            <a:chOff x="4689" y="3312"/>
            <a:chExt cx="232" cy="192"/>
          </a:xfrm>
        </p:grpSpPr>
        <p:sp>
          <p:nvSpPr>
            <p:cNvPr id="22862" name="Rectangle 173">
              <a:extLst>
                <a:ext uri="{FF2B5EF4-FFF2-40B4-BE49-F238E27FC236}">
                  <a16:creationId xmlns:a16="http://schemas.microsoft.com/office/drawing/2014/main" id="{70DAB313-B2FB-4E6A-8876-8CC40C503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63" name="Text Box 193">
              <a:extLst>
                <a:ext uri="{FF2B5EF4-FFF2-40B4-BE49-F238E27FC236}">
                  <a16:creationId xmlns:a16="http://schemas.microsoft.com/office/drawing/2014/main" id="{0AD0B2C3-C839-4118-BC10-37B4C7946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327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-3</a:t>
              </a:r>
            </a:p>
          </p:txBody>
        </p:sp>
      </p:grpSp>
      <p:grpSp>
        <p:nvGrpSpPr>
          <p:cNvPr id="19910" name="Group 554">
            <a:extLst>
              <a:ext uri="{FF2B5EF4-FFF2-40B4-BE49-F238E27FC236}">
                <a16:creationId xmlns:a16="http://schemas.microsoft.com/office/drawing/2014/main" id="{2745DE76-8E55-4645-8DCB-8CC84E03D682}"/>
              </a:ext>
            </a:extLst>
          </p:cNvPr>
          <p:cNvGrpSpPr>
            <a:grpSpLocks/>
          </p:cNvGrpSpPr>
          <p:nvPr/>
        </p:nvGrpSpPr>
        <p:grpSpPr bwMode="auto">
          <a:xfrm>
            <a:off x="7748588" y="4953000"/>
            <a:ext cx="368300" cy="304800"/>
            <a:chOff x="4881" y="3312"/>
            <a:chExt cx="232" cy="192"/>
          </a:xfrm>
        </p:grpSpPr>
        <p:sp>
          <p:nvSpPr>
            <p:cNvPr id="22860" name="Rectangle 174">
              <a:extLst>
                <a:ext uri="{FF2B5EF4-FFF2-40B4-BE49-F238E27FC236}">
                  <a16:creationId xmlns:a16="http://schemas.microsoft.com/office/drawing/2014/main" id="{0CEFB572-E2D2-4E05-91F9-9528166C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61" name="Text Box 194">
              <a:extLst>
                <a:ext uri="{FF2B5EF4-FFF2-40B4-BE49-F238E27FC236}">
                  <a16:creationId xmlns:a16="http://schemas.microsoft.com/office/drawing/2014/main" id="{64E70F5A-F912-4BE8-90A7-E37DB6F26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3327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-4</a:t>
              </a:r>
            </a:p>
          </p:txBody>
        </p:sp>
      </p:grpSp>
      <p:grpSp>
        <p:nvGrpSpPr>
          <p:cNvPr id="19943" name="Group 552">
            <a:extLst>
              <a:ext uri="{FF2B5EF4-FFF2-40B4-BE49-F238E27FC236}">
                <a16:creationId xmlns:a16="http://schemas.microsoft.com/office/drawing/2014/main" id="{935380F2-065F-4E0F-8B13-C43EA2FA18D4}"/>
              </a:ext>
            </a:extLst>
          </p:cNvPr>
          <p:cNvGrpSpPr>
            <a:grpSpLocks/>
          </p:cNvGrpSpPr>
          <p:nvPr/>
        </p:nvGrpSpPr>
        <p:grpSpPr bwMode="auto">
          <a:xfrm>
            <a:off x="7443788" y="5257800"/>
            <a:ext cx="368300" cy="304800"/>
            <a:chOff x="4689" y="3504"/>
            <a:chExt cx="232" cy="192"/>
          </a:xfrm>
        </p:grpSpPr>
        <p:sp>
          <p:nvSpPr>
            <p:cNvPr id="22858" name="Rectangle 177">
              <a:extLst>
                <a:ext uri="{FF2B5EF4-FFF2-40B4-BE49-F238E27FC236}">
                  <a16:creationId xmlns:a16="http://schemas.microsoft.com/office/drawing/2014/main" id="{69643C25-EAD9-4D94-B160-43612245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59" name="Text Box 198">
              <a:extLst>
                <a:ext uri="{FF2B5EF4-FFF2-40B4-BE49-F238E27FC236}">
                  <a16:creationId xmlns:a16="http://schemas.microsoft.com/office/drawing/2014/main" id="{227A3A47-CA48-4AEC-9E1D-BAFC6366D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519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-4</a:t>
              </a:r>
            </a:p>
          </p:txBody>
        </p:sp>
      </p:grpSp>
      <p:grpSp>
        <p:nvGrpSpPr>
          <p:cNvPr id="19944" name="Group 553">
            <a:extLst>
              <a:ext uri="{FF2B5EF4-FFF2-40B4-BE49-F238E27FC236}">
                <a16:creationId xmlns:a16="http://schemas.microsoft.com/office/drawing/2014/main" id="{3B1A30CD-A42B-4639-B824-D0532FE4E589}"/>
              </a:ext>
            </a:extLst>
          </p:cNvPr>
          <p:cNvGrpSpPr>
            <a:grpSpLocks/>
          </p:cNvGrpSpPr>
          <p:nvPr/>
        </p:nvGrpSpPr>
        <p:grpSpPr bwMode="auto">
          <a:xfrm>
            <a:off x="7748588" y="5257800"/>
            <a:ext cx="368300" cy="304800"/>
            <a:chOff x="4881" y="3504"/>
            <a:chExt cx="232" cy="192"/>
          </a:xfrm>
        </p:grpSpPr>
        <p:sp>
          <p:nvSpPr>
            <p:cNvPr id="22856" name="Rectangle 178">
              <a:extLst>
                <a:ext uri="{FF2B5EF4-FFF2-40B4-BE49-F238E27FC236}">
                  <a16:creationId xmlns:a16="http://schemas.microsoft.com/office/drawing/2014/main" id="{474AC1FD-E42C-4993-9F8B-730F8892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57" name="Text Box 199">
              <a:extLst>
                <a:ext uri="{FF2B5EF4-FFF2-40B4-BE49-F238E27FC236}">
                  <a16:creationId xmlns:a16="http://schemas.microsoft.com/office/drawing/2014/main" id="{87B13CD2-FF5D-48DA-B980-B6B1A5E49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3519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-5</a:t>
              </a:r>
            </a:p>
          </p:txBody>
        </p:sp>
      </p:grpSp>
      <p:grpSp>
        <p:nvGrpSpPr>
          <p:cNvPr id="22543" name="Group 844">
            <a:extLst>
              <a:ext uri="{FF2B5EF4-FFF2-40B4-BE49-F238E27FC236}">
                <a16:creationId xmlns:a16="http://schemas.microsoft.com/office/drawing/2014/main" id="{22254177-47CA-4F8B-A21E-9DDAE51F51F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905000"/>
            <a:ext cx="1282700" cy="1219200"/>
            <a:chOff x="1425" y="960"/>
            <a:chExt cx="808" cy="768"/>
          </a:xfrm>
        </p:grpSpPr>
        <p:grpSp>
          <p:nvGrpSpPr>
            <p:cNvPr id="22834" name="Group 446">
              <a:extLst>
                <a:ext uri="{FF2B5EF4-FFF2-40B4-BE49-F238E27FC236}">
                  <a16:creationId xmlns:a16="http://schemas.microsoft.com/office/drawing/2014/main" id="{8FEA02C6-4821-476E-8103-23D3DD6DE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60"/>
              <a:ext cx="768" cy="768"/>
              <a:chOff x="1781" y="922"/>
              <a:chExt cx="768" cy="768"/>
            </a:xfrm>
          </p:grpSpPr>
          <p:sp>
            <p:nvSpPr>
              <p:cNvPr id="22846" name="Rectangle 407">
                <a:extLst>
                  <a:ext uri="{FF2B5EF4-FFF2-40B4-BE49-F238E27FC236}">
                    <a16:creationId xmlns:a16="http://schemas.microsoft.com/office/drawing/2014/main" id="{280A6F26-5026-4A18-9F19-3B78A96FC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92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47" name="Rectangle 411">
                <a:extLst>
                  <a:ext uri="{FF2B5EF4-FFF2-40B4-BE49-F238E27FC236}">
                    <a16:creationId xmlns:a16="http://schemas.microsoft.com/office/drawing/2014/main" id="{92D97675-76A6-49EE-AA2E-CE2475659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1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48" name="Rectangle 412">
                <a:extLst>
                  <a:ext uri="{FF2B5EF4-FFF2-40B4-BE49-F238E27FC236}">
                    <a16:creationId xmlns:a16="http://schemas.microsoft.com/office/drawing/2014/main" id="{58C6413E-534E-4EB1-97FF-74EACA6AF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1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49" name="Rectangle 415">
                <a:extLst>
                  <a:ext uri="{FF2B5EF4-FFF2-40B4-BE49-F238E27FC236}">
                    <a16:creationId xmlns:a16="http://schemas.microsoft.com/office/drawing/2014/main" id="{2965F0B8-6F7D-4023-AEB2-6FF14C12A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50" name="Rectangle 416">
                <a:extLst>
                  <a:ext uri="{FF2B5EF4-FFF2-40B4-BE49-F238E27FC236}">
                    <a16:creationId xmlns:a16="http://schemas.microsoft.com/office/drawing/2014/main" id="{43C379D9-981B-4AEF-A1EE-BB769BCE8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51" name="Rectangle 417">
                <a:extLst>
                  <a:ext uri="{FF2B5EF4-FFF2-40B4-BE49-F238E27FC236}">
                    <a16:creationId xmlns:a16="http://schemas.microsoft.com/office/drawing/2014/main" id="{0EDC1A2C-013B-4B36-A71E-6F7D23B1C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52" name="Rectangle 419">
                <a:extLst>
                  <a:ext uri="{FF2B5EF4-FFF2-40B4-BE49-F238E27FC236}">
                    <a16:creationId xmlns:a16="http://schemas.microsoft.com/office/drawing/2014/main" id="{EE1ACBD9-6AF6-413D-B009-B79814982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53" name="Rectangle 420">
                <a:extLst>
                  <a:ext uri="{FF2B5EF4-FFF2-40B4-BE49-F238E27FC236}">
                    <a16:creationId xmlns:a16="http://schemas.microsoft.com/office/drawing/2014/main" id="{5A34240E-1F4D-4DD3-8F63-7B0F72BA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54" name="Rectangle 421">
                <a:extLst>
                  <a:ext uri="{FF2B5EF4-FFF2-40B4-BE49-F238E27FC236}">
                    <a16:creationId xmlns:a16="http://schemas.microsoft.com/office/drawing/2014/main" id="{34651D1E-B6B2-4471-81AA-E24D3B13B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55" name="Rectangle 422">
                <a:extLst>
                  <a:ext uri="{FF2B5EF4-FFF2-40B4-BE49-F238E27FC236}">
                    <a16:creationId xmlns:a16="http://schemas.microsoft.com/office/drawing/2014/main" id="{B9F84136-8DB1-4905-A1B2-BA48E3DB6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835" name="Group 444">
              <a:extLst>
                <a:ext uri="{FF2B5EF4-FFF2-40B4-BE49-F238E27FC236}">
                  <a16:creationId xmlns:a16="http://schemas.microsoft.com/office/drawing/2014/main" id="{824725A0-E053-4C73-B3D4-E9FC34135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960"/>
              <a:ext cx="808" cy="749"/>
              <a:chOff x="1713" y="2847"/>
              <a:chExt cx="808" cy="749"/>
            </a:xfrm>
          </p:grpSpPr>
          <p:sp>
            <p:nvSpPr>
              <p:cNvPr id="22836" name="Text Box 425">
                <a:extLst>
                  <a:ext uri="{FF2B5EF4-FFF2-40B4-BE49-F238E27FC236}">
                    <a16:creationId xmlns:a16="http://schemas.microsoft.com/office/drawing/2014/main" id="{13C6428A-848B-4332-822F-BC9383B15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284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-1</a:t>
                </a:r>
                <a:endPara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2837" name="Text Box 430">
                <a:extLst>
                  <a:ext uri="{FF2B5EF4-FFF2-40B4-BE49-F238E27FC236}">
                    <a16:creationId xmlns:a16="http://schemas.microsoft.com/office/drawing/2014/main" id="{06A787EA-8F91-4CF2-A2BA-390D79EB1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03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2838" name="Text Box 431">
                <a:extLst>
                  <a:ext uri="{FF2B5EF4-FFF2-40B4-BE49-F238E27FC236}">
                    <a16:creationId xmlns:a16="http://schemas.microsoft.com/office/drawing/2014/main" id="{80996877-81FC-4DF5-A361-89AF48F64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03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839" name="Text Box 435">
                <a:extLst>
                  <a:ext uri="{FF2B5EF4-FFF2-40B4-BE49-F238E27FC236}">
                    <a16:creationId xmlns:a16="http://schemas.microsoft.com/office/drawing/2014/main" id="{E74BCCBD-7FE2-41C8-9858-D54802ED1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840" name="Text Box 436">
                <a:extLst>
                  <a:ext uri="{FF2B5EF4-FFF2-40B4-BE49-F238E27FC236}">
                    <a16:creationId xmlns:a16="http://schemas.microsoft.com/office/drawing/2014/main" id="{0220ABDA-550E-44B0-9CD1-E49A379F5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841" name="Text Box 437">
                <a:extLst>
                  <a:ext uri="{FF2B5EF4-FFF2-40B4-BE49-F238E27FC236}">
                    <a16:creationId xmlns:a16="http://schemas.microsoft.com/office/drawing/2014/main" id="{A1A2A983-DDA7-4EA5-BA61-017E060EB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842" name="Text Box 440">
                <a:extLst>
                  <a:ext uri="{FF2B5EF4-FFF2-40B4-BE49-F238E27FC236}">
                    <a16:creationId xmlns:a16="http://schemas.microsoft.com/office/drawing/2014/main" id="{48D6337C-6B24-4488-992A-AAFFBBAB3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843" name="Text Box 441">
                <a:extLst>
                  <a:ext uri="{FF2B5EF4-FFF2-40B4-BE49-F238E27FC236}">
                    <a16:creationId xmlns:a16="http://schemas.microsoft.com/office/drawing/2014/main" id="{94C33F05-735D-473F-B627-F849F16AB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844" name="Text Box 442">
                <a:extLst>
                  <a:ext uri="{FF2B5EF4-FFF2-40B4-BE49-F238E27FC236}">
                    <a16:creationId xmlns:a16="http://schemas.microsoft.com/office/drawing/2014/main" id="{1A1DA996-025A-4C10-A02F-CE2947099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  <p:sp>
            <p:nvSpPr>
              <p:cNvPr id="22845" name="Text Box 443">
                <a:extLst>
                  <a:ext uri="{FF2B5EF4-FFF2-40B4-BE49-F238E27FC236}">
                    <a16:creationId xmlns:a16="http://schemas.microsoft.com/office/drawing/2014/main" id="{23492DA1-E8E5-43E0-B691-734D5AC5C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</p:grpSp>
      </p:grpSp>
      <p:grpSp>
        <p:nvGrpSpPr>
          <p:cNvPr id="19948" name="Group 758">
            <a:extLst>
              <a:ext uri="{FF2B5EF4-FFF2-40B4-BE49-F238E27FC236}">
                <a16:creationId xmlns:a16="http://schemas.microsoft.com/office/drawing/2014/main" id="{EFDD857B-6B56-4754-BB1A-2E17CA68912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343400"/>
            <a:ext cx="1282700" cy="1219200"/>
            <a:chOff x="3585" y="2976"/>
            <a:chExt cx="808" cy="768"/>
          </a:xfrm>
        </p:grpSpPr>
        <p:grpSp>
          <p:nvGrpSpPr>
            <p:cNvPr id="22812" name="Group 759">
              <a:extLst>
                <a:ext uri="{FF2B5EF4-FFF2-40B4-BE49-F238E27FC236}">
                  <a16:creationId xmlns:a16="http://schemas.microsoft.com/office/drawing/2014/main" id="{91C7FF6F-63C2-42D2-9A6F-5351C4CD2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976"/>
              <a:ext cx="768" cy="768"/>
              <a:chOff x="2736" y="2448"/>
              <a:chExt cx="768" cy="768"/>
            </a:xfrm>
          </p:grpSpPr>
          <p:sp>
            <p:nvSpPr>
              <p:cNvPr id="22824" name="Rectangle 760">
                <a:extLst>
                  <a:ext uri="{FF2B5EF4-FFF2-40B4-BE49-F238E27FC236}">
                    <a16:creationId xmlns:a16="http://schemas.microsoft.com/office/drawing/2014/main" id="{58CC2A1D-5189-46A2-9BD6-CAF171CB2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25" name="Rectangle 761">
                <a:extLst>
                  <a:ext uri="{FF2B5EF4-FFF2-40B4-BE49-F238E27FC236}">
                    <a16:creationId xmlns:a16="http://schemas.microsoft.com/office/drawing/2014/main" id="{5FBA07B3-0126-4534-A92D-B824A1DC9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26" name="Rectangle 762">
                <a:extLst>
                  <a:ext uri="{FF2B5EF4-FFF2-40B4-BE49-F238E27FC236}">
                    <a16:creationId xmlns:a16="http://schemas.microsoft.com/office/drawing/2014/main" id="{AF70536A-3639-4E1F-86DE-A9B2809E9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27" name="Rectangle 763">
                <a:extLst>
                  <a:ext uri="{FF2B5EF4-FFF2-40B4-BE49-F238E27FC236}">
                    <a16:creationId xmlns:a16="http://schemas.microsoft.com/office/drawing/2014/main" id="{10EDB383-F59E-4FC5-BABF-5504CF6FD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28" name="Rectangle 764">
                <a:extLst>
                  <a:ext uri="{FF2B5EF4-FFF2-40B4-BE49-F238E27FC236}">
                    <a16:creationId xmlns:a16="http://schemas.microsoft.com/office/drawing/2014/main" id="{8ECF2087-DB0C-41A3-A7DE-8D3468A96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29" name="Rectangle 765">
                <a:extLst>
                  <a:ext uri="{FF2B5EF4-FFF2-40B4-BE49-F238E27FC236}">
                    <a16:creationId xmlns:a16="http://schemas.microsoft.com/office/drawing/2014/main" id="{77A7D562-6E98-492B-8675-880A3E96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30" name="Rectangle 766">
                <a:extLst>
                  <a:ext uri="{FF2B5EF4-FFF2-40B4-BE49-F238E27FC236}">
                    <a16:creationId xmlns:a16="http://schemas.microsoft.com/office/drawing/2014/main" id="{F0762B95-D8CD-4CCA-8461-FAEE4E134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31" name="Rectangle 767">
                <a:extLst>
                  <a:ext uri="{FF2B5EF4-FFF2-40B4-BE49-F238E27FC236}">
                    <a16:creationId xmlns:a16="http://schemas.microsoft.com/office/drawing/2014/main" id="{04C81066-9663-4CB4-B7A4-F8B727257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32" name="Rectangle 768">
                <a:extLst>
                  <a:ext uri="{FF2B5EF4-FFF2-40B4-BE49-F238E27FC236}">
                    <a16:creationId xmlns:a16="http://schemas.microsoft.com/office/drawing/2014/main" id="{E3C71D89-F0FC-422B-A92F-0AC65C0F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33" name="Rectangle 769">
                <a:extLst>
                  <a:ext uri="{FF2B5EF4-FFF2-40B4-BE49-F238E27FC236}">
                    <a16:creationId xmlns:a16="http://schemas.microsoft.com/office/drawing/2014/main" id="{B17AAEC6-5822-46DC-8DE2-FA3CFD1C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813" name="Group 770">
              <a:extLst>
                <a:ext uri="{FF2B5EF4-FFF2-40B4-BE49-F238E27FC236}">
                  <a16:creationId xmlns:a16="http://schemas.microsoft.com/office/drawing/2014/main" id="{BEF97513-B2D1-49FB-800A-1122246A9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" y="2976"/>
              <a:ext cx="808" cy="749"/>
              <a:chOff x="3825" y="3072"/>
              <a:chExt cx="808" cy="749"/>
            </a:xfrm>
          </p:grpSpPr>
          <p:sp>
            <p:nvSpPr>
              <p:cNvPr id="22814" name="Text Box 771">
                <a:extLst>
                  <a:ext uri="{FF2B5EF4-FFF2-40B4-BE49-F238E27FC236}">
                    <a16:creationId xmlns:a16="http://schemas.microsoft.com/office/drawing/2014/main" id="{24DCF2A5-2EBB-4684-8221-1828946D4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072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2815" name="Text Box 772">
                <a:extLst>
                  <a:ext uri="{FF2B5EF4-FFF2-40B4-BE49-F238E27FC236}">
                    <a16:creationId xmlns:a16="http://schemas.microsoft.com/office/drawing/2014/main" id="{805BA8AE-E960-4F1B-A9BE-0B124C2C1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264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816" name="Text Box 773">
                <a:extLst>
                  <a:ext uri="{FF2B5EF4-FFF2-40B4-BE49-F238E27FC236}">
                    <a16:creationId xmlns:a16="http://schemas.microsoft.com/office/drawing/2014/main" id="{EAAD4994-CBD5-43AA-BC43-67B3A81CB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264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2817" name="Text Box 774">
                <a:extLst>
                  <a:ext uri="{FF2B5EF4-FFF2-40B4-BE49-F238E27FC236}">
                    <a16:creationId xmlns:a16="http://schemas.microsoft.com/office/drawing/2014/main" id="{0DD3F97B-ED29-4D76-BADC-585090704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818" name="Text Box 775">
                <a:extLst>
                  <a:ext uri="{FF2B5EF4-FFF2-40B4-BE49-F238E27FC236}">
                    <a16:creationId xmlns:a16="http://schemas.microsoft.com/office/drawing/2014/main" id="{7F211167-F435-476F-95B9-A1324A7F4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819" name="Text Box 776">
                <a:extLst>
                  <a:ext uri="{FF2B5EF4-FFF2-40B4-BE49-F238E27FC236}">
                    <a16:creationId xmlns:a16="http://schemas.microsoft.com/office/drawing/2014/main" id="{1657502C-3561-4842-9D6F-FE5E417A2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820" name="Text Box 777">
                <a:extLst>
                  <a:ext uri="{FF2B5EF4-FFF2-40B4-BE49-F238E27FC236}">
                    <a16:creationId xmlns:a16="http://schemas.microsoft.com/office/drawing/2014/main" id="{3EC9D5E5-25B3-46AE-AA87-7DB0AFB25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5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  <p:sp>
            <p:nvSpPr>
              <p:cNvPr id="22821" name="Text Box 778">
                <a:extLst>
                  <a:ext uri="{FF2B5EF4-FFF2-40B4-BE49-F238E27FC236}">
                    <a16:creationId xmlns:a16="http://schemas.microsoft.com/office/drawing/2014/main" id="{B9C79D96-77C3-4BAB-92DD-3156C56BB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  <p:sp>
            <p:nvSpPr>
              <p:cNvPr id="22822" name="Text Box 779">
                <a:extLst>
                  <a:ext uri="{FF2B5EF4-FFF2-40B4-BE49-F238E27FC236}">
                    <a16:creationId xmlns:a16="http://schemas.microsoft.com/office/drawing/2014/main" id="{50B85E0F-14EC-4420-998D-8B74F0472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823" name="Text Box 780">
                <a:extLst>
                  <a:ext uri="{FF2B5EF4-FFF2-40B4-BE49-F238E27FC236}">
                    <a16:creationId xmlns:a16="http://schemas.microsoft.com/office/drawing/2014/main" id="{8EEDB4EB-0CA6-4822-AF10-DFFFB4638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</p:grpSp>
      <p:grpSp>
        <p:nvGrpSpPr>
          <p:cNvPr id="19951" name="Group 844">
            <a:extLst>
              <a:ext uri="{FF2B5EF4-FFF2-40B4-BE49-F238E27FC236}">
                <a16:creationId xmlns:a16="http://schemas.microsoft.com/office/drawing/2014/main" id="{56DFB479-9590-4453-B838-75C87D448FF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905000"/>
            <a:ext cx="1282700" cy="1219200"/>
            <a:chOff x="1425" y="960"/>
            <a:chExt cx="808" cy="768"/>
          </a:xfrm>
        </p:grpSpPr>
        <p:grpSp>
          <p:nvGrpSpPr>
            <p:cNvPr id="22790" name="Group 446">
              <a:extLst>
                <a:ext uri="{FF2B5EF4-FFF2-40B4-BE49-F238E27FC236}">
                  <a16:creationId xmlns:a16="http://schemas.microsoft.com/office/drawing/2014/main" id="{1A7AD368-28C5-413E-A4B6-CD1FFF99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60"/>
              <a:ext cx="768" cy="768"/>
              <a:chOff x="1781" y="922"/>
              <a:chExt cx="768" cy="768"/>
            </a:xfrm>
          </p:grpSpPr>
          <p:sp>
            <p:nvSpPr>
              <p:cNvPr id="22802" name="Rectangle 407">
                <a:extLst>
                  <a:ext uri="{FF2B5EF4-FFF2-40B4-BE49-F238E27FC236}">
                    <a16:creationId xmlns:a16="http://schemas.microsoft.com/office/drawing/2014/main" id="{12F35969-CCCE-4FC3-9BE6-FA8FFE43D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92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3" name="Rectangle 411">
                <a:extLst>
                  <a:ext uri="{FF2B5EF4-FFF2-40B4-BE49-F238E27FC236}">
                    <a16:creationId xmlns:a16="http://schemas.microsoft.com/office/drawing/2014/main" id="{DFCB01F0-7B51-4994-B968-0F9CFC25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1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4" name="Rectangle 412">
                <a:extLst>
                  <a:ext uri="{FF2B5EF4-FFF2-40B4-BE49-F238E27FC236}">
                    <a16:creationId xmlns:a16="http://schemas.microsoft.com/office/drawing/2014/main" id="{E18F90B9-1E7C-47CC-8B94-26799BCFC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1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5" name="Rectangle 415">
                <a:extLst>
                  <a:ext uri="{FF2B5EF4-FFF2-40B4-BE49-F238E27FC236}">
                    <a16:creationId xmlns:a16="http://schemas.microsoft.com/office/drawing/2014/main" id="{431F43E5-5BB8-4C16-B35A-D39D18306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6" name="Rectangle 416">
                <a:extLst>
                  <a:ext uri="{FF2B5EF4-FFF2-40B4-BE49-F238E27FC236}">
                    <a16:creationId xmlns:a16="http://schemas.microsoft.com/office/drawing/2014/main" id="{BC092F19-227C-4E0E-89A7-BF59A5E96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7" name="Rectangle 417">
                <a:extLst>
                  <a:ext uri="{FF2B5EF4-FFF2-40B4-BE49-F238E27FC236}">
                    <a16:creationId xmlns:a16="http://schemas.microsoft.com/office/drawing/2014/main" id="{F1B1BD88-1FEA-4870-8340-DA8E63DB5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8" name="Rectangle 419">
                <a:extLst>
                  <a:ext uri="{FF2B5EF4-FFF2-40B4-BE49-F238E27FC236}">
                    <a16:creationId xmlns:a16="http://schemas.microsoft.com/office/drawing/2014/main" id="{F2F64ED9-6F3F-4127-8257-C589B9D8C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9" name="Rectangle 420">
                <a:extLst>
                  <a:ext uri="{FF2B5EF4-FFF2-40B4-BE49-F238E27FC236}">
                    <a16:creationId xmlns:a16="http://schemas.microsoft.com/office/drawing/2014/main" id="{66916981-B921-4970-8B60-B3851700F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10" name="Rectangle 421">
                <a:extLst>
                  <a:ext uri="{FF2B5EF4-FFF2-40B4-BE49-F238E27FC236}">
                    <a16:creationId xmlns:a16="http://schemas.microsoft.com/office/drawing/2014/main" id="{B1EA9543-F292-41BB-99CE-EB37EE816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11" name="Rectangle 422">
                <a:extLst>
                  <a:ext uri="{FF2B5EF4-FFF2-40B4-BE49-F238E27FC236}">
                    <a16:creationId xmlns:a16="http://schemas.microsoft.com/office/drawing/2014/main" id="{066BD044-1CF8-4469-822E-034F2FE93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791" name="Group 444">
              <a:extLst>
                <a:ext uri="{FF2B5EF4-FFF2-40B4-BE49-F238E27FC236}">
                  <a16:creationId xmlns:a16="http://schemas.microsoft.com/office/drawing/2014/main" id="{AAB382A4-CC34-43CE-924D-25740915B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960"/>
              <a:ext cx="808" cy="749"/>
              <a:chOff x="1713" y="2847"/>
              <a:chExt cx="808" cy="749"/>
            </a:xfrm>
          </p:grpSpPr>
          <p:sp>
            <p:nvSpPr>
              <p:cNvPr id="22792" name="Text Box 425">
                <a:extLst>
                  <a:ext uri="{FF2B5EF4-FFF2-40B4-BE49-F238E27FC236}">
                    <a16:creationId xmlns:a16="http://schemas.microsoft.com/office/drawing/2014/main" id="{5F6D94F7-41F0-46B6-8C32-360511EC9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284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-1</a:t>
                </a:r>
                <a:endPara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2793" name="Text Box 430">
                <a:extLst>
                  <a:ext uri="{FF2B5EF4-FFF2-40B4-BE49-F238E27FC236}">
                    <a16:creationId xmlns:a16="http://schemas.microsoft.com/office/drawing/2014/main" id="{DAB04437-C8F1-475A-8896-D01CDE40F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03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2794" name="Text Box 431">
                <a:extLst>
                  <a:ext uri="{FF2B5EF4-FFF2-40B4-BE49-F238E27FC236}">
                    <a16:creationId xmlns:a16="http://schemas.microsoft.com/office/drawing/2014/main" id="{680113D2-2F9E-4773-BF86-D91982A52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03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795" name="Text Box 435">
                <a:extLst>
                  <a:ext uri="{FF2B5EF4-FFF2-40B4-BE49-F238E27FC236}">
                    <a16:creationId xmlns:a16="http://schemas.microsoft.com/office/drawing/2014/main" id="{46CA61FF-E6BA-41CE-9ABC-8FD892C5F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796" name="Text Box 436">
                <a:extLst>
                  <a:ext uri="{FF2B5EF4-FFF2-40B4-BE49-F238E27FC236}">
                    <a16:creationId xmlns:a16="http://schemas.microsoft.com/office/drawing/2014/main" id="{E3C4E97E-FCDA-4371-BE64-9AFF02684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797" name="Text Box 437">
                <a:extLst>
                  <a:ext uri="{FF2B5EF4-FFF2-40B4-BE49-F238E27FC236}">
                    <a16:creationId xmlns:a16="http://schemas.microsoft.com/office/drawing/2014/main" id="{4C6463B3-FD8E-44E6-9D18-FB61223B8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798" name="Text Box 440">
                <a:extLst>
                  <a:ext uri="{FF2B5EF4-FFF2-40B4-BE49-F238E27FC236}">
                    <a16:creationId xmlns:a16="http://schemas.microsoft.com/office/drawing/2014/main" id="{9E9AE8BF-6993-4A88-9236-320DCD407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799" name="Text Box 441">
                <a:extLst>
                  <a:ext uri="{FF2B5EF4-FFF2-40B4-BE49-F238E27FC236}">
                    <a16:creationId xmlns:a16="http://schemas.microsoft.com/office/drawing/2014/main" id="{2D74EF4D-AD4C-4AD9-9C24-6C0BF8960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800" name="Text Box 442">
                <a:extLst>
                  <a:ext uri="{FF2B5EF4-FFF2-40B4-BE49-F238E27FC236}">
                    <a16:creationId xmlns:a16="http://schemas.microsoft.com/office/drawing/2014/main" id="{90ED75AA-C1CF-4652-851C-E69719E1F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  <p:sp>
            <p:nvSpPr>
              <p:cNvPr id="22801" name="Text Box 443">
                <a:extLst>
                  <a:ext uri="{FF2B5EF4-FFF2-40B4-BE49-F238E27FC236}">
                    <a16:creationId xmlns:a16="http://schemas.microsoft.com/office/drawing/2014/main" id="{4AE6D53F-A38E-44A3-8875-BACA689D8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</p:grpSp>
      </p:grpSp>
      <p:grpSp>
        <p:nvGrpSpPr>
          <p:cNvPr id="19954" name="Group 758">
            <a:extLst>
              <a:ext uri="{FF2B5EF4-FFF2-40B4-BE49-F238E27FC236}">
                <a16:creationId xmlns:a16="http://schemas.microsoft.com/office/drawing/2014/main" id="{E2A4D7D2-B7A1-41A2-86D6-42B4344626C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1282700" cy="1219200"/>
            <a:chOff x="3585" y="2976"/>
            <a:chExt cx="808" cy="768"/>
          </a:xfrm>
        </p:grpSpPr>
        <p:grpSp>
          <p:nvGrpSpPr>
            <p:cNvPr id="22768" name="Group 759">
              <a:extLst>
                <a:ext uri="{FF2B5EF4-FFF2-40B4-BE49-F238E27FC236}">
                  <a16:creationId xmlns:a16="http://schemas.microsoft.com/office/drawing/2014/main" id="{0FFEB087-CE03-4B61-93B0-53F6C2E51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976"/>
              <a:ext cx="768" cy="768"/>
              <a:chOff x="2736" y="2448"/>
              <a:chExt cx="768" cy="768"/>
            </a:xfrm>
          </p:grpSpPr>
          <p:sp>
            <p:nvSpPr>
              <p:cNvPr id="22780" name="Rectangle 760">
                <a:extLst>
                  <a:ext uri="{FF2B5EF4-FFF2-40B4-BE49-F238E27FC236}">
                    <a16:creationId xmlns:a16="http://schemas.microsoft.com/office/drawing/2014/main" id="{20D31A71-1735-417D-8367-ECC837DF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1" name="Rectangle 761">
                <a:extLst>
                  <a:ext uri="{FF2B5EF4-FFF2-40B4-BE49-F238E27FC236}">
                    <a16:creationId xmlns:a16="http://schemas.microsoft.com/office/drawing/2014/main" id="{E7D47DD4-9674-46E0-9A42-AA02034D2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2" name="Rectangle 762">
                <a:extLst>
                  <a:ext uri="{FF2B5EF4-FFF2-40B4-BE49-F238E27FC236}">
                    <a16:creationId xmlns:a16="http://schemas.microsoft.com/office/drawing/2014/main" id="{0AEB1D46-0D86-4105-A99F-5AE196BC0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3" name="Rectangle 763">
                <a:extLst>
                  <a:ext uri="{FF2B5EF4-FFF2-40B4-BE49-F238E27FC236}">
                    <a16:creationId xmlns:a16="http://schemas.microsoft.com/office/drawing/2014/main" id="{842F5150-4436-46D5-BB2B-B23633F8D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4" name="Rectangle 764">
                <a:extLst>
                  <a:ext uri="{FF2B5EF4-FFF2-40B4-BE49-F238E27FC236}">
                    <a16:creationId xmlns:a16="http://schemas.microsoft.com/office/drawing/2014/main" id="{841709EB-C82F-4810-BDC7-44A049DE7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5" name="Rectangle 765">
                <a:extLst>
                  <a:ext uri="{FF2B5EF4-FFF2-40B4-BE49-F238E27FC236}">
                    <a16:creationId xmlns:a16="http://schemas.microsoft.com/office/drawing/2014/main" id="{06CEAA6E-18C9-47D6-8CDF-2904ECFDC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6" name="Rectangle 766">
                <a:extLst>
                  <a:ext uri="{FF2B5EF4-FFF2-40B4-BE49-F238E27FC236}">
                    <a16:creationId xmlns:a16="http://schemas.microsoft.com/office/drawing/2014/main" id="{EF7C13E6-282E-4B54-BEDB-549991AD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7" name="Rectangle 767">
                <a:extLst>
                  <a:ext uri="{FF2B5EF4-FFF2-40B4-BE49-F238E27FC236}">
                    <a16:creationId xmlns:a16="http://schemas.microsoft.com/office/drawing/2014/main" id="{D8323058-6E46-45C4-8A3F-84B67DFB2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8" name="Rectangle 768">
                <a:extLst>
                  <a:ext uri="{FF2B5EF4-FFF2-40B4-BE49-F238E27FC236}">
                    <a16:creationId xmlns:a16="http://schemas.microsoft.com/office/drawing/2014/main" id="{60A74010-B341-4E85-80AE-8EB33B00F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89" name="Rectangle 769">
                <a:extLst>
                  <a:ext uri="{FF2B5EF4-FFF2-40B4-BE49-F238E27FC236}">
                    <a16:creationId xmlns:a16="http://schemas.microsoft.com/office/drawing/2014/main" id="{F38DBA4F-63D3-48FF-87C6-E47E530ED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769" name="Group 770">
              <a:extLst>
                <a:ext uri="{FF2B5EF4-FFF2-40B4-BE49-F238E27FC236}">
                  <a16:creationId xmlns:a16="http://schemas.microsoft.com/office/drawing/2014/main" id="{978E41E1-38C7-4C8F-80BB-F4502E2E5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" y="2976"/>
              <a:ext cx="808" cy="749"/>
              <a:chOff x="3825" y="3072"/>
              <a:chExt cx="808" cy="749"/>
            </a:xfrm>
          </p:grpSpPr>
          <p:sp>
            <p:nvSpPr>
              <p:cNvPr id="22770" name="Text Box 771">
                <a:extLst>
                  <a:ext uri="{FF2B5EF4-FFF2-40B4-BE49-F238E27FC236}">
                    <a16:creationId xmlns:a16="http://schemas.microsoft.com/office/drawing/2014/main" id="{650BCD70-B815-4572-9728-2822594E1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072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2771" name="Text Box 772">
                <a:extLst>
                  <a:ext uri="{FF2B5EF4-FFF2-40B4-BE49-F238E27FC236}">
                    <a16:creationId xmlns:a16="http://schemas.microsoft.com/office/drawing/2014/main" id="{0B1F1F7E-1FBA-4CDD-9C53-90FCA2985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264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772" name="Text Box 773">
                <a:extLst>
                  <a:ext uri="{FF2B5EF4-FFF2-40B4-BE49-F238E27FC236}">
                    <a16:creationId xmlns:a16="http://schemas.microsoft.com/office/drawing/2014/main" id="{BCB1BD64-0210-444C-85A4-5B15C1F7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264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2773" name="Text Box 774">
                <a:extLst>
                  <a:ext uri="{FF2B5EF4-FFF2-40B4-BE49-F238E27FC236}">
                    <a16:creationId xmlns:a16="http://schemas.microsoft.com/office/drawing/2014/main" id="{3A305B52-F03F-45F9-A127-E6A571525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774" name="Text Box 775">
                <a:extLst>
                  <a:ext uri="{FF2B5EF4-FFF2-40B4-BE49-F238E27FC236}">
                    <a16:creationId xmlns:a16="http://schemas.microsoft.com/office/drawing/2014/main" id="{DD11BD0E-31BF-42E7-A7FC-C36D52F68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775" name="Text Box 776">
                <a:extLst>
                  <a:ext uri="{FF2B5EF4-FFF2-40B4-BE49-F238E27FC236}">
                    <a16:creationId xmlns:a16="http://schemas.microsoft.com/office/drawing/2014/main" id="{9353753E-C50B-4CFB-B7AD-A7AE670CC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776" name="Text Box 777">
                <a:extLst>
                  <a:ext uri="{FF2B5EF4-FFF2-40B4-BE49-F238E27FC236}">
                    <a16:creationId xmlns:a16="http://schemas.microsoft.com/office/drawing/2014/main" id="{6D7FF614-A17F-423F-A642-A94DA08BB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5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  <p:sp>
            <p:nvSpPr>
              <p:cNvPr id="22777" name="Text Box 778">
                <a:extLst>
                  <a:ext uri="{FF2B5EF4-FFF2-40B4-BE49-F238E27FC236}">
                    <a16:creationId xmlns:a16="http://schemas.microsoft.com/office/drawing/2014/main" id="{D5DBC297-BE68-4A38-AA70-140FB2491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  <p:sp>
            <p:nvSpPr>
              <p:cNvPr id="22778" name="Text Box 779">
                <a:extLst>
                  <a:ext uri="{FF2B5EF4-FFF2-40B4-BE49-F238E27FC236}">
                    <a16:creationId xmlns:a16="http://schemas.microsoft.com/office/drawing/2014/main" id="{FEE19919-4847-4315-B411-E2BD5D9EB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779" name="Text Box 780">
                <a:extLst>
                  <a:ext uri="{FF2B5EF4-FFF2-40B4-BE49-F238E27FC236}">
                    <a16:creationId xmlns:a16="http://schemas.microsoft.com/office/drawing/2014/main" id="{BED6D9FD-CB26-4169-A0FE-888C77954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</p:grpSp>
      <p:grpSp>
        <p:nvGrpSpPr>
          <p:cNvPr id="22547" name="Group 320">
            <a:extLst>
              <a:ext uri="{FF2B5EF4-FFF2-40B4-BE49-F238E27FC236}">
                <a16:creationId xmlns:a16="http://schemas.microsoft.com/office/drawing/2014/main" id="{C4C8464F-7961-43B8-907D-B147DA620E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1323975" cy="1219200"/>
            <a:chOff x="317" y="2016"/>
            <a:chExt cx="834" cy="768"/>
          </a:xfrm>
        </p:grpSpPr>
        <p:grpSp>
          <p:nvGrpSpPr>
            <p:cNvPr id="22730" name="Group 30">
              <a:extLst>
                <a:ext uri="{FF2B5EF4-FFF2-40B4-BE49-F238E27FC236}">
                  <a16:creationId xmlns:a16="http://schemas.microsoft.com/office/drawing/2014/main" id="{03753EF4-CEB5-485C-9349-2A110D44B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768" cy="768"/>
              <a:chOff x="336" y="1152"/>
              <a:chExt cx="768" cy="768"/>
            </a:xfrm>
          </p:grpSpPr>
          <p:sp>
            <p:nvSpPr>
              <p:cNvPr id="22752" name="Rectangle 31">
                <a:extLst>
                  <a:ext uri="{FF2B5EF4-FFF2-40B4-BE49-F238E27FC236}">
                    <a16:creationId xmlns:a16="http://schemas.microsoft.com/office/drawing/2014/main" id="{9E1644C8-ACBC-4D41-9CCA-60E3DA595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3" name="Rectangle 32">
                <a:extLst>
                  <a:ext uri="{FF2B5EF4-FFF2-40B4-BE49-F238E27FC236}">
                    <a16:creationId xmlns:a16="http://schemas.microsoft.com/office/drawing/2014/main" id="{6982D6CF-6CF3-45C6-BACB-0BDD97F2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4" name="Rectangle 33">
                <a:extLst>
                  <a:ext uri="{FF2B5EF4-FFF2-40B4-BE49-F238E27FC236}">
                    <a16:creationId xmlns:a16="http://schemas.microsoft.com/office/drawing/2014/main" id="{622A7073-6F0E-468B-A1D8-774CC394A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5" name="Rectangle 34">
                <a:extLst>
                  <a:ext uri="{FF2B5EF4-FFF2-40B4-BE49-F238E27FC236}">
                    <a16:creationId xmlns:a16="http://schemas.microsoft.com/office/drawing/2014/main" id="{6279F807-84EA-4A4C-A944-E6366221C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6" name="Rectangle 35">
                <a:extLst>
                  <a:ext uri="{FF2B5EF4-FFF2-40B4-BE49-F238E27FC236}">
                    <a16:creationId xmlns:a16="http://schemas.microsoft.com/office/drawing/2014/main" id="{934DAC98-309E-4CC7-A665-FAAA18753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7" name="Rectangle 36">
                <a:extLst>
                  <a:ext uri="{FF2B5EF4-FFF2-40B4-BE49-F238E27FC236}">
                    <a16:creationId xmlns:a16="http://schemas.microsoft.com/office/drawing/2014/main" id="{C2A76858-0D22-44F3-8737-043782D05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8" name="Rectangle 37">
                <a:extLst>
                  <a:ext uri="{FF2B5EF4-FFF2-40B4-BE49-F238E27FC236}">
                    <a16:creationId xmlns:a16="http://schemas.microsoft.com/office/drawing/2014/main" id="{02FAAF52-AE7B-481A-8F34-84C99302A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59" name="Rectangle 38">
                <a:extLst>
                  <a:ext uri="{FF2B5EF4-FFF2-40B4-BE49-F238E27FC236}">
                    <a16:creationId xmlns:a16="http://schemas.microsoft.com/office/drawing/2014/main" id="{8EB7A64D-1F72-4186-8F7A-1EB26B6B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0" name="Rectangle 39">
                <a:extLst>
                  <a:ext uri="{FF2B5EF4-FFF2-40B4-BE49-F238E27FC236}">
                    <a16:creationId xmlns:a16="http://schemas.microsoft.com/office/drawing/2014/main" id="{42A06E8A-8D39-42A5-AEEF-2C28E8108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1" name="Rectangle 40">
                <a:extLst>
                  <a:ext uri="{FF2B5EF4-FFF2-40B4-BE49-F238E27FC236}">
                    <a16:creationId xmlns:a16="http://schemas.microsoft.com/office/drawing/2014/main" id="{C8802FDA-F6F4-42B4-ABC7-539414A22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2" name="Rectangle 41">
                <a:extLst>
                  <a:ext uri="{FF2B5EF4-FFF2-40B4-BE49-F238E27FC236}">
                    <a16:creationId xmlns:a16="http://schemas.microsoft.com/office/drawing/2014/main" id="{30440F78-EA7F-46A3-959C-19F310A99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3" name="Rectangle 42">
                <a:extLst>
                  <a:ext uri="{FF2B5EF4-FFF2-40B4-BE49-F238E27FC236}">
                    <a16:creationId xmlns:a16="http://schemas.microsoft.com/office/drawing/2014/main" id="{2328F1AC-CDA5-4F39-89E5-9390D6BD6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4" name="Rectangle 43">
                <a:extLst>
                  <a:ext uri="{FF2B5EF4-FFF2-40B4-BE49-F238E27FC236}">
                    <a16:creationId xmlns:a16="http://schemas.microsoft.com/office/drawing/2014/main" id="{CA2FD792-A06C-49A5-A2FB-352482469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5" name="Rectangle 44">
                <a:extLst>
                  <a:ext uri="{FF2B5EF4-FFF2-40B4-BE49-F238E27FC236}">
                    <a16:creationId xmlns:a16="http://schemas.microsoft.com/office/drawing/2014/main" id="{D4BBA050-517C-4042-AA99-3592791F8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6" name="Rectangle 45">
                <a:extLst>
                  <a:ext uri="{FF2B5EF4-FFF2-40B4-BE49-F238E27FC236}">
                    <a16:creationId xmlns:a16="http://schemas.microsoft.com/office/drawing/2014/main" id="{BD9201DF-6C7E-4C87-935F-23A51F62B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67" name="Rectangle 46">
                <a:extLst>
                  <a:ext uri="{FF2B5EF4-FFF2-40B4-BE49-F238E27FC236}">
                    <a16:creationId xmlns:a16="http://schemas.microsoft.com/office/drawing/2014/main" id="{BBFF9FE1-1EC1-4EDD-B6E4-1D0CA6039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731" name="Group 47">
              <a:extLst>
                <a:ext uri="{FF2B5EF4-FFF2-40B4-BE49-F238E27FC236}">
                  <a16:creationId xmlns:a16="http://schemas.microsoft.com/office/drawing/2014/main" id="{145CC48A-B6B7-49BD-8778-74331CC3E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2016"/>
              <a:ext cx="834" cy="768"/>
              <a:chOff x="741" y="1137"/>
              <a:chExt cx="834" cy="768"/>
            </a:xfrm>
          </p:grpSpPr>
          <p:grpSp>
            <p:nvGrpSpPr>
              <p:cNvPr id="22732" name="Group 48">
                <a:extLst>
                  <a:ext uri="{FF2B5EF4-FFF2-40B4-BE49-F238E27FC236}">
                    <a16:creationId xmlns:a16="http://schemas.microsoft.com/office/drawing/2014/main" id="{37D51C0D-82A9-4EBE-9892-C10734998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137"/>
                <a:ext cx="834" cy="192"/>
                <a:chOff x="731" y="1127"/>
                <a:chExt cx="834" cy="192"/>
              </a:xfrm>
            </p:grpSpPr>
            <p:sp>
              <p:nvSpPr>
                <p:cNvPr id="22748" name="Text Box 49">
                  <a:extLst>
                    <a:ext uri="{FF2B5EF4-FFF2-40B4-BE49-F238E27FC236}">
                      <a16:creationId xmlns:a16="http://schemas.microsoft.com/office/drawing/2014/main" id="{8F490CC1-94C7-4B48-A10A-75402385D3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9" name="Text Box 50">
                  <a:extLst>
                    <a:ext uri="{FF2B5EF4-FFF2-40B4-BE49-F238E27FC236}">
                      <a16:creationId xmlns:a16="http://schemas.microsoft.com/office/drawing/2014/main" id="{300D60F7-9026-4A41-AB0A-2C9BF3A536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50" name="Text Box 51">
                  <a:extLst>
                    <a:ext uri="{FF2B5EF4-FFF2-40B4-BE49-F238E27FC236}">
                      <a16:creationId xmlns:a16="http://schemas.microsoft.com/office/drawing/2014/main" id="{42E4354E-6B25-442F-A288-A14A855F3A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51" name="Text Box 52">
                  <a:extLst>
                    <a:ext uri="{FF2B5EF4-FFF2-40B4-BE49-F238E27FC236}">
                      <a16:creationId xmlns:a16="http://schemas.microsoft.com/office/drawing/2014/main" id="{B9AE983C-ED75-4429-91C0-52217ADED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733" name="Group 53">
                <a:extLst>
                  <a:ext uri="{FF2B5EF4-FFF2-40B4-BE49-F238E27FC236}">
                    <a16:creationId xmlns:a16="http://schemas.microsoft.com/office/drawing/2014/main" id="{49AFE114-63D2-47D2-9E65-0ED75E8EF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329"/>
                <a:ext cx="834" cy="192"/>
                <a:chOff x="731" y="1127"/>
                <a:chExt cx="834" cy="192"/>
              </a:xfrm>
            </p:grpSpPr>
            <p:sp>
              <p:nvSpPr>
                <p:cNvPr id="22744" name="Text Box 54">
                  <a:extLst>
                    <a:ext uri="{FF2B5EF4-FFF2-40B4-BE49-F238E27FC236}">
                      <a16:creationId xmlns:a16="http://schemas.microsoft.com/office/drawing/2014/main" id="{B5452653-2C3E-41B0-BD68-E3968654AC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5" name="Text Box 55">
                  <a:extLst>
                    <a:ext uri="{FF2B5EF4-FFF2-40B4-BE49-F238E27FC236}">
                      <a16:creationId xmlns:a16="http://schemas.microsoft.com/office/drawing/2014/main" id="{587134D9-DFCF-45B1-9526-D46926270A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6" name="Text Box 56">
                  <a:extLst>
                    <a:ext uri="{FF2B5EF4-FFF2-40B4-BE49-F238E27FC236}">
                      <a16:creationId xmlns:a16="http://schemas.microsoft.com/office/drawing/2014/main" id="{DB2DD177-4799-40CC-AC62-D588C7E028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7" name="Text Box 57">
                  <a:extLst>
                    <a:ext uri="{FF2B5EF4-FFF2-40B4-BE49-F238E27FC236}">
                      <a16:creationId xmlns:a16="http://schemas.microsoft.com/office/drawing/2014/main" id="{3CDDA866-2A05-406E-81D5-3747943912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734" name="Group 58">
                <a:extLst>
                  <a:ext uri="{FF2B5EF4-FFF2-40B4-BE49-F238E27FC236}">
                    <a16:creationId xmlns:a16="http://schemas.microsoft.com/office/drawing/2014/main" id="{AB8F8B43-1CBE-4903-ACA3-2C018668CC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521"/>
                <a:ext cx="833" cy="192"/>
                <a:chOff x="731" y="1127"/>
                <a:chExt cx="833" cy="192"/>
              </a:xfrm>
            </p:grpSpPr>
            <p:sp>
              <p:nvSpPr>
                <p:cNvPr id="22740" name="Text Box 59">
                  <a:extLst>
                    <a:ext uri="{FF2B5EF4-FFF2-40B4-BE49-F238E27FC236}">
                      <a16:creationId xmlns:a16="http://schemas.microsoft.com/office/drawing/2014/main" id="{50E80899-E651-42E0-B005-C9E1AFB9E6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1" name="Text Box 60">
                  <a:extLst>
                    <a:ext uri="{FF2B5EF4-FFF2-40B4-BE49-F238E27FC236}">
                      <a16:creationId xmlns:a16="http://schemas.microsoft.com/office/drawing/2014/main" id="{0A03C1D8-4B72-49FD-843E-EA87CF6BD7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2" name="Text Box 61">
                  <a:extLst>
                    <a:ext uri="{FF2B5EF4-FFF2-40B4-BE49-F238E27FC236}">
                      <a16:creationId xmlns:a16="http://schemas.microsoft.com/office/drawing/2014/main" id="{82ADE9E6-2845-49E4-A470-459CE01982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43" name="Text Box 62">
                  <a:extLst>
                    <a:ext uri="{FF2B5EF4-FFF2-40B4-BE49-F238E27FC236}">
                      <a16:creationId xmlns:a16="http://schemas.microsoft.com/office/drawing/2014/main" id="{DFA9CF49-3705-47C8-9565-F84399CD0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6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735" name="Group 63">
                <a:extLst>
                  <a:ext uri="{FF2B5EF4-FFF2-40B4-BE49-F238E27FC236}">
                    <a16:creationId xmlns:a16="http://schemas.microsoft.com/office/drawing/2014/main" id="{39A91A9D-B400-4AC1-9C3F-6647B06DE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713"/>
                <a:ext cx="834" cy="192"/>
                <a:chOff x="731" y="1127"/>
                <a:chExt cx="834" cy="192"/>
              </a:xfrm>
            </p:grpSpPr>
            <p:sp>
              <p:nvSpPr>
                <p:cNvPr id="22736" name="Text Box 64">
                  <a:extLst>
                    <a:ext uri="{FF2B5EF4-FFF2-40B4-BE49-F238E27FC236}">
                      <a16:creationId xmlns:a16="http://schemas.microsoft.com/office/drawing/2014/main" id="{17FC1CC2-CBB5-4896-B3DF-F21E8522B1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37" name="Text Box 65">
                  <a:extLst>
                    <a:ext uri="{FF2B5EF4-FFF2-40B4-BE49-F238E27FC236}">
                      <a16:creationId xmlns:a16="http://schemas.microsoft.com/office/drawing/2014/main" id="{FDD55B76-CECA-48D3-876D-DB2610376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38" name="Text Box 66">
                  <a:extLst>
                    <a:ext uri="{FF2B5EF4-FFF2-40B4-BE49-F238E27FC236}">
                      <a16:creationId xmlns:a16="http://schemas.microsoft.com/office/drawing/2014/main" id="{4082ADE6-FB82-4557-B9BB-4E6F84EAB4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39" name="Text Box 67">
                  <a:extLst>
                    <a:ext uri="{FF2B5EF4-FFF2-40B4-BE49-F238E27FC236}">
                      <a16:creationId xmlns:a16="http://schemas.microsoft.com/office/drawing/2014/main" id="{692A968B-35F0-4697-943B-C443227430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</p:grpSp>
      </p:grpSp>
      <p:sp>
        <p:nvSpPr>
          <p:cNvPr id="22548" name="Text Box 162">
            <a:extLst>
              <a:ext uri="{FF2B5EF4-FFF2-40B4-BE49-F238E27FC236}">
                <a16:creationId xmlns:a16="http://schemas.microsoft.com/office/drawing/2014/main" id="{32E947E8-2D19-4D26-A189-ADAB80FE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06" name="Text Box 162">
            <a:extLst>
              <a:ext uri="{FF2B5EF4-FFF2-40B4-BE49-F238E27FC236}">
                <a16:creationId xmlns:a16="http://schemas.microsoft.com/office/drawing/2014/main" id="{108FC3E8-FAA8-4363-864A-98953CBBF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244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07" name="Text Box 160">
            <a:extLst>
              <a:ext uri="{FF2B5EF4-FFF2-40B4-BE49-F238E27FC236}">
                <a16:creationId xmlns:a16="http://schemas.microsoft.com/office/drawing/2014/main" id="{3878D3F0-1546-4775-AABC-671F6669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86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08" name="Text Box 160">
            <a:extLst>
              <a:ext uri="{FF2B5EF4-FFF2-40B4-BE49-F238E27FC236}">
                <a16:creationId xmlns:a16="http://schemas.microsoft.com/office/drawing/2014/main" id="{80A0DD15-ADE6-4E49-A21E-BA57670B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7244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09" name="Text Box 160">
            <a:extLst>
              <a:ext uri="{FF2B5EF4-FFF2-40B4-BE49-F238E27FC236}">
                <a16:creationId xmlns:a16="http://schemas.microsoft.com/office/drawing/2014/main" id="{F1EE8B85-2350-4D9C-8C3F-BE7E55DA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10" name="Text Box 162">
            <a:extLst>
              <a:ext uri="{FF2B5EF4-FFF2-40B4-BE49-F238E27FC236}">
                <a16:creationId xmlns:a16="http://schemas.microsoft.com/office/drawing/2014/main" id="{65FD8FBA-7F41-443E-85E0-FC1B2EDB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244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19964" name="Group 320">
            <a:extLst>
              <a:ext uri="{FF2B5EF4-FFF2-40B4-BE49-F238E27FC236}">
                <a16:creationId xmlns:a16="http://schemas.microsoft.com/office/drawing/2014/main" id="{35DA40FB-52EC-4BBA-BAE4-3608B83DEF2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67200"/>
            <a:ext cx="1323975" cy="1219200"/>
            <a:chOff x="317" y="2016"/>
            <a:chExt cx="834" cy="768"/>
          </a:xfrm>
        </p:grpSpPr>
        <p:grpSp>
          <p:nvGrpSpPr>
            <p:cNvPr id="22692" name="Group 30">
              <a:extLst>
                <a:ext uri="{FF2B5EF4-FFF2-40B4-BE49-F238E27FC236}">
                  <a16:creationId xmlns:a16="http://schemas.microsoft.com/office/drawing/2014/main" id="{EEEDB4CB-3B0C-4A2B-BDC0-4746604E5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768" cy="768"/>
              <a:chOff x="336" y="1152"/>
              <a:chExt cx="768" cy="768"/>
            </a:xfrm>
          </p:grpSpPr>
          <p:sp>
            <p:nvSpPr>
              <p:cNvPr id="22714" name="Rectangle 31">
                <a:extLst>
                  <a:ext uri="{FF2B5EF4-FFF2-40B4-BE49-F238E27FC236}">
                    <a16:creationId xmlns:a16="http://schemas.microsoft.com/office/drawing/2014/main" id="{0858EF0E-5066-4F96-B7E5-5F7DDC46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15" name="Rectangle 32">
                <a:extLst>
                  <a:ext uri="{FF2B5EF4-FFF2-40B4-BE49-F238E27FC236}">
                    <a16:creationId xmlns:a16="http://schemas.microsoft.com/office/drawing/2014/main" id="{D63F692C-6A9D-4437-BEF3-F3F492041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16" name="Rectangle 33">
                <a:extLst>
                  <a:ext uri="{FF2B5EF4-FFF2-40B4-BE49-F238E27FC236}">
                    <a16:creationId xmlns:a16="http://schemas.microsoft.com/office/drawing/2014/main" id="{DED0905E-53F2-4E34-BDAD-3884B119A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17" name="Rectangle 34">
                <a:extLst>
                  <a:ext uri="{FF2B5EF4-FFF2-40B4-BE49-F238E27FC236}">
                    <a16:creationId xmlns:a16="http://schemas.microsoft.com/office/drawing/2014/main" id="{5EADEA1C-ADF4-4265-95F0-5B4BF2CD8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18" name="Rectangle 35">
                <a:extLst>
                  <a:ext uri="{FF2B5EF4-FFF2-40B4-BE49-F238E27FC236}">
                    <a16:creationId xmlns:a16="http://schemas.microsoft.com/office/drawing/2014/main" id="{D3E8ADBB-6518-4EB5-8F38-0131AC19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19" name="Rectangle 36">
                <a:extLst>
                  <a:ext uri="{FF2B5EF4-FFF2-40B4-BE49-F238E27FC236}">
                    <a16:creationId xmlns:a16="http://schemas.microsoft.com/office/drawing/2014/main" id="{2C93B515-D919-4E54-ACDE-2857D0532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0" name="Rectangle 37">
                <a:extLst>
                  <a:ext uri="{FF2B5EF4-FFF2-40B4-BE49-F238E27FC236}">
                    <a16:creationId xmlns:a16="http://schemas.microsoft.com/office/drawing/2014/main" id="{B827A2EB-4C83-48C8-93FD-CF6A17297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1" name="Rectangle 38">
                <a:extLst>
                  <a:ext uri="{FF2B5EF4-FFF2-40B4-BE49-F238E27FC236}">
                    <a16:creationId xmlns:a16="http://schemas.microsoft.com/office/drawing/2014/main" id="{60D1F332-4CA1-4D34-B7D8-D20C8FAFD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2" name="Rectangle 39">
                <a:extLst>
                  <a:ext uri="{FF2B5EF4-FFF2-40B4-BE49-F238E27FC236}">
                    <a16:creationId xmlns:a16="http://schemas.microsoft.com/office/drawing/2014/main" id="{01F1DBD2-E84F-48A0-B6BB-9872FD09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3" name="Rectangle 40">
                <a:extLst>
                  <a:ext uri="{FF2B5EF4-FFF2-40B4-BE49-F238E27FC236}">
                    <a16:creationId xmlns:a16="http://schemas.microsoft.com/office/drawing/2014/main" id="{848C5806-6D1E-420E-A4CD-A2F85AF71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4" name="Rectangle 41">
                <a:extLst>
                  <a:ext uri="{FF2B5EF4-FFF2-40B4-BE49-F238E27FC236}">
                    <a16:creationId xmlns:a16="http://schemas.microsoft.com/office/drawing/2014/main" id="{96DC6E76-AF73-463E-921D-1348FB565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5" name="Rectangle 42">
                <a:extLst>
                  <a:ext uri="{FF2B5EF4-FFF2-40B4-BE49-F238E27FC236}">
                    <a16:creationId xmlns:a16="http://schemas.microsoft.com/office/drawing/2014/main" id="{558AD275-C8B1-4597-8928-56B95B44A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6" name="Rectangle 43">
                <a:extLst>
                  <a:ext uri="{FF2B5EF4-FFF2-40B4-BE49-F238E27FC236}">
                    <a16:creationId xmlns:a16="http://schemas.microsoft.com/office/drawing/2014/main" id="{CF810F19-B2B3-4A4C-9C6C-311ED48B1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7" name="Rectangle 44">
                <a:extLst>
                  <a:ext uri="{FF2B5EF4-FFF2-40B4-BE49-F238E27FC236}">
                    <a16:creationId xmlns:a16="http://schemas.microsoft.com/office/drawing/2014/main" id="{6235C718-E023-45CB-B671-5BA94142A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8" name="Rectangle 45">
                <a:extLst>
                  <a:ext uri="{FF2B5EF4-FFF2-40B4-BE49-F238E27FC236}">
                    <a16:creationId xmlns:a16="http://schemas.microsoft.com/office/drawing/2014/main" id="{50ADA6D8-4266-4061-ADAC-5D6D8400B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29" name="Rectangle 46">
                <a:extLst>
                  <a:ext uri="{FF2B5EF4-FFF2-40B4-BE49-F238E27FC236}">
                    <a16:creationId xmlns:a16="http://schemas.microsoft.com/office/drawing/2014/main" id="{4469ADB5-83C8-4019-9BBC-6DE535AE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693" name="Group 47">
              <a:extLst>
                <a:ext uri="{FF2B5EF4-FFF2-40B4-BE49-F238E27FC236}">
                  <a16:creationId xmlns:a16="http://schemas.microsoft.com/office/drawing/2014/main" id="{A8275592-E657-424D-BDF3-C518E4F77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2016"/>
              <a:ext cx="834" cy="768"/>
              <a:chOff x="741" y="1137"/>
              <a:chExt cx="834" cy="768"/>
            </a:xfrm>
          </p:grpSpPr>
          <p:grpSp>
            <p:nvGrpSpPr>
              <p:cNvPr id="22694" name="Group 48">
                <a:extLst>
                  <a:ext uri="{FF2B5EF4-FFF2-40B4-BE49-F238E27FC236}">
                    <a16:creationId xmlns:a16="http://schemas.microsoft.com/office/drawing/2014/main" id="{2867FE6D-E821-4F5A-984D-36C71A990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137"/>
                <a:ext cx="834" cy="192"/>
                <a:chOff x="731" y="1127"/>
                <a:chExt cx="834" cy="192"/>
              </a:xfrm>
            </p:grpSpPr>
            <p:sp>
              <p:nvSpPr>
                <p:cNvPr id="22710" name="Text Box 49">
                  <a:extLst>
                    <a:ext uri="{FF2B5EF4-FFF2-40B4-BE49-F238E27FC236}">
                      <a16:creationId xmlns:a16="http://schemas.microsoft.com/office/drawing/2014/main" id="{F384B6BF-7ED9-4B59-898F-A82112F5C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11" name="Text Box 50">
                  <a:extLst>
                    <a:ext uri="{FF2B5EF4-FFF2-40B4-BE49-F238E27FC236}">
                      <a16:creationId xmlns:a16="http://schemas.microsoft.com/office/drawing/2014/main" id="{31C12223-3BA5-4BD1-A864-9DA7D9148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12" name="Text Box 51">
                  <a:extLst>
                    <a:ext uri="{FF2B5EF4-FFF2-40B4-BE49-F238E27FC236}">
                      <a16:creationId xmlns:a16="http://schemas.microsoft.com/office/drawing/2014/main" id="{D7E10A25-5B64-4CC6-BBA8-981A73E9C3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13" name="Text Box 52">
                  <a:extLst>
                    <a:ext uri="{FF2B5EF4-FFF2-40B4-BE49-F238E27FC236}">
                      <a16:creationId xmlns:a16="http://schemas.microsoft.com/office/drawing/2014/main" id="{FCC86A41-06BE-4BF3-8AD6-5F3136F882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695" name="Group 53">
                <a:extLst>
                  <a:ext uri="{FF2B5EF4-FFF2-40B4-BE49-F238E27FC236}">
                    <a16:creationId xmlns:a16="http://schemas.microsoft.com/office/drawing/2014/main" id="{C4045AE4-9851-4927-B230-870D9260A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329"/>
                <a:ext cx="834" cy="192"/>
                <a:chOff x="731" y="1127"/>
                <a:chExt cx="834" cy="192"/>
              </a:xfrm>
            </p:grpSpPr>
            <p:sp>
              <p:nvSpPr>
                <p:cNvPr id="22706" name="Text Box 54">
                  <a:extLst>
                    <a:ext uri="{FF2B5EF4-FFF2-40B4-BE49-F238E27FC236}">
                      <a16:creationId xmlns:a16="http://schemas.microsoft.com/office/drawing/2014/main" id="{55A658EA-325E-4F5A-B09B-F69D2E19F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7" name="Text Box 55">
                  <a:extLst>
                    <a:ext uri="{FF2B5EF4-FFF2-40B4-BE49-F238E27FC236}">
                      <a16:creationId xmlns:a16="http://schemas.microsoft.com/office/drawing/2014/main" id="{786EA384-B025-406E-BE02-3832F9AA0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8" name="Text Box 56">
                  <a:extLst>
                    <a:ext uri="{FF2B5EF4-FFF2-40B4-BE49-F238E27FC236}">
                      <a16:creationId xmlns:a16="http://schemas.microsoft.com/office/drawing/2014/main" id="{3BEE66E5-1C5B-455D-8F8B-B6A7975E6C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9" name="Text Box 57">
                  <a:extLst>
                    <a:ext uri="{FF2B5EF4-FFF2-40B4-BE49-F238E27FC236}">
                      <a16:creationId xmlns:a16="http://schemas.microsoft.com/office/drawing/2014/main" id="{E0440A11-6F9A-4A11-807F-5CABC7CEEF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696" name="Group 58">
                <a:extLst>
                  <a:ext uri="{FF2B5EF4-FFF2-40B4-BE49-F238E27FC236}">
                    <a16:creationId xmlns:a16="http://schemas.microsoft.com/office/drawing/2014/main" id="{73E09993-1625-4112-9407-8D7B56748A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521"/>
                <a:ext cx="833" cy="192"/>
                <a:chOff x="731" y="1127"/>
                <a:chExt cx="833" cy="192"/>
              </a:xfrm>
            </p:grpSpPr>
            <p:sp>
              <p:nvSpPr>
                <p:cNvPr id="22702" name="Text Box 59">
                  <a:extLst>
                    <a:ext uri="{FF2B5EF4-FFF2-40B4-BE49-F238E27FC236}">
                      <a16:creationId xmlns:a16="http://schemas.microsoft.com/office/drawing/2014/main" id="{3D5C2445-8D8A-4DB7-8946-618DA5CFE0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3" name="Text Box 60">
                  <a:extLst>
                    <a:ext uri="{FF2B5EF4-FFF2-40B4-BE49-F238E27FC236}">
                      <a16:creationId xmlns:a16="http://schemas.microsoft.com/office/drawing/2014/main" id="{4210B6F6-3A5D-4361-88F1-C551B13DF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4" name="Text Box 61">
                  <a:extLst>
                    <a:ext uri="{FF2B5EF4-FFF2-40B4-BE49-F238E27FC236}">
                      <a16:creationId xmlns:a16="http://schemas.microsoft.com/office/drawing/2014/main" id="{4486DA58-32B8-43E7-83BF-494B5323C1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5" name="Text Box 62">
                  <a:extLst>
                    <a:ext uri="{FF2B5EF4-FFF2-40B4-BE49-F238E27FC236}">
                      <a16:creationId xmlns:a16="http://schemas.microsoft.com/office/drawing/2014/main" id="{38F575D8-C1D9-4967-979D-2829BF922C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6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  <p:grpSp>
            <p:nvGrpSpPr>
              <p:cNvPr id="22697" name="Group 63">
                <a:extLst>
                  <a:ext uri="{FF2B5EF4-FFF2-40B4-BE49-F238E27FC236}">
                    <a16:creationId xmlns:a16="http://schemas.microsoft.com/office/drawing/2014/main" id="{8ED971FF-83AA-4407-A11B-1A0696205A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1713"/>
                <a:ext cx="834" cy="192"/>
                <a:chOff x="731" y="1127"/>
                <a:chExt cx="834" cy="192"/>
              </a:xfrm>
            </p:grpSpPr>
            <p:sp>
              <p:nvSpPr>
                <p:cNvPr id="22698" name="Text Box 64">
                  <a:extLst>
                    <a:ext uri="{FF2B5EF4-FFF2-40B4-BE49-F238E27FC236}">
                      <a16:creationId xmlns:a16="http://schemas.microsoft.com/office/drawing/2014/main" id="{BC35AA62-EF93-43D7-B370-E791BECB98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699" name="Text Box 65">
                  <a:extLst>
                    <a:ext uri="{FF2B5EF4-FFF2-40B4-BE49-F238E27FC236}">
                      <a16:creationId xmlns:a16="http://schemas.microsoft.com/office/drawing/2014/main" id="{1C00D16A-F893-4105-9247-D4978F9413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0" name="Text Box 66">
                  <a:extLst>
                    <a:ext uri="{FF2B5EF4-FFF2-40B4-BE49-F238E27FC236}">
                      <a16:creationId xmlns:a16="http://schemas.microsoft.com/office/drawing/2014/main" id="{C5E593C7-220E-4D92-A475-FA04983B3D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  <p:sp>
              <p:nvSpPr>
                <p:cNvPr id="22701" name="Text Box 67">
                  <a:extLst>
                    <a:ext uri="{FF2B5EF4-FFF2-40B4-BE49-F238E27FC236}">
                      <a16:creationId xmlns:a16="http://schemas.microsoft.com/office/drawing/2014/main" id="{85676374-F9E2-4D52-ABE1-8A78598086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1127"/>
                  <a:ext cx="25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chemeClr val="tx1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-</a:t>
                  </a:r>
                </a:p>
              </p:txBody>
            </p:sp>
          </p:grpSp>
        </p:grpSp>
      </p:grpSp>
      <p:grpSp>
        <p:nvGrpSpPr>
          <p:cNvPr id="131" name="Group 758">
            <a:extLst>
              <a:ext uri="{FF2B5EF4-FFF2-40B4-BE49-F238E27FC236}">
                <a16:creationId xmlns:a16="http://schemas.microsoft.com/office/drawing/2014/main" id="{EB3858B1-E213-44A6-BC1F-8BB635DA4DB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67200"/>
            <a:ext cx="1282700" cy="1219200"/>
            <a:chOff x="3585" y="2976"/>
            <a:chExt cx="808" cy="768"/>
          </a:xfrm>
        </p:grpSpPr>
        <p:grpSp>
          <p:nvGrpSpPr>
            <p:cNvPr id="22670" name="Group 759">
              <a:extLst>
                <a:ext uri="{FF2B5EF4-FFF2-40B4-BE49-F238E27FC236}">
                  <a16:creationId xmlns:a16="http://schemas.microsoft.com/office/drawing/2014/main" id="{3BFA8E1D-6A2C-4465-A845-FFF6F71EC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976"/>
              <a:ext cx="768" cy="768"/>
              <a:chOff x="2736" y="2448"/>
              <a:chExt cx="768" cy="768"/>
            </a:xfrm>
          </p:grpSpPr>
          <p:sp>
            <p:nvSpPr>
              <p:cNvPr id="22682" name="Rectangle 760">
                <a:extLst>
                  <a:ext uri="{FF2B5EF4-FFF2-40B4-BE49-F238E27FC236}">
                    <a16:creationId xmlns:a16="http://schemas.microsoft.com/office/drawing/2014/main" id="{B229512A-8CA4-4B4E-B31B-8424B3598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3" name="Rectangle 761">
                <a:extLst>
                  <a:ext uri="{FF2B5EF4-FFF2-40B4-BE49-F238E27FC236}">
                    <a16:creationId xmlns:a16="http://schemas.microsoft.com/office/drawing/2014/main" id="{B4D4EC67-B30D-482C-9DD4-FC14D95A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4" name="Rectangle 762">
                <a:extLst>
                  <a:ext uri="{FF2B5EF4-FFF2-40B4-BE49-F238E27FC236}">
                    <a16:creationId xmlns:a16="http://schemas.microsoft.com/office/drawing/2014/main" id="{35ED4599-EFA7-44BD-B79C-C9A99A47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5" name="Rectangle 763">
                <a:extLst>
                  <a:ext uri="{FF2B5EF4-FFF2-40B4-BE49-F238E27FC236}">
                    <a16:creationId xmlns:a16="http://schemas.microsoft.com/office/drawing/2014/main" id="{21C0ED6F-D0F8-45A0-83A1-C298C5C6D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6" name="Rectangle 764">
                <a:extLst>
                  <a:ext uri="{FF2B5EF4-FFF2-40B4-BE49-F238E27FC236}">
                    <a16:creationId xmlns:a16="http://schemas.microsoft.com/office/drawing/2014/main" id="{03755C1B-2E84-4D64-8EBB-FA7B514DC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7" name="Rectangle 765">
                <a:extLst>
                  <a:ext uri="{FF2B5EF4-FFF2-40B4-BE49-F238E27FC236}">
                    <a16:creationId xmlns:a16="http://schemas.microsoft.com/office/drawing/2014/main" id="{A1B6D366-91C9-44E9-B3A0-1DA8D1E76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8" name="Rectangle 766">
                <a:extLst>
                  <a:ext uri="{FF2B5EF4-FFF2-40B4-BE49-F238E27FC236}">
                    <a16:creationId xmlns:a16="http://schemas.microsoft.com/office/drawing/2014/main" id="{FF931FD6-4BF5-42FA-8169-2FC3E850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89" name="Rectangle 767">
                <a:extLst>
                  <a:ext uri="{FF2B5EF4-FFF2-40B4-BE49-F238E27FC236}">
                    <a16:creationId xmlns:a16="http://schemas.microsoft.com/office/drawing/2014/main" id="{00894994-569C-4691-B294-5F40326FB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90" name="Rectangle 768">
                <a:extLst>
                  <a:ext uri="{FF2B5EF4-FFF2-40B4-BE49-F238E27FC236}">
                    <a16:creationId xmlns:a16="http://schemas.microsoft.com/office/drawing/2014/main" id="{A9BBE5CF-BBA9-4DC4-9504-1032078FD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91" name="Rectangle 769">
                <a:extLst>
                  <a:ext uri="{FF2B5EF4-FFF2-40B4-BE49-F238E27FC236}">
                    <a16:creationId xmlns:a16="http://schemas.microsoft.com/office/drawing/2014/main" id="{7C2618D9-5A9F-42D7-9F83-0ACC7BB74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671" name="Group 770">
              <a:extLst>
                <a:ext uri="{FF2B5EF4-FFF2-40B4-BE49-F238E27FC236}">
                  <a16:creationId xmlns:a16="http://schemas.microsoft.com/office/drawing/2014/main" id="{ED2CE101-1B24-441A-A203-8E513162A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" y="2976"/>
              <a:ext cx="808" cy="749"/>
              <a:chOff x="3825" y="3072"/>
              <a:chExt cx="808" cy="749"/>
            </a:xfrm>
          </p:grpSpPr>
          <p:sp>
            <p:nvSpPr>
              <p:cNvPr id="22672" name="Text Box 771">
                <a:extLst>
                  <a:ext uri="{FF2B5EF4-FFF2-40B4-BE49-F238E27FC236}">
                    <a16:creationId xmlns:a16="http://schemas.microsoft.com/office/drawing/2014/main" id="{58AA057D-95F1-47C0-A9C8-EA0EAD304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072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2673" name="Text Box 772">
                <a:extLst>
                  <a:ext uri="{FF2B5EF4-FFF2-40B4-BE49-F238E27FC236}">
                    <a16:creationId xmlns:a16="http://schemas.microsoft.com/office/drawing/2014/main" id="{4E02F4F8-8955-4EAD-B39B-36D115A8F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264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674" name="Text Box 773">
                <a:extLst>
                  <a:ext uri="{FF2B5EF4-FFF2-40B4-BE49-F238E27FC236}">
                    <a16:creationId xmlns:a16="http://schemas.microsoft.com/office/drawing/2014/main" id="{EF200D99-DA6C-4A1C-BD80-03A3AC4E0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264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2675" name="Text Box 774">
                <a:extLst>
                  <a:ext uri="{FF2B5EF4-FFF2-40B4-BE49-F238E27FC236}">
                    <a16:creationId xmlns:a16="http://schemas.microsoft.com/office/drawing/2014/main" id="{DEB0860D-DFAA-41A2-9DB4-BC25429BC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676" name="Text Box 775">
                <a:extLst>
                  <a:ext uri="{FF2B5EF4-FFF2-40B4-BE49-F238E27FC236}">
                    <a16:creationId xmlns:a16="http://schemas.microsoft.com/office/drawing/2014/main" id="{A5E629EA-CB3F-4540-8A9F-6A5126E0A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677" name="Text Box 776">
                <a:extLst>
                  <a:ext uri="{FF2B5EF4-FFF2-40B4-BE49-F238E27FC236}">
                    <a16:creationId xmlns:a16="http://schemas.microsoft.com/office/drawing/2014/main" id="{E83B9F2F-0398-4D25-848E-2DEFFC0D6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456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678" name="Text Box 777">
                <a:extLst>
                  <a:ext uri="{FF2B5EF4-FFF2-40B4-BE49-F238E27FC236}">
                    <a16:creationId xmlns:a16="http://schemas.microsoft.com/office/drawing/2014/main" id="{25392FD4-A6BA-4CC3-9888-82896FCAD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5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  <p:sp>
            <p:nvSpPr>
              <p:cNvPr id="22679" name="Text Box 778">
                <a:extLst>
                  <a:ext uri="{FF2B5EF4-FFF2-40B4-BE49-F238E27FC236}">
                    <a16:creationId xmlns:a16="http://schemas.microsoft.com/office/drawing/2014/main" id="{5B88A2E8-52D2-4082-B023-C2D9DAF72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  <p:sp>
            <p:nvSpPr>
              <p:cNvPr id="22680" name="Text Box 779">
                <a:extLst>
                  <a:ext uri="{FF2B5EF4-FFF2-40B4-BE49-F238E27FC236}">
                    <a16:creationId xmlns:a16="http://schemas.microsoft.com/office/drawing/2014/main" id="{8C6CFF02-CA97-4C08-ACF4-E569E8C38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681" name="Text Box 780">
                <a:extLst>
                  <a:ext uri="{FF2B5EF4-FFF2-40B4-BE49-F238E27FC236}">
                    <a16:creationId xmlns:a16="http://schemas.microsoft.com/office/drawing/2014/main" id="{69E8C104-C714-4607-B07D-23F3E7C32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1" y="3648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</p:grpSp>
      <p:grpSp>
        <p:nvGrpSpPr>
          <p:cNvPr id="134" name="Group 548">
            <a:extLst>
              <a:ext uri="{FF2B5EF4-FFF2-40B4-BE49-F238E27FC236}">
                <a16:creationId xmlns:a16="http://schemas.microsoft.com/office/drawing/2014/main" id="{55A900FA-F843-476A-B0A3-9163CE3857D5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828800"/>
            <a:ext cx="1389063" cy="1304925"/>
            <a:chOff x="3882" y="2059"/>
            <a:chExt cx="875" cy="822"/>
          </a:xfrm>
        </p:grpSpPr>
        <p:grpSp>
          <p:nvGrpSpPr>
            <p:cNvPr id="22601" name="Group 479">
              <a:extLst>
                <a:ext uri="{FF2B5EF4-FFF2-40B4-BE49-F238E27FC236}">
                  <a16:creationId xmlns:a16="http://schemas.microsoft.com/office/drawing/2014/main" id="{8CEDE040-5D7C-46F6-8290-C14EB0584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3" y="2060"/>
              <a:ext cx="874" cy="807"/>
              <a:chOff x="297" y="2016"/>
              <a:chExt cx="874" cy="807"/>
            </a:xfrm>
          </p:grpSpPr>
          <p:grpSp>
            <p:nvGrpSpPr>
              <p:cNvPr id="22632" name="Group 480">
                <a:extLst>
                  <a:ext uri="{FF2B5EF4-FFF2-40B4-BE49-F238E27FC236}">
                    <a16:creationId xmlns:a16="http://schemas.microsoft.com/office/drawing/2014/main" id="{51CE7718-88C9-4439-BA57-4EE44183A9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016"/>
                <a:ext cx="768" cy="768"/>
                <a:chOff x="336" y="1152"/>
                <a:chExt cx="768" cy="768"/>
              </a:xfrm>
            </p:grpSpPr>
            <p:sp>
              <p:nvSpPr>
                <p:cNvPr id="22654" name="Rectangle 481">
                  <a:extLst>
                    <a:ext uri="{FF2B5EF4-FFF2-40B4-BE49-F238E27FC236}">
                      <a16:creationId xmlns:a16="http://schemas.microsoft.com/office/drawing/2014/main" id="{693DC94D-B3BE-457D-9F34-ABB6B59B8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55" name="Rectangle 482">
                  <a:extLst>
                    <a:ext uri="{FF2B5EF4-FFF2-40B4-BE49-F238E27FC236}">
                      <a16:creationId xmlns:a16="http://schemas.microsoft.com/office/drawing/2014/main" id="{D13138F9-05C9-49C5-BD5B-D90DFDD37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56" name="Rectangle 483">
                  <a:extLst>
                    <a:ext uri="{FF2B5EF4-FFF2-40B4-BE49-F238E27FC236}">
                      <a16:creationId xmlns:a16="http://schemas.microsoft.com/office/drawing/2014/main" id="{51562513-C22E-449F-BE0A-EE0BE6ADE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57" name="Rectangle 484">
                  <a:extLst>
                    <a:ext uri="{FF2B5EF4-FFF2-40B4-BE49-F238E27FC236}">
                      <a16:creationId xmlns:a16="http://schemas.microsoft.com/office/drawing/2014/main" id="{7B9FADAF-6C4F-4B11-8D3C-F0499939C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152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58" name="Rectangle 485">
                  <a:extLst>
                    <a:ext uri="{FF2B5EF4-FFF2-40B4-BE49-F238E27FC236}">
                      <a16:creationId xmlns:a16="http://schemas.microsoft.com/office/drawing/2014/main" id="{15859CD6-8C8B-4502-AC05-F1EDBE39D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59" name="Rectangle 486">
                  <a:extLst>
                    <a:ext uri="{FF2B5EF4-FFF2-40B4-BE49-F238E27FC236}">
                      <a16:creationId xmlns:a16="http://schemas.microsoft.com/office/drawing/2014/main" id="{9CDBFCAF-E616-42CC-9586-38B53C450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0" name="Rectangle 487">
                  <a:extLst>
                    <a:ext uri="{FF2B5EF4-FFF2-40B4-BE49-F238E27FC236}">
                      <a16:creationId xmlns:a16="http://schemas.microsoft.com/office/drawing/2014/main" id="{A45A48ED-D278-4EB7-80BB-5C95867D8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1" name="Rectangle 488">
                  <a:extLst>
                    <a:ext uri="{FF2B5EF4-FFF2-40B4-BE49-F238E27FC236}">
                      <a16:creationId xmlns:a16="http://schemas.microsoft.com/office/drawing/2014/main" id="{0CCE6FF7-F3A6-4792-9FA6-38C439360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344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2" name="Rectangle 489">
                  <a:extLst>
                    <a:ext uri="{FF2B5EF4-FFF2-40B4-BE49-F238E27FC236}">
                      <a16:creationId xmlns:a16="http://schemas.microsoft.com/office/drawing/2014/main" id="{8A87C980-3623-407A-8B56-E52BC7811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3" name="Rectangle 490">
                  <a:extLst>
                    <a:ext uri="{FF2B5EF4-FFF2-40B4-BE49-F238E27FC236}">
                      <a16:creationId xmlns:a16="http://schemas.microsoft.com/office/drawing/2014/main" id="{FCC6B583-F047-4D66-A059-C4BEB574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4" name="Rectangle 491">
                  <a:extLst>
                    <a:ext uri="{FF2B5EF4-FFF2-40B4-BE49-F238E27FC236}">
                      <a16:creationId xmlns:a16="http://schemas.microsoft.com/office/drawing/2014/main" id="{2B01516C-A00A-4CC8-AA78-E2A397E04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5" name="Rectangle 492">
                  <a:extLst>
                    <a:ext uri="{FF2B5EF4-FFF2-40B4-BE49-F238E27FC236}">
                      <a16:creationId xmlns:a16="http://schemas.microsoft.com/office/drawing/2014/main" id="{F73F6A19-5632-483B-8A8D-40FE3C534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6" name="Rectangle 493">
                  <a:extLst>
                    <a:ext uri="{FF2B5EF4-FFF2-40B4-BE49-F238E27FC236}">
                      <a16:creationId xmlns:a16="http://schemas.microsoft.com/office/drawing/2014/main" id="{6F6E7DEC-2E0F-4168-B117-3D0A10B71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7" name="Rectangle 494">
                  <a:extLst>
                    <a:ext uri="{FF2B5EF4-FFF2-40B4-BE49-F238E27FC236}">
                      <a16:creationId xmlns:a16="http://schemas.microsoft.com/office/drawing/2014/main" id="{28606B99-27DD-47A3-B9ED-9275751D3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8" name="Rectangle 495">
                  <a:extLst>
                    <a:ext uri="{FF2B5EF4-FFF2-40B4-BE49-F238E27FC236}">
                      <a16:creationId xmlns:a16="http://schemas.microsoft.com/office/drawing/2014/main" id="{41463418-2A1A-4539-A5B9-5014E7DB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69" name="Rectangle 496">
                  <a:extLst>
                    <a:ext uri="{FF2B5EF4-FFF2-40B4-BE49-F238E27FC236}">
                      <a16:creationId xmlns:a16="http://schemas.microsoft.com/office/drawing/2014/main" id="{1A04CEAB-60AA-42CE-87A8-F9AD58C34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192" cy="19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3" name="Group 497">
                <a:extLst>
                  <a:ext uri="{FF2B5EF4-FFF2-40B4-BE49-F238E27FC236}">
                    <a16:creationId xmlns:a16="http://schemas.microsoft.com/office/drawing/2014/main" id="{64B540F4-CD2C-4172-97E3-A127E96652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2016"/>
                <a:ext cx="874" cy="807"/>
                <a:chOff x="721" y="1137"/>
                <a:chExt cx="874" cy="807"/>
              </a:xfrm>
            </p:grpSpPr>
            <p:grpSp>
              <p:nvGrpSpPr>
                <p:cNvPr id="22634" name="Group 498">
                  <a:extLst>
                    <a:ext uri="{FF2B5EF4-FFF2-40B4-BE49-F238E27FC236}">
                      <a16:creationId xmlns:a16="http://schemas.microsoft.com/office/drawing/2014/main" id="{E072351A-CE2F-4394-9889-165E04348A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137"/>
                  <a:ext cx="874" cy="231"/>
                  <a:chOff x="711" y="1127"/>
                  <a:chExt cx="874" cy="231"/>
                </a:xfrm>
              </p:grpSpPr>
              <p:sp>
                <p:nvSpPr>
                  <p:cNvPr id="22650" name="Text Box 499">
                    <a:extLst>
                      <a:ext uri="{FF2B5EF4-FFF2-40B4-BE49-F238E27FC236}">
                        <a16:creationId xmlns:a16="http://schemas.microsoft.com/office/drawing/2014/main" id="{14F0A1F4-2A80-4CE2-93DC-96B75202B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  <a:endParaRPr lang="en-US" altLang="en-US" sz="1800">
                      <a:solidFill>
                        <a:schemeClr val="tx1"/>
                      </a:solidFill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2651" name="Text Box 500">
                    <a:extLst>
                      <a:ext uri="{FF2B5EF4-FFF2-40B4-BE49-F238E27FC236}">
                        <a16:creationId xmlns:a16="http://schemas.microsoft.com/office/drawing/2014/main" id="{3E5C93E7-B24A-4F56-BC7E-0D66FB2089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3" y="1127"/>
                    <a:ext cx="23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52" name="Text Box 501">
                    <a:extLst>
                      <a:ext uri="{FF2B5EF4-FFF2-40B4-BE49-F238E27FC236}">
                        <a16:creationId xmlns:a16="http://schemas.microsoft.com/office/drawing/2014/main" id="{F7639D1E-C34F-47E7-BB2F-8E147A8AF3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5" y="1127"/>
                    <a:ext cx="23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53" name="Text Box 502">
                    <a:extLst>
                      <a:ext uri="{FF2B5EF4-FFF2-40B4-BE49-F238E27FC236}">
                        <a16:creationId xmlns:a16="http://schemas.microsoft.com/office/drawing/2014/main" id="{85043DF1-F51F-4C1E-A51F-0E7D5FBB33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  <p:grpSp>
              <p:nvGrpSpPr>
                <p:cNvPr id="22635" name="Group 503">
                  <a:extLst>
                    <a:ext uri="{FF2B5EF4-FFF2-40B4-BE49-F238E27FC236}">
                      <a16:creationId xmlns:a16="http://schemas.microsoft.com/office/drawing/2014/main" id="{C36F7AF8-C313-4472-8735-C3B213B906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329"/>
                  <a:ext cx="874" cy="231"/>
                  <a:chOff x="711" y="1127"/>
                  <a:chExt cx="874" cy="231"/>
                </a:xfrm>
              </p:grpSpPr>
              <p:sp>
                <p:nvSpPr>
                  <p:cNvPr id="22646" name="Text Box 504">
                    <a:extLst>
                      <a:ext uri="{FF2B5EF4-FFF2-40B4-BE49-F238E27FC236}">
                        <a16:creationId xmlns:a16="http://schemas.microsoft.com/office/drawing/2014/main" id="{C7923004-24C5-4F65-BA77-800DE614AA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7" name="Text Box 505">
                    <a:extLst>
                      <a:ext uri="{FF2B5EF4-FFF2-40B4-BE49-F238E27FC236}">
                        <a16:creationId xmlns:a16="http://schemas.microsoft.com/office/drawing/2014/main" id="{A4879C45-297F-4A7F-B735-5BBD1E57CCC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8" name="Text Box 506">
                    <a:extLst>
                      <a:ext uri="{FF2B5EF4-FFF2-40B4-BE49-F238E27FC236}">
                        <a16:creationId xmlns:a16="http://schemas.microsoft.com/office/drawing/2014/main" id="{2F3607EE-BEC8-4CD5-84F8-D66356E020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9" name="Text Box 507">
                    <a:extLst>
                      <a:ext uri="{FF2B5EF4-FFF2-40B4-BE49-F238E27FC236}">
                        <a16:creationId xmlns:a16="http://schemas.microsoft.com/office/drawing/2014/main" id="{95ABC601-CC73-4261-8ABB-AB0ECFDA10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  <p:grpSp>
              <p:nvGrpSpPr>
                <p:cNvPr id="22636" name="Group 508">
                  <a:extLst>
                    <a:ext uri="{FF2B5EF4-FFF2-40B4-BE49-F238E27FC236}">
                      <a16:creationId xmlns:a16="http://schemas.microsoft.com/office/drawing/2014/main" id="{E0DAADA6-A5F3-4DAD-89CC-1170D32E1A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521"/>
                  <a:ext cx="874" cy="231"/>
                  <a:chOff x="711" y="1127"/>
                  <a:chExt cx="874" cy="231"/>
                </a:xfrm>
              </p:grpSpPr>
              <p:sp>
                <p:nvSpPr>
                  <p:cNvPr id="22642" name="Text Box 509">
                    <a:extLst>
                      <a:ext uri="{FF2B5EF4-FFF2-40B4-BE49-F238E27FC236}">
                        <a16:creationId xmlns:a16="http://schemas.microsoft.com/office/drawing/2014/main" id="{CAB59AA1-8138-4E3D-9C64-EE2D6E5FA9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3" name="Text Box 510">
                    <a:extLst>
                      <a:ext uri="{FF2B5EF4-FFF2-40B4-BE49-F238E27FC236}">
                        <a16:creationId xmlns:a16="http://schemas.microsoft.com/office/drawing/2014/main" id="{3070E27A-DBAD-4BE3-A8C9-51607E6554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4" name="Text Box 511">
                    <a:extLst>
                      <a:ext uri="{FF2B5EF4-FFF2-40B4-BE49-F238E27FC236}">
                        <a16:creationId xmlns:a16="http://schemas.microsoft.com/office/drawing/2014/main" id="{49272D25-D522-44E0-8FA4-3CD1019BB0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5" name="Text Box 512">
                    <a:extLst>
                      <a:ext uri="{FF2B5EF4-FFF2-40B4-BE49-F238E27FC236}">
                        <a16:creationId xmlns:a16="http://schemas.microsoft.com/office/drawing/2014/main" id="{E6FB9A59-E97B-4CD2-9850-6CAF7F9934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  <p:grpSp>
              <p:nvGrpSpPr>
                <p:cNvPr id="22637" name="Group 513">
                  <a:extLst>
                    <a:ext uri="{FF2B5EF4-FFF2-40B4-BE49-F238E27FC236}">
                      <a16:creationId xmlns:a16="http://schemas.microsoft.com/office/drawing/2014/main" id="{78A651BC-713C-45F8-B725-ED35A96434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1" y="1713"/>
                  <a:ext cx="874" cy="231"/>
                  <a:chOff x="711" y="1127"/>
                  <a:chExt cx="874" cy="231"/>
                </a:xfrm>
              </p:grpSpPr>
              <p:sp>
                <p:nvSpPr>
                  <p:cNvPr id="22638" name="Text Box 514">
                    <a:extLst>
                      <a:ext uri="{FF2B5EF4-FFF2-40B4-BE49-F238E27FC236}">
                        <a16:creationId xmlns:a16="http://schemas.microsoft.com/office/drawing/2014/main" id="{78ECECAE-9C9D-4700-AE74-643167BA55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39" name="Text Box 515">
                    <a:extLst>
                      <a:ext uri="{FF2B5EF4-FFF2-40B4-BE49-F238E27FC236}">
                        <a16:creationId xmlns:a16="http://schemas.microsoft.com/office/drawing/2014/main" id="{0CB2A263-58AC-4E01-BC4C-E45556D5F0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0" name="Text Box 516">
                    <a:extLst>
                      <a:ext uri="{FF2B5EF4-FFF2-40B4-BE49-F238E27FC236}">
                        <a16:creationId xmlns:a16="http://schemas.microsoft.com/office/drawing/2014/main" id="{B017F46D-82FB-4F11-8B0A-3555668BC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  <p:sp>
                <p:nvSpPr>
                  <p:cNvPr id="22641" name="Text Box 517">
                    <a:extLst>
                      <a:ext uri="{FF2B5EF4-FFF2-40B4-BE49-F238E27FC236}">
                        <a16:creationId xmlns:a16="http://schemas.microsoft.com/office/drawing/2014/main" id="{5974667C-BC2C-40FC-BA91-31305DA82D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1127"/>
                    <a:ext cx="29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solidFill>
                          <a:schemeClr val="tx1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-</a:t>
                    </a:r>
                  </a:p>
                </p:txBody>
              </p:sp>
            </p:grpSp>
          </p:grpSp>
        </p:grpSp>
        <p:grpSp>
          <p:nvGrpSpPr>
            <p:cNvPr id="22602" name="Group 518">
              <a:extLst>
                <a:ext uri="{FF2B5EF4-FFF2-40B4-BE49-F238E27FC236}">
                  <a16:creationId xmlns:a16="http://schemas.microsoft.com/office/drawing/2014/main" id="{BCF569E7-DFD8-4E3C-8458-515DF2A0E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059"/>
              <a:ext cx="232" cy="192"/>
              <a:chOff x="3105" y="2928"/>
              <a:chExt cx="232" cy="192"/>
            </a:xfrm>
          </p:grpSpPr>
          <p:sp>
            <p:nvSpPr>
              <p:cNvPr id="22630" name="Rectangle 519">
                <a:extLst>
                  <a:ext uri="{FF2B5EF4-FFF2-40B4-BE49-F238E27FC236}">
                    <a16:creationId xmlns:a16="http://schemas.microsoft.com/office/drawing/2014/main" id="{E8201F5A-18CE-40EC-83B8-D8AED5ED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1" name="Text Box 520">
                <a:extLst>
                  <a:ext uri="{FF2B5EF4-FFF2-40B4-BE49-F238E27FC236}">
                    <a16:creationId xmlns:a16="http://schemas.microsoft.com/office/drawing/2014/main" id="{E043C9CE-4B8E-42E0-9620-457B46533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294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-1</a:t>
                </a:r>
              </a:p>
            </p:txBody>
          </p:sp>
        </p:grpSp>
        <p:grpSp>
          <p:nvGrpSpPr>
            <p:cNvPr id="22603" name="Group 521">
              <a:extLst>
                <a:ext uri="{FF2B5EF4-FFF2-40B4-BE49-F238E27FC236}">
                  <a16:creationId xmlns:a16="http://schemas.microsoft.com/office/drawing/2014/main" id="{F59EEB5B-7706-4C40-B617-ABAA004F6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251"/>
              <a:ext cx="232" cy="192"/>
              <a:chOff x="2913" y="3120"/>
              <a:chExt cx="232" cy="192"/>
            </a:xfrm>
          </p:grpSpPr>
          <p:sp>
            <p:nvSpPr>
              <p:cNvPr id="22628" name="Rectangle 522">
                <a:extLst>
                  <a:ext uri="{FF2B5EF4-FFF2-40B4-BE49-F238E27FC236}">
                    <a16:creationId xmlns:a16="http://schemas.microsoft.com/office/drawing/2014/main" id="{180E603B-BA6D-4ED2-B093-F55C89483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9" name="Text Box 523">
                <a:extLst>
                  <a:ext uri="{FF2B5EF4-FFF2-40B4-BE49-F238E27FC236}">
                    <a16:creationId xmlns:a16="http://schemas.microsoft.com/office/drawing/2014/main" id="{B5DC6B8D-5E07-461B-970E-C444A031E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135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</p:grpSp>
        <p:grpSp>
          <p:nvGrpSpPr>
            <p:cNvPr id="22604" name="Group 524">
              <a:extLst>
                <a:ext uri="{FF2B5EF4-FFF2-40B4-BE49-F238E27FC236}">
                  <a16:creationId xmlns:a16="http://schemas.microsoft.com/office/drawing/2014/main" id="{AE186BC8-DCE7-4EFF-892E-2955B5BB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251"/>
              <a:ext cx="232" cy="192"/>
              <a:chOff x="3105" y="3120"/>
              <a:chExt cx="232" cy="192"/>
            </a:xfrm>
          </p:grpSpPr>
          <p:sp>
            <p:nvSpPr>
              <p:cNvPr id="22626" name="Rectangle 525">
                <a:extLst>
                  <a:ext uri="{FF2B5EF4-FFF2-40B4-BE49-F238E27FC236}">
                    <a16:creationId xmlns:a16="http://schemas.microsoft.com/office/drawing/2014/main" id="{C5D58C10-874E-468D-861E-6E2F6E75B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7" name="Text Box 526">
                <a:extLst>
                  <a:ext uri="{FF2B5EF4-FFF2-40B4-BE49-F238E27FC236}">
                    <a16:creationId xmlns:a16="http://schemas.microsoft.com/office/drawing/2014/main" id="{F2AA665A-D4CF-480E-8CA9-EE6F073C5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135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</p:grpSp>
        <p:grpSp>
          <p:nvGrpSpPr>
            <p:cNvPr id="22605" name="Group 527">
              <a:extLst>
                <a:ext uri="{FF2B5EF4-FFF2-40B4-BE49-F238E27FC236}">
                  <a16:creationId xmlns:a16="http://schemas.microsoft.com/office/drawing/2014/main" id="{E5B05E0F-05C9-475C-A301-4F327597C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2443"/>
              <a:ext cx="288" cy="246"/>
              <a:chOff x="2693" y="3312"/>
              <a:chExt cx="288" cy="246"/>
            </a:xfrm>
          </p:grpSpPr>
          <p:sp>
            <p:nvSpPr>
              <p:cNvPr id="22624" name="Rectangle 528">
                <a:extLst>
                  <a:ext uri="{FF2B5EF4-FFF2-40B4-BE49-F238E27FC236}">
                    <a16:creationId xmlns:a16="http://schemas.microsoft.com/office/drawing/2014/main" id="{A610A5FD-6451-4513-A3CC-7D8503675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5" name="Text Box 529">
                <a:extLst>
                  <a:ext uri="{FF2B5EF4-FFF2-40B4-BE49-F238E27FC236}">
                    <a16:creationId xmlns:a16="http://schemas.microsoft.com/office/drawing/2014/main" id="{94B3E8F7-937F-4456-ABF7-9508738DD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3" y="3327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</p:grpSp>
        <p:grpSp>
          <p:nvGrpSpPr>
            <p:cNvPr id="22606" name="Group 530">
              <a:extLst>
                <a:ext uri="{FF2B5EF4-FFF2-40B4-BE49-F238E27FC236}">
                  <a16:creationId xmlns:a16="http://schemas.microsoft.com/office/drawing/2014/main" id="{934BA917-6EC7-4D94-BD17-8A76212DF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443"/>
              <a:ext cx="232" cy="192"/>
              <a:chOff x="2913" y="3312"/>
              <a:chExt cx="232" cy="192"/>
            </a:xfrm>
          </p:grpSpPr>
          <p:sp>
            <p:nvSpPr>
              <p:cNvPr id="22622" name="Rectangle 531">
                <a:extLst>
                  <a:ext uri="{FF2B5EF4-FFF2-40B4-BE49-F238E27FC236}">
                    <a16:creationId xmlns:a16="http://schemas.microsoft.com/office/drawing/2014/main" id="{6AB25ACE-DB46-4218-BDEA-1BC969C7A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3" name="Text Box 532">
                <a:extLst>
                  <a:ext uri="{FF2B5EF4-FFF2-40B4-BE49-F238E27FC236}">
                    <a16:creationId xmlns:a16="http://schemas.microsoft.com/office/drawing/2014/main" id="{EE18A0CF-5895-466D-AC49-75DE8B0F7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32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  <p:grpSp>
          <p:nvGrpSpPr>
            <p:cNvPr id="22607" name="Group 533">
              <a:extLst>
                <a:ext uri="{FF2B5EF4-FFF2-40B4-BE49-F238E27FC236}">
                  <a16:creationId xmlns:a16="http://schemas.microsoft.com/office/drawing/2014/main" id="{C344F2BB-1122-4F19-AAF7-5BDC855AD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443"/>
              <a:ext cx="232" cy="192"/>
              <a:chOff x="3105" y="3312"/>
              <a:chExt cx="232" cy="192"/>
            </a:xfrm>
          </p:grpSpPr>
          <p:sp>
            <p:nvSpPr>
              <p:cNvPr id="22620" name="Rectangle 534">
                <a:extLst>
                  <a:ext uri="{FF2B5EF4-FFF2-40B4-BE49-F238E27FC236}">
                    <a16:creationId xmlns:a16="http://schemas.microsoft.com/office/drawing/2014/main" id="{000BE421-3028-48C3-AF35-7DE881DBF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1" name="Text Box 535">
                <a:extLst>
                  <a:ext uri="{FF2B5EF4-FFF2-40B4-BE49-F238E27FC236}">
                    <a16:creationId xmlns:a16="http://schemas.microsoft.com/office/drawing/2014/main" id="{2353FE51-FB1D-4FDB-B4D8-34378D925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32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</p:grpSp>
        <p:grpSp>
          <p:nvGrpSpPr>
            <p:cNvPr id="22608" name="Group 536">
              <a:extLst>
                <a:ext uri="{FF2B5EF4-FFF2-40B4-BE49-F238E27FC236}">
                  <a16:creationId xmlns:a16="http://schemas.microsoft.com/office/drawing/2014/main" id="{3A1381BD-117F-4C87-BC93-B15709378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2" y="2635"/>
              <a:ext cx="288" cy="246"/>
              <a:chOff x="2501" y="3504"/>
              <a:chExt cx="288" cy="246"/>
            </a:xfrm>
          </p:grpSpPr>
          <p:sp>
            <p:nvSpPr>
              <p:cNvPr id="22618" name="Rectangle 537">
                <a:extLst>
                  <a:ext uri="{FF2B5EF4-FFF2-40B4-BE49-F238E27FC236}">
                    <a16:creationId xmlns:a16="http://schemas.microsoft.com/office/drawing/2014/main" id="{767C489E-5BFC-411C-A714-2B390414B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9" name="Text Box 538">
                <a:extLst>
                  <a:ext uri="{FF2B5EF4-FFF2-40B4-BE49-F238E27FC236}">
                    <a16:creationId xmlns:a16="http://schemas.microsoft.com/office/drawing/2014/main" id="{8FF25525-F12E-4A1B-9E42-34AE26206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3519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</p:grpSp>
        <p:grpSp>
          <p:nvGrpSpPr>
            <p:cNvPr id="22609" name="Group 539">
              <a:extLst>
                <a:ext uri="{FF2B5EF4-FFF2-40B4-BE49-F238E27FC236}">
                  <a16:creationId xmlns:a16="http://schemas.microsoft.com/office/drawing/2014/main" id="{C253814A-F997-4068-A9DF-762A4141B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2635"/>
              <a:ext cx="288" cy="246"/>
              <a:chOff x="2693" y="3504"/>
              <a:chExt cx="288" cy="246"/>
            </a:xfrm>
          </p:grpSpPr>
          <p:sp>
            <p:nvSpPr>
              <p:cNvPr id="22616" name="Rectangle 540">
                <a:extLst>
                  <a:ext uri="{FF2B5EF4-FFF2-40B4-BE49-F238E27FC236}">
                    <a16:creationId xmlns:a16="http://schemas.microsoft.com/office/drawing/2014/main" id="{D878BED6-0896-4960-A4DD-6D9AC64E5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7" name="Text Box 541">
                <a:extLst>
                  <a:ext uri="{FF2B5EF4-FFF2-40B4-BE49-F238E27FC236}">
                    <a16:creationId xmlns:a16="http://schemas.microsoft.com/office/drawing/2014/main" id="{945CC724-A11E-4D70-ACAE-584FEFBE7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3" y="3519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</p:grpSp>
        <p:grpSp>
          <p:nvGrpSpPr>
            <p:cNvPr id="22610" name="Group 542">
              <a:extLst>
                <a:ext uri="{FF2B5EF4-FFF2-40B4-BE49-F238E27FC236}">
                  <a16:creationId xmlns:a16="http://schemas.microsoft.com/office/drawing/2014/main" id="{8E1580B5-2FDC-400F-9521-843FE99FD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635"/>
              <a:ext cx="232" cy="192"/>
              <a:chOff x="2913" y="3504"/>
              <a:chExt cx="232" cy="192"/>
            </a:xfrm>
          </p:grpSpPr>
          <p:sp>
            <p:nvSpPr>
              <p:cNvPr id="22614" name="Rectangle 543">
                <a:extLst>
                  <a:ext uri="{FF2B5EF4-FFF2-40B4-BE49-F238E27FC236}">
                    <a16:creationId xmlns:a16="http://schemas.microsoft.com/office/drawing/2014/main" id="{D42A9619-6B33-478C-B15C-97A3ED1D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5" name="Text Box 544">
                <a:extLst>
                  <a:ext uri="{FF2B5EF4-FFF2-40B4-BE49-F238E27FC236}">
                    <a16:creationId xmlns:a16="http://schemas.microsoft.com/office/drawing/2014/main" id="{5B140B7F-5CD0-44FC-B5AC-47A4E09EF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51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</p:grpSp>
        <p:grpSp>
          <p:nvGrpSpPr>
            <p:cNvPr id="22611" name="Group 545">
              <a:extLst>
                <a:ext uri="{FF2B5EF4-FFF2-40B4-BE49-F238E27FC236}">
                  <a16:creationId xmlns:a16="http://schemas.microsoft.com/office/drawing/2014/main" id="{95709BCA-410E-49C0-9208-80F18AC28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635"/>
              <a:ext cx="232" cy="192"/>
              <a:chOff x="3105" y="3504"/>
              <a:chExt cx="232" cy="192"/>
            </a:xfrm>
          </p:grpSpPr>
          <p:sp>
            <p:nvSpPr>
              <p:cNvPr id="22612" name="Rectangle 546">
                <a:extLst>
                  <a:ext uri="{FF2B5EF4-FFF2-40B4-BE49-F238E27FC236}">
                    <a16:creationId xmlns:a16="http://schemas.microsoft.com/office/drawing/2014/main" id="{94EEBC38-9F04-43EF-AD10-FEE3CC9D7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192" cy="1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3" name="Text Box 547">
                <a:extLst>
                  <a:ext uri="{FF2B5EF4-FFF2-40B4-BE49-F238E27FC236}">
                    <a16:creationId xmlns:a16="http://schemas.microsoft.com/office/drawing/2014/main" id="{DB508ADB-DFE6-4E9A-872E-3FCC41F6F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51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</p:grpSp>
      <p:grpSp>
        <p:nvGrpSpPr>
          <p:cNvPr id="154" name="Group 549">
            <a:extLst>
              <a:ext uri="{FF2B5EF4-FFF2-40B4-BE49-F238E27FC236}">
                <a16:creationId xmlns:a16="http://schemas.microsoft.com/office/drawing/2014/main" id="{DB3C5F27-92D2-48CB-B105-88EC50560B37}"/>
              </a:ext>
            </a:extLst>
          </p:cNvPr>
          <p:cNvGrpSpPr>
            <a:grpSpLocks/>
          </p:cNvGrpSpPr>
          <p:nvPr/>
        </p:nvGrpSpPr>
        <p:grpSpPr bwMode="auto">
          <a:xfrm>
            <a:off x="7283450" y="1825625"/>
            <a:ext cx="368300" cy="304800"/>
            <a:chOff x="4689" y="2928"/>
            <a:chExt cx="232" cy="192"/>
          </a:xfrm>
        </p:grpSpPr>
        <p:sp>
          <p:nvSpPr>
            <p:cNvPr id="22599" name="Rectangle 165">
              <a:extLst>
                <a:ext uri="{FF2B5EF4-FFF2-40B4-BE49-F238E27FC236}">
                  <a16:creationId xmlns:a16="http://schemas.microsoft.com/office/drawing/2014/main" id="{0BB3353C-51CF-4206-B986-41DB9090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0" name="Text Box 183">
              <a:extLst>
                <a:ext uri="{FF2B5EF4-FFF2-40B4-BE49-F238E27FC236}">
                  <a16:creationId xmlns:a16="http://schemas.microsoft.com/office/drawing/2014/main" id="{91D81159-2BFA-4C6C-AAED-3A622B785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294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-1</a:t>
              </a:r>
              <a:endParaRPr lang="en-US" altLang="en-US" sz="12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55" name="Group 550">
            <a:extLst>
              <a:ext uri="{FF2B5EF4-FFF2-40B4-BE49-F238E27FC236}">
                <a16:creationId xmlns:a16="http://schemas.microsoft.com/office/drawing/2014/main" id="{74FCF69C-4E0A-4144-A7B7-B53034A9828A}"/>
              </a:ext>
            </a:extLst>
          </p:cNvPr>
          <p:cNvGrpSpPr>
            <a:grpSpLocks/>
          </p:cNvGrpSpPr>
          <p:nvPr/>
        </p:nvGrpSpPr>
        <p:grpSpPr bwMode="auto">
          <a:xfrm>
            <a:off x="7283450" y="2130425"/>
            <a:ext cx="368300" cy="304800"/>
            <a:chOff x="4689" y="3120"/>
            <a:chExt cx="232" cy="192"/>
          </a:xfrm>
        </p:grpSpPr>
        <p:sp>
          <p:nvSpPr>
            <p:cNvPr id="22597" name="Rectangle 169">
              <a:extLst>
                <a:ext uri="{FF2B5EF4-FFF2-40B4-BE49-F238E27FC236}">
                  <a16:creationId xmlns:a16="http://schemas.microsoft.com/office/drawing/2014/main" id="{845794B1-378E-411E-B5A8-21C66BE43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8" name="Text Box 188">
              <a:extLst>
                <a:ext uri="{FF2B5EF4-FFF2-40B4-BE49-F238E27FC236}">
                  <a16:creationId xmlns:a16="http://schemas.microsoft.com/office/drawing/2014/main" id="{5B9721D0-865B-4C7E-96BC-06A73722B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135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-2</a:t>
              </a:r>
            </a:p>
          </p:txBody>
        </p:sp>
      </p:grpSp>
      <p:grpSp>
        <p:nvGrpSpPr>
          <p:cNvPr id="156" name="Group 555">
            <a:extLst>
              <a:ext uri="{FF2B5EF4-FFF2-40B4-BE49-F238E27FC236}">
                <a16:creationId xmlns:a16="http://schemas.microsoft.com/office/drawing/2014/main" id="{F474FA96-F186-4694-BBBA-F92560BA2B7D}"/>
              </a:ext>
            </a:extLst>
          </p:cNvPr>
          <p:cNvGrpSpPr>
            <a:grpSpLocks/>
          </p:cNvGrpSpPr>
          <p:nvPr/>
        </p:nvGrpSpPr>
        <p:grpSpPr bwMode="auto">
          <a:xfrm>
            <a:off x="7588250" y="2130425"/>
            <a:ext cx="368300" cy="304800"/>
            <a:chOff x="4881" y="3120"/>
            <a:chExt cx="232" cy="192"/>
          </a:xfrm>
        </p:grpSpPr>
        <p:sp>
          <p:nvSpPr>
            <p:cNvPr id="22595" name="Rectangle 170">
              <a:extLst>
                <a:ext uri="{FF2B5EF4-FFF2-40B4-BE49-F238E27FC236}">
                  <a16:creationId xmlns:a16="http://schemas.microsoft.com/office/drawing/2014/main" id="{E2B2CC2F-FC50-4CC1-B471-23741798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20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6" name="Text Box 189">
              <a:extLst>
                <a:ext uri="{FF2B5EF4-FFF2-40B4-BE49-F238E27FC236}">
                  <a16:creationId xmlns:a16="http://schemas.microsoft.com/office/drawing/2014/main" id="{D99FB35B-76B9-40CB-9F79-B50791DB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3135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-3</a:t>
              </a:r>
            </a:p>
          </p:txBody>
        </p:sp>
      </p:grpSp>
      <p:grpSp>
        <p:nvGrpSpPr>
          <p:cNvPr id="157" name="Group 551">
            <a:extLst>
              <a:ext uri="{FF2B5EF4-FFF2-40B4-BE49-F238E27FC236}">
                <a16:creationId xmlns:a16="http://schemas.microsoft.com/office/drawing/2014/main" id="{B20E8160-3A2F-4BBE-9E51-1B9DCF7949AD}"/>
              </a:ext>
            </a:extLst>
          </p:cNvPr>
          <p:cNvGrpSpPr>
            <a:grpSpLocks/>
          </p:cNvGrpSpPr>
          <p:nvPr/>
        </p:nvGrpSpPr>
        <p:grpSpPr bwMode="auto">
          <a:xfrm>
            <a:off x="7283450" y="2435225"/>
            <a:ext cx="368300" cy="304800"/>
            <a:chOff x="4689" y="3312"/>
            <a:chExt cx="232" cy="192"/>
          </a:xfrm>
        </p:grpSpPr>
        <p:sp>
          <p:nvSpPr>
            <p:cNvPr id="22593" name="Rectangle 173">
              <a:extLst>
                <a:ext uri="{FF2B5EF4-FFF2-40B4-BE49-F238E27FC236}">
                  <a16:creationId xmlns:a16="http://schemas.microsoft.com/office/drawing/2014/main" id="{8100591A-D218-408E-A1ED-2F41D164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4" name="Text Box 193">
              <a:extLst>
                <a:ext uri="{FF2B5EF4-FFF2-40B4-BE49-F238E27FC236}">
                  <a16:creationId xmlns:a16="http://schemas.microsoft.com/office/drawing/2014/main" id="{B871D9AF-77E3-4ADF-8730-A04B7B3C1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327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-3</a:t>
              </a:r>
            </a:p>
          </p:txBody>
        </p:sp>
      </p:grpSp>
      <p:grpSp>
        <p:nvGrpSpPr>
          <p:cNvPr id="158" name="Group 554">
            <a:extLst>
              <a:ext uri="{FF2B5EF4-FFF2-40B4-BE49-F238E27FC236}">
                <a16:creationId xmlns:a16="http://schemas.microsoft.com/office/drawing/2014/main" id="{4AA8FC8C-39A9-4779-9F7B-E119421D9088}"/>
              </a:ext>
            </a:extLst>
          </p:cNvPr>
          <p:cNvGrpSpPr>
            <a:grpSpLocks/>
          </p:cNvGrpSpPr>
          <p:nvPr/>
        </p:nvGrpSpPr>
        <p:grpSpPr bwMode="auto">
          <a:xfrm>
            <a:off x="7588250" y="2435225"/>
            <a:ext cx="368300" cy="304800"/>
            <a:chOff x="4881" y="3312"/>
            <a:chExt cx="232" cy="192"/>
          </a:xfrm>
        </p:grpSpPr>
        <p:sp>
          <p:nvSpPr>
            <p:cNvPr id="22591" name="Rectangle 174">
              <a:extLst>
                <a:ext uri="{FF2B5EF4-FFF2-40B4-BE49-F238E27FC236}">
                  <a16:creationId xmlns:a16="http://schemas.microsoft.com/office/drawing/2014/main" id="{2CFC2E7F-4DF8-4130-8C71-6AD6B0BD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2" name="Text Box 194">
              <a:extLst>
                <a:ext uri="{FF2B5EF4-FFF2-40B4-BE49-F238E27FC236}">
                  <a16:creationId xmlns:a16="http://schemas.microsoft.com/office/drawing/2014/main" id="{453A6A3D-25F9-4E55-A564-86F9C6E58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3327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-4</a:t>
              </a:r>
            </a:p>
          </p:txBody>
        </p:sp>
      </p:grpSp>
      <p:grpSp>
        <p:nvGrpSpPr>
          <p:cNvPr id="159" name="Group 552">
            <a:extLst>
              <a:ext uri="{FF2B5EF4-FFF2-40B4-BE49-F238E27FC236}">
                <a16:creationId xmlns:a16="http://schemas.microsoft.com/office/drawing/2014/main" id="{D6AB0A27-3B08-4019-AED5-F0E495E6C649}"/>
              </a:ext>
            </a:extLst>
          </p:cNvPr>
          <p:cNvGrpSpPr>
            <a:grpSpLocks/>
          </p:cNvGrpSpPr>
          <p:nvPr/>
        </p:nvGrpSpPr>
        <p:grpSpPr bwMode="auto">
          <a:xfrm>
            <a:off x="7283450" y="2740025"/>
            <a:ext cx="368300" cy="304800"/>
            <a:chOff x="4689" y="3504"/>
            <a:chExt cx="232" cy="192"/>
          </a:xfrm>
        </p:grpSpPr>
        <p:sp>
          <p:nvSpPr>
            <p:cNvPr id="22589" name="Rectangle 177">
              <a:extLst>
                <a:ext uri="{FF2B5EF4-FFF2-40B4-BE49-F238E27FC236}">
                  <a16:creationId xmlns:a16="http://schemas.microsoft.com/office/drawing/2014/main" id="{005AED1F-A1C1-4E08-8F1E-522EEEAF8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0" name="Text Box 198">
              <a:extLst>
                <a:ext uri="{FF2B5EF4-FFF2-40B4-BE49-F238E27FC236}">
                  <a16:creationId xmlns:a16="http://schemas.microsoft.com/office/drawing/2014/main" id="{07C883DC-59FF-4A4D-9B71-AD7905ED5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519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-4</a:t>
              </a:r>
            </a:p>
          </p:txBody>
        </p:sp>
      </p:grpSp>
      <p:grpSp>
        <p:nvGrpSpPr>
          <p:cNvPr id="288" name="Group 553">
            <a:extLst>
              <a:ext uri="{FF2B5EF4-FFF2-40B4-BE49-F238E27FC236}">
                <a16:creationId xmlns:a16="http://schemas.microsoft.com/office/drawing/2014/main" id="{526CF089-1DE4-4009-A7EC-723CCE580C59}"/>
              </a:ext>
            </a:extLst>
          </p:cNvPr>
          <p:cNvGrpSpPr>
            <a:grpSpLocks/>
          </p:cNvGrpSpPr>
          <p:nvPr/>
        </p:nvGrpSpPr>
        <p:grpSpPr bwMode="auto">
          <a:xfrm>
            <a:off x="7588250" y="2740025"/>
            <a:ext cx="368300" cy="304800"/>
            <a:chOff x="4881" y="3504"/>
            <a:chExt cx="232" cy="192"/>
          </a:xfrm>
        </p:grpSpPr>
        <p:sp>
          <p:nvSpPr>
            <p:cNvPr id="22587" name="Rectangle 178">
              <a:extLst>
                <a:ext uri="{FF2B5EF4-FFF2-40B4-BE49-F238E27FC236}">
                  <a16:creationId xmlns:a16="http://schemas.microsoft.com/office/drawing/2014/main" id="{968B3B03-876B-48E4-B149-A458BEB30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8" name="Text Box 199">
              <a:extLst>
                <a:ext uri="{FF2B5EF4-FFF2-40B4-BE49-F238E27FC236}">
                  <a16:creationId xmlns:a16="http://schemas.microsoft.com/office/drawing/2014/main" id="{62380B61-3897-4988-ADE8-880FD06E2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3519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-5</a:t>
              </a:r>
            </a:p>
          </p:txBody>
        </p:sp>
      </p:grpSp>
      <p:grpSp>
        <p:nvGrpSpPr>
          <p:cNvPr id="289" name="Group 844">
            <a:extLst>
              <a:ext uri="{FF2B5EF4-FFF2-40B4-BE49-F238E27FC236}">
                <a16:creationId xmlns:a16="http://schemas.microsoft.com/office/drawing/2014/main" id="{C94AAED3-8273-49C5-8D90-6298A70F2AA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267200"/>
            <a:ext cx="1282700" cy="1219200"/>
            <a:chOff x="1425" y="960"/>
            <a:chExt cx="808" cy="768"/>
          </a:xfrm>
        </p:grpSpPr>
        <p:grpSp>
          <p:nvGrpSpPr>
            <p:cNvPr id="22565" name="Group 446">
              <a:extLst>
                <a:ext uri="{FF2B5EF4-FFF2-40B4-BE49-F238E27FC236}">
                  <a16:creationId xmlns:a16="http://schemas.microsoft.com/office/drawing/2014/main" id="{1A3522B4-ABC9-47ED-A600-18AF3C1C7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60"/>
              <a:ext cx="768" cy="768"/>
              <a:chOff x="1781" y="922"/>
              <a:chExt cx="768" cy="768"/>
            </a:xfrm>
          </p:grpSpPr>
          <p:sp>
            <p:nvSpPr>
              <p:cNvPr id="22577" name="Rectangle 407">
                <a:extLst>
                  <a:ext uri="{FF2B5EF4-FFF2-40B4-BE49-F238E27FC236}">
                    <a16:creationId xmlns:a16="http://schemas.microsoft.com/office/drawing/2014/main" id="{F03AB256-0705-46D4-925B-672968791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92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8" name="Rectangle 411">
                <a:extLst>
                  <a:ext uri="{FF2B5EF4-FFF2-40B4-BE49-F238E27FC236}">
                    <a16:creationId xmlns:a16="http://schemas.microsoft.com/office/drawing/2014/main" id="{65448B30-F1A8-4C0D-81A0-71E7099B1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1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9" name="Rectangle 412">
                <a:extLst>
                  <a:ext uri="{FF2B5EF4-FFF2-40B4-BE49-F238E27FC236}">
                    <a16:creationId xmlns:a16="http://schemas.microsoft.com/office/drawing/2014/main" id="{44E82968-2A39-4D9C-99D0-193822FDD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1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0" name="Rectangle 415">
                <a:extLst>
                  <a:ext uri="{FF2B5EF4-FFF2-40B4-BE49-F238E27FC236}">
                    <a16:creationId xmlns:a16="http://schemas.microsoft.com/office/drawing/2014/main" id="{6AC35703-63C1-4589-8913-3C6FA3F1E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1" name="Rectangle 416">
                <a:extLst>
                  <a:ext uri="{FF2B5EF4-FFF2-40B4-BE49-F238E27FC236}">
                    <a16:creationId xmlns:a16="http://schemas.microsoft.com/office/drawing/2014/main" id="{D43E199E-27BB-4D82-B719-D95DE7EF2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2" name="Rectangle 417">
                <a:extLst>
                  <a:ext uri="{FF2B5EF4-FFF2-40B4-BE49-F238E27FC236}">
                    <a16:creationId xmlns:a16="http://schemas.microsoft.com/office/drawing/2014/main" id="{9EE70EFE-0F93-4B3C-847F-2F62DB4E4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30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3" name="Rectangle 419">
                <a:extLst>
                  <a:ext uri="{FF2B5EF4-FFF2-40B4-BE49-F238E27FC236}">
                    <a16:creationId xmlns:a16="http://schemas.microsoft.com/office/drawing/2014/main" id="{D659D801-5FD9-4A7C-82E1-37CDFCC48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4" name="Rectangle 420">
                <a:extLst>
                  <a:ext uri="{FF2B5EF4-FFF2-40B4-BE49-F238E27FC236}">
                    <a16:creationId xmlns:a16="http://schemas.microsoft.com/office/drawing/2014/main" id="{FFDFCDF2-E8F7-452A-B0FB-DE71062DF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5" name="Rectangle 421">
                <a:extLst>
                  <a:ext uri="{FF2B5EF4-FFF2-40B4-BE49-F238E27FC236}">
                    <a16:creationId xmlns:a16="http://schemas.microsoft.com/office/drawing/2014/main" id="{F6423218-5BF8-4313-AE1B-E6BA1918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6" name="Rectangle 422">
                <a:extLst>
                  <a:ext uri="{FF2B5EF4-FFF2-40B4-BE49-F238E27FC236}">
                    <a16:creationId xmlns:a16="http://schemas.microsoft.com/office/drawing/2014/main" id="{80DDAF78-62FF-4027-92DD-BF75A091B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49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66" name="Group 444">
              <a:extLst>
                <a:ext uri="{FF2B5EF4-FFF2-40B4-BE49-F238E27FC236}">
                  <a16:creationId xmlns:a16="http://schemas.microsoft.com/office/drawing/2014/main" id="{BD432BDB-0EC0-4BCD-8051-07C14BDB1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960"/>
              <a:ext cx="808" cy="749"/>
              <a:chOff x="1713" y="2847"/>
              <a:chExt cx="808" cy="749"/>
            </a:xfrm>
          </p:grpSpPr>
          <p:sp>
            <p:nvSpPr>
              <p:cNvPr id="22567" name="Text Box 425">
                <a:extLst>
                  <a:ext uri="{FF2B5EF4-FFF2-40B4-BE49-F238E27FC236}">
                    <a16:creationId xmlns:a16="http://schemas.microsoft.com/office/drawing/2014/main" id="{9663A396-B543-4E4E-9E70-32E93C899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2847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-1</a:t>
                </a:r>
                <a:endPara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2568" name="Text Box 430">
                <a:extLst>
                  <a:ext uri="{FF2B5EF4-FFF2-40B4-BE49-F238E27FC236}">
                    <a16:creationId xmlns:a16="http://schemas.microsoft.com/office/drawing/2014/main" id="{1B379E25-3C4C-47D2-A7B8-9CB4A5EA3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03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2569" name="Text Box 431">
                <a:extLst>
                  <a:ext uri="{FF2B5EF4-FFF2-40B4-BE49-F238E27FC236}">
                    <a16:creationId xmlns:a16="http://schemas.microsoft.com/office/drawing/2014/main" id="{A9F8C127-94F6-46A6-A85B-4FA3AE0F6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03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570" name="Text Box 435">
                <a:extLst>
                  <a:ext uri="{FF2B5EF4-FFF2-40B4-BE49-F238E27FC236}">
                    <a16:creationId xmlns:a16="http://schemas.microsoft.com/office/drawing/2014/main" id="{1498F19C-5CF1-4E7F-A80D-4A3B5A22B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2571" name="Text Box 436">
                <a:extLst>
                  <a:ext uri="{FF2B5EF4-FFF2-40B4-BE49-F238E27FC236}">
                    <a16:creationId xmlns:a16="http://schemas.microsoft.com/office/drawing/2014/main" id="{81036BFA-49B6-4465-9E05-1DFFF23F5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572" name="Text Box 437">
                <a:extLst>
                  <a:ext uri="{FF2B5EF4-FFF2-40B4-BE49-F238E27FC236}">
                    <a16:creationId xmlns:a16="http://schemas.microsoft.com/office/drawing/2014/main" id="{03790202-B14C-4D82-A97B-141661566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231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573" name="Text Box 440">
                <a:extLst>
                  <a:ext uri="{FF2B5EF4-FFF2-40B4-BE49-F238E27FC236}">
                    <a16:creationId xmlns:a16="http://schemas.microsoft.com/office/drawing/2014/main" id="{A8447F58-2A20-46D0-B65A-210DAC9A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2574" name="Text Box 441">
                <a:extLst>
                  <a:ext uri="{FF2B5EF4-FFF2-40B4-BE49-F238E27FC236}">
                    <a16:creationId xmlns:a16="http://schemas.microsoft.com/office/drawing/2014/main" id="{CCA275E3-213A-4D0A-8778-8A8F0A3A6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-5</a:t>
                </a:r>
              </a:p>
            </p:txBody>
          </p:sp>
          <p:sp>
            <p:nvSpPr>
              <p:cNvPr id="22575" name="Text Box 442">
                <a:extLst>
                  <a:ext uri="{FF2B5EF4-FFF2-40B4-BE49-F238E27FC236}">
                    <a16:creationId xmlns:a16="http://schemas.microsoft.com/office/drawing/2014/main" id="{1D37B64E-E105-4A4E-B937-B917C88EC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-6</a:t>
                </a:r>
              </a:p>
            </p:txBody>
          </p:sp>
          <p:sp>
            <p:nvSpPr>
              <p:cNvPr id="22576" name="Text Box 443">
                <a:extLst>
                  <a:ext uri="{FF2B5EF4-FFF2-40B4-BE49-F238E27FC236}">
                    <a16:creationId xmlns:a16="http://schemas.microsoft.com/office/drawing/2014/main" id="{FDA79400-6DD0-4305-8F80-94EB5A334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3423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-7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306" grpId="0"/>
      <p:bldP spid="307" grpId="0"/>
      <p:bldP spid="308" grpId="0"/>
      <p:bldP spid="309" grpId="0"/>
      <p:bldP spid="3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42F4300-2596-4C2F-83D2-496453E98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98860E0-EF54-4D9B-BC5A-DC5807C27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advantages</a:t>
            </a:r>
          </a:p>
          <a:p>
            <a:pPr lvl="1" eaLnBrk="1" hangingPunct="1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speed: </a:t>
            </a:r>
            <a:r>
              <a:rPr lang="en-US" altLang="en-US">
                <a:ea typeface="ＭＳ Ｐゴシック" panose="020B0600070205080204" pitchFamily="34" charset="-128"/>
              </a:rPr>
              <a:t>direct </a:t>
            </a:r>
            <a:r>
              <a:rPr lang="en-US" altLang="en-US" b="1">
                <a:ea typeface="ＭＳ Ｐゴシック" panose="020B0600070205080204" pitchFamily="34" charset="-128"/>
              </a:rPr>
              <a:t>hardware</a:t>
            </a:r>
            <a:r>
              <a:rPr lang="en-US" altLang="en-US">
                <a:ea typeface="ＭＳ Ｐゴシック" panose="020B0600070205080204" pitchFamily="34" charset="-128"/>
              </a:rPr>
              <a:t> implementation</a:t>
            </a:r>
          </a:p>
          <a:p>
            <a:pPr lvl="1" eaLnBrk="1" hangingPunct="1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speed: </a:t>
            </a:r>
            <a:r>
              <a:rPr lang="en-US" altLang="en-US">
                <a:ea typeface="ＭＳ Ｐゴシック" panose="020B0600070205080204" pitchFamily="34" charset="-128"/>
              </a:rPr>
              <a:t>no primitive </a:t>
            </a:r>
            <a:r>
              <a:rPr lang="en-US" altLang="en-US" b="1">
                <a:ea typeface="ＭＳ Ｐゴシック" panose="020B0600070205080204" pitchFamily="34" charset="-128"/>
              </a:rPr>
              <a:t>sorting</a:t>
            </a:r>
            <a:r>
              <a:rPr lang="en-US" altLang="en-US">
                <a:ea typeface="ＭＳ Ｐゴシック" panose="020B0600070205080204" pitchFamily="34" charset="-128"/>
              </a:rPr>
              <a:t> needed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(only need to know distance to camera)</a:t>
            </a:r>
          </a:p>
          <a:p>
            <a:pPr lvl="1" eaLnBrk="1" hangingPunct="1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generality: </a:t>
            </a:r>
            <a:r>
              <a:rPr lang="en-US" altLang="en-US">
                <a:ea typeface="ＭＳ Ｐゴシック" panose="020B0600070205080204" pitchFamily="34" charset="-128"/>
              </a:rPr>
              <a:t>can handle </a:t>
            </a:r>
            <a:r>
              <a:rPr lang="en-US" altLang="en-US" b="1">
                <a:ea typeface="ＭＳ Ｐゴシック" panose="020B0600070205080204" pitchFamily="34" charset="-128"/>
              </a:rPr>
              <a:t>any primitive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(works per-pixel, not per-primitive!)</a:t>
            </a:r>
          </a:p>
          <a:p>
            <a:pPr eaLnBrk="1" hangingPunct="1"/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disadvantages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needs </a:t>
            </a:r>
            <a:r>
              <a:rPr lang="en-US" altLang="en-US" b="1">
                <a:ea typeface="ＭＳ Ｐゴシック" panose="020B0600070205080204" pitchFamily="34" charset="-128"/>
              </a:rPr>
              <a:t>memory</a:t>
            </a:r>
            <a:r>
              <a:rPr lang="en-US" altLang="en-US">
                <a:ea typeface="ＭＳ Ｐゴシック" panose="020B0600070205080204" pitchFamily="34" charset="-128"/>
              </a:rPr>
              <a:t> to keep the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-values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(e.g. 1024x1024x32 bit = 4MB)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cannot handle </a:t>
            </a:r>
            <a:r>
              <a:rPr lang="en-US" altLang="en-US" b="1">
                <a:ea typeface="ＭＳ Ｐゴシック" panose="020B0600070205080204" pitchFamily="34" charset="-128"/>
              </a:rPr>
              <a:t>transparency</a:t>
            </a:r>
            <a:r>
              <a:rPr lang="en-US" altLang="en-US">
                <a:ea typeface="ＭＳ Ｐゴシック" panose="020B0600070205080204" pitchFamily="34" charset="-128"/>
              </a:rPr>
              <a:t> properly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F26C62F-A633-43D3-8C0F-8FC1AF531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Other HSR Algorithms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11C3593-1F7D-4C84-97BE-C23B4E876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hierarchical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Appel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(for lines)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Warnock's algorithm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Octrees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Space Partitioning (BSP-trees)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A-buffer (with anti-alising)</a:t>
            </a: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81C0059-E674-4161-855A-9820858F2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Rendering Pipeline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E7FF49A5-FFA2-445C-9744-58A2D8A6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752600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 dirty="0">
                <a:latin typeface="Tahoma" charset="0"/>
                <a:ea typeface="+mn-ea"/>
              </a:rPr>
              <a:t>modelling of</a:t>
            </a:r>
            <a:br>
              <a:rPr lang="de-DE" sz="1600" b="0" dirty="0">
                <a:latin typeface="Tahoma" charset="0"/>
                <a:ea typeface="+mn-ea"/>
              </a:rPr>
            </a:br>
            <a:r>
              <a:rPr lang="de-DE" sz="1600" b="0" dirty="0">
                <a:latin typeface="Tahoma" charset="0"/>
                <a:ea typeface="+mn-ea"/>
              </a:rPr>
              <a:t>geometry</a:t>
            </a:r>
            <a:endParaRPr lang="en-US" sz="1600" b="0" dirty="0">
              <a:latin typeface="Tahoma" charset="0"/>
              <a:ea typeface="+mn-ea"/>
            </a:endParaRP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65C3D187-3F05-475E-97C8-226F3E50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1600200"/>
            <a:ext cx="1981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 dirty="0">
                <a:latin typeface="Tahoma" charset="0"/>
                <a:ea typeface="+mn-ea"/>
              </a:rPr>
              <a:t>transformation into</a:t>
            </a:r>
            <a:br>
              <a:rPr lang="de-DE" sz="1600" b="0" dirty="0">
                <a:latin typeface="Tahoma" charset="0"/>
                <a:ea typeface="+mn-ea"/>
              </a:rPr>
            </a:br>
            <a:r>
              <a:rPr lang="de-DE" sz="1600" b="0" dirty="0">
                <a:latin typeface="Tahoma" charset="0"/>
                <a:ea typeface="+mn-ea"/>
              </a:rPr>
              <a:t>world coordinates</a:t>
            </a:r>
            <a:endParaRPr lang="en-US" sz="1600" b="0" dirty="0">
              <a:latin typeface="Tahoma" charset="0"/>
              <a:ea typeface="+mn-ea"/>
            </a:endParaRP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9C053998-EF8A-462D-AF6E-30A641C1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1600200"/>
            <a:ext cx="1676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 dirty="0">
                <a:latin typeface="Tahoma" charset="0"/>
                <a:ea typeface="+mn-ea"/>
              </a:rPr>
              <a:t>placement of</a:t>
            </a:r>
            <a:br>
              <a:rPr lang="de-DE" sz="1600" b="0" dirty="0">
                <a:latin typeface="Tahoma" charset="0"/>
                <a:ea typeface="+mn-ea"/>
              </a:rPr>
            </a:br>
            <a:r>
              <a:rPr lang="de-DE" sz="1600" b="0" dirty="0">
                <a:latin typeface="Tahoma" charset="0"/>
                <a:ea typeface="+mn-ea"/>
              </a:rPr>
              <a:t>cameras and</a:t>
            </a:r>
            <a:br>
              <a:rPr lang="de-DE" sz="1600" b="0" dirty="0">
                <a:latin typeface="Tahoma" charset="0"/>
                <a:ea typeface="+mn-ea"/>
              </a:rPr>
            </a:br>
            <a:r>
              <a:rPr lang="de-DE" sz="1600" b="0" dirty="0">
                <a:latin typeface="Tahoma" charset="0"/>
                <a:ea typeface="+mn-ea"/>
              </a:rPr>
              <a:t>light sources</a:t>
            </a:r>
            <a:endParaRPr lang="en-US" sz="1600" b="0" dirty="0">
              <a:latin typeface="Tahoma" charset="0"/>
              <a:ea typeface="+mn-ea"/>
            </a:endParaRP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A559533E-2F6A-43C4-ACBA-78A1D6756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05200"/>
            <a:ext cx="2286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 dirty="0">
                <a:latin typeface="Tahoma" charset="0"/>
                <a:ea typeface="+mn-ea"/>
              </a:rPr>
              <a:t>backface</a:t>
            </a:r>
            <a:br>
              <a:rPr lang="de-DE" sz="1600" b="0" dirty="0">
                <a:latin typeface="Tahoma" charset="0"/>
                <a:ea typeface="+mn-ea"/>
              </a:rPr>
            </a:br>
            <a:r>
              <a:rPr lang="de-DE" sz="1600" b="0" dirty="0">
                <a:latin typeface="Tahoma" charset="0"/>
                <a:ea typeface="+mn-ea"/>
              </a:rPr>
              <a:t>culling</a:t>
            </a:r>
            <a:endParaRPr lang="en-US" sz="1600" b="0" dirty="0">
              <a:latin typeface="Tahoma" charset="0"/>
              <a:ea typeface="+mn-ea"/>
            </a:endParaRPr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EB92392A-6EEC-4A5D-B29F-9B641805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3314700"/>
            <a:ext cx="28194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 dirty="0">
                <a:latin typeface="Tahoma" charset="0"/>
                <a:ea typeface="+mn-ea"/>
              </a:rPr>
              <a:t>projection</a:t>
            </a:r>
            <a:endParaRPr lang="en-US" sz="1600" b="0" dirty="0">
              <a:latin typeface="Tahoma" charset="0"/>
              <a:ea typeface="+mn-ea"/>
            </a:endParaRPr>
          </a:p>
        </p:txBody>
      </p:sp>
      <p:sp>
        <p:nvSpPr>
          <p:cNvPr id="168968" name="Rectangle 8">
            <a:extLst>
              <a:ext uri="{FF2B5EF4-FFF2-40B4-BE49-F238E27FC236}">
                <a16:creationId xmlns:a16="http://schemas.microsoft.com/office/drawing/2014/main" id="{5CBEA8AC-2E54-490A-A97D-27D42B79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3352800"/>
            <a:ext cx="17526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>
                <a:latin typeface="Tahoma" charset="0"/>
                <a:ea typeface="+mn-ea"/>
              </a:rPr>
              <a:t>clipping w.r.t.</a:t>
            </a:r>
            <a:br>
              <a:rPr lang="de-DE" sz="1600" b="0">
                <a:latin typeface="Tahoma" charset="0"/>
                <a:ea typeface="+mn-ea"/>
              </a:rPr>
            </a:br>
            <a:r>
              <a:rPr lang="de-DE" sz="1600" b="0">
                <a:latin typeface="Tahoma" charset="0"/>
                <a:ea typeface="+mn-ea"/>
              </a:rPr>
              <a:t>view volume</a:t>
            </a:r>
            <a:endParaRPr lang="en-US" sz="1600" b="0">
              <a:latin typeface="Tahoma" charset="0"/>
              <a:ea typeface="+mn-ea"/>
            </a:endParaRPr>
          </a:p>
        </p:txBody>
      </p:sp>
      <p:sp>
        <p:nvSpPr>
          <p:cNvPr id="168969" name="Rectangle 9">
            <a:extLst>
              <a:ext uri="{FF2B5EF4-FFF2-40B4-BE49-F238E27FC236}">
                <a16:creationId xmlns:a16="http://schemas.microsoft.com/office/drawing/2014/main" id="{99D3507D-8FB6-4B8A-91CE-ED87EFF2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184775"/>
            <a:ext cx="21336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 dirty="0">
                <a:latin typeface="Tahoma" charset="0"/>
                <a:ea typeface="+mn-ea"/>
              </a:rPr>
              <a:t>hidden surface</a:t>
            </a:r>
            <a:br>
              <a:rPr lang="de-DE" sz="1600" b="0" dirty="0">
                <a:latin typeface="Tahoma" charset="0"/>
                <a:ea typeface="+mn-ea"/>
              </a:rPr>
            </a:br>
            <a:r>
              <a:rPr lang="de-DE" sz="1600" b="0" dirty="0">
                <a:latin typeface="Tahoma" charset="0"/>
                <a:ea typeface="+mn-ea"/>
              </a:rPr>
              <a:t>removale (hsr)</a:t>
            </a:r>
            <a:endParaRPr lang="en-US" sz="1600" b="0" dirty="0">
              <a:latin typeface="Tahoma" charset="0"/>
              <a:ea typeface="+mn-ea"/>
            </a:endParaRPr>
          </a:p>
        </p:txBody>
      </p:sp>
      <p:sp>
        <p:nvSpPr>
          <p:cNvPr id="168970" name="Rectangle 10">
            <a:extLst>
              <a:ext uri="{FF2B5EF4-FFF2-40B4-BE49-F238E27FC236}">
                <a16:creationId xmlns:a16="http://schemas.microsoft.com/office/drawing/2014/main" id="{6401FE26-293B-44F1-8B42-6AAFFD3B3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299075"/>
            <a:ext cx="1371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>
                <a:latin typeface="Tahoma" charset="0"/>
                <a:ea typeface="+mn-ea"/>
              </a:rPr>
              <a:t>rasterization</a:t>
            </a:r>
            <a:endParaRPr lang="en-US" sz="1600" b="0">
              <a:latin typeface="Tahoma" charset="0"/>
              <a:ea typeface="+mn-ea"/>
            </a:endParaRPr>
          </a:p>
        </p:txBody>
      </p:sp>
      <p:sp>
        <p:nvSpPr>
          <p:cNvPr id="168971" name="Rectangle 11">
            <a:extLst>
              <a:ext uri="{FF2B5EF4-FFF2-40B4-BE49-F238E27FC236}">
                <a16:creationId xmlns:a16="http://schemas.microsoft.com/office/drawing/2014/main" id="{1F4B788F-3EDF-402A-AC0A-523F397A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5184775"/>
            <a:ext cx="25146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sz="1600" b="0">
                <a:latin typeface="Tahoma" charset="0"/>
                <a:ea typeface="+mn-ea"/>
              </a:rPr>
              <a:t>illumination and</a:t>
            </a:r>
            <a:br>
              <a:rPr lang="de-DE" sz="1600" b="0">
                <a:latin typeface="Tahoma" charset="0"/>
                <a:ea typeface="+mn-ea"/>
              </a:rPr>
            </a:br>
            <a:r>
              <a:rPr lang="de-DE" sz="1600" b="0">
                <a:latin typeface="Tahoma" charset="0"/>
                <a:ea typeface="+mn-ea"/>
              </a:rPr>
              <a:t>shading</a:t>
            </a:r>
            <a:endParaRPr lang="en-US" sz="1600" b="0">
              <a:latin typeface="Tahoma" charset="0"/>
              <a:ea typeface="+mn-ea"/>
            </a:endParaRP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E9FD3FCC-44EC-48F2-A3B0-33FC40E6E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449F1507-B3EE-43A4-BF2F-AC1EFD51C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0A6A8041-772A-44DC-BAD2-BE1283F4A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488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8975" name="AutoShape 15">
            <a:extLst>
              <a:ext uri="{FF2B5EF4-FFF2-40B4-BE49-F238E27FC236}">
                <a16:creationId xmlns:a16="http://schemas.microsoft.com/office/drawing/2014/main" id="{8F54175A-FFB3-4537-8A66-2F9870BF3F0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39419" y="250032"/>
            <a:ext cx="985837" cy="5524500"/>
          </a:xfrm>
          <a:prstGeom prst="bentConnector3">
            <a:avLst>
              <a:gd name="adj1" fmla="val 4992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976" name="AutoShape 16">
            <a:extLst>
              <a:ext uri="{FF2B5EF4-FFF2-40B4-BE49-F238E27FC236}">
                <a16:creationId xmlns:a16="http://schemas.microsoft.com/office/drawing/2014/main" id="{996EDC39-E351-48A4-BA3B-D52E6B89186F}"/>
              </a:ext>
            </a:extLst>
          </p:cNvPr>
          <p:cNvCxnSpPr>
            <a:cxnSpLocks noChangeShapeType="1"/>
            <a:stCxn id="168966" idx="3"/>
            <a:endCxn id="168967" idx="1"/>
          </p:cNvCxnSpPr>
          <p:nvPr/>
        </p:nvCxnSpPr>
        <p:spPr bwMode="auto">
          <a:xfrm>
            <a:off x="3113088" y="3810000"/>
            <a:ext cx="304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977" name="AutoShape 17">
            <a:extLst>
              <a:ext uri="{FF2B5EF4-FFF2-40B4-BE49-F238E27FC236}">
                <a16:creationId xmlns:a16="http://schemas.microsoft.com/office/drawing/2014/main" id="{374605BB-E48D-447C-A265-DF9D6A1495CF}"/>
              </a:ext>
            </a:extLst>
          </p:cNvPr>
          <p:cNvCxnSpPr>
            <a:cxnSpLocks noChangeShapeType="1"/>
            <a:stCxn id="168967" idx="3"/>
            <a:endCxn id="168968" idx="1"/>
          </p:cNvCxnSpPr>
          <p:nvPr/>
        </p:nvCxnSpPr>
        <p:spPr bwMode="auto">
          <a:xfrm>
            <a:off x="6237288" y="3810000"/>
            <a:ext cx="304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978" name="AutoShape 18">
            <a:extLst>
              <a:ext uri="{FF2B5EF4-FFF2-40B4-BE49-F238E27FC236}">
                <a16:creationId xmlns:a16="http://schemas.microsoft.com/office/drawing/2014/main" id="{FC3DE06C-67D9-458B-B937-CAB76338D7C9}"/>
              </a:ext>
            </a:extLst>
          </p:cNvPr>
          <p:cNvCxnSpPr>
            <a:cxnSpLocks noChangeShapeType="1"/>
            <a:stCxn id="168968" idx="2"/>
            <a:endCxn id="168969" idx="0"/>
          </p:cNvCxnSpPr>
          <p:nvPr/>
        </p:nvCxnSpPr>
        <p:spPr bwMode="auto">
          <a:xfrm rot="5400000">
            <a:off x="4378325" y="2144713"/>
            <a:ext cx="917575" cy="5162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979" name="AutoShape 19">
            <a:extLst>
              <a:ext uri="{FF2B5EF4-FFF2-40B4-BE49-F238E27FC236}">
                <a16:creationId xmlns:a16="http://schemas.microsoft.com/office/drawing/2014/main" id="{B132086B-338B-459F-9544-ACD92B45BE3E}"/>
              </a:ext>
            </a:extLst>
          </p:cNvPr>
          <p:cNvCxnSpPr>
            <a:cxnSpLocks noChangeShapeType="1"/>
            <a:stCxn id="168969" idx="3"/>
            <a:endCxn id="168970" idx="1"/>
          </p:cNvCxnSpPr>
          <p:nvPr/>
        </p:nvCxnSpPr>
        <p:spPr bwMode="auto">
          <a:xfrm>
            <a:off x="3322638" y="5527675"/>
            <a:ext cx="381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980" name="AutoShape 20">
            <a:extLst>
              <a:ext uri="{FF2B5EF4-FFF2-40B4-BE49-F238E27FC236}">
                <a16:creationId xmlns:a16="http://schemas.microsoft.com/office/drawing/2014/main" id="{E81140C2-3B88-4A62-BF09-152295122406}"/>
              </a:ext>
            </a:extLst>
          </p:cNvPr>
          <p:cNvCxnSpPr>
            <a:cxnSpLocks noChangeShapeType="1"/>
            <a:stCxn id="168970" idx="3"/>
            <a:endCxn id="168971" idx="1"/>
          </p:cNvCxnSpPr>
          <p:nvPr/>
        </p:nvCxnSpPr>
        <p:spPr bwMode="auto">
          <a:xfrm>
            <a:off x="5075238" y="5527675"/>
            <a:ext cx="3429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984" name="Rectangle 24">
            <a:extLst>
              <a:ext uri="{FF2B5EF4-FFF2-40B4-BE49-F238E27FC236}">
                <a16:creationId xmlns:a16="http://schemas.microsoft.com/office/drawing/2014/main" id="{23AA2605-14DD-456B-B77D-75666213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1604963"/>
            <a:ext cx="2667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DE" b="0" dirty="0">
                <a:latin typeface="Arial" charset="0"/>
                <a:ea typeface="+mn-ea"/>
              </a:rPr>
              <a:t>transformation into</a:t>
            </a:r>
            <a:br>
              <a:rPr lang="de-DE" b="0" dirty="0">
                <a:latin typeface="Arial" charset="0"/>
                <a:ea typeface="+mn-ea"/>
              </a:rPr>
            </a:br>
            <a:r>
              <a:rPr lang="de-DE" b="0" dirty="0">
                <a:latin typeface="Arial" charset="0"/>
                <a:ea typeface="+mn-ea"/>
              </a:rPr>
              <a:t>camera coordinates</a:t>
            </a:r>
            <a:endParaRPr lang="en-US" b="0" dirty="0">
              <a:latin typeface="Arial" charset="0"/>
              <a:ea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6" grpId="1" animBg="1"/>
      <p:bldP spid="168968" grpId="0" animBg="1"/>
      <p:bldP spid="168969" grpId="0" animBg="1"/>
      <p:bldP spid="168969" grpId="1" animBg="1"/>
      <p:bldP spid="168970" grpId="0" animBg="1"/>
      <p:bldP spid="168970" grpId="1" animBg="1"/>
      <p:bldP spid="1689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27318980-9907-4FC1-8F5B-BDA18B014A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Hidden Surface Removal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CC3EDD9-D44C-429F-9257-FDBB1D1CD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ea typeface="ＭＳ Ｐゴシック" panose="020B0600070205080204" pitchFamily="34" charset="-128"/>
              </a:rPr>
              <a:t>Hidden Surface Removal: Motivation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BDE6E9C-9864-44B9-93A3-8914028B2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ea typeface="ＭＳ Ｐゴシック" panose="020B0600070205080204" pitchFamily="34" charset="-128"/>
              </a:rPr>
              <a:t>goals:</a:t>
            </a:r>
          </a:p>
          <a:p>
            <a:pPr lvl="1" eaLnBrk="1" hangingPunct="1"/>
            <a:r>
              <a:rPr lang="en-CA" altLang="en-US" sz="2400">
                <a:ea typeface="ＭＳ Ｐゴシック" panose="020B0600070205080204" pitchFamily="34" charset="-128"/>
              </a:rPr>
              <a:t>model parts independently processed</a:t>
            </a:r>
          </a:p>
          <a:p>
            <a:pPr lvl="1" eaLnBrk="1" hangingPunct="1"/>
            <a:r>
              <a:rPr lang="en-CA" altLang="en-US" sz="2400">
                <a:ea typeface="ＭＳ Ｐゴシック" panose="020B0600070205080204" pitchFamily="34" charset="-128"/>
              </a:rPr>
              <a:t>show visible parts only</a:t>
            </a:r>
          </a:p>
          <a:p>
            <a:pPr lvl="2" eaLnBrk="1" hangingPunct="1"/>
            <a:r>
              <a:rPr lang="en-CA" altLang="en-US" sz="2000">
                <a:ea typeface="ＭＳ Ｐゴシック" panose="020B0600070205080204" pitchFamily="34" charset="-128"/>
              </a:rPr>
              <a:t>parts </a:t>
            </a:r>
            <a:r>
              <a:rPr lang="en-CA" altLang="en-US" sz="2000" b="1">
                <a:solidFill>
                  <a:srgbClr val="3366FF"/>
                </a:solidFill>
                <a:ea typeface="ＭＳ Ｐゴシック" panose="020B0600070205080204" pitchFamily="34" charset="-128"/>
              </a:rPr>
              <a:t>facing</a:t>
            </a:r>
            <a:r>
              <a:rPr lang="en-CA" altLang="en-US" sz="200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CA" altLang="en-US" sz="2000">
                <a:ea typeface="ＭＳ Ｐゴシック" panose="020B0600070205080204" pitchFamily="34" charset="-128"/>
              </a:rPr>
              <a:t>the camera</a:t>
            </a:r>
          </a:p>
          <a:p>
            <a:pPr lvl="2" eaLnBrk="1" hangingPunct="1"/>
            <a:r>
              <a:rPr lang="en-CA" altLang="en-US" sz="2000">
                <a:ea typeface="ＭＳ Ｐゴシック" panose="020B0600070205080204" pitchFamily="34" charset="-128"/>
              </a:rPr>
              <a:t>parts </a:t>
            </a:r>
            <a:r>
              <a:rPr lang="en-CA" altLang="en-US" sz="2000" b="1">
                <a:solidFill>
                  <a:srgbClr val="3366FF"/>
                </a:solidFill>
                <a:ea typeface="ＭＳ Ｐゴシック" panose="020B0600070205080204" pitchFamily="34" charset="-128"/>
              </a:rPr>
              <a:t>not obscured </a:t>
            </a:r>
            <a:r>
              <a:rPr lang="en-CA" altLang="en-US" sz="2000">
                <a:ea typeface="ＭＳ Ｐゴシック" panose="020B0600070205080204" pitchFamily="34" charset="-128"/>
              </a:rPr>
              <a:t>by other objects</a:t>
            </a:r>
          </a:p>
        </p:txBody>
      </p:sp>
      <p:pic>
        <p:nvPicPr>
          <p:cNvPr id="7" name="Picture 4" descr="D:\Research\Programming\Raytracer\Release\zbuffer-p0.png">
            <a:extLst>
              <a:ext uri="{FF2B5EF4-FFF2-40B4-BE49-F238E27FC236}">
                <a16:creationId xmlns:a16="http://schemas.microsoft.com/office/drawing/2014/main" id="{A94BC713-F507-42DB-A829-6EA4353C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89313"/>
            <a:ext cx="32400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D:\Research\Programming\Raytracer\Release\zbuffer-p0wrong1.png">
            <a:extLst>
              <a:ext uri="{FF2B5EF4-FFF2-40B4-BE49-F238E27FC236}">
                <a16:creationId xmlns:a16="http://schemas.microsoft.com/office/drawing/2014/main" id="{F90459E5-9D5F-434D-94FC-1825091F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9313"/>
            <a:ext cx="32400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D:\Research\Programming\Raytracer\Release\zbuffer-p0wrong2.png">
            <a:extLst>
              <a:ext uri="{FF2B5EF4-FFF2-40B4-BE49-F238E27FC236}">
                <a16:creationId xmlns:a16="http://schemas.microsoft.com/office/drawing/2014/main" id="{82077214-7B18-4A66-A3F6-71F8D0D3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9313"/>
            <a:ext cx="32400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D813ACD-5E25-4804-BCFF-CD171AFD2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Face Culling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ED90DDC-B760-4949-A505-27780D389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In a solid object, there are surfaces which are facing the  viewer (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front faces</a:t>
            </a:r>
            <a:r>
              <a:rPr lang="en-US" altLang="en-US" sz="2400">
                <a:ea typeface="ＭＳ Ｐゴシック" panose="020B0600070205080204" pitchFamily="34" charset="-128"/>
              </a:rPr>
              <a:t>) and there are surfaces which are       opposite to the viewer (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back faces</a:t>
            </a:r>
            <a:r>
              <a:rPr lang="en-US" altLang="en-US" sz="2400">
                <a:ea typeface="ＭＳ Ｐゴシック" panose="020B0600070205080204" pitchFamily="34" charset="-128"/>
              </a:rPr>
              <a:t>).</a:t>
            </a:r>
          </a:p>
          <a:p>
            <a:pPr eaLnBrk="1" hangingPunct="1"/>
            <a:r>
              <a:rPr lang="en-US" altLang="en-US" sz="2400">
                <a:solidFill>
                  <a:srgbClr val="3366FF"/>
                </a:solidFill>
                <a:ea typeface="ＭＳ Ｐゴシック" panose="020B0600070205080204" pitchFamily="34" charset="-128"/>
              </a:rPr>
              <a:t>back faces: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polygons that do not ‘face’ the camera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(usually) not visible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remove (‘cull’) these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reduce polygon count by ~ ½ of the total polygon number (on average)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D63F3E5-F2B2-48FD-93B3-D4610AC0F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Face Culling</a:t>
            </a:r>
          </a:p>
        </p:txBody>
      </p:sp>
      <p:sp>
        <p:nvSpPr>
          <p:cNvPr id="13315" name="Line 20">
            <a:extLst>
              <a:ext uri="{FF2B5EF4-FFF2-40B4-BE49-F238E27FC236}">
                <a16:creationId xmlns:a16="http://schemas.microsoft.com/office/drawing/2014/main" id="{EF997017-1571-4ADF-851D-C6B2CD10A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1163" y="3048000"/>
            <a:ext cx="70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21">
            <a:extLst>
              <a:ext uri="{FF2B5EF4-FFF2-40B4-BE49-F238E27FC236}">
                <a16:creationId xmlns:a16="http://schemas.microsoft.com/office/drawing/2014/main" id="{454240AA-BD16-47B8-B9C6-779C0F3C6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1163" y="23368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22">
            <a:extLst>
              <a:ext uri="{FF2B5EF4-FFF2-40B4-BE49-F238E27FC236}">
                <a16:creationId xmlns:a16="http://schemas.microsoft.com/office/drawing/2014/main" id="{33CABD1B-7056-40AD-9A41-981BB56BD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1163" y="2667000"/>
            <a:ext cx="3254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23">
            <a:extLst>
              <a:ext uri="{FF2B5EF4-FFF2-40B4-BE49-F238E27FC236}">
                <a16:creationId xmlns:a16="http://schemas.microsoft.com/office/drawing/2014/main" id="{B58E4627-0CED-4B1F-9DFD-43FAEE160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27828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z</a:t>
            </a:r>
            <a:r>
              <a:rPr lang="en-US" altLang="en-US" sz="1600" baseline="-25000">
                <a:solidFill>
                  <a:schemeClr val="tx1"/>
                </a:solidFill>
              </a:rPr>
              <a:t>v</a:t>
            </a:r>
            <a:endParaRPr lang="tr-TR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3319" name="Text Box 24">
            <a:extLst>
              <a:ext uri="{FF2B5EF4-FFF2-40B4-BE49-F238E27FC236}">
                <a16:creationId xmlns:a16="http://schemas.microsoft.com/office/drawing/2014/main" id="{F2D1334D-B2B1-434B-B8BC-F80FFE18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384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x</a:t>
            </a:r>
            <a:r>
              <a:rPr lang="en-US" altLang="en-US" sz="1600" baseline="-25000">
                <a:solidFill>
                  <a:schemeClr val="tx1"/>
                </a:solidFill>
              </a:rPr>
              <a:t>v</a:t>
            </a:r>
            <a:endParaRPr lang="tr-TR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3320" name="Text Box 25">
            <a:extLst>
              <a:ext uri="{FF2B5EF4-FFF2-40B4-BE49-F238E27FC236}">
                <a16:creationId xmlns:a16="http://schemas.microsoft.com/office/drawing/2014/main" id="{5B6F86F3-AC2C-40E8-9629-74E60388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1336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y</a:t>
            </a:r>
            <a:r>
              <a:rPr lang="en-US" altLang="en-US" sz="1600" baseline="-25000">
                <a:solidFill>
                  <a:schemeClr val="tx1"/>
                </a:solidFill>
              </a:rPr>
              <a:t>v</a:t>
            </a:r>
            <a:endParaRPr lang="tr-TR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3321" name="Freeform 27">
            <a:extLst>
              <a:ext uri="{FF2B5EF4-FFF2-40B4-BE49-F238E27FC236}">
                <a16:creationId xmlns:a16="http://schemas.microsoft.com/office/drawing/2014/main" id="{2F109B20-7605-4600-84EC-3B41AE6AAB9E}"/>
              </a:ext>
            </a:extLst>
          </p:cNvPr>
          <p:cNvSpPr>
            <a:spLocks/>
          </p:cNvSpPr>
          <p:nvPr/>
        </p:nvSpPr>
        <p:spPr bwMode="auto">
          <a:xfrm>
            <a:off x="1295400" y="2590800"/>
            <a:ext cx="381000" cy="609600"/>
          </a:xfrm>
          <a:custGeom>
            <a:avLst/>
            <a:gdLst>
              <a:gd name="T0" fmla="*/ 2147483646 w 240"/>
              <a:gd name="T1" fmla="*/ 0 h 384"/>
              <a:gd name="T2" fmla="*/ 0 w 240"/>
              <a:gd name="T3" fmla="*/ 2147483646 h 384"/>
              <a:gd name="T4" fmla="*/ 2147483646 w 240"/>
              <a:gd name="T5" fmla="*/ 2147483646 h 384"/>
              <a:gd name="T6" fmla="*/ 2147483646 w 24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144" y="0"/>
                </a:moveTo>
                <a:lnTo>
                  <a:pt x="0" y="288"/>
                </a:lnTo>
                <a:lnTo>
                  <a:pt x="240" y="384"/>
                </a:lnTo>
                <a:lnTo>
                  <a:pt x="14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Freeform 28">
            <a:extLst>
              <a:ext uri="{FF2B5EF4-FFF2-40B4-BE49-F238E27FC236}">
                <a16:creationId xmlns:a16="http://schemas.microsoft.com/office/drawing/2014/main" id="{E6215501-2EA7-41DB-BCC5-C043C68116B6}"/>
              </a:ext>
            </a:extLst>
          </p:cNvPr>
          <p:cNvSpPr>
            <a:spLocks/>
          </p:cNvSpPr>
          <p:nvPr/>
        </p:nvSpPr>
        <p:spPr bwMode="auto">
          <a:xfrm>
            <a:off x="1524000" y="2590800"/>
            <a:ext cx="304800" cy="609600"/>
          </a:xfrm>
          <a:custGeom>
            <a:avLst/>
            <a:gdLst>
              <a:gd name="T0" fmla="*/ 0 w 192"/>
              <a:gd name="T1" fmla="*/ 0 h 384"/>
              <a:gd name="T2" fmla="*/ 2147483646 w 192"/>
              <a:gd name="T3" fmla="*/ 2147483646 h 384"/>
              <a:gd name="T4" fmla="*/ 2147483646 w 192"/>
              <a:gd name="T5" fmla="*/ 2147483646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0"/>
                </a:moveTo>
                <a:lnTo>
                  <a:pt x="192" y="240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29">
            <a:extLst>
              <a:ext uri="{FF2B5EF4-FFF2-40B4-BE49-F238E27FC236}">
                <a16:creationId xmlns:a16="http://schemas.microsoft.com/office/drawing/2014/main" id="{2BA1F70D-8B99-4A7C-940A-4C63C1A27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971800"/>
            <a:ext cx="457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30">
            <a:extLst>
              <a:ext uri="{FF2B5EF4-FFF2-40B4-BE49-F238E27FC236}">
                <a16:creationId xmlns:a16="http://schemas.microsoft.com/office/drawing/2014/main" id="{61E9CEB1-31FA-4B82-B473-4526C50AA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31">
            <a:extLst>
              <a:ext uri="{FF2B5EF4-FFF2-40B4-BE49-F238E27FC236}">
                <a16:creationId xmlns:a16="http://schemas.microsoft.com/office/drawing/2014/main" id="{10991B85-CF81-44D2-91CF-744FC0C0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0321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</a:t>
            </a:r>
            <a:r>
              <a:rPr lang="en-US" altLang="en-US" sz="1600" baseline="-25000">
                <a:solidFill>
                  <a:schemeClr val="tx1"/>
                </a:solidFill>
              </a:rPr>
              <a:t>view</a:t>
            </a:r>
            <a:endParaRPr lang="tr-TR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3326" name="Text Box 32">
            <a:extLst>
              <a:ext uri="{FF2B5EF4-FFF2-40B4-BE49-F238E27FC236}">
                <a16:creationId xmlns:a16="http://schemas.microsoft.com/office/drawing/2014/main" id="{82F0BF21-5344-4C5E-89F5-44B42FF2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90800"/>
            <a:ext cx="1116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N=(A,B,C)</a:t>
            </a:r>
            <a:endParaRPr lang="tr-TR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3327" name="Rectangle 33">
            <a:extLst>
              <a:ext uri="{FF2B5EF4-FFF2-40B4-BE49-F238E27FC236}">
                <a16:creationId xmlns:a16="http://schemas.microsoft.com/office/drawing/2014/main" id="{D621CDF5-A356-45B3-BDB4-577DD4C9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44958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Cambria" panose="02040503050406030204" pitchFamily="18" charset="0"/>
              </a:rPr>
              <a:t>A polygon is a backface if </a:t>
            </a:r>
          </a:p>
          <a:p>
            <a:pPr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400">
                <a:solidFill>
                  <a:srgbClr val="A50021"/>
                </a:solidFill>
                <a:latin typeface="Cambria" panose="02040503050406030204" pitchFamily="18" charset="0"/>
              </a:rPr>
              <a:t>V</a:t>
            </a:r>
            <a:r>
              <a:rPr lang="en-US" altLang="en-US" sz="2400" baseline="-25000">
                <a:solidFill>
                  <a:srgbClr val="A50021"/>
                </a:solidFill>
                <a:latin typeface="Cambria" panose="02040503050406030204" pitchFamily="18" charset="0"/>
              </a:rPr>
              <a:t>view</a:t>
            </a:r>
            <a:r>
              <a:rPr lang="en-US" altLang="en-US" sz="2400">
                <a:solidFill>
                  <a:srgbClr val="A50021"/>
                </a:solidFill>
                <a:latin typeface="Cambria" panose="02040503050406030204" pitchFamily="18" charset="0"/>
              </a:rPr>
              <a:t> . N &gt;0</a:t>
            </a:r>
          </a:p>
          <a:p>
            <a:pPr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  <p:grpSp>
        <p:nvGrpSpPr>
          <p:cNvPr id="13328" name="Group 38">
            <a:extLst>
              <a:ext uri="{FF2B5EF4-FFF2-40B4-BE49-F238E27FC236}">
                <a16:creationId xmlns:a16="http://schemas.microsoft.com/office/drawing/2014/main" id="{41090351-FF72-45B7-BD2D-06841972077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572000"/>
            <a:ext cx="1066800" cy="990600"/>
            <a:chOff x="480" y="2640"/>
            <a:chExt cx="672" cy="624"/>
          </a:xfrm>
        </p:grpSpPr>
        <p:sp>
          <p:nvSpPr>
            <p:cNvPr id="13329" name="Rectangle 34">
              <a:extLst>
                <a:ext uri="{FF2B5EF4-FFF2-40B4-BE49-F238E27FC236}">
                  <a16:creationId xmlns:a16="http://schemas.microsoft.com/office/drawing/2014/main" id="{5B16BC76-B90E-4B92-8B73-CA03C981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7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330" name="Freeform 35">
              <a:extLst>
                <a:ext uri="{FF2B5EF4-FFF2-40B4-BE49-F238E27FC236}">
                  <a16:creationId xmlns:a16="http://schemas.microsoft.com/office/drawing/2014/main" id="{B7263D9A-AB0C-47C7-989B-CB436CAF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640"/>
              <a:ext cx="672" cy="336"/>
            </a:xfrm>
            <a:custGeom>
              <a:avLst/>
              <a:gdLst>
                <a:gd name="T0" fmla="*/ 0 w 672"/>
                <a:gd name="T1" fmla="*/ 336 h 336"/>
                <a:gd name="T2" fmla="*/ 240 w 672"/>
                <a:gd name="T3" fmla="*/ 0 h 336"/>
                <a:gd name="T4" fmla="*/ 528 w 672"/>
                <a:gd name="T5" fmla="*/ 0 h 336"/>
                <a:gd name="T6" fmla="*/ 384 w 672"/>
                <a:gd name="T7" fmla="*/ 192 h 336"/>
                <a:gd name="T8" fmla="*/ 672 w 672"/>
                <a:gd name="T9" fmla="*/ 192 h 336"/>
                <a:gd name="T10" fmla="*/ 528 w 672"/>
                <a:gd name="T11" fmla="*/ 336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336"/>
                <a:gd name="T20" fmla="*/ 672 w 672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336">
                  <a:moveTo>
                    <a:pt x="0" y="336"/>
                  </a:moveTo>
                  <a:lnTo>
                    <a:pt x="240" y="0"/>
                  </a:lnTo>
                  <a:lnTo>
                    <a:pt x="528" y="0"/>
                  </a:lnTo>
                  <a:lnTo>
                    <a:pt x="384" y="192"/>
                  </a:lnTo>
                  <a:lnTo>
                    <a:pt x="672" y="192"/>
                  </a:lnTo>
                  <a:lnTo>
                    <a:pt x="528" y="336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Freeform 36">
              <a:extLst>
                <a:ext uri="{FF2B5EF4-FFF2-40B4-BE49-F238E27FC236}">
                  <a16:creationId xmlns:a16="http://schemas.microsoft.com/office/drawing/2014/main" id="{7F3E1258-EAF1-40E5-94F4-C9D1F0215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2832"/>
              <a:ext cx="146" cy="432"/>
            </a:xfrm>
            <a:custGeom>
              <a:avLst/>
              <a:gdLst>
                <a:gd name="T0" fmla="*/ 146 w 146"/>
                <a:gd name="T1" fmla="*/ 0 h 432"/>
                <a:gd name="T2" fmla="*/ 146 w 146"/>
                <a:gd name="T3" fmla="*/ 288 h 432"/>
                <a:gd name="T4" fmla="*/ 2 w 146"/>
                <a:gd name="T5" fmla="*/ 432 h 432"/>
                <a:gd name="T6" fmla="*/ 0 w 146"/>
                <a:gd name="T7" fmla="*/ 149 h 432"/>
                <a:gd name="T8" fmla="*/ 146 w 146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432"/>
                <a:gd name="T17" fmla="*/ 146 w 146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432">
                  <a:moveTo>
                    <a:pt x="146" y="0"/>
                  </a:moveTo>
                  <a:lnTo>
                    <a:pt x="146" y="288"/>
                  </a:lnTo>
                  <a:lnTo>
                    <a:pt x="2" y="432"/>
                  </a:lnTo>
                  <a:cubicBezTo>
                    <a:pt x="1" y="338"/>
                    <a:pt x="0" y="149"/>
                    <a:pt x="0" y="149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Freeform 37">
              <a:extLst>
                <a:ext uri="{FF2B5EF4-FFF2-40B4-BE49-F238E27FC236}">
                  <a16:creationId xmlns:a16="http://schemas.microsoft.com/office/drawing/2014/main" id="{42E8B30B-52D0-4579-955B-52CCF8EEB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640"/>
              <a:ext cx="144" cy="192"/>
            </a:xfrm>
            <a:custGeom>
              <a:avLst/>
              <a:gdLst>
                <a:gd name="T0" fmla="*/ 144 w 144"/>
                <a:gd name="T1" fmla="*/ 0 h 192"/>
                <a:gd name="T2" fmla="*/ 144 w 144"/>
                <a:gd name="T3" fmla="*/ 192 h 192"/>
                <a:gd name="T4" fmla="*/ 0 w 144"/>
                <a:gd name="T5" fmla="*/ 192 h 192"/>
                <a:gd name="T6" fmla="*/ 144 w 14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92"/>
                <a:gd name="T14" fmla="*/ 144 w 14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92">
                  <a:moveTo>
                    <a:pt x="144" y="0"/>
                  </a:moveTo>
                  <a:lnTo>
                    <a:pt x="144" y="192"/>
                  </a:lnTo>
                  <a:lnTo>
                    <a:pt x="0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05EA69B-B146-43D4-814C-E7F40C3D5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Face Culling</a:t>
            </a:r>
          </a:p>
        </p:txBody>
      </p:sp>
      <p:sp>
        <p:nvSpPr>
          <p:cNvPr id="14339" name="Freeform 46">
            <a:extLst>
              <a:ext uri="{FF2B5EF4-FFF2-40B4-BE49-F238E27FC236}">
                <a16:creationId xmlns:a16="http://schemas.microsoft.com/office/drawing/2014/main" id="{BDC8B329-3E3F-4D33-94C7-900EF03970C1}"/>
              </a:ext>
            </a:extLst>
          </p:cNvPr>
          <p:cNvSpPr>
            <a:spLocks/>
          </p:cNvSpPr>
          <p:nvPr/>
        </p:nvSpPr>
        <p:spPr bwMode="auto">
          <a:xfrm>
            <a:off x="1865313" y="2249488"/>
            <a:ext cx="766762" cy="1939925"/>
          </a:xfrm>
          <a:custGeom>
            <a:avLst/>
            <a:gdLst>
              <a:gd name="T0" fmla="*/ 0 w 483"/>
              <a:gd name="T1" fmla="*/ 2147483646 h 1222"/>
              <a:gd name="T2" fmla="*/ 2147483646 w 483"/>
              <a:gd name="T3" fmla="*/ 0 h 1222"/>
              <a:gd name="T4" fmla="*/ 2147483646 w 483"/>
              <a:gd name="T5" fmla="*/ 2147483646 h 1222"/>
              <a:gd name="T6" fmla="*/ 0 w 483"/>
              <a:gd name="T7" fmla="*/ 2147483646 h 1222"/>
              <a:gd name="T8" fmla="*/ 0 60000 65536"/>
              <a:gd name="T9" fmla="*/ 0 60000 65536"/>
              <a:gd name="T10" fmla="*/ 0 60000 65536"/>
              <a:gd name="T11" fmla="*/ 0 60000 65536"/>
              <a:gd name="T12" fmla="*/ 0 w 483"/>
              <a:gd name="T13" fmla="*/ 0 h 1222"/>
              <a:gd name="T14" fmla="*/ 483 w 483"/>
              <a:gd name="T15" fmla="*/ 1222 h 12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3" h="1222">
                <a:moveTo>
                  <a:pt x="0" y="871"/>
                </a:moveTo>
                <a:lnTo>
                  <a:pt x="483" y="0"/>
                </a:lnTo>
                <a:lnTo>
                  <a:pt x="351" y="1222"/>
                </a:lnTo>
                <a:lnTo>
                  <a:pt x="0" y="871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0" name="Freeform 47">
            <a:extLst>
              <a:ext uri="{FF2B5EF4-FFF2-40B4-BE49-F238E27FC236}">
                <a16:creationId xmlns:a16="http://schemas.microsoft.com/office/drawing/2014/main" id="{140D7956-FF10-41B7-A0AB-EE1C1BA7CBD6}"/>
              </a:ext>
            </a:extLst>
          </p:cNvPr>
          <p:cNvSpPr>
            <a:spLocks/>
          </p:cNvSpPr>
          <p:nvPr/>
        </p:nvSpPr>
        <p:spPr bwMode="auto">
          <a:xfrm>
            <a:off x="2422525" y="2298700"/>
            <a:ext cx="1036638" cy="1890713"/>
          </a:xfrm>
          <a:custGeom>
            <a:avLst/>
            <a:gdLst>
              <a:gd name="T0" fmla="*/ 0 w 653"/>
              <a:gd name="T1" fmla="*/ 2147483646 h 1191"/>
              <a:gd name="T2" fmla="*/ 2147483646 w 653"/>
              <a:gd name="T3" fmla="*/ 0 h 1191"/>
              <a:gd name="T4" fmla="*/ 2147483646 w 653"/>
              <a:gd name="T5" fmla="*/ 2147483646 h 1191"/>
              <a:gd name="T6" fmla="*/ 0 w 653"/>
              <a:gd name="T7" fmla="*/ 2147483646 h 1191"/>
              <a:gd name="T8" fmla="*/ 0 60000 65536"/>
              <a:gd name="T9" fmla="*/ 0 60000 65536"/>
              <a:gd name="T10" fmla="*/ 0 60000 65536"/>
              <a:gd name="T11" fmla="*/ 0 60000 65536"/>
              <a:gd name="T12" fmla="*/ 0 w 653"/>
              <a:gd name="T13" fmla="*/ 0 h 1191"/>
              <a:gd name="T14" fmla="*/ 653 w 653"/>
              <a:gd name="T15" fmla="*/ 1191 h 1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3" h="1191">
                <a:moveTo>
                  <a:pt x="0" y="1191"/>
                </a:moveTo>
                <a:lnTo>
                  <a:pt x="132" y="0"/>
                </a:lnTo>
                <a:lnTo>
                  <a:pt x="653" y="1004"/>
                </a:lnTo>
                <a:lnTo>
                  <a:pt x="0" y="119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4341" name="Group 58">
            <a:extLst>
              <a:ext uri="{FF2B5EF4-FFF2-40B4-BE49-F238E27FC236}">
                <a16:creationId xmlns:a16="http://schemas.microsoft.com/office/drawing/2014/main" id="{7C040B29-2140-46BE-A225-D53FE2FB0F99}"/>
              </a:ext>
            </a:extLst>
          </p:cNvPr>
          <p:cNvGrpSpPr>
            <a:grpSpLocks/>
          </p:cNvGrpSpPr>
          <p:nvPr/>
        </p:nvGrpSpPr>
        <p:grpSpPr bwMode="auto">
          <a:xfrm rot="-8893158">
            <a:off x="4676775" y="3995738"/>
            <a:ext cx="304800" cy="303212"/>
            <a:chOff x="1344" y="2304"/>
            <a:chExt cx="289" cy="288"/>
          </a:xfrm>
        </p:grpSpPr>
        <p:sp>
          <p:nvSpPr>
            <p:cNvPr id="14350" name="Line 59">
              <a:extLst>
                <a:ext uri="{FF2B5EF4-FFF2-40B4-BE49-F238E27FC236}">
                  <a16:creationId xmlns:a16="http://schemas.microsoft.com/office/drawing/2014/main" id="{700F0E26-73DF-4257-9092-6F86A05BF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304"/>
              <a:ext cx="288" cy="144"/>
            </a:xfrm>
            <a:prstGeom prst="line">
              <a:avLst/>
            </a:prstGeom>
            <a:noFill/>
            <a:ln w="19050">
              <a:solidFill>
                <a:srgbClr val="78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60">
              <a:extLst>
                <a:ext uri="{FF2B5EF4-FFF2-40B4-BE49-F238E27FC236}">
                  <a16:creationId xmlns:a16="http://schemas.microsoft.com/office/drawing/2014/main" id="{7018147E-B6F1-4C3F-B4FE-3449F36E6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48"/>
              <a:ext cx="288" cy="144"/>
            </a:xfrm>
            <a:prstGeom prst="line">
              <a:avLst/>
            </a:prstGeom>
            <a:noFill/>
            <a:ln w="19050">
              <a:solidFill>
                <a:srgbClr val="78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2" name="Arc 61">
              <a:extLst>
                <a:ext uri="{FF2B5EF4-FFF2-40B4-BE49-F238E27FC236}">
                  <a16:creationId xmlns:a16="http://schemas.microsoft.com/office/drawing/2014/main" id="{80F61D76-D257-42C2-9359-548AC65B3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2324"/>
              <a:ext cx="240" cy="247"/>
            </a:xfrm>
            <a:custGeom>
              <a:avLst/>
              <a:gdLst>
                <a:gd name="T0" fmla="*/ 0 w 21600"/>
                <a:gd name="T1" fmla="*/ 0 h 22210"/>
                <a:gd name="T2" fmla="*/ 0 w 21600"/>
                <a:gd name="T3" fmla="*/ 0 h 22210"/>
                <a:gd name="T4" fmla="*/ 0 w 21600"/>
                <a:gd name="T5" fmla="*/ 0 h 222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210"/>
                <a:gd name="T11" fmla="*/ 21600 w 21600"/>
                <a:gd name="T12" fmla="*/ 22210 h 22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210" fill="none" extrusionOk="0">
                  <a:moveTo>
                    <a:pt x="18394" y="0"/>
                  </a:moveTo>
                  <a:cubicBezTo>
                    <a:pt x="20490" y="3404"/>
                    <a:pt x="21600" y="7324"/>
                    <a:pt x="21600" y="11322"/>
                  </a:cubicBezTo>
                  <a:cubicBezTo>
                    <a:pt x="21600" y="15148"/>
                    <a:pt x="20583" y="18905"/>
                    <a:pt x="18655" y="22210"/>
                  </a:cubicBezTo>
                </a:path>
                <a:path w="21600" h="22210" stroke="0" extrusionOk="0">
                  <a:moveTo>
                    <a:pt x="18394" y="0"/>
                  </a:moveTo>
                  <a:cubicBezTo>
                    <a:pt x="20490" y="3404"/>
                    <a:pt x="21600" y="7324"/>
                    <a:pt x="21600" y="11322"/>
                  </a:cubicBezTo>
                  <a:cubicBezTo>
                    <a:pt x="21600" y="15148"/>
                    <a:pt x="20583" y="18905"/>
                    <a:pt x="18655" y="22210"/>
                  </a:cubicBezTo>
                  <a:lnTo>
                    <a:pt x="0" y="11322"/>
                  </a:lnTo>
                  <a:lnTo>
                    <a:pt x="18394" y="0"/>
                  </a:lnTo>
                  <a:close/>
                </a:path>
              </a:pathLst>
            </a:custGeom>
            <a:noFill/>
            <a:ln w="19050">
              <a:solidFill>
                <a:srgbClr val="78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2" name="Text Box 72">
            <a:extLst>
              <a:ext uri="{FF2B5EF4-FFF2-40B4-BE49-F238E27FC236}">
                <a16:creationId xmlns:a16="http://schemas.microsoft.com/office/drawing/2014/main" id="{4719D678-F35B-45BD-AB5D-4474347F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4418013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v = (-1, 0, -1)</a:t>
            </a:r>
          </a:p>
        </p:txBody>
      </p:sp>
      <p:sp>
        <p:nvSpPr>
          <p:cNvPr id="14343" name="Text Box 73">
            <a:extLst>
              <a:ext uri="{FF2B5EF4-FFF2-40B4-BE49-F238E27FC236}">
                <a16:creationId xmlns:a16="http://schemas.microsoft.com/office/drawing/2014/main" id="{4BEDFEB0-033E-4E6D-A156-43395CA0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2482850"/>
            <a:ext cx="161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= (-3, 1, -2)</a:t>
            </a:r>
          </a:p>
        </p:txBody>
      </p:sp>
      <p:sp>
        <p:nvSpPr>
          <p:cNvPr id="32" name="Text Box 84">
            <a:extLst>
              <a:ext uri="{FF2B5EF4-FFF2-40B4-BE49-F238E27FC236}">
                <a16:creationId xmlns:a16="http://schemas.microsoft.com/office/drawing/2014/main" id="{E78FAFE2-9B91-4E8A-BEF2-AD7BCD18A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1295400"/>
            <a:ext cx="38179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·v = (2, 1, 2) · (-1, 0, -1)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-2 – 2 = -4,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n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·v &lt;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n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 facing polygon</a:t>
            </a:r>
          </a:p>
        </p:txBody>
      </p:sp>
      <p:sp>
        <p:nvSpPr>
          <p:cNvPr id="14345" name="Text Box 85">
            <a:extLst>
              <a:ext uri="{FF2B5EF4-FFF2-40B4-BE49-F238E27FC236}">
                <a16:creationId xmlns:a16="http://schemas.microsoft.com/office/drawing/2014/main" id="{D3AEFBC4-52EF-464C-AB27-FAD0785E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2762250"/>
            <a:ext cx="144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= (2, 1, 2)</a:t>
            </a:r>
          </a:p>
        </p:txBody>
      </p:sp>
      <p:sp>
        <p:nvSpPr>
          <p:cNvPr id="34" name="Text Box 86">
            <a:extLst>
              <a:ext uri="{FF2B5EF4-FFF2-40B4-BE49-F238E27FC236}">
                <a16:creationId xmlns:a16="http://schemas.microsoft.com/office/drawing/2014/main" id="{044998FC-7766-4A49-93FA-38F879900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05200"/>
            <a:ext cx="3711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·v = (-3, 1, -2) · (-1, 0,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3 + 2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n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v &gt;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n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facing polygon</a:t>
            </a:r>
          </a:p>
        </p:txBody>
      </p:sp>
      <p:sp>
        <p:nvSpPr>
          <p:cNvPr id="14347" name="Line 45">
            <a:extLst>
              <a:ext uri="{FF2B5EF4-FFF2-40B4-BE49-F238E27FC236}">
                <a16:creationId xmlns:a16="http://schemas.microsoft.com/office/drawing/2014/main" id="{97C13173-E128-4859-8E90-072FF66042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3124200"/>
            <a:ext cx="533400" cy="228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46">
            <a:extLst>
              <a:ext uri="{FF2B5EF4-FFF2-40B4-BE49-F238E27FC236}">
                <a16:creationId xmlns:a16="http://schemas.microsoft.com/office/drawing/2014/main" id="{4DBB8376-54FE-4F3E-99AA-3297EB0BE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8613" y="3149600"/>
            <a:ext cx="560387" cy="177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47">
            <a:extLst>
              <a:ext uri="{FF2B5EF4-FFF2-40B4-BE49-F238E27FC236}">
                <a16:creationId xmlns:a16="http://schemas.microsoft.com/office/drawing/2014/main" id="{976E957A-4CD0-4913-BA22-89AD90F08E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6738" y="3870325"/>
            <a:ext cx="322262" cy="185738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9ED53B4-992F-41D3-8CA0-A2BC4BCDC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Face Culling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C40E7-7C4B-42A9-B29B-EEA09373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7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Each surface has a </a:t>
            </a:r>
            <a:r>
              <a:rPr lang="en-US" altLang="en-US" sz="2000">
                <a:solidFill>
                  <a:srgbClr val="FF0000"/>
                </a:solidFill>
              </a:rPr>
              <a:t>normal vector</a:t>
            </a:r>
            <a:r>
              <a:rPr lang="en-US" altLang="en-US" sz="2000">
                <a:solidFill>
                  <a:schemeClr val="tx1"/>
                </a:solidFill>
              </a:rPr>
              <a:t>. If this vector is </a:t>
            </a:r>
            <a:r>
              <a:rPr lang="en-US" altLang="en-US" sz="2000">
                <a:solidFill>
                  <a:srgbClr val="FF0000"/>
                </a:solidFill>
              </a:rPr>
              <a:t>pointing</a:t>
            </a:r>
            <a:r>
              <a:rPr lang="en-US" altLang="en-US" sz="2000">
                <a:solidFill>
                  <a:schemeClr val="tx1"/>
                </a:solidFill>
              </a:rPr>
              <a:t> in the direction of the center of projection, it is a </a:t>
            </a:r>
            <a:r>
              <a:rPr lang="en-US" altLang="en-US" sz="2000">
                <a:solidFill>
                  <a:srgbClr val="FF0000"/>
                </a:solidFill>
              </a:rPr>
              <a:t>front face </a:t>
            </a:r>
            <a:r>
              <a:rPr lang="en-US" altLang="en-US" sz="2000">
                <a:solidFill>
                  <a:schemeClr val="tx1"/>
                </a:solidFill>
              </a:rPr>
              <a:t>and can be seen by the viewer. If it is </a:t>
            </a:r>
            <a:r>
              <a:rPr lang="en-US" altLang="en-US" sz="2000">
                <a:solidFill>
                  <a:srgbClr val="FF0000"/>
                </a:solidFill>
              </a:rPr>
              <a:t>pointing away </a:t>
            </a:r>
            <a:r>
              <a:rPr lang="en-US" altLang="en-US" sz="2000">
                <a:solidFill>
                  <a:schemeClr val="tx1"/>
                </a:solidFill>
              </a:rPr>
              <a:t>from the center of projection, it is a </a:t>
            </a:r>
            <a:r>
              <a:rPr lang="en-US" altLang="en-US" sz="2000">
                <a:solidFill>
                  <a:srgbClr val="FF0000"/>
                </a:solidFill>
              </a:rPr>
              <a:t>back face </a:t>
            </a:r>
            <a:r>
              <a:rPr lang="en-US" altLang="en-US" sz="2000">
                <a:solidFill>
                  <a:schemeClr val="tx1"/>
                </a:solidFill>
              </a:rPr>
              <a:t>and cannot be seen by the viewer.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9E3420-457F-4C75-B702-285A6665E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895600"/>
            <a:ext cx="8548687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If the viewpoint is on the +z axis looking at the origin, we only need check the sign of the z component of the object’s normal vector</a:t>
            </a:r>
          </a:p>
          <a:p>
            <a:pPr marL="571500" lvl="1" indent="-228600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if n</a:t>
            </a:r>
            <a:r>
              <a:rPr lang="en-US" sz="2000" b="0" kern="0" baseline="-25000">
                <a:solidFill>
                  <a:schemeClr val="accent2"/>
                </a:solidFill>
                <a:latin typeface="+mn-lt"/>
                <a:ea typeface="ＭＳ Ｐゴシック" charset="0"/>
              </a:rPr>
              <a:t>z</a:t>
            </a: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 &lt; 0, it is back facing</a:t>
            </a:r>
          </a:p>
          <a:p>
            <a:pPr marL="571500" lvl="1" indent="-228600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if n</a:t>
            </a:r>
            <a:r>
              <a:rPr lang="en-US" sz="2000" b="0" kern="0" baseline="-25000">
                <a:solidFill>
                  <a:schemeClr val="accent2"/>
                </a:solidFill>
                <a:latin typeface="+mn-lt"/>
                <a:ea typeface="ＭＳ Ｐゴシック" charset="0"/>
              </a:rPr>
              <a:t>z</a:t>
            </a: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 &gt; 0 it is front facing</a:t>
            </a:r>
          </a:p>
          <a:p>
            <a:pPr marL="571500" lvl="1" indent="-228600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What if n</a:t>
            </a:r>
            <a:r>
              <a:rPr lang="en-US" sz="2000" b="0" kern="0" baseline="-25000">
                <a:solidFill>
                  <a:schemeClr val="accent2"/>
                </a:solidFill>
                <a:latin typeface="+mn-lt"/>
                <a:ea typeface="ＭＳ Ｐゴシック" charset="0"/>
              </a:rPr>
              <a:t>z</a:t>
            </a: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 = 0?</a:t>
            </a:r>
          </a:p>
          <a:p>
            <a:pPr lvl="2" indent="-228600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>
                <a:solidFill>
                  <a:schemeClr val="accent2"/>
                </a:solidFill>
                <a:latin typeface="+mn-lt"/>
                <a:ea typeface="ＭＳ Ｐゴシック" charset="0"/>
              </a:rPr>
              <a:t>the polygon is parallel to the view direction, so we don’t see it</a:t>
            </a:r>
            <a:endParaRPr lang="en-US" sz="2000" b="0" kern="0" dirty="0">
              <a:solidFill>
                <a:schemeClr val="accent2"/>
              </a:solidFill>
              <a:latin typeface="+mn-lt"/>
              <a:ea typeface="ＭＳ Ｐゴシック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Research\Programming\Raytracer\Release\zbuffer-p0wrong1-cut.png">
            <a:extLst>
              <a:ext uri="{FF2B5EF4-FFF2-40B4-BE49-F238E27FC236}">
                <a16:creationId xmlns:a16="http://schemas.microsoft.com/office/drawing/2014/main" id="{86D2564D-6D6A-41AB-B077-F6066239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1400"/>
            <a:ext cx="3200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D6F048F8-E2B9-4105-813E-75F38EC2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Face Culling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2C3D9B8-8BB4-4B08-BB51-B93CFCA2E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back face culling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enough</a:t>
            </a:r>
            <a:r>
              <a:rPr lang="en-US" altLang="en-US"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no, when objects in the scene 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overlap partially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remaining front-facing polygons must be rendered in the ‘right’ order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  <a:sym typeface="Symbol" panose="05050102010706020507" pitchFamily="18" charset="2"/>
              </a:rPr>
              <a:t> need an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extra HSR technique </a:t>
            </a:r>
            <a:r>
              <a:rPr lang="en-US" altLang="en-US" sz="2800">
                <a:ea typeface="ＭＳ Ｐゴシック" panose="020B0600070205080204" pitchFamily="34" charset="-128"/>
                <a:sym typeface="Symbol" panose="05050102010706020507" pitchFamily="18" charset="2"/>
              </a:rPr>
              <a:t>(see next)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phic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Graphics</Template>
  <TotalTime>4537</TotalTime>
  <Words>1200</Words>
  <Application>Microsoft Office PowerPoint</Application>
  <PresentationFormat>On-screen Show (4:3)</PresentationFormat>
  <Paragraphs>307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</vt:lpstr>
      <vt:lpstr>Courier New</vt:lpstr>
      <vt:lpstr>Symbol</vt:lpstr>
      <vt:lpstr>Tahoma</vt:lpstr>
      <vt:lpstr>Times New Roman</vt:lpstr>
      <vt:lpstr>Wingdings</vt:lpstr>
      <vt:lpstr>Graphics</vt:lpstr>
      <vt:lpstr>PowerPoint Presentation</vt:lpstr>
      <vt:lpstr>Rendering Pipeline</vt:lpstr>
      <vt:lpstr>Hidden Surface Removal</vt:lpstr>
      <vt:lpstr>Hidden Surface Removal: Motivation</vt:lpstr>
      <vt:lpstr>Back Face Culling</vt:lpstr>
      <vt:lpstr>Back Face Culling</vt:lpstr>
      <vt:lpstr>Back Face Culling</vt:lpstr>
      <vt:lpstr>Back Face Culling</vt:lpstr>
      <vt:lpstr>Back Face Culling</vt:lpstr>
      <vt:lpstr>HSR: Painter’s Algorithm</vt:lpstr>
      <vt:lpstr>z-Buffering</vt:lpstr>
      <vt:lpstr>z-Buffering</vt:lpstr>
      <vt:lpstr>z-Buffering</vt:lpstr>
      <vt:lpstr>z-Buffering: Algorithm</vt:lpstr>
      <vt:lpstr>z-Buffering: Example </vt:lpstr>
      <vt:lpstr>z-Buffering</vt:lpstr>
      <vt:lpstr>Other HSR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Isenberg</dc:creator>
  <cp:lastModifiedBy>User</cp:lastModifiedBy>
  <cp:revision>338</cp:revision>
  <cp:lastPrinted>1601-01-01T00:00:00Z</cp:lastPrinted>
  <dcterms:created xsi:type="dcterms:W3CDTF">1601-01-01T00:00:00Z</dcterms:created>
  <dcterms:modified xsi:type="dcterms:W3CDTF">2022-06-27T18:29:48Z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