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5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5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1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1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6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6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3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4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6/26/2020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 smtClean="0"/>
              <a:t>Some Technical legal terms</a:t>
            </a:r>
          </a:p>
          <a:p>
            <a:r>
              <a:rPr lang="en-US" dirty="0" smtClean="0"/>
              <a:t>Court and Tribunal</a:t>
            </a:r>
          </a:p>
          <a:p>
            <a:r>
              <a:rPr lang="en-US" dirty="0" smtClean="0"/>
              <a:t>Prosecution-Who files the case (Normally state)</a:t>
            </a:r>
          </a:p>
          <a:p>
            <a:r>
              <a:rPr lang="en-US" dirty="0" err="1" smtClean="0"/>
              <a:t>Defence</a:t>
            </a:r>
            <a:endParaRPr lang="en-US" dirty="0" smtClean="0"/>
          </a:p>
          <a:p>
            <a:r>
              <a:rPr lang="en-US" dirty="0" smtClean="0"/>
              <a:t>Complainant </a:t>
            </a:r>
          </a:p>
          <a:p>
            <a:r>
              <a:rPr lang="en-US" dirty="0" smtClean="0"/>
              <a:t>Accused </a:t>
            </a:r>
          </a:p>
          <a:p>
            <a:r>
              <a:rPr lang="en-US" dirty="0" smtClean="0"/>
              <a:t>Witness</a:t>
            </a:r>
          </a:p>
          <a:p>
            <a:r>
              <a:rPr lang="en-US" dirty="0" smtClean="0"/>
              <a:t>Investigation </a:t>
            </a:r>
          </a:p>
          <a:p>
            <a:r>
              <a:rPr lang="en-US" dirty="0" smtClean="0"/>
              <a:t>Trial</a:t>
            </a:r>
            <a:endParaRPr lang="en-US" dirty="0" smtClean="0"/>
          </a:p>
          <a:p>
            <a:r>
              <a:rPr lang="en-US" dirty="0" smtClean="0"/>
              <a:t>Evidence </a:t>
            </a:r>
          </a:p>
          <a:p>
            <a:r>
              <a:rPr lang="en-US" dirty="0" smtClean="0"/>
              <a:t>FIR</a:t>
            </a:r>
            <a:endParaRPr lang="en-US" dirty="0" smtClean="0"/>
          </a:p>
          <a:p>
            <a:r>
              <a:rPr lang="en-US" dirty="0" smtClean="0"/>
              <a:t>GD</a:t>
            </a:r>
          </a:p>
          <a:p>
            <a:r>
              <a:rPr lang="en-US" dirty="0" smtClean="0"/>
              <a:t>IO</a:t>
            </a:r>
          </a:p>
          <a:p>
            <a:r>
              <a:rPr lang="en-US" dirty="0" smtClean="0"/>
              <a:t>Charge </a:t>
            </a:r>
            <a:r>
              <a:rPr lang="en-US" dirty="0" smtClean="0"/>
              <a:t>sheet</a:t>
            </a:r>
          </a:p>
          <a:p>
            <a:r>
              <a:rPr lang="en-US" dirty="0" smtClean="0"/>
              <a:t>Final Report</a:t>
            </a:r>
            <a:endParaRPr lang="en-US" dirty="0" smtClean="0"/>
          </a:p>
          <a:p>
            <a:r>
              <a:rPr lang="en-US" dirty="0" err="1" smtClean="0"/>
              <a:t>Naraji</a:t>
            </a:r>
            <a:r>
              <a:rPr lang="en-US" dirty="0" smtClean="0"/>
              <a:t> petition</a:t>
            </a:r>
            <a:endParaRPr lang="en-US" dirty="0" smtClean="0"/>
          </a:p>
          <a:p>
            <a:r>
              <a:rPr lang="en-US" dirty="0" smtClean="0"/>
              <a:t>Custody</a:t>
            </a:r>
          </a:p>
          <a:p>
            <a:r>
              <a:rPr lang="en-US" dirty="0" smtClean="0"/>
              <a:t>Bail</a:t>
            </a:r>
          </a:p>
          <a:p>
            <a:r>
              <a:rPr lang="en-US" dirty="0" smtClean="0"/>
              <a:t>Surat Hal</a:t>
            </a:r>
          </a:p>
          <a:p>
            <a:r>
              <a:rPr lang="en-US" dirty="0" smtClean="0"/>
              <a:t>Post Mortem-</a:t>
            </a:r>
            <a:r>
              <a:rPr lang="en-US" dirty="0" err="1" smtClean="0"/>
              <a:t>Moyna</a:t>
            </a:r>
            <a:r>
              <a:rPr lang="en-US" dirty="0" smtClean="0"/>
              <a:t> </a:t>
            </a:r>
            <a:r>
              <a:rPr lang="en-US" dirty="0" err="1" smtClean="0"/>
              <a:t>tandanta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Different Stages of a criminal case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88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Three stages</a:t>
            </a:r>
          </a:p>
          <a:p>
            <a:r>
              <a:rPr lang="en-US" b="1" dirty="0" smtClean="0"/>
              <a:t>Pre-trial</a:t>
            </a:r>
          </a:p>
          <a:p>
            <a:r>
              <a:rPr lang="en-US" b="1" dirty="0" smtClean="0"/>
              <a:t>Trial</a:t>
            </a:r>
          </a:p>
          <a:p>
            <a:r>
              <a:rPr lang="en-US" b="1" dirty="0" smtClean="0"/>
              <a:t>Post trial</a:t>
            </a:r>
          </a:p>
          <a:p>
            <a:r>
              <a:rPr lang="en-US" dirty="0" smtClean="0"/>
              <a:t>A criminal case may be filed into two ways</a:t>
            </a:r>
          </a:p>
          <a:p>
            <a:pPr marL="514350" indent="-514350">
              <a:buAutoNum type="romanLcParenR"/>
            </a:pPr>
            <a:r>
              <a:rPr lang="en-US" dirty="0" smtClean="0"/>
              <a:t>Through police station (GR case)</a:t>
            </a:r>
          </a:p>
          <a:p>
            <a:pPr marL="514350" indent="-514350">
              <a:buAutoNum type="romanLcParenR"/>
            </a:pPr>
            <a:r>
              <a:rPr lang="en-US" dirty="0" smtClean="0"/>
              <a:t>Through court (CR case)</a:t>
            </a:r>
          </a:p>
          <a:p>
            <a:r>
              <a:rPr lang="en-US" dirty="0"/>
              <a:t>Through police </a:t>
            </a:r>
            <a:r>
              <a:rPr lang="en-US" dirty="0" smtClean="0"/>
              <a:t>station (Mainstream) </a:t>
            </a:r>
          </a:p>
          <a:p>
            <a:r>
              <a:rPr lang="en-US" dirty="0" smtClean="0"/>
              <a:t>Filing </a:t>
            </a:r>
            <a:r>
              <a:rPr lang="en-US" dirty="0" err="1" smtClean="0"/>
              <a:t>Ezhar</a:t>
            </a:r>
            <a:r>
              <a:rPr lang="en-US" dirty="0" smtClean="0"/>
              <a:t>, GD</a:t>
            </a:r>
          </a:p>
          <a:p>
            <a:r>
              <a:rPr lang="en-US" dirty="0" smtClean="0"/>
              <a:t>FIR</a:t>
            </a:r>
          </a:p>
          <a:p>
            <a:r>
              <a:rPr lang="en-US" dirty="0" smtClean="0"/>
              <a:t>Visiting the spot and </a:t>
            </a:r>
            <a:r>
              <a:rPr lang="en-US" dirty="0" smtClean="0"/>
              <a:t>arrest the suspected accused </a:t>
            </a:r>
            <a:endParaRPr lang="en-US" dirty="0" smtClean="0"/>
          </a:p>
          <a:p>
            <a:r>
              <a:rPr lang="en-US" dirty="0" smtClean="0"/>
              <a:t>Report to Magistrate</a:t>
            </a:r>
          </a:p>
          <a:p>
            <a:r>
              <a:rPr lang="en-US" dirty="0" smtClean="0"/>
              <a:t>Bail/remand/sent to jail (Jail is of two types </a:t>
            </a:r>
            <a:r>
              <a:rPr lang="en-US" dirty="0" err="1" smtClean="0"/>
              <a:t>hajot</a:t>
            </a:r>
            <a:r>
              <a:rPr lang="en-US" dirty="0" smtClean="0"/>
              <a:t> and jail </a:t>
            </a:r>
            <a:r>
              <a:rPr lang="en-US" dirty="0" err="1" smtClean="0"/>
              <a:t>Koiedi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Investigation </a:t>
            </a:r>
          </a:p>
          <a:p>
            <a:r>
              <a:rPr lang="en-US" dirty="0" smtClean="0"/>
              <a:t>Evidence collection </a:t>
            </a:r>
          </a:p>
          <a:p>
            <a:r>
              <a:rPr lang="en-US" dirty="0" smtClean="0"/>
              <a:t>Confessional statement under 164</a:t>
            </a:r>
          </a:p>
          <a:p>
            <a:r>
              <a:rPr lang="en-US" dirty="0" smtClean="0"/>
              <a:t>Submission of Police report </a:t>
            </a:r>
          </a:p>
          <a:p>
            <a:r>
              <a:rPr lang="en-US" dirty="0" smtClean="0"/>
              <a:t>Charge sheet or Final report </a:t>
            </a:r>
          </a:p>
          <a:p>
            <a:r>
              <a:rPr lang="en-US" dirty="0" err="1" smtClean="0"/>
              <a:t>Narazi</a:t>
            </a:r>
            <a:r>
              <a:rPr lang="en-US" dirty="0" smtClean="0"/>
              <a:t> Petition </a:t>
            </a:r>
          </a:p>
          <a:p>
            <a:r>
              <a:rPr lang="en-US" dirty="0" smtClean="0"/>
              <a:t>Issuance of Summons or warrant</a:t>
            </a:r>
          </a:p>
          <a:p>
            <a:r>
              <a:rPr lang="en-US" dirty="0" smtClean="0"/>
              <a:t>Transfer the case to trial </a:t>
            </a:r>
            <a:r>
              <a:rPr lang="en-US" dirty="0" smtClean="0"/>
              <a:t>court 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Different Stages of a criminal case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65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If police does not receive the case then directly to Court.</a:t>
            </a:r>
          </a:p>
          <a:p>
            <a:r>
              <a:rPr lang="en-US" dirty="0" smtClean="0"/>
              <a:t>CR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Filing complaint to the magistrate</a:t>
            </a:r>
          </a:p>
          <a:p>
            <a:r>
              <a:rPr lang="en-US" dirty="0" smtClean="0"/>
              <a:t>Primary examination of the parties/documents and witness</a:t>
            </a:r>
          </a:p>
          <a:p>
            <a:r>
              <a:rPr lang="en-US" dirty="0" smtClean="0"/>
              <a:t>If necessary sending it to the police station to investigate </a:t>
            </a:r>
          </a:p>
          <a:p>
            <a:r>
              <a:rPr lang="en-US" dirty="0" smtClean="0"/>
              <a:t>May send to any person for investigation </a:t>
            </a:r>
          </a:p>
          <a:p>
            <a:r>
              <a:rPr lang="en-US" dirty="0" smtClean="0"/>
              <a:t>May do judicial inquiry </a:t>
            </a:r>
          </a:p>
          <a:p>
            <a:r>
              <a:rPr lang="en-US" dirty="0" smtClean="0"/>
              <a:t>Acceptance of the complaint or investigation report</a:t>
            </a:r>
          </a:p>
          <a:p>
            <a:r>
              <a:rPr lang="en-US" dirty="0" smtClean="0"/>
              <a:t>Sending summons or warrant to the accused</a:t>
            </a:r>
          </a:p>
          <a:p>
            <a:r>
              <a:rPr lang="en-US" dirty="0" smtClean="0"/>
              <a:t>Transfer it to the trial court.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Different Stages of a criminal case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96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Trial </a:t>
            </a:r>
            <a:endParaRPr lang="en-US" dirty="0"/>
          </a:p>
          <a:p>
            <a:r>
              <a:rPr lang="en-US" dirty="0" smtClean="0"/>
              <a:t>By Magistrate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Charge Hearing- Either discharge or framing charge</a:t>
            </a:r>
          </a:p>
          <a:p>
            <a:r>
              <a:rPr lang="en-US" dirty="0" smtClean="0"/>
              <a:t>Framing of charge: It will be read out to the accused so that he can make </a:t>
            </a:r>
            <a:r>
              <a:rPr lang="en-US" dirty="0" err="1" smtClean="0"/>
              <a:t>defence</a:t>
            </a:r>
            <a:endParaRPr lang="en-US" dirty="0" smtClean="0"/>
          </a:p>
          <a:p>
            <a:r>
              <a:rPr lang="en-US" dirty="0" smtClean="0"/>
              <a:t>Confession and conviction:</a:t>
            </a:r>
          </a:p>
          <a:p>
            <a:r>
              <a:rPr lang="en-US" dirty="0" smtClean="0"/>
              <a:t>Hearing evidence:</a:t>
            </a:r>
          </a:p>
          <a:p>
            <a:r>
              <a:rPr lang="en-US" dirty="0" smtClean="0"/>
              <a:t>Examination of the accused:</a:t>
            </a:r>
          </a:p>
          <a:p>
            <a:r>
              <a:rPr lang="en-US" dirty="0" smtClean="0"/>
              <a:t>Acquittal</a:t>
            </a:r>
          </a:p>
          <a:p>
            <a:r>
              <a:rPr lang="en-US" dirty="0" smtClean="0"/>
              <a:t>Conviction and sentence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Appeal to higher court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Different Stages of a criminal case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16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Trial </a:t>
            </a:r>
            <a:endParaRPr lang="en-US" dirty="0"/>
          </a:p>
          <a:p>
            <a:r>
              <a:rPr lang="en-US" dirty="0" smtClean="0"/>
              <a:t>By Sessions judge:</a:t>
            </a:r>
          </a:p>
          <a:p>
            <a:r>
              <a:rPr lang="en-US" smtClean="0"/>
              <a:t>Charge </a:t>
            </a:r>
            <a:r>
              <a:rPr lang="en-US" dirty="0" smtClean="0"/>
              <a:t>Hearing- Either discharge or framing charge</a:t>
            </a:r>
          </a:p>
          <a:p>
            <a:r>
              <a:rPr lang="en-US" dirty="0" smtClean="0"/>
              <a:t>Framing of charge: It will be read out to the accused so that he can make </a:t>
            </a:r>
            <a:r>
              <a:rPr lang="en-US" dirty="0" err="1" smtClean="0"/>
              <a:t>defence</a:t>
            </a:r>
            <a:endParaRPr lang="en-US" dirty="0" smtClean="0"/>
          </a:p>
          <a:p>
            <a:r>
              <a:rPr lang="en-US" dirty="0" smtClean="0"/>
              <a:t>Confession and conviction:</a:t>
            </a:r>
          </a:p>
          <a:p>
            <a:r>
              <a:rPr lang="en-US" dirty="0" smtClean="0"/>
              <a:t>Hearing evidence of prosecution:</a:t>
            </a:r>
          </a:p>
          <a:p>
            <a:r>
              <a:rPr lang="en-US" dirty="0" smtClean="0"/>
              <a:t>Acquittal </a:t>
            </a:r>
          </a:p>
          <a:p>
            <a:r>
              <a:rPr lang="en-US" dirty="0" smtClean="0"/>
              <a:t>Examination of the accused/</a:t>
            </a:r>
            <a:r>
              <a:rPr lang="en-US" dirty="0" err="1" smtClean="0"/>
              <a:t>defence</a:t>
            </a:r>
            <a:endParaRPr lang="en-US" dirty="0" smtClean="0"/>
          </a:p>
          <a:p>
            <a:r>
              <a:rPr lang="en-US" dirty="0" smtClean="0"/>
              <a:t>Acquittal</a:t>
            </a:r>
          </a:p>
          <a:p>
            <a:r>
              <a:rPr lang="en-US" dirty="0" smtClean="0"/>
              <a:t>Conviction and sentence </a:t>
            </a:r>
            <a:endParaRPr lang="en-US" dirty="0" smtClean="0"/>
          </a:p>
          <a:p>
            <a:r>
              <a:rPr lang="en-US" dirty="0" smtClean="0"/>
              <a:t>Jail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Appeal to higher court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Different Stages of a criminal case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54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331</Words>
  <Application>Microsoft Office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Calibri</vt:lpstr>
      <vt:lpstr>Georgia</vt:lpstr>
      <vt:lpstr>Trebuchet MS</vt:lpstr>
      <vt:lpstr>Office Theme</vt:lpstr>
      <vt:lpstr>Slipstream</vt:lpstr>
      <vt:lpstr>Different Stages of a criminal case</vt:lpstr>
      <vt:lpstr>Different Stages of a criminal case</vt:lpstr>
      <vt:lpstr>Different Stages of a criminal case</vt:lpstr>
      <vt:lpstr>Different Stages of a criminal case</vt:lpstr>
      <vt:lpstr>Different Stages of a criminal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Stages of a criminal case</dc:title>
  <dc:creator>Abdur Rahim</dc:creator>
  <cp:lastModifiedBy>HP</cp:lastModifiedBy>
  <cp:revision>44</cp:revision>
  <dcterms:created xsi:type="dcterms:W3CDTF">2006-08-16T00:00:00Z</dcterms:created>
  <dcterms:modified xsi:type="dcterms:W3CDTF">2020-06-26T14:04:26Z</dcterms:modified>
</cp:coreProperties>
</file>