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1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96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71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91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4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6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/>
              <a:t>(</a:t>
            </a:r>
            <a:r>
              <a:rPr lang="en-US" dirty="0" smtClean="0"/>
              <a:t>1) Legislative branch (Parliament)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of Bangladesh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bdur Rahim\Desktop\PeonfJLuqRGSRbNhFetbWcpBRMYAO6WuVoQND76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72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3352800"/>
          <a:ext cx="8866240" cy="566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75">
                  <a:extLst>
                    <a:ext uri="{9D8B030D-6E8A-4147-A177-3AD203B41FA5}">
                      <a16:colId xmlns:a16="http://schemas.microsoft.com/office/drawing/2014/main" val="488505713"/>
                    </a:ext>
                  </a:extLst>
                </a:gridCol>
                <a:gridCol w="4644565">
                  <a:extLst>
                    <a:ext uri="{9D8B030D-6E8A-4147-A177-3AD203B41FA5}">
                      <a16:colId xmlns:a16="http://schemas.microsoft.com/office/drawing/2014/main" val="3645566215"/>
                    </a:ext>
                  </a:extLst>
                </a:gridCol>
              </a:tblGrid>
              <a:tr h="5475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District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Chief Judicial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Chief Judicial 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Senior Judicial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Judicial Magistrates Court</a:t>
                      </a:r>
                    </a:p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For Metrop</a:t>
                      </a:r>
                      <a:r>
                        <a:rPr lang="en-SG" baseline="0" dirty="0" smtClean="0"/>
                        <a:t>olitan Area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 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Chief Metropolitan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Chief Metropolitan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Metropolitan Magistrates Court</a:t>
                      </a:r>
                    </a:p>
                    <a:p>
                      <a:endParaRPr lang="en-SG" baseline="0" dirty="0" smtClean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64309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990600"/>
            <a:ext cx="8991599" cy="8025384"/>
          </a:xfrm>
        </p:spPr>
        <p:txBody>
          <a:bodyPr>
            <a:normAutofit/>
          </a:bodyPr>
          <a:lstStyle/>
          <a:p>
            <a:r>
              <a:rPr lang="en-US" dirty="0" smtClean="0"/>
              <a:t>Criminal courts in Bangladesh </a:t>
            </a:r>
          </a:p>
          <a:p>
            <a:pPr lvl="0" algn="ctr"/>
            <a:r>
              <a:rPr lang="en-US" sz="2400" b="1" dirty="0">
                <a:solidFill>
                  <a:schemeClr val="accent6"/>
                </a:solidFill>
              </a:rPr>
              <a:t>The Supreme Court of Bangladesh </a:t>
            </a:r>
          </a:p>
          <a:p>
            <a:pPr lvl="0"/>
            <a:r>
              <a:rPr lang="en-US" sz="2400" dirty="0" smtClean="0"/>
              <a:t>Appellate Division</a:t>
            </a:r>
            <a:endParaRPr lang="en-US" sz="2400" dirty="0"/>
          </a:p>
          <a:p>
            <a:r>
              <a:rPr lang="en-US" dirty="0" smtClean="0"/>
              <a:t>High Court Division</a:t>
            </a: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District Court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pPr lvl="0"/>
            <a:endParaRPr lang="en-US" sz="24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Apart from the regular courts there are some special court and Tribunal </a:t>
            </a:r>
          </a:p>
          <a:p>
            <a:r>
              <a:rPr lang="en-US" dirty="0" err="1" smtClean="0"/>
              <a:t>Nari</a:t>
            </a:r>
            <a:r>
              <a:rPr lang="en-US" dirty="0" smtClean="0"/>
              <a:t>-O-</a:t>
            </a:r>
            <a:r>
              <a:rPr lang="en-US" dirty="0" err="1" smtClean="0"/>
              <a:t>Shisu</a:t>
            </a:r>
            <a:r>
              <a:rPr lang="en-US" dirty="0" smtClean="0"/>
              <a:t> </a:t>
            </a:r>
            <a:r>
              <a:rPr lang="en-US" dirty="0" err="1" smtClean="0"/>
              <a:t>Nirjaton</a:t>
            </a:r>
            <a:r>
              <a:rPr lang="en-US" dirty="0" smtClean="0"/>
              <a:t> Tribunal </a:t>
            </a:r>
          </a:p>
          <a:p>
            <a:r>
              <a:rPr lang="en-US" dirty="0" smtClean="0"/>
              <a:t>Speedy Trial Tribunal </a:t>
            </a:r>
          </a:p>
          <a:p>
            <a:r>
              <a:rPr lang="en-US" dirty="0" smtClean="0"/>
              <a:t>International Crimes Tribunal</a:t>
            </a:r>
          </a:p>
          <a:p>
            <a:r>
              <a:rPr lang="en-US" dirty="0" smtClean="0"/>
              <a:t>Cyber Tribunal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13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Executive Branch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Abdur Rahim\Desktop\15541526_1950733745146088_193679353365034542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 smtClean="0"/>
              <a:t>(3) Judiciary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 descr="C:\Users\Abdur Rahim\Desktop\High-Cou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President is the Head of State 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 branches of a state</a:t>
            </a:r>
          </a:p>
          <a:p>
            <a:r>
              <a:rPr lang="en-US" dirty="0" smtClean="0"/>
              <a:t>(1) Members of Legislature</a:t>
            </a:r>
          </a:p>
          <a:p>
            <a:r>
              <a:rPr lang="en-US" dirty="0"/>
              <a:t>	</a:t>
            </a:r>
            <a:r>
              <a:rPr lang="en-US" dirty="0" smtClean="0"/>
              <a:t>i) Speaker</a:t>
            </a:r>
          </a:p>
          <a:p>
            <a:r>
              <a:rPr lang="en-US" dirty="0"/>
              <a:t>	</a:t>
            </a:r>
            <a:r>
              <a:rPr lang="en-US" dirty="0" smtClean="0"/>
              <a:t>ii) Members of parliament  (300 direct election and 50 reserved seat for women)</a:t>
            </a:r>
          </a:p>
          <a:p>
            <a:r>
              <a:rPr lang="en-US" dirty="0" smtClean="0"/>
              <a:t>Member of Executive</a:t>
            </a:r>
          </a:p>
          <a:p>
            <a:r>
              <a:rPr lang="en-US" dirty="0"/>
              <a:t>	</a:t>
            </a:r>
            <a:r>
              <a:rPr lang="en-US" dirty="0" smtClean="0"/>
              <a:t>i) Prime Minister</a:t>
            </a:r>
          </a:p>
          <a:p>
            <a:r>
              <a:rPr lang="en-US" dirty="0"/>
              <a:t>	</a:t>
            </a:r>
            <a:r>
              <a:rPr lang="en-US" dirty="0" smtClean="0"/>
              <a:t>ii) Minister</a:t>
            </a:r>
          </a:p>
          <a:p>
            <a:r>
              <a:rPr lang="en-US" dirty="0"/>
              <a:t>	</a:t>
            </a:r>
            <a:r>
              <a:rPr lang="en-US" dirty="0" smtClean="0"/>
              <a:t>iii) Deputy Minister</a:t>
            </a:r>
          </a:p>
          <a:p>
            <a:r>
              <a:rPr lang="en-US" dirty="0"/>
              <a:t>	</a:t>
            </a:r>
            <a:r>
              <a:rPr lang="en-US" dirty="0" smtClean="0"/>
              <a:t>iv) State Minister </a:t>
            </a:r>
          </a:p>
          <a:p>
            <a:r>
              <a:rPr lang="en-US" dirty="0"/>
              <a:t>	</a:t>
            </a:r>
            <a:r>
              <a:rPr lang="en-US" dirty="0" smtClean="0"/>
              <a:t>v) Secretary…….</a:t>
            </a:r>
          </a:p>
          <a:p>
            <a:r>
              <a:rPr lang="en-US" dirty="0"/>
              <a:t>	</a:t>
            </a:r>
            <a:r>
              <a:rPr lang="en-US" dirty="0" smtClean="0"/>
              <a:t>vi) Deputy Commissioner,……………..</a:t>
            </a:r>
          </a:p>
          <a:p>
            <a:r>
              <a:rPr lang="en-US" dirty="0"/>
              <a:t>	</a:t>
            </a:r>
            <a:r>
              <a:rPr lang="en-US" dirty="0" smtClean="0"/>
              <a:t>vii) Police administration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 descr="C:\Users\Abdur Rahim\Desktop\President-Md-Abdul-Hamid-1-1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259080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Judiciary</a:t>
            </a:r>
          </a:p>
          <a:p>
            <a:pPr marL="514350" indent="-514350">
              <a:buAutoNum type="romanLcParenR"/>
            </a:pPr>
            <a:r>
              <a:rPr lang="en-US" dirty="0" smtClean="0"/>
              <a:t>Chief Justice of Bangladesh </a:t>
            </a:r>
          </a:p>
          <a:p>
            <a:pPr marL="514350" indent="-514350">
              <a:buAutoNum type="romanLcParenR"/>
            </a:pPr>
            <a:r>
              <a:rPr lang="en-US" dirty="0" smtClean="0"/>
              <a:t>Other judges of Supreme Court</a:t>
            </a:r>
          </a:p>
          <a:p>
            <a:pPr marL="514350" indent="-514350">
              <a:buAutoNum type="romanLcParenR"/>
            </a:pPr>
            <a:r>
              <a:rPr lang="en-US" dirty="0" smtClean="0"/>
              <a:t>Judges of District Courts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48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Laws</a:t>
            </a:r>
          </a:p>
          <a:p>
            <a:r>
              <a:rPr lang="en-US" dirty="0" smtClean="0"/>
              <a:t>Constitution is the supreme Law</a:t>
            </a:r>
          </a:p>
          <a:p>
            <a:r>
              <a:rPr lang="en-US" dirty="0" smtClean="0"/>
              <a:t>Made in 1972 </a:t>
            </a:r>
          </a:p>
          <a:p>
            <a:r>
              <a:rPr lang="en-US" dirty="0" smtClean="0"/>
              <a:t>Describes powers, functions and relations among them. </a:t>
            </a:r>
          </a:p>
          <a:p>
            <a:r>
              <a:rPr lang="en-US" dirty="0" smtClean="0"/>
              <a:t>Also right of the citizens in the name of fundamental rights.</a:t>
            </a:r>
          </a:p>
          <a:p>
            <a:r>
              <a:rPr lang="en-US" dirty="0" smtClean="0"/>
              <a:t>Other subordinate laws are: </a:t>
            </a:r>
          </a:p>
          <a:p>
            <a:pPr marL="514350" indent="-514350">
              <a:buAutoNum type="romanLcParenR"/>
            </a:pPr>
            <a:r>
              <a:rPr lang="en-US" dirty="0" smtClean="0"/>
              <a:t>Civil Laws</a:t>
            </a:r>
          </a:p>
          <a:p>
            <a:pPr marL="514350" indent="-514350">
              <a:buAutoNum type="romanLcParenR"/>
            </a:pPr>
            <a:r>
              <a:rPr lang="en-US" dirty="0" smtClean="0"/>
              <a:t>Criminal </a:t>
            </a:r>
            <a:r>
              <a:rPr lang="en-US" dirty="0" smtClean="0"/>
              <a:t>laws</a:t>
            </a:r>
          </a:p>
          <a:p>
            <a:r>
              <a:rPr lang="en-US" dirty="0" smtClean="0"/>
              <a:t>Such as Penal Code</a:t>
            </a:r>
          </a:p>
          <a:p>
            <a:r>
              <a:rPr lang="en-US" dirty="0" smtClean="0"/>
              <a:t>Information Communication and Technology </a:t>
            </a:r>
            <a:r>
              <a:rPr lang="en-US" smtClean="0"/>
              <a:t>Act (ICT) 2006</a:t>
            </a:r>
            <a:endParaRPr lang="en-US" dirty="0" smtClean="0"/>
          </a:p>
          <a:p>
            <a:r>
              <a:rPr lang="en-US" dirty="0" smtClean="0"/>
              <a:t>Digital Security Act, 2009</a:t>
            </a:r>
          </a:p>
          <a:p>
            <a:r>
              <a:rPr lang="en-US" dirty="0" smtClean="0"/>
              <a:t>Copy Right Act</a:t>
            </a:r>
          </a:p>
          <a:p>
            <a:r>
              <a:rPr lang="en-US" dirty="0" smtClean="0"/>
              <a:t>Trade Mark Act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96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dirty="0" smtClean="0"/>
              <a:t>Civil Suits</a:t>
            </a:r>
            <a:endParaRPr lang="en-US" sz="4800" b="1" dirty="0" smtClean="0"/>
          </a:p>
          <a:p>
            <a:r>
              <a:rPr lang="en-US" sz="3600" b="1" dirty="0" smtClean="0"/>
              <a:t>Declaratory Suit</a:t>
            </a:r>
          </a:p>
          <a:p>
            <a:r>
              <a:rPr lang="en-US" sz="3600" b="1" dirty="0" smtClean="0"/>
              <a:t>Cancellation </a:t>
            </a:r>
            <a:r>
              <a:rPr lang="en-US" sz="3600" b="1" dirty="0"/>
              <a:t>of </a:t>
            </a:r>
            <a:r>
              <a:rPr lang="en-US" sz="3600" b="1" dirty="0" smtClean="0"/>
              <a:t>Deed</a:t>
            </a:r>
          </a:p>
          <a:p>
            <a:r>
              <a:rPr lang="en-US" sz="3600" b="1" dirty="0" smtClean="0"/>
              <a:t>Rectification </a:t>
            </a:r>
            <a:r>
              <a:rPr lang="en-US" sz="3600" b="1" dirty="0"/>
              <a:t>of </a:t>
            </a:r>
            <a:r>
              <a:rPr lang="en-US" sz="3600" b="1" dirty="0" smtClean="0"/>
              <a:t>Instrument</a:t>
            </a:r>
          </a:p>
          <a:p>
            <a:r>
              <a:rPr lang="en-US" sz="3600" b="1" dirty="0" smtClean="0"/>
              <a:t>Perpetual Injunction</a:t>
            </a:r>
          </a:p>
          <a:p>
            <a:r>
              <a:rPr lang="en-US" sz="3600" b="1" dirty="0" smtClean="0"/>
              <a:t>Partition Suit</a:t>
            </a:r>
          </a:p>
          <a:p>
            <a:r>
              <a:rPr lang="en-US" sz="3600" b="1" dirty="0" smtClean="0"/>
              <a:t>Rescission </a:t>
            </a:r>
            <a:r>
              <a:rPr lang="en-US" sz="3600" b="1" dirty="0"/>
              <a:t>of </a:t>
            </a:r>
            <a:r>
              <a:rPr lang="en-US" sz="3600" b="1" dirty="0" smtClean="0"/>
              <a:t>Contract</a:t>
            </a:r>
          </a:p>
          <a:p>
            <a:r>
              <a:rPr lang="en-US" sz="3600" b="1" dirty="0" smtClean="0"/>
              <a:t>Specific </a:t>
            </a:r>
            <a:r>
              <a:rPr lang="en-US" sz="3600" b="1" dirty="0"/>
              <a:t>Performance of </a:t>
            </a:r>
            <a:r>
              <a:rPr lang="en-US" sz="3600" b="1" dirty="0" smtClean="0"/>
              <a:t>Contract</a:t>
            </a:r>
          </a:p>
          <a:p>
            <a:r>
              <a:rPr lang="en-US" sz="3600" b="1" dirty="0" smtClean="0"/>
              <a:t>Recovery </a:t>
            </a:r>
            <a:r>
              <a:rPr lang="en-US" sz="3600" b="1" dirty="0"/>
              <a:t>of </a:t>
            </a:r>
            <a:r>
              <a:rPr lang="en-US" sz="3600" b="1" dirty="0" err="1"/>
              <a:t>Khas</a:t>
            </a:r>
            <a:r>
              <a:rPr lang="en-US" sz="3600" b="1" dirty="0"/>
              <a:t> </a:t>
            </a:r>
            <a:r>
              <a:rPr lang="en-US" sz="3600" b="1" dirty="0" smtClean="0"/>
              <a:t>Possession</a:t>
            </a:r>
          </a:p>
          <a:p>
            <a:r>
              <a:rPr lang="en-US" sz="3600" b="1" dirty="0" smtClean="0"/>
              <a:t>Eviction </a:t>
            </a:r>
            <a:r>
              <a:rPr lang="en-US" sz="3600" b="1" dirty="0"/>
              <a:t>of </a:t>
            </a:r>
            <a:r>
              <a:rPr lang="en-US" sz="3600" b="1" dirty="0" smtClean="0"/>
              <a:t>Tennant</a:t>
            </a:r>
          </a:p>
          <a:p>
            <a:r>
              <a:rPr lang="en-US" sz="3600" b="1" dirty="0" smtClean="0"/>
              <a:t>Suit </a:t>
            </a:r>
            <a:r>
              <a:rPr lang="en-US" sz="3600" b="1" dirty="0"/>
              <a:t>for </a:t>
            </a:r>
            <a:r>
              <a:rPr lang="en-US" sz="3600" b="1" dirty="0" smtClean="0"/>
              <a:t>Easement</a:t>
            </a:r>
          </a:p>
          <a:p>
            <a:r>
              <a:rPr lang="en-US" sz="3600" b="1" dirty="0" smtClean="0"/>
              <a:t>Money Suit</a:t>
            </a:r>
          </a:p>
          <a:p>
            <a:r>
              <a:rPr lang="en-US" sz="3600" b="1" dirty="0" smtClean="0"/>
              <a:t>Pre-emption case</a:t>
            </a:r>
          </a:p>
          <a:p>
            <a:r>
              <a:rPr lang="en-US" sz="3600" b="1" dirty="0" smtClean="0"/>
              <a:t>Pre-Emption </a:t>
            </a:r>
            <a:r>
              <a:rPr lang="en-US" sz="3600" b="1" dirty="0"/>
              <a:t>under Mohammedan </a:t>
            </a:r>
            <a:r>
              <a:rPr lang="en-US" sz="3600" b="1" dirty="0" smtClean="0"/>
              <a:t>Law</a:t>
            </a:r>
          </a:p>
          <a:p>
            <a:r>
              <a:rPr lang="en-US" sz="3600" b="1" dirty="0" smtClean="0"/>
              <a:t>Vested </a:t>
            </a:r>
            <a:r>
              <a:rPr lang="en-US" sz="3600" b="1" dirty="0"/>
              <a:t>Property Release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Land </a:t>
            </a:r>
            <a:r>
              <a:rPr lang="en-US" sz="3600" b="1" dirty="0"/>
              <a:t>Survey Tribunals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Mandatory Injunction</a:t>
            </a:r>
          </a:p>
          <a:p>
            <a:r>
              <a:rPr lang="en-US" sz="3600" b="1" dirty="0" smtClean="0"/>
              <a:t>Misc</a:t>
            </a:r>
            <a:r>
              <a:rPr lang="en-US" sz="3600" b="1" dirty="0"/>
              <a:t>.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Arbitration Suit</a:t>
            </a:r>
          </a:p>
          <a:p>
            <a:r>
              <a:rPr lang="en-US" sz="3600" b="1" dirty="0" smtClean="0"/>
              <a:t>Succession </a:t>
            </a:r>
            <a:r>
              <a:rPr lang="en-US" sz="3600" b="1" dirty="0"/>
              <a:t>Cases</a:t>
            </a:r>
          </a:p>
          <a:p>
            <a:r>
              <a:rPr lang="en-US" sz="4800" b="1" dirty="0"/>
              <a:t>Family </a:t>
            </a:r>
            <a:r>
              <a:rPr lang="en-US" sz="4800" b="1" dirty="0" smtClean="0"/>
              <a:t>Suit:</a:t>
            </a:r>
            <a:endParaRPr lang="en-US" sz="4000" b="1" dirty="0" smtClean="0"/>
          </a:p>
          <a:p>
            <a:r>
              <a:rPr lang="en-US" sz="3600" b="1" dirty="0" smtClean="0"/>
              <a:t>Dissolution </a:t>
            </a:r>
            <a:r>
              <a:rPr lang="en-US" sz="3600" b="1" dirty="0"/>
              <a:t>of </a:t>
            </a:r>
            <a:r>
              <a:rPr lang="en-US" sz="3600" b="1" dirty="0" smtClean="0"/>
              <a:t>Marriage</a:t>
            </a:r>
          </a:p>
          <a:p>
            <a:r>
              <a:rPr lang="en-US" sz="3600" b="1" dirty="0" smtClean="0"/>
              <a:t>Dower</a:t>
            </a:r>
          </a:p>
          <a:p>
            <a:r>
              <a:rPr lang="en-US" sz="3600" b="1" dirty="0" smtClean="0"/>
              <a:t>Maintenance</a:t>
            </a:r>
          </a:p>
          <a:p>
            <a:r>
              <a:rPr lang="en-US" sz="3600" b="1" dirty="0" err="1" smtClean="0"/>
              <a:t>Guardinship</a:t>
            </a:r>
            <a:endParaRPr lang="en-US" sz="3600" b="1" dirty="0" smtClean="0"/>
          </a:p>
          <a:p>
            <a:r>
              <a:rPr lang="en-US" sz="3600" b="1" dirty="0" smtClean="0"/>
              <a:t>Restitution </a:t>
            </a:r>
            <a:r>
              <a:rPr lang="en-US" sz="3600" b="1" dirty="0"/>
              <a:t>of Conjugal Right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14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Criminal cases</a:t>
            </a:r>
          </a:p>
          <a:p>
            <a:r>
              <a:rPr lang="en-US" dirty="0" smtClean="0"/>
              <a:t>Murder</a:t>
            </a:r>
          </a:p>
          <a:p>
            <a:r>
              <a:rPr lang="en-US" dirty="0" smtClean="0"/>
              <a:t>Culpable homicide </a:t>
            </a:r>
          </a:p>
          <a:p>
            <a:r>
              <a:rPr lang="en-US" dirty="0" smtClean="0"/>
              <a:t>Attempt to commit suicide</a:t>
            </a:r>
          </a:p>
          <a:p>
            <a:r>
              <a:rPr lang="en-US" dirty="0" smtClean="0"/>
              <a:t>Hurt</a:t>
            </a:r>
          </a:p>
          <a:p>
            <a:r>
              <a:rPr lang="en-US" dirty="0" smtClean="0"/>
              <a:t>Kidnapping </a:t>
            </a:r>
          </a:p>
          <a:p>
            <a:r>
              <a:rPr lang="en-US" dirty="0" smtClean="0"/>
              <a:t>Rape</a:t>
            </a:r>
          </a:p>
          <a:p>
            <a:r>
              <a:rPr lang="en-US" dirty="0" err="1" smtClean="0"/>
              <a:t>Dacoity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Rioting</a:t>
            </a:r>
          </a:p>
          <a:p>
            <a:r>
              <a:rPr lang="en-US" dirty="0" smtClean="0"/>
              <a:t>Create hatred among classes </a:t>
            </a:r>
          </a:p>
          <a:p>
            <a:r>
              <a:rPr lang="en-US" dirty="0" smtClean="0"/>
              <a:t>Counterfeiting coin</a:t>
            </a:r>
          </a:p>
          <a:p>
            <a:r>
              <a:rPr lang="en-US" dirty="0" smtClean="0"/>
              <a:t>Theft </a:t>
            </a:r>
          </a:p>
          <a:p>
            <a:r>
              <a:rPr lang="en-US" dirty="0" smtClean="0"/>
              <a:t>Extortion </a:t>
            </a:r>
          </a:p>
          <a:p>
            <a:r>
              <a:rPr lang="en-US" dirty="0" smtClean="0"/>
              <a:t>Criminal conspiracy</a:t>
            </a:r>
          </a:p>
          <a:p>
            <a:r>
              <a:rPr lang="en-US" dirty="0" smtClean="0"/>
              <a:t>Criminal </a:t>
            </a:r>
            <a:r>
              <a:rPr lang="en-US" dirty="0" err="1" smtClean="0"/>
              <a:t>tresspass</a:t>
            </a:r>
            <a:endParaRPr lang="en-US" dirty="0" smtClean="0"/>
          </a:p>
          <a:p>
            <a:r>
              <a:rPr lang="en-US" dirty="0" smtClean="0"/>
              <a:t>Defamation (Online publication)</a:t>
            </a:r>
          </a:p>
          <a:p>
            <a:r>
              <a:rPr lang="en-US" dirty="0" smtClean="0"/>
              <a:t>Sedition</a:t>
            </a:r>
          </a:p>
          <a:p>
            <a:r>
              <a:rPr lang="en-US" dirty="0" smtClean="0"/>
              <a:t>Cheating</a:t>
            </a:r>
          </a:p>
          <a:p>
            <a:r>
              <a:rPr lang="en-US" dirty="0" smtClean="0"/>
              <a:t>Forgery </a:t>
            </a:r>
          </a:p>
          <a:p>
            <a:r>
              <a:rPr lang="en-US" dirty="0" smtClean="0"/>
              <a:t>Using false trademark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of Bangladesh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Judicial System in Bangladesh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Legal system of Bangladesh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28222"/>
              </p:ext>
            </p:extLst>
          </p:nvPr>
        </p:nvGraphicFramePr>
        <p:xfrm>
          <a:off x="152400" y="1295401"/>
          <a:ext cx="8686800" cy="51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3" imgW="7083942" imgH="8559935" progId="Word.Document.12">
                  <p:embed/>
                </p:oleObj>
              </mc:Choice>
              <mc:Fallback>
                <p:oleObj name="Document" r:id="rId3" imgW="7083942" imgH="855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295401"/>
                        <a:ext cx="8686800" cy="51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6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436</TotalTime>
  <Words>382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Georgia</vt:lpstr>
      <vt:lpstr>Times New Roman</vt:lpstr>
      <vt:lpstr>Trebuchet MS</vt:lpstr>
      <vt:lpstr>Slipstream</vt:lpstr>
      <vt:lpstr>1_Slipstream</vt:lpstr>
      <vt:lpstr>Document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Different Stages of a criminal case</vt:lpstr>
      <vt:lpstr>Legal system of Bangladesh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Rahim</dc:creator>
  <cp:lastModifiedBy>HP</cp:lastModifiedBy>
  <cp:revision>59</cp:revision>
  <dcterms:created xsi:type="dcterms:W3CDTF">2006-08-16T00:00:00Z</dcterms:created>
  <dcterms:modified xsi:type="dcterms:W3CDTF">2020-06-26T14:32:26Z</dcterms:modified>
</cp:coreProperties>
</file>