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259" r:id="rId4"/>
    <p:sldId id="264" r:id="rId5"/>
    <p:sldId id="257" r:id="rId6"/>
    <p:sldId id="258" r:id="rId7"/>
    <p:sldId id="260" r:id="rId8"/>
    <p:sldId id="261" r:id="rId9"/>
    <p:sldId id="262" r:id="rId10"/>
    <p:sldId id="294" r:id="rId11"/>
    <p:sldId id="274" r:id="rId12"/>
    <p:sldId id="265" r:id="rId13"/>
    <p:sldId id="263" r:id="rId14"/>
    <p:sldId id="271" r:id="rId15"/>
    <p:sldId id="297" r:id="rId16"/>
    <p:sldId id="296" r:id="rId17"/>
    <p:sldId id="298" r:id="rId18"/>
    <p:sldId id="299" r:id="rId19"/>
    <p:sldId id="300" r:id="rId20"/>
    <p:sldId id="266" r:id="rId21"/>
    <p:sldId id="268" r:id="rId22"/>
    <p:sldId id="270" r:id="rId23"/>
    <p:sldId id="267" r:id="rId24"/>
    <p:sldId id="276" r:id="rId25"/>
    <p:sldId id="279" r:id="rId26"/>
    <p:sldId id="280" r:id="rId27"/>
    <p:sldId id="278" r:id="rId28"/>
    <p:sldId id="287" r:id="rId29"/>
    <p:sldId id="304" r:id="rId30"/>
    <p:sldId id="277" r:id="rId31"/>
    <p:sldId id="301" r:id="rId32"/>
    <p:sldId id="302" r:id="rId33"/>
    <p:sldId id="289" r:id="rId34"/>
    <p:sldId id="303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05" r:id="rId45"/>
    <p:sldId id="293" r:id="rId46"/>
    <p:sldId id="281" r:id="rId47"/>
    <p:sldId id="283" r:id="rId48"/>
    <p:sldId id="282" r:id="rId49"/>
    <p:sldId id="291" r:id="rId50"/>
    <p:sldId id="290" r:id="rId51"/>
    <p:sldId id="306" r:id="rId52"/>
    <p:sldId id="295" r:id="rId53"/>
    <p:sldId id="307" r:id="rId54"/>
    <p:sldId id="308" r:id="rId55"/>
    <p:sldId id="284" r:id="rId56"/>
    <p:sldId id="309" r:id="rId57"/>
    <p:sldId id="310" r:id="rId58"/>
    <p:sldId id="272" r:id="rId59"/>
    <p:sldId id="273" r:id="rId60"/>
    <p:sldId id="311" r:id="rId61"/>
    <p:sldId id="312" r:id="rId62"/>
    <p:sldId id="313" r:id="rId63"/>
    <p:sldId id="314" r:id="rId64"/>
    <p:sldId id="318" r:id="rId65"/>
    <p:sldId id="321" r:id="rId66"/>
    <p:sldId id="364" r:id="rId67"/>
    <p:sldId id="322" r:id="rId68"/>
    <p:sldId id="325" r:id="rId69"/>
    <p:sldId id="320" r:id="rId70"/>
    <p:sldId id="315" r:id="rId71"/>
    <p:sldId id="331" r:id="rId72"/>
    <p:sldId id="316" r:id="rId73"/>
    <p:sldId id="326" r:id="rId74"/>
    <p:sldId id="327" r:id="rId75"/>
    <p:sldId id="317" r:id="rId76"/>
    <p:sldId id="328" r:id="rId77"/>
    <p:sldId id="329" r:id="rId78"/>
    <p:sldId id="330" r:id="rId79"/>
    <p:sldId id="288" r:id="rId80"/>
    <p:sldId id="275" r:id="rId81"/>
    <p:sldId id="343" r:id="rId82"/>
    <p:sldId id="344" r:id="rId83"/>
    <p:sldId id="345" r:id="rId84"/>
    <p:sldId id="333" r:id="rId85"/>
    <p:sldId id="341" r:id="rId86"/>
    <p:sldId id="336" r:id="rId87"/>
    <p:sldId id="342" r:id="rId88"/>
    <p:sldId id="332" r:id="rId89"/>
    <p:sldId id="348" r:id="rId90"/>
    <p:sldId id="347" r:id="rId91"/>
    <p:sldId id="350" r:id="rId92"/>
    <p:sldId id="352" r:id="rId93"/>
    <p:sldId id="353" r:id="rId94"/>
    <p:sldId id="349" r:id="rId95"/>
    <p:sldId id="346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Package1</a:t>
          </a: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</a:t>
          </a: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/>
            <a:t>Class2</a:t>
          </a:r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Package3</a:t>
          </a: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strike="sngStrike" dirty="0"/>
            <a:t>Class1</a:t>
          </a:r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Package2_2</a:t>
          </a: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</dgm:pt>
    <dgm:pt modelId="{08CC6997-12C0-46B8-AFDC-20D7DB095B1E}" type="pres">
      <dgm:prSet presAssocID="{BF91AC61-B472-4663-88DA-ED7FAA43DB30}" presName="connTx" presStyleLbl="parChTrans1D2" presStyleIdx="0" presStyleCnt="2"/>
      <dgm:spPr/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</dgm:pt>
    <dgm:pt modelId="{7325C807-F255-4CCC-B483-A52336E8315F}" type="pres">
      <dgm:prSet presAssocID="{3D3BD06C-D740-4E96-A1C8-61E52DC03FFD}" presName="connTx" presStyleLbl="parChTrans1D3" presStyleIdx="0" presStyleCnt="5"/>
      <dgm:spPr/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</dgm:pt>
    <dgm:pt modelId="{1E8F2F15-E4EC-41B4-9654-28BC8FD0A051}" type="pres">
      <dgm:prSet presAssocID="{65AA698D-6E2C-4A5D-9E2B-9198E1648308}" presName="connTx" presStyleLbl="parChTrans1D3" presStyleIdx="1" presStyleCnt="5"/>
      <dgm:spPr/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</dgm:pt>
    <dgm:pt modelId="{86F519EB-3626-4070-9819-E1A18B7B7B67}" type="pres">
      <dgm:prSet presAssocID="{A01CF1D1-7808-4583-A41E-E348ED6DD8A1}" presName="connTx" presStyleLbl="parChTrans1D3" presStyleIdx="2" presStyleCnt="5"/>
      <dgm:spPr/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</dgm:pt>
    <dgm:pt modelId="{CD850B83-3679-4B51-B2F9-90A1E1626013}" type="pres">
      <dgm:prSet presAssocID="{BDB253E8-2F20-49B0-AB88-C42DD078FA2C}" presName="connTx" presStyleLbl="parChTrans1D4" presStyleIdx="0" presStyleCnt="1"/>
      <dgm:spPr/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</dgm:pt>
    <dgm:pt modelId="{BE6BAE74-D652-425A-A016-37B08DDC5FB9}" type="pres">
      <dgm:prSet presAssocID="{839EB60B-B0BD-4D91-80E3-A3B67E7C4AE8}" presName="connTx" presStyleLbl="parChTrans1D2" presStyleIdx="1" presStyleCnt="2"/>
      <dgm:spPr/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</dgm:pt>
    <dgm:pt modelId="{BB16123D-4C9A-4C04-822C-7258C152B0B4}" type="pres">
      <dgm:prSet presAssocID="{A9B7C045-338C-4297-81C4-D943788A7ABD}" presName="connTx" presStyleLbl="parChTrans1D3" presStyleIdx="3" presStyleCnt="5"/>
      <dgm:spPr/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</dgm:pt>
    <dgm:pt modelId="{94FF358A-9BF2-4B4C-9402-2278539B5B93}" type="pres">
      <dgm:prSet presAssocID="{B9E371E1-AB25-4240-8CEC-F0FB98C7D7BF}" presName="connTx" presStyleLbl="parChTrans1D3" presStyleIdx="4" presStyleCnt="5"/>
      <dgm:spPr/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CE43D905-5E1A-42EA-A424-206F0EED414F}" type="presOf" srcId="{2C2D0F2E-171E-43FA-9A57-5B778705E5DA}" destId="{A32D5FF9-53BC-4C31-BDEA-CFCE27B54DBB}" srcOrd="0" destOrd="0" presId="urn:microsoft.com/office/officeart/2005/8/layout/hierarchy2"/>
    <dgm:cxn modelId="{3D877B08-9FFC-4809-A338-3270205CAD06}" type="presOf" srcId="{B55D4AB1-EA27-4ECD-A907-C8785167CD24}" destId="{D1D7614E-AF19-47C1-B9BE-186319613DEA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AFFD8415-6DB7-442D-937D-5ABBD955454C}" type="presOf" srcId="{4B272FB5-EAB7-43DB-AAF8-70F139003EC6}" destId="{4502C600-91E5-4294-9894-B763E0C2E5A4}" srcOrd="0" destOrd="0" presId="urn:microsoft.com/office/officeart/2005/8/layout/hierarchy2"/>
    <dgm:cxn modelId="{20227A16-2AA2-4F54-8D89-016CF02E316D}" type="presOf" srcId="{3D3BD06C-D740-4E96-A1C8-61E52DC03FFD}" destId="{7325C807-F255-4CCC-B483-A52336E8315F}" srcOrd="1" destOrd="0" presId="urn:microsoft.com/office/officeart/2005/8/layout/hierarchy2"/>
    <dgm:cxn modelId="{1C609D29-EF85-4795-AD8F-A1FF6BD98AAE}" type="presOf" srcId="{BDB253E8-2F20-49B0-AB88-C42DD078FA2C}" destId="{E0CFE752-F146-4539-A2BB-87F6EAF9D384}" srcOrd="0" destOrd="0" presId="urn:microsoft.com/office/officeart/2005/8/layout/hierarchy2"/>
    <dgm:cxn modelId="{C75A052F-3D2C-4F20-AF60-0A91A307C0C0}" type="presOf" srcId="{839EB60B-B0BD-4D91-80E3-A3B67E7C4AE8}" destId="{BE6BAE74-D652-425A-A016-37B08DDC5FB9}" srcOrd="1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514A7C40-E8E5-4385-B367-8CA9B54EE2BA}" type="presOf" srcId="{3ECEB109-6713-4FAF-BDFB-589099B1456F}" destId="{FE8673C8-8884-44BC-8D0C-E973D5E3DFA2}" srcOrd="0" destOrd="0" presId="urn:microsoft.com/office/officeart/2005/8/layout/hierarchy2"/>
    <dgm:cxn modelId="{9CEC2A42-C4BA-4450-A384-49BA04254D06}" type="presOf" srcId="{8C074BCC-33A0-42CA-8518-F8975AD5AEDF}" destId="{B999E8D8-D1DF-4464-963E-F8EA7D772875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CA36EB66-3AF1-4938-9734-B5D858F57486}" type="presOf" srcId="{821B8D08-F0D3-4F31-A58E-9B4925DEC9AB}" destId="{21F84785-B01E-435C-AC74-6E808D434759}" srcOrd="0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A16EB74A-4B7E-4AD1-9387-5C382BA84F11}" type="presOf" srcId="{A9B7C045-338C-4297-81C4-D943788A7ABD}" destId="{AD290D56-4621-4F50-B048-B5D2FA47AF47}" srcOrd="0" destOrd="0" presId="urn:microsoft.com/office/officeart/2005/8/layout/hierarchy2"/>
    <dgm:cxn modelId="{FEEB0A6C-CFD9-47DC-A855-805716A5597F}" type="presOf" srcId="{65AA698D-6E2C-4A5D-9E2B-9198E1648308}" destId="{1E8F2F15-E4EC-41B4-9654-28BC8FD0A051}" srcOrd="1" destOrd="0" presId="urn:microsoft.com/office/officeart/2005/8/layout/hierarchy2"/>
    <dgm:cxn modelId="{2AC79050-90E4-45E8-9A3D-DEAE766DF217}" type="presOf" srcId="{839EB60B-B0BD-4D91-80E3-A3B67E7C4AE8}" destId="{570F32CD-B2A3-4C93-A73D-130E2DD8E1AD}" srcOrd="0" destOrd="0" presId="urn:microsoft.com/office/officeart/2005/8/layout/hierarchy2"/>
    <dgm:cxn modelId="{3F6F9C52-A298-434D-BB45-73F7D4D1841A}" type="presOf" srcId="{BF91AC61-B472-4663-88DA-ED7FAA43DB30}" destId="{08CC6997-12C0-46B8-AFDC-20D7DB095B1E}" srcOrd="1" destOrd="0" presId="urn:microsoft.com/office/officeart/2005/8/layout/hierarchy2"/>
    <dgm:cxn modelId="{B6D8C672-09E0-401B-B000-CA1CCC4482BD}" type="presOf" srcId="{A01CF1D1-7808-4583-A41E-E348ED6DD8A1}" destId="{86F519EB-3626-4070-9819-E1A18B7B7B67}" srcOrd="1" destOrd="0" presId="urn:microsoft.com/office/officeart/2005/8/layout/hierarchy2"/>
    <dgm:cxn modelId="{7912DE53-2BD4-441E-B3A4-4B2B559DC583}" type="presOf" srcId="{BDB253E8-2F20-49B0-AB88-C42DD078FA2C}" destId="{CD850B83-3679-4B51-B2F9-90A1E1626013}" srcOrd="1" destOrd="0" presId="urn:microsoft.com/office/officeart/2005/8/layout/hierarchy2"/>
    <dgm:cxn modelId="{9852FC77-2E88-4A47-AD52-A72FBFDC87BB}" type="presOf" srcId="{6C833B21-F9CF-451C-98D5-AA5147D39F82}" destId="{03075E23-5D10-4B55-A61F-4267C4E0A899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D1A44E7F-502E-4DC1-8B63-7430BB0C0DFE}" type="presOf" srcId="{D88D0A0F-50E2-4E75-89D8-667F8723FB8C}" destId="{1FBE4AAF-3E14-4FFA-8204-D61AEAEB629B}" srcOrd="0" destOrd="0" presId="urn:microsoft.com/office/officeart/2005/8/layout/hierarchy2"/>
    <dgm:cxn modelId="{F5B0FF88-7CBE-4534-9499-116DF6243044}" type="presOf" srcId="{B9E371E1-AB25-4240-8CEC-F0FB98C7D7BF}" destId="{039124D1-AF03-45C6-B6AF-243A518749D1}" srcOrd="0" destOrd="0" presId="urn:microsoft.com/office/officeart/2005/8/layout/hierarchy2"/>
    <dgm:cxn modelId="{4ED1468F-B5B8-49C3-8C02-55DA77C4E747}" type="presOf" srcId="{6DFAE38D-BCEA-48E6-808B-3F257FE0844A}" destId="{9BD61BCB-3896-421D-977E-40582B92B6F2}" srcOrd="0" destOrd="0" presId="urn:microsoft.com/office/officeart/2005/8/layout/hierarchy2"/>
    <dgm:cxn modelId="{6492F495-EF58-49C8-85B2-2F4D6408F194}" type="presOf" srcId="{65AA698D-6E2C-4A5D-9E2B-9198E1648308}" destId="{E0C17241-43D8-4C23-90B6-ABEAC78A6CA7}" srcOrd="0" destOrd="0" presId="urn:microsoft.com/office/officeart/2005/8/layout/hierarchy2"/>
    <dgm:cxn modelId="{DAFBAB96-C4F7-4F40-B22A-4B8D0BD2F1A6}" type="presOf" srcId="{B9E371E1-AB25-4240-8CEC-F0FB98C7D7BF}" destId="{94FF358A-9BF2-4B4C-9402-2278539B5B93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19B95BB9-8024-42DF-B47D-70705747996B}" type="presOf" srcId="{A01CF1D1-7808-4583-A41E-E348ED6DD8A1}" destId="{10C0F528-4858-49DF-B563-ADE3384BEE9B}" srcOrd="0" destOrd="0" presId="urn:microsoft.com/office/officeart/2005/8/layout/hierarchy2"/>
    <dgm:cxn modelId="{CF8E73C9-128F-4DBD-AF96-D93BBC9B0635}" type="presOf" srcId="{BF91AC61-B472-4663-88DA-ED7FAA43DB30}" destId="{635E0B5D-A251-48BF-90CA-0A5EFAD6B37E}" srcOrd="0" destOrd="0" presId="urn:microsoft.com/office/officeart/2005/8/layout/hierarchy2"/>
    <dgm:cxn modelId="{14D466E3-12F7-4820-B11C-4A666985C982}" type="presOf" srcId="{A9B7C045-338C-4297-81C4-D943788A7ABD}" destId="{BB16123D-4C9A-4C04-822C-7258C152B0B4}" srcOrd="1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CFC081EF-9EAC-480D-8FE6-6B3EDC1B39DE}" type="presOf" srcId="{3D3BD06C-D740-4E96-A1C8-61E52DC03FFD}" destId="{72BC97BB-0B99-40B1-B279-4D28D6A48465}" srcOrd="0" destOrd="0" presId="urn:microsoft.com/office/officeart/2005/8/layout/hierarchy2"/>
    <dgm:cxn modelId="{E43EFAF1-FB89-4A11-AA79-59F451868893}" type="presOf" srcId="{ADBFD8D5-368D-4F11-AB93-A5739FB8C4A2}" destId="{2268C1F5-CF56-4244-87C9-1D083F2E36AF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6F6402EC-3F1F-467C-A664-65B2CEC480D8}" type="presParOf" srcId="{4502C600-91E5-4294-9894-B763E0C2E5A4}" destId="{EA57ACE2-1DEC-43F5-98E5-DA2B32E66B35}" srcOrd="0" destOrd="0" presId="urn:microsoft.com/office/officeart/2005/8/layout/hierarchy2"/>
    <dgm:cxn modelId="{76BC8F54-0D46-4285-AE00-4534DCA5DC4E}" type="presParOf" srcId="{EA57ACE2-1DEC-43F5-98E5-DA2B32E66B35}" destId="{FE8673C8-8884-44BC-8D0C-E973D5E3DFA2}" srcOrd="0" destOrd="0" presId="urn:microsoft.com/office/officeart/2005/8/layout/hierarchy2"/>
    <dgm:cxn modelId="{455CE3B0-5425-434F-83EE-A7EA6F201320}" type="presParOf" srcId="{EA57ACE2-1DEC-43F5-98E5-DA2B32E66B35}" destId="{6E2B5572-0F36-4705-9127-864BC419C0F9}" srcOrd="1" destOrd="0" presId="urn:microsoft.com/office/officeart/2005/8/layout/hierarchy2"/>
    <dgm:cxn modelId="{273E3C39-CDF5-4193-B482-5D9F61F08EB1}" type="presParOf" srcId="{6E2B5572-0F36-4705-9127-864BC419C0F9}" destId="{635E0B5D-A251-48BF-90CA-0A5EFAD6B37E}" srcOrd="0" destOrd="0" presId="urn:microsoft.com/office/officeart/2005/8/layout/hierarchy2"/>
    <dgm:cxn modelId="{27971771-C63E-4D54-9330-8FAFD008D7AB}" type="presParOf" srcId="{635E0B5D-A251-48BF-90CA-0A5EFAD6B37E}" destId="{08CC6997-12C0-46B8-AFDC-20D7DB095B1E}" srcOrd="0" destOrd="0" presId="urn:microsoft.com/office/officeart/2005/8/layout/hierarchy2"/>
    <dgm:cxn modelId="{38BE5624-DA6A-4A17-9CEA-1BD8D0142386}" type="presParOf" srcId="{6E2B5572-0F36-4705-9127-864BC419C0F9}" destId="{5952E2BC-54A5-43F9-BC2A-A3EB6E69FFCD}" srcOrd="1" destOrd="0" presId="urn:microsoft.com/office/officeart/2005/8/layout/hierarchy2"/>
    <dgm:cxn modelId="{A2768CC0-B042-41DB-B3CB-0E5322E60F55}" type="presParOf" srcId="{5952E2BC-54A5-43F9-BC2A-A3EB6E69FFCD}" destId="{D1D7614E-AF19-47C1-B9BE-186319613DEA}" srcOrd="0" destOrd="0" presId="urn:microsoft.com/office/officeart/2005/8/layout/hierarchy2"/>
    <dgm:cxn modelId="{E79C02A7-B5F9-4BF6-8806-BD2AF3EA7BF3}" type="presParOf" srcId="{5952E2BC-54A5-43F9-BC2A-A3EB6E69FFCD}" destId="{F0A115CA-C2D7-4085-B201-BC0696812D47}" srcOrd="1" destOrd="0" presId="urn:microsoft.com/office/officeart/2005/8/layout/hierarchy2"/>
    <dgm:cxn modelId="{3D6352EC-1565-4021-92CE-ECDA25B7ACF3}" type="presParOf" srcId="{F0A115CA-C2D7-4085-B201-BC0696812D47}" destId="{72BC97BB-0B99-40B1-B279-4D28D6A48465}" srcOrd="0" destOrd="0" presId="urn:microsoft.com/office/officeart/2005/8/layout/hierarchy2"/>
    <dgm:cxn modelId="{3C7FE93F-BE67-4B39-9018-272A90F6F793}" type="presParOf" srcId="{72BC97BB-0B99-40B1-B279-4D28D6A48465}" destId="{7325C807-F255-4CCC-B483-A52336E8315F}" srcOrd="0" destOrd="0" presId="urn:microsoft.com/office/officeart/2005/8/layout/hierarchy2"/>
    <dgm:cxn modelId="{EB7ADA10-0E31-48C5-889F-C0EC77040676}" type="presParOf" srcId="{F0A115CA-C2D7-4085-B201-BC0696812D47}" destId="{8E0664B0-18A6-4AB2-82DB-87B006E7858D}" srcOrd="1" destOrd="0" presId="urn:microsoft.com/office/officeart/2005/8/layout/hierarchy2"/>
    <dgm:cxn modelId="{A095CC2C-40E5-4FCA-A591-A50E7D812FF8}" type="presParOf" srcId="{8E0664B0-18A6-4AB2-82DB-87B006E7858D}" destId="{9BD61BCB-3896-421D-977E-40582B92B6F2}" srcOrd="0" destOrd="0" presId="urn:microsoft.com/office/officeart/2005/8/layout/hierarchy2"/>
    <dgm:cxn modelId="{C23CA331-22B5-4D43-ABF3-A5EE81467857}" type="presParOf" srcId="{8E0664B0-18A6-4AB2-82DB-87B006E7858D}" destId="{2B3F510B-8299-44A3-B3BE-550410C1B97E}" srcOrd="1" destOrd="0" presId="urn:microsoft.com/office/officeart/2005/8/layout/hierarchy2"/>
    <dgm:cxn modelId="{5D3C60E4-9661-438B-8BB2-B5496EEC58DC}" type="presParOf" srcId="{F0A115CA-C2D7-4085-B201-BC0696812D47}" destId="{E0C17241-43D8-4C23-90B6-ABEAC78A6CA7}" srcOrd="2" destOrd="0" presId="urn:microsoft.com/office/officeart/2005/8/layout/hierarchy2"/>
    <dgm:cxn modelId="{9C4C6558-9DC4-4995-8E34-F485CA8CEB6E}" type="presParOf" srcId="{E0C17241-43D8-4C23-90B6-ABEAC78A6CA7}" destId="{1E8F2F15-E4EC-41B4-9654-28BC8FD0A051}" srcOrd="0" destOrd="0" presId="urn:microsoft.com/office/officeart/2005/8/layout/hierarchy2"/>
    <dgm:cxn modelId="{0EDE3881-1CC0-4FEE-AB43-5465E0AEB445}" type="presParOf" srcId="{F0A115CA-C2D7-4085-B201-BC0696812D47}" destId="{03932635-B7CB-4493-8EE2-09BBE98D7839}" srcOrd="3" destOrd="0" presId="urn:microsoft.com/office/officeart/2005/8/layout/hierarchy2"/>
    <dgm:cxn modelId="{64ACA6EA-AADD-49E7-A2B5-52A91CE1D082}" type="presParOf" srcId="{03932635-B7CB-4493-8EE2-09BBE98D7839}" destId="{B999E8D8-D1DF-4464-963E-F8EA7D772875}" srcOrd="0" destOrd="0" presId="urn:microsoft.com/office/officeart/2005/8/layout/hierarchy2"/>
    <dgm:cxn modelId="{8BF93ED9-4310-42A5-937F-519D4FFD41A8}" type="presParOf" srcId="{03932635-B7CB-4493-8EE2-09BBE98D7839}" destId="{28F22BB4-7878-4E20-B05D-194AF577981E}" srcOrd="1" destOrd="0" presId="urn:microsoft.com/office/officeart/2005/8/layout/hierarchy2"/>
    <dgm:cxn modelId="{FCBB93E6-4847-4BA9-AA56-F44EC2F76441}" type="presParOf" srcId="{F0A115CA-C2D7-4085-B201-BC0696812D47}" destId="{10C0F528-4858-49DF-B563-ADE3384BEE9B}" srcOrd="4" destOrd="0" presId="urn:microsoft.com/office/officeart/2005/8/layout/hierarchy2"/>
    <dgm:cxn modelId="{402A71AC-F336-41E0-B665-D5A160E30723}" type="presParOf" srcId="{10C0F528-4858-49DF-B563-ADE3384BEE9B}" destId="{86F519EB-3626-4070-9819-E1A18B7B7B67}" srcOrd="0" destOrd="0" presId="urn:microsoft.com/office/officeart/2005/8/layout/hierarchy2"/>
    <dgm:cxn modelId="{DBDA5EF6-91CB-4F13-87D5-978C013C8A05}" type="presParOf" srcId="{F0A115CA-C2D7-4085-B201-BC0696812D47}" destId="{1C20D774-CC14-401F-A3B2-2ECFF179A701}" srcOrd="5" destOrd="0" presId="urn:microsoft.com/office/officeart/2005/8/layout/hierarchy2"/>
    <dgm:cxn modelId="{10F9F91A-E7BD-4920-A6AB-A73CE45E135B}" type="presParOf" srcId="{1C20D774-CC14-401F-A3B2-2ECFF179A701}" destId="{2268C1F5-CF56-4244-87C9-1D083F2E36AF}" srcOrd="0" destOrd="0" presId="urn:microsoft.com/office/officeart/2005/8/layout/hierarchy2"/>
    <dgm:cxn modelId="{1BFDC59B-3EC4-4874-80F8-1EC547DFE7DA}" type="presParOf" srcId="{1C20D774-CC14-401F-A3B2-2ECFF179A701}" destId="{F18253A1-1A23-4E42-A4C2-F77F252E8439}" srcOrd="1" destOrd="0" presId="urn:microsoft.com/office/officeart/2005/8/layout/hierarchy2"/>
    <dgm:cxn modelId="{571BC738-E65F-4C78-9A41-AF3CEB5243A0}" type="presParOf" srcId="{F18253A1-1A23-4E42-A4C2-F77F252E8439}" destId="{E0CFE752-F146-4539-A2BB-87F6EAF9D384}" srcOrd="0" destOrd="0" presId="urn:microsoft.com/office/officeart/2005/8/layout/hierarchy2"/>
    <dgm:cxn modelId="{811F17DF-1945-4765-AF18-A2B602F9A5A1}" type="presParOf" srcId="{E0CFE752-F146-4539-A2BB-87F6EAF9D384}" destId="{CD850B83-3679-4B51-B2F9-90A1E1626013}" srcOrd="0" destOrd="0" presId="urn:microsoft.com/office/officeart/2005/8/layout/hierarchy2"/>
    <dgm:cxn modelId="{99C496AF-37DC-4BA3-A634-7E02571BA050}" type="presParOf" srcId="{F18253A1-1A23-4E42-A4C2-F77F252E8439}" destId="{BCE7535E-52C3-4C14-84A5-F0099C03917F}" srcOrd="1" destOrd="0" presId="urn:microsoft.com/office/officeart/2005/8/layout/hierarchy2"/>
    <dgm:cxn modelId="{8DE4759A-6760-4B7A-A030-EBE8B6A62A4E}" type="presParOf" srcId="{BCE7535E-52C3-4C14-84A5-F0099C03917F}" destId="{A32D5FF9-53BC-4C31-BDEA-CFCE27B54DBB}" srcOrd="0" destOrd="0" presId="urn:microsoft.com/office/officeart/2005/8/layout/hierarchy2"/>
    <dgm:cxn modelId="{295C3C50-6FAA-4220-B9A2-82D7EC54B96E}" type="presParOf" srcId="{BCE7535E-52C3-4C14-84A5-F0099C03917F}" destId="{30A26B32-0B14-433E-AC57-F7ED9814D617}" srcOrd="1" destOrd="0" presId="urn:microsoft.com/office/officeart/2005/8/layout/hierarchy2"/>
    <dgm:cxn modelId="{4CD695FE-7C7E-4275-B019-1B3EB8DF20C2}" type="presParOf" srcId="{6E2B5572-0F36-4705-9127-864BC419C0F9}" destId="{570F32CD-B2A3-4C93-A73D-130E2DD8E1AD}" srcOrd="2" destOrd="0" presId="urn:microsoft.com/office/officeart/2005/8/layout/hierarchy2"/>
    <dgm:cxn modelId="{8C460A90-5AAC-4E88-9ACD-248300F740C4}" type="presParOf" srcId="{570F32CD-B2A3-4C93-A73D-130E2DD8E1AD}" destId="{BE6BAE74-D652-425A-A016-37B08DDC5FB9}" srcOrd="0" destOrd="0" presId="urn:microsoft.com/office/officeart/2005/8/layout/hierarchy2"/>
    <dgm:cxn modelId="{E23DC97D-C3C3-48BE-9D4A-54D67073F330}" type="presParOf" srcId="{6E2B5572-0F36-4705-9127-864BC419C0F9}" destId="{EFE92F05-4366-4354-A93E-B9B8C8B669F3}" srcOrd="3" destOrd="0" presId="urn:microsoft.com/office/officeart/2005/8/layout/hierarchy2"/>
    <dgm:cxn modelId="{B58BFE3F-B38B-4965-B9A4-6614AD7E411E}" type="presParOf" srcId="{EFE92F05-4366-4354-A93E-B9B8C8B669F3}" destId="{03075E23-5D10-4B55-A61F-4267C4E0A899}" srcOrd="0" destOrd="0" presId="urn:microsoft.com/office/officeart/2005/8/layout/hierarchy2"/>
    <dgm:cxn modelId="{B59217C7-EF9C-4D2F-9D04-91D46D9DBF0A}" type="presParOf" srcId="{EFE92F05-4366-4354-A93E-B9B8C8B669F3}" destId="{E9487F9B-6148-40F5-AF62-EA0E9347DA1E}" srcOrd="1" destOrd="0" presId="urn:microsoft.com/office/officeart/2005/8/layout/hierarchy2"/>
    <dgm:cxn modelId="{702516BC-3F69-43D5-B1B3-43A9CB5B18DE}" type="presParOf" srcId="{E9487F9B-6148-40F5-AF62-EA0E9347DA1E}" destId="{AD290D56-4621-4F50-B048-B5D2FA47AF47}" srcOrd="0" destOrd="0" presId="urn:microsoft.com/office/officeart/2005/8/layout/hierarchy2"/>
    <dgm:cxn modelId="{39471977-46BF-4486-8FB4-902582638E4F}" type="presParOf" srcId="{AD290D56-4621-4F50-B048-B5D2FA47AF47}" destId="{BB16123D-4C9A-4C04-822C-7258C152B0B4}" srcOrd="0" destOrd="0" presId="urn:microsoft.com/office/officeart/2005/8/layout/hierarchy2"/>
    <dgm:cxn modelId="{35529ED5-B176-4CA3-BE6B-C03BDE73509D}" type="presParOf" srcId="{E9487F9B-6148-40F5-AF62-EA0E9347DA1E}" destId="{1886623E-F304-4951-B66C-90C8AD3FE950}" srcOrd="1" destOrd="0" presId="urn:microsoft.com/office/officeart/2005/8/layout/hierarchy2"/>
    <dgm:cxn modelId="{1D2FE8D6-8390-4519-8BB8-3C074F45BA73}" type="presParOf" srcId="{1886623E-F304-4951-B66C-90C8AD3FE950}" destId="{1FBE4AAF-3E14-4FFA-8204-D61AEAEB629B}" srcOrd="0" destOrd="0" presId="urn:microsoft.com/office/officeart/2005/8/layout/hierarchy2"/>
    <dgm:cxn modelId="{E4CBFB8D-53DF-4627-ADFF-4658D7A13A17}" type="presParOf" srcId="{1886623E-F304-4951-B66C-90C8AD3FE950}" destId="{CC0F2D96-4394-46ED-82D6-3758D8483E8B}" srcOrd="1" destOrd="0" presId="urn:microsoft.com/office/officeart/2005/8/layout/hierarchy2"/>
    <dgm:cxn modelId="{9D3400F6-0EDD-4442-B887-53220FA343A1}" type="presParOf" srcId="{E9487F9B-6148-40F5-AF62-EA0E9347DA1E}" destId="{039124D1-AF03-45C6-B6AF-243A518749D1}" srcOrd="2" destOrd="0" presId="urn:microsoft.com/office/officeart/2005/8/layout/hierarchy2"/>
    <dgm:cxn modelId="{EA8E1D54-8322-407B-90D2-6AB067C99AC4}" type="presParOf" srcId="{039124D1-AF03-45C6-B6AF-243A518749D1}" destId="{94FF358A-9BF2-4B4C-9402-2278539B5B93}" srcOrd="0" destOrd="0" presId="urn:microsoft.com/office/officeart/2005/8/layout/hierarchy2"/>
    <dgm:cxn modelId="{EBED68E3-A047-4738-89FE-0DF692EF0028}" type="presParOf" srcId="{E9487F9B-6148-40F5-AF62-EA0E9347DA1E}" destId="{1D6821D1-4311-4A38-8C65-1DBBDEF374C9}" srcOrd="3" destOrd="0" presId="urn:microsoft.com/office/officeart/2005/8/layout/hierarchy2"/>
    <dgm:cxn modelId="{7607F5E8-A3E0-4D4C-9C6B-E51DA5449FDC}" type="presParOf" srcId="{1D6821D1-4311-4A38-8C65-1DBBDEF374C9}" destId="{21F84785-B01E-435C-AC74-6E808D434759}" srcOrd="0" destOrd="0" presId="urn:microsoft.com/office/officeart/2005/8/layout/hierarchy2"/>
    <dgm:cxn modelId="{686E5627-9684-4F81-9005-454F945EAAF6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Package1</a:t>
          </a: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</a:t>
          </a: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/>
            <a:t>Class2</a:t>
          </a:r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Package3</a:t>
          </a: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/>
            <a:t>Class3</a:t>
          </a:r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Package2_2</a:t>
          </a: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/>
            <a:t>Class1</a:t>
          </a: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</dgm:pt>
    <dgm:pt modelId="{08CC6997-12C0-46B8-AFDC-20D7DB095B1E}" type="pres">
      <dgm:prSet presAssocID="{BF91AC61-B472-4663-88DA-ED7FAA43DB30}" presName="connTx" presStyleLbl="parChTrans1D2" presStyleIdx="0" presStyleCnt="2"/>
      <dgm:spPr/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</dgm:pt>
    <dgm:pt modelId="{7325C807-F255-4CCC-B483-A52336E8315F}" type="pres">
      <dgm:prSet presAssocID="{3D3BD06C-D740-4E96-A1C8-61E52DC03FFD}" presName="connTx" presStyleLbl="parChTrans1D3" presStyleIdx="0" presStyleCnt="5"/>
      <dgm:spPr/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</dgm:pt>
    <dgm:pt modelId="{1E8F2F15-E4EC-41B4-9654-28BC8FD0A051}" type="pres">
      <dgm:prSet presAssocID="{65AA698D-6E2C-4A5D-9E2B-9198E1648308}" presName="connTx" presStyleLbl="parChTrans1D3" presStyleIdx="1" presStyleCnt="5"/>
      <dgm:spPr/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</dgm:pt>
    <dgm:pt modelId="{86F519EB-3626-4070-9819-E1A18B7B7B67}" type="pres">
      <dgm:prSet presAssocID="{A01CF1D1-7808-4583-A41E-E348ED6DD8A1}" presName="connTx" presStyleLbl="parChTrans1D3" presStyleIdx="2" presStyleCnt="5"/>
      <dgm:spPr/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</dgm:pt>
    <dgm:pt modelId="{CD850B83-3679-4B51-B2F9-90A1E1626013}" type="pres">
      <dgm:prSet presAssocID="{BDB253E8-2F20-49B0-AB88-C42DD078FA2C}" presName="connTx" presStyleLbl="parChTrans1D4" presStyleIdx="0" presStyleCnt="1"/>
      <dgm:spPr/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</dgm:pt>
    <dgm:pt modelId="{BE6BAE74-D652-425A-A016-37B08DDC5FB9}" type="pres">
      <dgm:prSet presAssocID="{839EB60B-B0BD-4D91-80E3-A3B67E7C4AE8}" presName="connTx" presStyleLbl="parChTrans1D2" presStyleIdx="1" presStyleCnt="2"/>
      <dgm:spPr/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</dgm:pt>
    <dgm:pt modelId="{BB16123D-4C9A-4C04-822C-7258C152B0B4}" type="pres">
      <dgm:prSet presAssocID="{A9B7C045-338C-4297-81C4-D943788A7ABD}" presName="connTx" presStyleLbl="parChTrans1D3" presStyleIdx="3" presStyleCnt="5"/>
      <dgm:spPr/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</dgm:pt>
    <dgm:pt modelId="{94FF358A-9BF2-4B4C-9402-2278539B5B93}" type="pres">
      <dgm:prSet presAssocID="{B9E371E1-AB25-4240-8CEC-F0FB98C7D7BF}" presName="connTx" presStyleLbl="parChTrans1D3" presStyleIdx="4" presStyleCnt="5"/>
      <dgm:spPr/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16ECD513-F495-41AD-8FED-9A83622C40AC}" type="presOf" srcId="{2C2D0F2E-171E-43FA-9A57-5B778705E5DA}" destId="{A32D5FF9-53BC-4C31-BDEA-CFCE27B54DBB}" srcOrd="0" destOrd="0" presId="urn:microsoft.com/office/officeart/2005/8/layout/hierarchy2"/>
    <dgm:cxn modelId="{C7B0FE1C-D1F7-40C5-8D6A-EC0E67ED72EC}" type="presOf" srcId="{A01CF1D1-7808-4583-A41E-E348ED6DD8A1}" destId="{10C0F528-4858-49DF-B563-ADE3384BEE9B}" srcOrd="0" destOrd="0" presId="urn:microsoft.com/office/officeart/2005/8/layout/hierarchy2"/>
    <dgm:cxn modelId="{1514AC1D-63C4-4C6F-9A09-326C71C9E2C9}" type="presOf" srcId="{A9B7C045-338C-4297-81C4-D943788A7ABD}" destId="{BB16123D-4C9A-4C04-822C-7258C152B0B4}" srcOrd="1" destOrd="0" presId="urn:microsoft.com/office/officeart/2005/8/layout/hierarchy2"/>
    <dgm:cxn modelId="{2D5E5D2F-C5E5-4360-AFA2-A7EF97CB9B2E}" type="presOf" srcId="{A01CF1D1-7808-4583-A41E-E348ED6DD8A1}" destId="{86F519EB-3626-4070-9819-E1A18B7B7B67}" srcOrd="1" destOrd="0" presId="urn:microsoft.com/office/officeart/2005/8/layout/hierarchy2"/>
    <dgm:cxn modelId="{8925A237-D188-4444-B1A5-D02152010CEF}" type="presOf" srcId="{4B272FB5-EAB7-43DB-AAF8-70F139003EC6}" destId="{4502C600-91E5-4294-9894-B763E0C2E5A4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40E69D3A-FFAC-42F0-9505-7C55812FB098}" type="presOf" srcId="{BDB253E8-2F20-49B0-AB88-C42DD078FA2C}" destId="{CD850B83-3679-4B51-B2F9-90A1E1626013}" srcOrd="1" destOrd="0" presId="urn:microsoft.com/office/officeart/2005/8/layout/hierarchy2"/>
    <dgm:cxn modelId="{D822E340-C7FD-4970-9D89-2896EB03D75B}" type="presOf" srcId="{839EB60B-B0BD-4D91-80E3-A3B67E7C4AE8}" destId="{BE6BAE74-D652-425A-A016-37B08DDC5FB9}" srcOrd="1" destOrd="0" presId="urn:microsoft.com/office/officeart/2005/8/layout/hierarchy2"/>
    <dgm:cxn modelId="{7411D55E-31EA-452F-A496-B170C59D700E}" type="presOf" srcId="{3D3BD06C-D740-4E96-A1C8-61E52DC03FFD}" destId="{72BC97BB-0B99-40B1-B279-4D28D6A48465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9C2BFB6B-5927-472B-8101-D97D4DDF3783}" type="presOf" srcId="{ADBFD8D5-368D-4F11-AB93-A5739FB8C4A2}" destId="{2268C1F5-CF56-4244-87C9-1D083F2E36AF}" srcOrd="0" destOrd="0" presId="urn:microsoft.com/office/officeart/2005/8/layout/hierarchy2"/>
    <dgm:cxn modelId="{C2DED970-E373-43F2-9007-F8FB916040D4}" type="presOf" srcId="{839EB60B-B0BD-4D91-80E3-A3B67E7C4AE8}" destId="{570F32CD-B2A3-4C93-A73D-130E2DD8E1AD}" srcOrd="0" destOrd="0" presId="urn:microsoft.com/office/officeart/2005/8/layout/hierarchy2"/>
    <dgm:cxn modelId="{F3EC7C57-99E4-4A65-B3D5-F87A7729DB66}" type="presOf" srcId="{B55D4AB1-EA27-4ECD-A907-C8785167CD24}" destId="{D1D7614E-AF19-47C1-B9BE-186319613DEA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7BBA447E-76F1-4592-ABFB-2CE02022076A}" type="presOf" srcId="{BDB253E8-2F20-49B0-AB88-C42DD078FA2C}" destId="{E0CFE752-F146-4539-A2BB-87F6EAF9D384}" srcOrd="0" destOrd="0" presId="urn:microsoft.com/office/officeart/2005/8/layout/hierarchy2"/>
    <dgm:cxn modelId="{FAC6618F-3D43-4354-BDCA-52B9E6D4091C}" type="presOf" srcId="{65AA698D-6E2C-4A5D-9E2B-9198E1648308}" destId="{1E8F2F15-E4EC-41B4-9654-28BC8FD0A051}" srcOrd="1" destOrd="0" presId="urn:microsoft.com/office/officeart/2005/8/layout/hierarchy2"/>
    <dgm:cxn modelId="{B70ED791-CDAB-4E5F-A21F-54D778FE8E5E}" type="presOf" srcId="{8C074BCC-33A0-42CA-8518-F8975AD5AEDF}" destId="{B999E8D8-D1DF-4464-963E-F8EA7D772875}" srcOrd="0" destOrd="0" presId="urn:microsoft.com/office/officeart/2005/8/layout/hierarchy2"/>
    <dgm:cxn modelId="{59E0349A-5EEE-4882-A94B-5E0092489EBA}" type="presOf" srcId="{6DFAE38D-BCEA-48E6-808B-3F257FE0844A}" destId="{9BD61BCB-3896-421D-977E-40582B92B6F2}" srcOrd="0" destOrd="0" presId="urn:microsoft.com/office/officeart/2005/8/layout/hierarchy2"/>
    <dgm:cxn modelId="{36CE2D9B-F8F5-465C-9AAC-DD2B119B9D9C}" type="presOf" srcId="{D88D0A0F-50E2-4E75-89D8-667F8723FB8C}" destId="{1FBE4AAF-3E14-4FFA-8204-D61AEAEB629B}" srcOrd="0" destOrd="0" presId="urn:microsoft.com/office/officeart/2005/8/layout/hierarchy2"/>
    <dgm:cxn modelId="{5E3C689C-7AA9-48C5-9F26-8220100ADB8F}" type="presOf" srcId="{B9E371E1-AB25-4240-8CEC-F0FB98C7D7BF}" destId="{039124D1-AF03-45C6-B6AF-243A518749D1}" srcOrd="0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4BC50FAA-02DC-4CF4-A2A4-ED0E328D7EE2}" type="presOf" srcId="{65AA698D-6E2C-4A5D-9E2B-9198E1648308}" destId="{E0C17241-43D8-4C23-90B6-ABEAC78A6CA7}" srcOrd="0" destOrd="0" presId="urn:microsoft.com/office/officeart/2005/8/layout/hierarchy2"/>
    <dgm:cxn modelId="{477A1AB7-688D-4387-8C73-9C05D534778E}" type="presOf" srcId="{BF91AC61-B472-4663-88DA-ED7FAA43DB30}" destId="{635E0B5D-A251-48BF-90CA-0A5EFAD6B37E}" srcOrd="0" destOrd="0" presId="urn:microsoft.com/office/officeart/2005/8/layout/hierarchy2"/>
    <dgm:cxn modelId="{F1C88CBC-060C-49CA-83C1-581864941DC4}" type="presOf" srcId="{BF91AC61-B472-4663-88DA-ED7FAA43DB30}" destId="{08CC6997-12C0-46B8-AFDC-20D7DB095B1E}" srcOrd="1" destOrd="0" presId="urn:microsoft.com/office/officeart/2005/8/layout/hierarchy2"/>
    <dgm:cxn modelId="{5AF71FCC-FF1D-466E-9347-B68D185E4661}" type="presOf" srcId="{A9B7C045-338C-4297-81C4-D943788A7ABD}" destId="{AD290D56-4621-4F50-B048-B5D2FA47AF47}" srcOrd="0" destOrd="0" presId="urn:microsoft.com/office/officeart/2005/8/layout/hierarchy2"/>
    <dgm:cxn modelId="{C1C0A8D8-69A9-417E-936A-ACF753911EC5}" type="presOf" srcId="{B9E371E1-AB25-4240-8CEC-F0FB98C7D7BF}" destId="{94FF358A-9BF2-4B4C-9402-2278539B5B93}" srcOrd="1" destOrd="0" presId="urn:microsoft.com/office/officeart/2005/8/layout/hierarchy2"/>
    <dgm:cxn modelId="{82E4ABDA-C76A-4CE2-9152-02CB71FDEF1D}" type="presOf" srcId="{821B8D08-F0D3-4F31-A58E-9B4925DEC9AB}" destId="{21F84785-B01E-435C-AC74-6E808D434759}" srcOrd="0" destOrd="0" presId="urn:microsoft.com/office/officeart/2005/8/layout/hierarchy2"/>
    <dgm:cxn modelId="{7A7AF4E1-DF00-4186-87B2-15937E2C37E6}" type="presOf" srcId="{3ECEB109-6713-4FAF-BDFB-589099B1456F}" destId="{FE8673C8-8884-44BC-8D0C-E973D5E3DFA2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070F2CE5-6B78-44CB-A638-3F3C6C6DB1C4}" type="presOf" srcId="{6C833B21-F9CF-451C-98D5-AA5147D39F82}" destId="{03075E23-5D10-4B55-A61F-4267C4E0A899}" srcOrd="0" destOrd="0" presId="urn:microsoft.com/office/officeart/2005/8/layout/hierarchy2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C498F8EE-8501-4B7F-91BE-281B97E1AEC6}" type="presOf" srcId="{3D3BD06C-D740-4E96-A1C8-61E52DC03FFD}" destId="{7325C807-F255-4CCC-B483-A52336E8315F}" srcOrd="1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B78A1168-FF48-4092-ACA0-80ADE9BC5095}" type="presParOf" srcId="{4502C600-91E5-4294-9894-B763E0C2E5A4}" destId="{EA57ACE2-1DEC-43F5-98E5-DA2B32E66B35}" srcOrd="0" destOrd="0" presId="urn:microsoft.com/office/officeart/2005/8/layout/hierarchy2"/>
    <dgm:cxn modelId="{3466597A-013D-469C-B7A4-E8F25B511F84}" type="presParOf" srcId="{EA57ACE2-1DEC-43F5-98E5-DA2B32E66B35}" destId="{FE8673C8-8884-44BC-8D0C-E973D5E3DFA2}" srcOrd="0" destOrd="0" presId="urn:microsoft.com/office/officeart/2005/8/layout/hierarchy2"/>
    <dgm:cxn modelId="{467C9F64-FF1A-402A-B1B3-329051F90575}" type="presParOf" srcId="{EA57ACE2-1DEC-43F5-98E5-DA2B32E66B35}" destId="{6E2B5572-0F36-4705-9127-864BC419C0F9}" srcOrd="1" destOrd="0" presId="urn:microsoft.com/office/officeart/2005/8/layout/hierarchy2"/>
    <dgm:cxn modelId="{355B7407-6A80-41FD-9F39-CA59683439E1}" type="presParOf" srcId="{6E2B5572-0F36-4705-9127-864BC419C0F9}" destId="{635E0B5D-A251-48BF-90CA-0A5EFAD6B37E}" srcOrd="0" destOrd="0" presId="urn:microsoft.com/office/officeart/2005/8/layout/hierarchy2"/>
    <dgm:cxn modelId="{59A93228-0CC4-4B68-AAA3-8C52C4C69905}" type="presParOf" srcId="{635E0B5D-A251-48BF-90CA-0A5EFAD6B37E}" destId="{08CC6997-12C0-46B8-AFDC-20D7DB095B1E}" srcOrd="0" destOrd="0" presId="urn:microsoft.com/office/officeart/2005/8/layout/hierarchy2"/>
    <dgm:cxn modelId="{5E01F711-3F52-4216-AF0F-71A37762E872}" type="presParOf" srcId="{6E2B5572-0F36-4705-9127-864BC419C0F9}" destId="{5952E2BC-54A5-43F9-BC2A-A3EB6E69FFCD}" srcOrd="1" destOrd="0" presId="urn:microsoft.com/office/officeart/2005/8/layout/hierarchy2"/>
    <dgm:cxn modelId="{1FA7362B-2974-4EFF-8D41-2EE0F601709B}" type="presParOf" srcId="{5952E2BC-54A5-43F9-BC2A-A3EB6E69FFCD}" destId="{D1D7614E-AF19-47C1-B9BE-186319613DEA}" srcOrd="0" destOrd="0" presId="urn:microsoft.com/office/officeart/2005/8/layout/hierarchy2"/>
    <dgm:cxn modelId="{0F2D8172-1F59-400E-9D8B-7C68C64680C4}" type="presParOf" srcId="{5952E2BC-54A5-43F9-BC2A-A3EB6E69FFCD}" destId="{F0A115CA-C2D7-4085-B201-BC0696812D47}" srcOrd="1" destOrd="0" presId="urn:microsoft.com/office/officeart/2005/8/layout/hierarchy2"/>
    <dgm:cxn modelId="{ACF97EE5-5E2C-4156-BE68-9F6B44580F19}" type="presParOf" srcId="{F0A115CA-C2D7-4085-B201-BC0696812D47}" destId="{72BC97BB-0B99-40B1-B279-4D28D6A48465}" srcOrd="0" destOrd="0" presId="urn:microsoft.com/office/officeart/2005/8/layout/hierarchy2"/>
    <dgm:cxn modelId="{A9CCF97B-609A-4695-AE72-7246518349B8}" type="presParOf" srcId="{72BC97BB-0B99-40B1-B279-4D28D6A48465}" destId="{7325C807-F255-4CCC-B483-A52336E8315F}" srcOrd="0" destOrd="0" presId="urn:microsoft.com/office/officeart/2005/8/layout/hierarchy2"/>
    <dgm:cxn modelId="{B056584A-1599-4165-B6F6-9979C267FF19}" type="presParOf" srcId="{F0A115CA-C2D7-4085-B201-BC0696812D47}" destId="{8E0664B0-18A6-4AB2-82DB-87B006E7858D}" srcOrd="1" destOrd="0" presId="urn:microsoft.com/office/officeart/2005/8/layout/hierarchy2"/>
    <dgm:cxn modelId="{3A8299D5-0FD8-4920-B8CE-88C02CDEC739}" type="presParOf" srcId="{8E0664B0-18A6-4AB2-82DB-87B006E7858D}" destId="{9BD61BCB-3896-421D-977E-40582B92B6F2}" srcOrd="0" destOrd="0" presId="urn:microsoft.com/office/officeart/2005/8/layout/hierarchy2"/>
    <dgm:cxn modelId="{DDF0A302-A95B-49C5-8648-2181B07D6B49}" type="presParOf" srcId="{8E0664B0-18A6-4AB2-82DB-87B006E7858D}" destId="{2B3F510B-8299-44A3-B3BE-550410C1B97E}" srcOrd="1" destOrd="0" presId="urn:microsoft.com/office/officeart/2005/8/layout/hierarchy2"/>
    <dgm:cxn modelId="{7AB09153-A528-4D5C-9353-4407FAE73A98}" type="presParOf" srcId="{F0A115CA-C2D7-4085-B201-BC0696812D47}" destId="{E0C17241-43D8-4C23-90B6-ABEAC78A6CA7}" srcOrd="2" destOrd="0" presId="urn:microsoft.com/office/officeart/2005/8/layout/hierarchy2"/>
    <dgm:cxn modelId="{AC8F0738-B07A-404D-80C0-CB10838A4EAB}" type="presParOf" srcId="{E0C17241-43D8-4C23-90B6-ABEAC78A6CA7}" destId="{1E8F2F15-E4EC-41B4-9654-28BC8FD0A051}" srcOrd="0" destOrd="0" presId="urn:microsoft.com/office/officeart/2005/8/layout/hierarchy2"/>
    <dgm:cxn modelId="{6E092B5C-05DC-41DD-AE3C-76DECE6EEEF7}" type="presParOf" srcId="{F0A115CA-C2D7-4085-B201-BC0696812D47}" destId="{03932635-B7CB-4493-8EE2-09BBE98D7839}" srcOrd="3" destOrd="0" presId="urn:microsoft.com/office/officeart/2005/8/layout/hierarchy2"/>
    <dgm:cxn modelId="{EF9C1B16-D426-4011-99EC-4661603E870C}" type="presParOf" srcId="{03932635-B7CB-4493-8EE2-09BBE98D7839}" destId="{B999E8D8-D1DF-4464-963E-F8EA7D772875}" srcOrd="0" destOrd="0" presId="urn:microsoft.com/office/officeart/2005/8/layout/hierarchy2"/>
    <dgm:cxn modelId="{94DC5CBE-FFB8-4B63-90FE-92CAEF92ADA2}" type="presParOf" srcId="{03932635-B7CB-4493-8EE2-09BBE98D7839}" destId="{28F22BB4-7878-4E20-B05D-194AF577981E}" srcOrd="1" destOrd="0" presId="urn:microsoft.com/office/officeart/2005/8/layout/hierarchy2"/>
    <dgm:cxn modelId="{486787FD-A8BF-4613-BD42-1C0CE162AE97}" type="presParOf" srcId="{F0A115CA-C2D7-4085-B201-BC0696812D47}" destId="{10C0F528-4858-49DF-B563-ADE3384BEE9B}" srcOrd="4" destOrd="0" presId="urn:microsoft.com/office/officeart/2005/8/layout/hierarchy2"/>
    <dgm:cxn modelId="{7C4BC93E-C40D-4ED1-846B-A21163A08843}" type="presParOf" srcId="{10C0F528-4858-49DF-B563-ADE3384BEE9B}" destId="{86F519EB-3626-4070-9819-E1A18B7B7B67}" srcOrd="0" destOrd="0" presId="urn:microsoft.com/office/officeart/2005/8/layout/hierarchy2"/>
    <dgm:cxn modelId="{3B54E76D-F620-4C8D-8F51-9C233B4C57F3}" type="presParOf" srcId="{F0A115CA-C2D7-4085-B201-BC0696812D47}" destId="{1C20D774-CC14-401F-A3B2-2ECFF179A701}" srcOrd="5" destOrd="0" presId="urn:microsoft.com/office/officeart/2005/8/layout/hierarchy2"/>
    <dgm:cxn modelId="{EA476F2F-3227-4F3D-ABE8-5CD5815B29DC}" type="presParOf" srcId="{1C20D774-CC14-401F-A3B2-2ECFF179A701}" destId="{2268C1F5-CF56-4244-87C9-1D083F2E36AF}" srcOrd="0" destOrd="0" presId="urn:microsoft.com/office/officeart/2005/8/layout/hierarchy2"/>
    <dgm:cxn modelId="{634F3C2C-C282-42CF-B34C-D9CB4A3BE296}" type="presParOf" srcId="{1C20D774-CC14-401F-A3B2-2ECFF179A701}" destId="{F18253A1-1A23-4E42-A4C2-F77F252E8439}" srcOrd="1" destOrd="0" presId="urn:microsoft.com/office/officeart/2005/8/layout/hierarchy2"/>
    <dgm:cxn modelId="{C528A873-5216-4DC4-81E7-E525965EC1C0}" type="presParOf" srcId="{F18253A1-1A23-4E42-A4C2-F77F252E8439}" destId="{E0CFE752-F146-4539-A2BB-87F6EAF9D384}" srcOrd="0" destOrd="0" presId="urn:microsoft.com/office/officeart/2005/8/layout/hierarchy2"/>
    <dgm:cxn modelId="{81EB058F-DA37-46E9-9760-D6F92BFFA8E4}" type="presParOf" srcId="{E0CFE752-F146-4539-A2BB-87F6EAF9D384}" destId="{CD850B83-3679-4B51-B2F9-90A1E1626013}" srcOrd="0" destOrd="0" presId="urn:microsoft.com/office/officeart/2005/8/layout/hierarchy2"/>
    <dgm:cxn modelId="{65646E08-39E7-4C60-BD66-1B854A359A87}" type="presParOf" srcId="{F18253A1-1A23-4E42-A4C2-F77F252E8439}" destId="{BCE7535E-52C3-4C14-84A5-F0099C03917F}" srcOrd="1" destOrd="0" presId="urn:microsoft.com/office/officeart/2005/8/layout/hierarchy2"/>
    <dgm:cxn modelId="{287EE2A9-DE07-4B2A-BAFA-E3DF30A6CB6C}" type="presParOf" srcId="{BCE7535E-52C3-4C14-84A5-F0099C03917F}" destId="{A32D5FF9-53BC-4C31-BDEA-CFCE27B54DBB}" srcOrd="0" destOrd="0" presId="urn:microsoft.com/office/officeart/2005/8/layout/hierarchy2"/>
    <dgm:cxn modelId="{05A02C64-872E-4372-A617-E51816295D1F}" type="presParOf" srcId="{BCE7535E-52C3-4C14-84A5-F0099C03917F}" destId="{30A26B32-0B14-433E-AC57-F7ED9814D617}" srcOrd="1" destOrd="0" presId="urn:microsoft.com/office/officeart/2005/8/layout/hierarchy2"/>
    <dgm:cxn modelId="{87EE04F9-322B-4B02-A3A0-F44AE2286621}" type="presParOf" srcId="{6E2B5572-0F36-4705-9127-864BC419C0F9}" destId="{570F32CD-B2A3-4C93-A73D-130E2DD8E1AD}" srcOrd="2" destOrd="0" presId="urn:microsoft.com/office/officeart/2005/8/layout/hierarchy2"/>
    <dgm:cxn modelId="{6FC9E864-E5FA-4EEF-8772-BFEEFC09163B}" type="presParOf" srcId="{570F32CD-B2A3-4C93-A73D-130E2DD8E1AD}" destId="{BE6BAE74-D652-425A-A016-37B08DDC5FB9}" srcOrd="0" destOrd="0" presId="urn:microsoft.com/office/officeart/2005/8/layout/hierarchy2"/>
    <dgm:cxn modelId="{807661AD-9966-47D4-BD9D-AC10C64B8D23}" type="presParOf" srcId="{6E2B5572-0F36-4705-9127-864BC419C0F9}" destId="{EFE92F05-4366-4354-A93E-B9B8C8B669F3}" srcOrd="3" destOrd="0" presId="urn:microsoft.com/office/officeart/2005/8/layout/hierarchy2"/>
    <dgm:cxn modelId="{6D8F154A-77B8-4CF7-B615-E7F467CFF955}" type="presParOf" srcId="{EFE92F05-4366-4354-A93E-B9B8C8B669F3}" destId="{03075E23-5D10-4B55-A61F-4267C4E0A899}" srcOrd="0" destOrd="0" presId="urn:microsoft.com/office/officeart/2005/8/layout/hierarchy2"/>
    <dgm:cxn modelId="{5102BAE1-A371-4676-A1CC-60F3B0DB88D6}" type="presParOf" srcId="{EFE92F05-4366-4354-A93E-B9B8C8B669F3}" destId="{E9487F9B-6148-40F5-AF62-EA0E9347DA1E}" srcOrd="1" destOrd="0" presId="urn:microsoft.com/office/officeart/2005/8/layout/hierarchy2"/>
    <dgm:cxn modelId="{565AC138-F6D8-4548-84CE-0AEB342E0EDF}" type="presParOf" srcId="{E9487F9B-6148-40F5-AF62-EA0E9347DA1E}" destId="{AD290D56-4621-4F50-B048-B5D2FA47AF47}" srcOrd="0" destOrd="0" presId="urn:microsoft.com/office/officeart/2005/8/layout/hierarchy2"/>
    <dgm:cxn modelId="{C38AB98C-4233-453A-8CB6-A8DDF84976BB}" type="presParOf" srcId="{AD290D56-4621-4F50-B048-B5D2FA47AF47}" destId="{BB16123D-4C9A-4C04-822C-7258C152B0B4}" srcOrd="0" destOrd="0" presId="urn:microsoft.com/office/officeart/2005/8/layout/hierarchy2"/>
    <dgm:cxn modelId="{A333D7B7-708B-4DA4-97DA-7E167BFCE75E}" type="presParOf" srcId="{E9487F9B-6148-40F5-AF62-EA0E9347DA1E}" destId="{1886623E-F304-4951-B66C-90C8AD3FE950}" srcOrd="1" destOrd="0" presId="urn:microsoft.com/office/officeart/2005/8/layout/hierarchy2"/>
    <dgm:cxn modelId="{5BED07BF-EE76-44B7-B372-EC1543CF0F95}" type="presParOf" srcId="{1886623E-F304-4951-B66C-90C8AD3FE950}" destId="{1FBE4AAF-3E14-4FFA-8204-D61AEAEB629B}" srcOrd="0" destOrd="0" presId="urn:microsoft.com/office/officeart/2005/8/layout/hierarchy2"/>
    <dgm:cxn modelId="{F0F65C20-37EC-4023-8658-46105BFAE7BD}" type="presParOf" srcId="{1886623E-F304-4951-B66C-90C8AD3FE950}" destId="{CC0F2D96-4394-46ED-82D6-3758D8483E8B}" srcOrd="1" destOrd="0" presId="urn:microsoft.com/office/officeart/2005/8/layout/hierarchy2"/>
    <dgm:cxn modelId="{AA2DEE19-ED39-4B78-AD51-F3F947AED2A4}" type="presParOf" srcId="{E9487F9B-6148-40F5-AF62-EA0E9347DA1E}" destId="{039124D1-AF03-45C6-B6AF-243A518749D1}" srcOrd="2" destOrd="0" presId="urn:microsoft.com/office/officeart/2005/8/layout/hierarchy2"/>
    <dgm:cxn modelId="{B2A293A8-E92C-439C-9A0A-1F81C2D18037}" type="presParOf" srcId="{039124D1-AF03-45C6-B6AF-243A518749D1}" destId="{94FF358A-9BF2-4B4C-9402-2278539B5B93}" srcOrd="0" destOrd="0" presId="urn:microsoft.com/office/officeart/2005/8/layout/hierarchy2"/>
    <dgm:cxn modelId="{14B1566C-2EE8-4367-B0A8-FE9CE9D54E67}" type="presParOf" srcId="{E9487F9B-6148-40F5-AF62-EA0E9347DA1E}" destId="{1D6821D1-4311-4A38-8C65-1DBBDEF374C9}" srcOrd="3" destOrd="0" presId="urn:microsoft.com/office/officeart/2005/8/layout/hierarchy2"/>
    <dgm:cxn modelId="{62E80A76-051D-4D5A-8B59-ED81E3AB4EC5}" type="presParOf" srcId="{1D6821D1-4311-4A38-8C65-1DBBDEF374C9}" destId="{21F84785-B01E-435C-AC74-6E808D434759}" srcOrd="0" destOrd="0" presId="urn:microsoft.com/office/officeart/2005/8/layout/hierarchy2"/>
    <dgm:cxn modelId="{4FF69837-11F3-4656-A426-FF6B47C4A040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Package1</a:t>
          </a: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</a:t>
          </a: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/>
            <a:t>Class2</a:t>
          </a:r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Package3</a:t>
          </a: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/>
            <a:t>Class3</a:t>
          </a:r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Package2_2</a:t>
          </a: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</dgm:pt>
    <dgm:pt modelId="{08CC6997-12C0-46B8-AFDC-20D7DB095B1E}" type="pres">
      <dgm:prSet presAssocID="{BF91AC61-B472-4663-88DA-ED7FAA43DB30}" presName="connTx" presStyleLbl="parChTrans1D2" presStyleIdx="0" presStyleCnt="2"/>
      <dgm:spPr/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</dgm:pt>
    <dgm:pt modelId="{7325C807-F255-4CCC-B483-A52336E8315F}" type="pres">
      <dgm:prSet presAssocID="{3D3BD06C-D740-4E96-A1C8-61E52DC03FFD}" presName="connTx" presStyleLbl="parChTrans1D3" presStyleIdx="0" presStyleCnt="5"/>
      <dgm:spPr/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</dgm:pt>
    <dgm:pt modelId="{1E8F2F15-E4EC-41B4-9654-28BC8FD0A051}" type="pres">
      <dgm:prSet presAssocID="{65AA698D-6E2C-4A5D-9E2B-9198E1648308}" presName="connTx" presStyleLbl="parChTrans1D3" presStyleIdx="1" presStyleCnt="5"/>
      <dgm:spPr/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</dgm:pt>
    <dgm:pt modelId="{86F519EB-3626-4070-9819-E1A18B7B7B67}" type="pres">
      <dgm:prSet presAssocID="{A01CF1D1-7808-4583-A41E-E348ED6DD8A1}" presName="connTx" presStyleLbl="parChTrans1D3" presStyleIdx="2" presStyleCnt="5"/>
      <dgm:spPr/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</dgm:pt>
    <dgm:pt modelId="{CD850B83-3679-4B51-B2F9-90A1E1626013}" type="pres">
      <dgm:prSet presAssocID="{BDB253E8-2F20-49B0-AB88-C42DD078FA2C}" presName="connTx" presStyleLbl="parChTrans1D4" presStyleIdx="0" presStyleCnt="1"/>
      <dgm:spPr/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</dgm:pt>
    <dgm:pt modelId="{BE6BAE74-D652-425A-A016-37B08DDC5FB9}" type="pres">
      <dgm:prSet presAssocID="{839EB60B-B0BD-4D91-80E3-A3B67E7C4AE8}" presName="connTx" presStyleLbl="parChTrans1D2" presStyleIdx="1" presStyleCnt="2"/>
      <dgm:spPr/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</dgm:pt>
    <dgm:pt modelId="{BB16123D-4C9A-4C04-822C-7258C152B0B4}" type="pres">
      <dgm:prSet presAssocID="{A9B7C045-338C-4297-81C4-D943788A7ABD}" presName="connTx" presStyleLbl="parChTrans1D3" presStyleIdx="3" presStyleCnt="5"/>
      <dgm:spPr/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</dgm:pt>
    <dgm:pt modelId="{94FF358A-9BF2-4B4C-9402-2278539B5B93}" type="pres">
      <dgm:prSet presAssocID="{B9E371E1-AB25-4240-8CEC-F0FB98C7D7BF}" presName="connTx" presStyleLbl="parChTrans1D3" presStyleIdx="4" presStyleCnt="5"/>
      <dgm:spPr/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4F9AFA05-2CF5-4DBA-9D59-7B0827BD01D4}" type="presOf" srcId="{A01CF1D1-7808-4583-A41E-E348ED6DD8A1}" destId="{86F519EB-3626-4070-9819-E1A18B7B7B67}" srcOrd="1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476D0611-A98C-4AAA-AD97-8AF9FB5DEC7F}" type="presOf" srcId="{A9B7C045-338C-4297-81C4-D943788A7ABD}" destId="{BB16123D-4C9A-4C04-822C-7258C152B0B4}" srcOrd="1" destOrd="0" presId="urn:microsoft.com/office/officeart/2005/8/layout/hierarchy2"/>
    <dgm:cxn modelId="{82D5A911-C443-4CF9-9A64-E81BE4987666}" type="presOf" srcId="{839EB60B-B0BD-4D91-80E3-A3B67E7C4AE8}" destId="{570F32CD-B2A3-4C93-A73D-130E2DD8E1AD}" srcOrd="0" destOrd="0" presId="urn:microsoft.com/office/officeart/2005/8/layout/hierarchy2"/>
    <dgm:cxn modelId="{EFA5DD14-6DE7-4109-AAA4-4F97728287E3}" type="presOf" srcId="{ADBFD8D5-368D-4F11-AB93-A5739FB8C4A2}" destId="{2268C1F5-CF56-4244-87C9-1D083F2E36AF}" srcOrd="0" destOrd="0" presId="urn:microsoft.com/office/officeart/2005/8/layout/hierarchy2"/>
    <dgm:cxn modelId="{1C3BE32A-F833-429D-AE79-2072AC88B688}" type="presOf" srcId="{BDB253E8-2F20-49B0-AB88-C42DD078FA2C}" destId="{E0CFE752-F146-4539-A2BB-87F6EAF9D384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B890D238-C21A-439D-B351-BEDAD6CDC6D8}" type="presOf" srcId="{4B272FB5-EAB7-43DB-AAF8-70F139003EC6}" destId="{4502C600-91E5-4294-9894-B763E0C2E5A4}" srcOrd="0" destOrd="0" presId="urn:microsoft.com/office/officeart/2005/8/layout/hierarchy2"/>
    <dgm:cxn modelId="{602E643D-A8F6-4886-9123-0D3367E37DBE}" type="presOf" srcId="{B55D4AB1-EA27-4ECD-A907-C8785167CD24}" destId="{D1D7614E-AF19-47C1-B9BE-186319613DEA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73942D6B-4B4E-4AEF-AA51-FBD7B5B788BD}" type="presOf" srcId="{3ECEB109-6713-4FAF-BDFB-589099B1456F}" destId="{FE8673C8-8884-44BC-8D0C-E973D5E3DFA2}" srcOrd="0" destOrd="0" presId="urn:microsoft.com/office/officeart/2005/8/layout/hierarchy2"/>
    <dgm:cxn modelId="{86F09851-7C07-4270-AAD6-F2F51AB85F5F}" type="presOf" srcId="{2C2D0F2E-171E-43FA-9A57-5B778705E5DA}" destId="{A32D5FF9-53BC-4C31-BDEA-CFCE27B54DBB}" srcOrd="0" destOrd="0" presId="urn:microsoft.com/office/officeart/2005/8/layout/hierarchy2"/>
    <dgm:cxn modelId="{AAE73478-85E8-4DD0-B572-8FC6F45C56DE}" type="presOf" srcId="{BF91AC61-B472-4663-88DA-ED7FAA43DB30}" destId="{08CC6997-12C0-46B8-AFDC-20D7DB095B1E}" srcOrd="1" destOrd="0" presId="urn:microsoft.com/office/officeart/2005/8/layout/hierarchy2"/>
    <dgm:cxn modelId="{31F0155A-711D-4BC6-8FD7-A84ADB0C4ED6}" type="presOf" srcId="{BF91AC61-B472-4663-88DA-ED7FAA43DB30}" destId="{635E0B5D-A251-48BF-90CA-0A5EFAD6B37E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08C80788-8153-4339-986A-3B1546323682}" type="presOf" srcId="{A9B7C045-338C-4297-81C4-D943788A7ABD}" destId="{AD290D56-4621-4F50-B048-B5D2FA47AF47}" srcOrd="0" destOrd="0" presId="urn:microsoft.com/office/officeart/2005/8/layout/hierarchy2"/>
    <dgm:cxn modelId="{820BFC8A-C844-4FCF-AD3B-591FE3B500A6}" type="presOf" srcId="{821B8D08-F0D3-4F31-A58E-9B4925DEC9AB}" destId="{21F84785-B01E-435C-AC74-6E808D434759}" srcOrd="0" destOrd="0" presId="urn:microsoft.com/office/officeart/2005/8/layout/hierarchy2"/>
    <dgm:cxn modelId="{B8574592-5DD6-4F1D-A22D-E4403BCCD160}" type="presOf" srcId="{D88D0A0F-50E2-4E75-89D8-667F8723FB8C}" destId="{1FBE4AAF-3E14-4FFA-8204-D61AEAEB629B}" srcOrd="0" destOrd="0" presId="urn:microsoft.com/office/officeart/2005/8/layout/hierarchy2"/>
    <dgm:cxn modelId="{DB928497-870D-4842-A7D1-632D0EA37ED2}" type="presOf" srcId="{65AA698D-6E2C-4A5D-9E2B-9198E1648308}" destId="{E0C17241-43D8-4C23-90B6-ABEAC78A6CA7}" srcOrd="0" destOrd="0" presId="urn:microsoft.com/office/officeart/2005/8/layout/hierarchy2"/>
    <dgm:cxn modelId="{F87BDA99-4B35-4BE0-8D0B-8CEC05DB2694}" type="presOf" srcId="{8C074BCC-33A0-42CA-8518-F8975AD5AEDF}" destId="{B999E8D8-D1DF-4464-963E-F8EA7D772875}" srcOrd="0" destOrd="0" presId="urn:microsoft.com/office/officeart/2005/8/layout/hierarchy2"/>
    <dgm:cxn modelId="{C765EC9B-5912-48D8-B80F-EE640E6CA691}" type="presOf" srcId="{839EB60B-B0BD-4D91-80E3-A3B67E7C4AE8}" destId="{BE6BAE74-D652-425A-A016-37B08DDC5FB9}" srcOrd="1" destOrd="0" presId="urn:microsoft.com/office/officeart/2005/8/layout/hierarchy2"/>
    <dgm:cxn modelId="{6A12C0A9-3A09-4C1C-A368-7E8DA8C6D900}" type="presOf" srcId="{B9E371E1-AB25-4240-8CEC-F0FB98C7D7BF}" destId="{94FF358A-9BF2-4B4C-9402-2278539B5B93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0A1257AA-1572-4C66-A23D-2513D287BA3B}" type="presOf" srcId="{A01CF1D1-7808-4583-A41E-E348ED6DD8A1}" destId="{10C0F528-4858-49DF-B563-ADE3384BEE9B}" srcOrd="0" destOrd="0" presId="urn:microsoft.com/office/officeart/2005/8/layout/hierarchy2"/>
    <dgm:cxn modelId="{139F84B1-4613-434A-B566-336DB5BD6A32}" type="presOf" srcId="{65AA698D-6E2C-4A5D-9E2B-9198E1648308}" destId="{1E8F2F15-E4EC-41B4-9654-28BC8FD0A051}" srcOrd="1" destOrd="0" presId="urn:microsoft.com/office/officeart/2005/8/layout/hierarchy2"/>
    <dgm:cxn modelId="{83D2A6B1-7BB5-4F16-B4D4-3313DB6C6BCB}" type="presOf" srcId="{B9E371E1-AB25-4240-8CEC-F0FB98C7D7BF}" destId="{039124D1-AF03-45C6-B6AF-243A518749D1}" srcOrd="0" destOrd="0" presId="urn:microsoft.com/office/officeart/2005/8/layout/hierarchy2"/>
    <dgm:cxn modelId="{669454BC-5067-4622-89FE-B6B83EE2E484}" type="presOf" srcId="{3D3BD06C-D740-4E96-A1C8-61E52DC03FFD}" destId="{7325C807-F255-4CCC-B483-A52336E8315F}" srcOrd="1" destOrd="0" presId="urn:microsoft.com/office/officeart/2005/8/layout/hierarchy2"/>
    <dgm:cxn modelId="{948C38D9-1720-48FB-90EA-42527CF8078B}" type="presOf" srcId="{6C833B21-F9CF-451C-98D5-AA5147D39F82}" destId="{03075E23-5D10-4B55-A61F-4267C4E0A899}" srcOrd="0" destOrd="0" presId="urn:microsoft.com/office/officeart/2005/8/layout/hierarchy2"/>
    <dgm:cxn modelId="{27F263DD-4A48-4907-BD2D-8DEAA1E64AE3}" type="presOf" srcId="{6DFAE38D-BCEA-48E6-808B-3F257FE0844A}" destId="{9BD61BCB-3896-421D-977E-40582B92B6F2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8ED3A0E8-3779-45C0-A33A-66303A685D16}" type="presOf" srcId="{3D3BD06C-D740-4E96-A1C8-61E52DC03FFD}" destId="{72BC97BB-0B99-40B1-B279-4D28D6A48465}" srcOrd="0" destOrd="0" presId="urn:microsoft.com/office/officeart/2005/8/layout/hierarchy2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8FF8BEF6-E23A-4887-9F31-19D775E35233}" type="presOf" srcId="{BDB253E8-2F20-49B0-AB88-C42DD078FA2C}" destId="{CD850B83-3679-4B51-B2F9-90A1E1626013}" srcOrd="1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0D09BE59-58E8-4F24-A2CA-3A1FC2296D72}" type="presParOf" srcId="{4502C600-91E5-4294-9894-B763E0C2E5A4}" destId="{EA57ACE2-1DEC-43F5-98E5-DA2B32E66B35}" srcOrd="0" destOrd="0" presId="urn:microsoft.com/office/officeart/2005/8/layout/hierarchy2"/>
    <dgm:cxn modelId="{0CD84CC6-65BE-4585-90F1-64A899650CD8}" type="presParOf" srcId="{EA57ACE2-1DEC-43F5-98E5-DA2B32E66B35}" destId="{FE8673C8-8884-44BC-8D0C-E973D5E3DFA2}" srcOrd="0" destOrd="0" presId="urn:microsoft.com/office/officeart/2005/8/layout/hierarchy2"/>
    <dgm:cxn modelId="{98F52618-A950-4E4E-BE1E-0EB20AB40BD6}" type="presParOf" srcId="{EA57ACE2-1DEC-43F5-98E5-DA2B32E66B35}" destId="{6E2B5572-0F36-4705-9127-864BC419C0F9}" srcOrd="1" destOrd="0" presId="urn:microsoft.com/office/officeart/2005/8/layout/hierarchy2"/>
    <dgm:cxn modelId="{3184D712-EA05-4A8A-AEBE-AFA9F66AF4D7}" type="presParOf" srcId="{6E2B5572-0F36-4705-9127-864BC419C0F9}" destId="{635E0B5D-A251-48BF-90CA-0A5EFAD6B37E}" srcOrd="0" destOrd="0" presId="urn:microsoft.com/office/officeart/2005/8/layout/hierarchy2"/>
    <dgm:cxn modelId="{6868EA2E-690B-4B2F-86D0-E18D8DA27158}" type="presParOf" srcId="{635E0B5D-A251-48BF-90CA-0A5EFAD6B37E}" destId="{08CC6997-12C0-46B8-AFDC-20D7DB095B1E}" srcOrd="0" destOrd="0" presId="urn:microsoft.com/office/officeart/2005/8/layout/hierarchy2"/>
    <dgm:cxn modelId="{010F8C7A-7923-4AB7-B69C-2EA979C9DA96}" type="presParOf" srcId="{6E2B5572-0F36-4705-9127-864BC419C0F9}" destId="{5952E2BC-54A5-43F9-BC2A-A3EB6E69FFCD}" srcOrd="1" destOrd="0" presId="urn:microsoft.com/office/officeart/2005/8/layout/hierarchy2"/>
    <dgm:cxn modelId="{60064D0F-D4B7-4B70-87F6-19AF59DC99CD}" type="presParOf" srcId="{5952E2BC-54A5-43F9-BC2A-A3EB6E69FFCD}" destId="{D1D7614E-AF19-47C1-B9BE-186319613DEA}" srcOrd="0" destOrd="0" presId="urn:microsoft.com/office/officeart/2005/8/layout/hierarchy2"/>
    <dgm:cxn modelId="{4446C172-6099-44E3-9C59-EF6121C4C499}" type="presParOf" srcId="{5952E2BC-54A5-43F9-BC2A-A3EB6E69FFCD}" destId="{F0A115CA-C2D7-4085-B201-BC0696812D47}" srcOrd="1" destOrd="0" presId="urn:microsoft.com/office/officeart/2005/8/layout/hierarchy2"/>
    <dgm:cxn modelId="{3060D49B-1275-4332-ADFC-56BA8E996C7F}" type="presParOf" srcId="{F0A115CA-C2D7-4085-B201-BC0696812D47}" destId="{72BC97BB-0B99-40B1-B279-4D28D6A48465}" srcOrd="0" destOrd="0" presId="urn:microsoft.com/office/officeart/2005/8/layout/hierarchy2"/>
    <dgm:cxn modelId="{156628BB-E8CC-44A6-A86D-4EF9665AC500}" type="presParOf" srcId="{72BC97BB-0B99-40B1-B279-4D28D6A48465}" destId="{7325C807-F255-4CCC-B483-A52336E8315F}" srcOrd="0" destOrd="0" presId="urn:microsoft.com/office/officeart/2005/8/layout/hierarchy2"/>
    <dgm:cxn modelId="{77792460-D1A8-4566-AB28-0B34B1F06AA2}" type="presParOf" srcId="{F0A115CA-C2D7-4085-B201-BC0696812D47}" destId="{8E0664B0-18A6-4AB2-82DB-87B006E7858D}" srcOrd="1" destOrd="0" presId="urn:microsoft.com/office/officeart/2005/8/layout/hierarchy2"/>
    <dgm:cxn modelId="{F14FBEF4-1C12-4252-8FAD-E320243FD35C}" type="presParOf" srcId="{8E0664B0-18A6-4AB2-82DB-87B006E7858D}" destId="{9BD61BCB-3896-421D-977E-40582B92B6F2}" srcOrd="0" destOrd="0" presId="urn:microsoft.com/office/officeart/2005/8/layout/hierarchy2"/>
    <dgm:cxn modelId="{BC285552-43FF-48F0-9AFC-A2C25CF47437}" type="presParOf" srcId="{8E0664B0-18A6-4AB2-82DB-87B006E7858D}" destId="{2B3F510B-8299-44A3-B3BE-550410C1B97E}" srcOrd="1" destOrd="0" presId="urn:microsoft.com/office/officeart/2005/8/layout/hierarchy2"/>
    <dgm:cxn modelId="{2D59D92A-807B-4329-A91B-E986834F000C}" type="presParOf" srcId="{F0A115CA-C2D7-4085-B201-BC0696812D47}" destId="{E0C17241-43D8-4C23-90B6-ABEAC78A6CA7}" srcOrd="2" destOrd="0" presId="urn:microsoft.com/office/officeart/2005/8/layout/hierarchy2"/>
    <dgm:cxn modelId="{0D5ECA7C-B1AF-4B23-8F12-BECBAA9D14B8}" type="presParOf" srcId="{E0C17241-43D8-4C23-90B6-ABEAC78A6CA7}" destId="{1E8F2F15-E4EC-41B4-9654-28BC8FD0A051}" srcOrd="0" destOrd="0" presId="urn:microsoft.com/office/officeart/2005/8/layout/hierarchy2"/>
    <dgm:cxn modelId="{A9AAB3B5-962B-4340-82E0-66F6B3D9D345}" type="presParOf" srcId="{F0A115CA-C2D7-4085-B201-BC0696812D47}" destId="{03932635-B7CB-4493-8EE2-09BBE98D7839}" srcOrd="3" destOrd="0" presId="urn:microsoft.com/office/officeart/2005/8/layout/hierarchy2"/>
    <dgm:cxn modelId="{5675F5FB-04B1-4636-89E2-1711FCC78ADB}" type="presParOf" srcId="{03932635-B7CB-4493-8EE2-09BBE98D7839}" destId="{B999E8D8-D1DF-4464-963E-F8EA7D772875}" srcOrd="0" destOrd="0" presId="urn:microsoft.com/office/officeart/2005/8/layout/hierarchy2"/>
    <dgm:cxn modelId="{C685AEC4-6253-41A2-9D9A-46BE83E3803A}" type="presParOf" srcId="{03932635-B7CB-4493-8EE2-09BBE98D7839}" destId="{28F22BB4-7878-4E20-B05D-194AF577981E}" srcOrd="1" destOrd="0" presId="urn:microsoft.com/office/officeart/2005/8/layout/hierarchy2"/>
    <dgm:cxn modelId="{C090BCD1-46CE-4811-92C7-B22DAFEB0E1F}" type="presParOf" srcId="{F0A115CA-C2D7-4085-B201-BC0696812D47}" destId="{10C0F528-4858-49DF-B563-ADE3384BEE9B}" srcOrd="4" destOrd="0" presId="urn:microsoft.com/office/officeart/2005/8/layout/hierarchy2"/>
    <dgm:cxn modelId="{D3FCE61E-9BB1-408D-9C4B-4243EC355164}" type="presParOf" srcId="{10C0F528-4858-49DF-B563-ADE3384BEE9B}" destId="{86F519EB-3626-4070-9819-E1A18B7B7B67}" srcOrd="0" destOrd="0" presId="urn:microsoft.com/office/officeart/2005/8/layout/hierarchy2"/>
    <dgm:cxn modelId="{A2996DC5-6DD7-4CF5-8FD6-20CAE8DCFD68}" type="presParOf" srcId="{F0A115CA-C2D7-4085-B201-BC0696812D47}" destId="{1C20D774-CC14-401F-A3B2-2ECFF179A701}" srcOrd="5" destOrd="0" presId="urn:microsoft.com/office/officeart/2005/8/layout/hierarchy2"/>
    <dgm:cxn modelId="{5AC8FDE0-BEED-4380-8BE0-2618ABDBBFDF}" type="presParOf" srcId="{1C20D774-CC14-401F-A3B2-2ECFF179A701}" destId="{2268C1F5-CF56-4244-87C9-1D083F2E36AF}" srcOrd="0" destOrd="0" presId="urn:microsoft.com/office/officeart/2005/8/layout/hierarchy2"/>
    <dgm:cxn modelId="{5B890BCD-1391-4CA4-BD60-20229A1E766F}" type="presParOf" srcId="{1C20D774-CC14-401F-A3B2-2ECFF179A701}" destId="{F18253A1-1A23-4E42-A4C2-F77F252E8439}" srcOrd="1" destOrd="0" presId="urn:microsoft.com/office/officeart/2005/8/layout/hierarchy2"/>
    <dgm:cxn modelId="{5988A1FC-D51E-4EC8-9642-94EE58D99F26}" type="presParOf" srcId="{F18253A1-1A23-4E42-A4C2-F77F252E8439}" destId="{E0CFE752-F146-4539-A2BB-87F6EAF9D384}" srcOrd="0" destOrd="0" presId="urn:microsoft.com/office/officeart/2005/8/layout/hierarchy2"/>
    <dgm:cxn modelId="{65EEDC90-AFD3-42D3-A960-EAB803D8CA54}" type="presParOf" srcId="{E0CFE752-F146-4539-A2BB-87F6EAF9D384}" destId="{CD850B83-3679-4B51-B2F9-90A1E1626013}" srcOrd="0" destOrd="0" presId="urn:microsoft.com/office/officeart/2005/8/layout/hierarchy2"/>
    <dgm:cxn modelId="{B20EA1EA-87C6-4672-BCF8-429A1C8C9B95}" type="presParOf" srcId="{F18253A1-1A23-4E42-A4C2-F77F252E8439}" destId="{BCE7535E-52C3-4C14-84A5-F0099C03917F}" srcOrd="1" destOrd="0" presId="urn:microsoft.com/office/officeart/2005/8/layout/hierarchy2"/>
    <dgm:cxn modelId="{511E5F54-0D19-4DCF-9FBD-67CBD622918A}" type="presParOf" srcId="{BCE7535E-52C3-4C14-84A5-F0099C03917F}" destId="{A32D5FF9-53BC-4C31-BDEA-CFCE27B54DBB}" srcOrd="0" destOrd="0" presId="urn:microsoft.com/office/officeart/2005/8/layout/hierarchy2"/>
    <dgm:cxn modelId="{C3D5FFF5-BEF5-48B1-8190-6BAE0C9B501A}" type="presParOf" srcId="{BCE7535E-52C3-4C14-84A5-F0099C03917F}" destId="{30A26B32-0B14-433E-AC57-F7ED9814D617}" srcOrd="1" destOrd="0" presId="urn:microsoft.com/office/officeart/2005/8/layout/hierarchy2"/>
    <dgm:cxn modelId="{EF5477A4-500E-4BFB-BAFA-BCB04A191943}" type="presParOf" srcId="{6E2B5572-0F36-4705-9127-864BC419C0F9}" destId="{570F32CD-B2A3-4C93-A73D-130E2DD8E1AD}" srcOrd="2" destOrd="0" presId="urn:microsoft.com/office/officeart/2005/8/layout/hierarchy2"/>
    <dgm:cxn modelId="{C40ED741-0C08-4DFE-9EBF-59B0F8E5F09F}" type="presParOf" srcId="{570F32CD-B2A3-4C93-A73D-130E2DD8E1AD}" destId="{BE6BAE74-D652-425A-A016-37B08DDC5FB9}" srcOrd="0" destOrd="0" presId="urn:microsoft.com/office/officeart/2005/8/layout/hierarchy2"/>
    <dgm:cxn modelId="{BD3B4B1E-E0AD-4CD2-B691-EF7BBB9561B9}" type="presParOf" srcId="{6E2B5572-0F36-4705-9127-864BC419C0F9}" destId="{EFE92F05-4366-4354-A93E-B9B8C8B669F3}" srcOrd="3" destOrd="0" presId="urn:microsoft.com/office/officeart/2005/8/layout/hierarchy2"/>
    <dgm:cxn modelId="{A91AA29A-E1C3-4037-8FDB-8C94BBAF5859}" type="presParOf" srcId="{EFE92F05-4366-4354-A93E-B9B8C8B669F3}" destId="{03075E23-5D10-4B55-A61F-4267C4E0A899}" srcOrd="0" destOrd="0" presId="urn:microsoft.com/office/officeart/2005/8/layout/hierarchy2"/>
    <dgm:cxn modelId="{CAB0422C-3A35-483D-A4D5-F358F60490ED}" type="presParOf" srcId="{EFE92F05-4366-4354-A93E-B9B8C8B669F3}" destId="{E9487F9B-6148-40F5-AF62-EA0E9347DA1E}" srcOrd="1" destOrd="0" presId="urn:microsoft.com/office/officeart/2005/8/layout/hierarchy2"/>
    <dgm:cxn modelId="{280589D5-CB72-4AC7-B290-7DE3B160A1E6}" type="presParOf" srcId="{E9487F9B-6148-40F5-AF62-EA0E9347DA1E}" destId="{AD290D56-4621-4F50-B048-B5D2FA47AF47}" srcOrd="0" destOrd="0" presId="urn:microsoft.com/office/officeart/2005/8/layout/hierarchy2"/>
    <dgm:cxn modelId="{86DBB5C0-0FE3-4960-BEC0-963F565CC9AB}" type="presParOf" srcId="{AD290D56-4621-4F50-B048-B5D2FA47AF47}" destId="{BB16123D-4C9A-4C04-822C-7258C152B0B4}" srcOrd="0" destOrd="0" presId="urn:microsoft.com/office/officeart/2005/8/layout/hierarchy2"/>
    <dgm:cxn modelId="{52776449-B9D4-4D28-94EC-4273B7FCDEEB}" type="presParOf" srcId="{E9487F9B-6148-40F5-AF62-EA0E9347DA1E}" destId="{1886623E-F304-4951-B66C-90C8AD3FE950}" srcOrd="1" destOrd="0" presId="urn:microsoft.com/office/officeart/2005/8/layout/hierarchy2"/>
    <dgm:cxn modelId="{FC3E20F5-E952-47A1-959D-A5CF5D25C894}" type="presParOf" srcId="{1886623E-F304-4951-B66C-90C8AD3FE950}" destId="{1FBE4AAF-3E14-4FFA-8204-D61AEAEB629B}" srcOrd="0" destOrd="0" presId="urn:microsoft.com/office/officeart/2005/8/layout/hierarchy2"/>
    <dgm:cxn modelId="{CACC6D17-9273-47C2-98B8-1799D19AA3DE}" type="presParOf" srcId="{1886623E-F304-4951-B66C-90C8AD3FE950}" destId="{CC0F2D96-4394-46ED-82D6-3758D8483E8B}" srcOrd="1" destOrd="0" presId="urn:microsoft.com/office/officeart/2005/8/layout/hierarchy2"/>
    <dgm:cxn modelId="{1659235E-12DD-4BB5-B649-C9ECDFABDBB5}" type="presParOf" srcId="{E9487F9B-6148-40F5-AF62-EA0E9347DA1E}" destId="{039124D1-AF03-45C6-B6AF-243A518749D1}" srcOrd="2" destOrd="0" presId="urn:microsoft.com/office/officeart/2005/8/layout/hierarchy2"/>
    <dgm:cxn modelId="{D1F0DD21-1DDF-4524-999F-A28599432917}" type="presParOf" srcId="{039124D1-AF03-45C6-B6AF-243A518749D1}" destId="{94FF358A-9BF2-4B4C-9402-2278539B5B93}" srcOrd="0" destOrd="0" presId="urn:microsoft.com/office/officeart/2005/8/layout/hierarchy2"/>
    <dgm:cxn modelId="{6F950E72-2AF2-46B0-B4E4-0A8277F58903}" type="presParOf" srcId="{E9487F9B-6148-40F5-AF62-EA0E9347DA1E}" destId="{1D6821D1-4311-4A38-8C65-1DBBDEF374C9}" srcOrd="3" destOrd="0" presId="urn:microsoft.com/office/officeart/2005/8/layout/hierarchy2"/>
    <dgm:cxn modelId="{A0F0073D-7256-48E4-8153-29834D7D417B}" type="presParOf" srcId="{1D6821D1-4311-4A38-8C65-1DBBDEF374C9}" destId="{21F84785-B01E-435C-AC74-6E808D434759}" srcOrd="0" destOrd="0" presId="urn:microsoft.com/office/officeart/2005/8/layout/hierarchy2"/>
    <dgm:cxn modelId="{68FD0DFA-7F2D-4360-AF95-E19B32BA8EF9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Pack1</a:t>
          </a: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Pack2</a:t>
          </a: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/>
            <a:t>Class2</a:t>
          </a:r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Pack3</a:t>
          </a: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/>
            <a:t>Class3</a:t>
          </a:r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Pack2_2</a:t>
          </a: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Class1</a:t>
          </a: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</dgm:pt>
    <dgm:pt modelId="{08CC6997-12C0-46B8-AFDC-20D7DB095B1E}" type="pres">
      <dgm:prSet presAssocID="{BF91AC61-B472-4663-88DA-ED7FAA43DB30}" presName="connTx" presStyleLbl="parChTrans1D2" presStyleIdx="0" presStyleCnt="2"/>
      <dgm:spPr/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</dgm:pt>
    <dgm:pt modelId="{7325C807-F255-4CCC-B483-A52336E8315F}" type="pres">
      <dgm:prSet presAssocID="{3D3BD06C-D740-4E96-A1C8-61E52DC03FFD}" presName="connTx" presStyleLbl="parChTrans1D3" presStyleIdx="0" presStyleCnt="5"/>
      <dgm:spPr/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</dgm:pt>
    <dgm:pt modelId="{1E8F2F15-E4EC-41B4-9654-28BC8FD0A051}" type="pres">
      <dgm:prSet presAssocID="{65AA698D-6E2C-4A5D-9E2B-9198E1648308}" presName="connTx" presStyleLbl="parChTrans1D3" presStyleIdx="1" presStyleCnt="5"/>
      <dgm:spPr/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</dgm:pt>
    <dgm:pt modelId="{86F519EB-3626-4070-9819-E1A18B7B7B67}" type="pres">
      <dgm:prSet presAssocID="{A01CF1D1-7808-4583-A41E-E348ED6DD8A1}" presName="connTx" presStyleLbl="parChTrans1D3" presStyleIdx="2" presStyleCnt="5"/>
      <dgm:spPr/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</dgm:pt>
    <dgm:pt modelId="{CD850B83-3679-4B51-B2F9-90A1E1626013}" type="pres">
      <dgm:prSet presAssocID="{BDB253E8-2F20-49B0-AB88-C42DD078FA2C}" presName="connTx" presStyleLbl="parChTrans1D4" presStyleIdx="0" presStyleCnt="1"/>
      <dgm:spPr/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</dgm:pt>
    <dgm:pt modelId="{BE6BAE74-D652-425A-A016-37B08DDC5FB9}" type="pres">
      <dgm:prSet presAssocID="{839EB60B-B0BD-4D91-80E3-A3B67E7C4AE8}" presName="connTx" presStyleLbl="parChTrans1D2" presStyleIdx="1" presStyleCnt="2"/>
      <dgm:spPr/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</dgm:pt>
    <dgm:pt modelId="{BB16123D-4C9A-4C04-822C-7258C152B0B4}" type="pres">
      <dgm:prSet presAssocID="{A9B7C045-338C-4297-81C4-D943788A7ABD}" presName="connTx" presStyleLbl="parChTrans1D3" presStyleIdx="3" presStyleCnt="5"/>
      <dgm:spPr/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</dgm:pt>
    <dgm:pt modelId="{94FF358A-9BF2-4B4C-9402-2278539B5B93}" type="pres">
      <dgm:prSet presAssocID="{B9E371E1-AB25-4240-8CEC-F0FB98C7D7BF}" presName="connTx" presStyleLbl="parChTrans1D3" presStyleIdx="4" presStyleCnt="5"/>
      <dgm:spPr/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73ABAC03-AB22-4DA2-842F-EBFABFC3DFD9}" type="presOf" srcId="{6DFAE38D-BCEA-48E6-808B-3F257FE0844A}" destId="{9BD61BCB-3896-421D-977E-40582B92B6F2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90032711-9213-4576-A182-09A05601B5C2}" type="presOf" srcId="{3D3BD06C-D740-4E96-A1C8-61E52DC03FFD}" destId="{7325C807-F255-4CCC-B483-A52336E8315F}" srcOrd="1" destOrd="0" presId="urn:microsoft.com/office/officeart/2005/8/layout/hierarchy2"/>
    <dgm:cxn modelId="{41E3FD22-5081-458F-B623-E9AB4CA2A159}" type="presOf" srcId="{821B8D08-F0D3-4F31-A58E-9B4925DEC9AB}" destId="{21F84785-B01E-435C-AC74-6E808D434759}" srcOrd="0" destOrd="0" presId="urn:microsoft.com/office/officeart/2005/8/layout/hierarchy2"/>
    <dgm:cxn modelId="{25AB2A2C-64D1-4146-871A-5C89D617E9F2}" type="presOf" srcId="{B9E371E1-AB25-4240-8CEC-F0FB98C7D7BF}" destId="{039124D1-AF03-45C6-B6AF-243A518749D1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4461C25B-4765-4476-BDC2-616BCC9FB3D3}" type="presOf" srcId="{BF91AC61-B472-4663-88DA-ED7FAA43DB30}" destId="{635E0B5D-A251-48BF-90CA-0A5EFAD6B37E}" srcOrd="0" destOrd="0" presId="urn:microsoft.com/office/officeart/2005/8/layout/hierarchy2"/>
    <dgm:cxn modelId="{D3FB4A42-7DB4-49C3-A84C-AF4A03EA7FC0}" type="presOf" srcId="{6C833B21-F9CF-451C-98D5-AA5147D39F82}" destId="{03075E23-5D10-4B55-A61F-4267C4E0A899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21AE4765-3221-4095-B895-658C0FAEB682}" type="presOf" srcId="{4B272FB5-EAB7-43DB-AAF8-70F139003EC6}" destId="{4502C600-91E5-4294-9894-B763E0C2E5A4}" srcOrd="0" destOrd="0" presId="urn:microsoft.com/office/officeart/2005/8/layout/hierarchy2"/>
    <dgm:cxn modelId="{BFE85345-759C-48B1-91FA-DABEC26DD759}" type="presOf" srcId="{2C2D0F2E-171E-43FA-9A57-5B778705E5DA}" destId="{A32D5FF9-53BC-4C31-BDEA-CFCE27B54DBB}" srcOrd="0" destOrd="0" presId="urn:microsoft.com/office/officeart/2005/8/layout/hierarchy2"/>
    <dgm:cxn modelId="{549A0A46-957C-4949-A1A9-8AEE5385B1B5}" type="presOf" srcId="{A01CF1D1-7808-4583-A41E-E348ED6DD8A1}" destId="{86F519EB-3626-4070-9819-E1A18B7B7B67}" srcOrd="1" destOrd="0" presId="urn:microsoft.com/office/officeart/2005/8/layout/hierarchy2"/>
    <dgm:cxn modelId="{2E31E367-935A-4AA3-9627-484F546E98D1}" type="presOf" srcId="{BDB253E8-2F20-49B0-AB88-C42DD078FA2C}" destId="{CD850B83-3679-4B51-B2F9-90A1E1626013}" srcOrd="1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A49E1B4E-9F9D-4FAB-B0ED-6E794FCC94B3}" type="presOf" srcId="{D88D0A0F-50E2-4E75-89D8-667F8723FB8C}" destId="{1FBE4AAF-3E14-4FFA-8204-D61AEAEB629B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45352E7C-E8E9-42A7-8336-5034D54455F7}" type="presOf" srcId="{65AA698D-6E2C-4A5D-9E2B-9198E1648308}" destId="{1E8F2F15-E4EC-41B4-9654-28BC8FD0A051}" srcOrd="1" destOrd="0" presId="urn:microsoft.com/office/officeart/2005/8/layout/hierarchy2"/>
    <dgm:cxn modelId="{26B0F787-7413-4DFD-97E9-F354D940C987}" type="presOf" srcId="{3ECEB109-6713-4FAF-BDFB-589099B1456F}" destId="{FE8673C8-8884-44BC-8D0C-E973D5E3DFA2}" srcOrd="0" destOrd="0" presId="urn:microsoft.com/office/officeart/2005/8/layout/hierarchy2"/>
    <dgm:cxn modelId="{C7F6C99B-7371-4B22-A291-027E7E452A61}" type="presOf" srcId="{B55D4AB1-EA27-4ECD-A907-C8785167CD24}" destId="{D1D7614E-AF19-47C1-B9BE-186319613DEA}" srcOrd="0" destOrd="0" presId="urn:microsoft.com/office/officeart/2005/8/layout/hierarchy2"/>
    <dgm:cxn modelId="{E5D1189E-CB54-4681-A31B-AFECECFCDAFE}" type="presOf" srcId="{BF91AC61-B472-4663-88DA-ED7FAA43DB30}" destId="{08CC6997-12C0-46B8-AFDC-20D7DB095B1E}" srcOrd="1" destOrd="0" presId="urn:microsoft.com/office/officeart/2005/8/layout/hierarchy2"/>
    <dgm:cxn modelId="{863E849E-0E84-4F27-8467-D3B207DB36CD}" type="presOf" srcId="{8C074BCC-33A0-42CA-8518-F8975AD5AEDF}" destId="{B999E8D8-D1DF-4464-963E-F8EA7D772875}" srcOrd="0" destOrd="0" presId="urn:microsoft.com/office/officeart/2005/8/layout/hierarchy2"/>
    <dgm:cxn modelId="{CA18F2A0-BD37-44D0-B3E2-EA53D98266DC}" type="presOf" srcId="{B9E371E1-AB25-4240-8CEC-F0FB98C7D7BF}" destId="{94FF358A-9BF2-4B4C-9402-2278539B5B93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515A01B7-72BE-4D14-A4E0-3FC628A785BF}" type="presOf" srcId="{A01CF1D1-7808-4583-A41E-E348ED6DD8A1}" destId="{10C0F528-4858-49DF-B563-ADE3384BEE9B}" srcOrd="0" destOrd="0" presId="urn:microsoft.com/office/officeart/2005/8/layout/hierarchy2"/>
    <dgm:cxn modelId="{601414BC-6DD6-4A4F-AD9A-86FB99704F67}" type="presOf" srcId="{3D3BD06C-D740-4E96-A1C8-61E52DC03FFD}" destId="{72BC97BB-0B99-40B1-B279-4D28D6A48465}" srcOrd="0" destOrd="0" presId="urn:microsoft.com/office/officeart/2005/8/layout/hierarchy2"/>
    <dgm:cxn modelId="{272EB6C9-68A4-4764-B4F3-63D1D29BCEF8}" type="presOf" srcId="{BDB253E8-2F20-49B0-AB88-C42DD078FA2C}" destId="{E0CFE752-F146-4539-A2BB-87F6EAF9D384}" srcOrd="0" destOrd="0" presId="urn:microsoft.com/office/officeart/2005/8/layout/hierarchy2"/>
    <dgm:cxn modelId="{3000DBD5-7E56-4621-8427-3614C2357BE1}" type="presOf" srcId="{A9B7C045-338C-4297-81C4-D943788A7ABD}" destId="{AD290D56-4621-4F50-B048-B5D2FA47AF47}" srcOrd="0" destOrd="0" presId="urn:microsoft.com/office/officeart/2005/8/layout/hierarchy2"/>
    <dgm:cxn modelId="{3F5764DC-5823-4BC5-AC81-9C17E20F4F48}" type="presOf" srcId="{A9B7C045-338C-4297-81C4-D943788A7ABD}" destId="{BB16123D-4C9A-4C04-822C-7258C152B0B4}" srcOrd="1" destOrd="0" presId="urn:microsoft.com/office/officeart/2005/8/layout/hierarchy2"/>
    <dgm:cxn modelId="{086FDDE4-B3F8-44D9-BE0D-93EC77A4AC62}" type="presOf" srcId="{839EB60B-B0BD-4D91-80E3-A3B67E7C4AE8}" destId="{BE6BAE74-D652-425A-A016-37B08DDC5FB9}" srcOrd="1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1002DCEF-750F-4FA0-91E7-05AD54FEB6E8}" type="presOf" srcId="{ADBFD8D5-368D-4F11-AB93-A5739FB8C4A2}" destId="{2268C1F5-CF56-4244-87C9-1D083F2E36AF}" srcOrd="0" destOrd="0" presId="urn:microsoft.com/office/officeart/2005/8/layout/hierarchy2"/>
    <dgm:cxn modelId="{5FE3F5F3-A73B-4470-B292-09AA2C8B23BA}" type="presOf" srcId="{839EB60B-B0BD-4D91-80E3-A3B67E7C4AE8}" destId="{570F32CD-B2A3-4C93-A73D-130E2DD8E1AD}" srcOrd="0" destOrd="0" presId="urn:microsoft.com/office/officeart/2005/8/layout/hierarchy2"/>
    <dgm:cxn modelId="{6FD067F5-AE58-4470-8D9F-2344FB69A219}" type="presOf" srcId="{65AA698D-6E2C-4A5D-9E2B-9198E1648308}" destId="{E0C17241-43D8-4C23-90B6-ABEAC78A6CA7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198CF294-E64B-4A52-AF8A-A2E8528B882C}" type="presParOf" srcId="{4502C600-91E5-4294-9894-B763E0C2E5A4}" destId="{EA57ACE2-1DEC-43F5-98E5-DA2B32E66B35}" srcOrd="0" destOrd="0" presId="urn:microsoft.com/office/officeart/2005/8/layout/hierarchy2"/>
    <dgm:cxn modelId="{8D8DB85F-6071-4C95-A211-2B273ADAD652}" type="presParOf" srcId="{EA57ACE2-1DEC-43F5-98E5-DA2B32E66B35}" destId="{FE8673C8-8884-44BC-8D0C-E973D5E3DFA2}" srcOrd="0" destOrd="0" presId="urn:microsoft.com/office/officeart/2005/8/layout/hierarchy2"/>
    <dgm:cxn modelId="{9660762A-6D2E-4F85-AD90-FFAD835C5D44}" type="presParOf" srcId="{EA57ACE2-1DEC-43F5-98E5-DA2B32E66B35}" destId="{6E2B5572-0F36-4705-9127-864BC419C0F9}" srcOrd="1" destOrd="0" presId="urn:microsoft.com/office/officeart/2005/8/layout/hierarchy2"/>
    <dgm:cxn modelId="{F31CC157-D8C4-481C-B8EC-F7E08DA594BA}" type="presParOf" srcId="{6E2B5572-0F36-4705-9127-864BC419C0F9}" destId="{635E0B5D-A251-48BF-90CA-0A5EFAD6B37E}" srcOrd="0" destOrd="0" presId="urn:microsoft.com/office/officeart/2005/8/layout/hierarchy2"/>
    <dgm:cxn modelId="{ADC30F0C-F2C9-4350-9F41-55913FD32D3F}" type="presParOf" srcId="{635E0B5D-A251-48BF-90CA-0A5EFAD6B37E}" destId="{08CC6997-12C0-46B8-AFDC-20D7DB095B1E}" srcOrd="0" destOrd="0" presId="urn:microsoft.com/office/officeart/2005/8/layout/hierarchy2"/>
    <dgm:cxn modelId="{0212205B-2DCE-451E-BF6A-138EA8A4AD66}" type="presParOf" srcId="{6E2B5572-0F36-4705-9127-864BC419C0F9}" destId="{5952E2BC-54A5-43F9-BC2A-A3EB6E69FFCD}" srcOrd="1" destOrd="0" presId="urn:microsoft.com/office/officeart/2005/8/layout/hierarchy2"/>
    <dgm:cxn modelId="{B820B6D6-BA6E-4FB2-92DC-C658DCA011DB}" type="presParOf" srcId="{5952E2BC-54A5-43F9-BC2A-A3EB6E69FFCD}" destId="{D1D7614E-AF19-47C1-B9BE-186319613DEA}" srcOrd="0" destOrd="0" presId="urn:microsoft.com/office/officeart/2005/8/layout/hierarchy2"/>
    <dgm:cxn modelId="{8CDE304A-FE1E-4CFE-8AC6-65222EBA5D6F}" type="presParOf" srcId="{5952E2BC-54A5-43F9-BC2A-A3EB6E69FFCD}" destId="{F0A115CA-C2D7-4085-B201-BC0696812D47}" srcOrd="1" destOrd="0" presId="urn:microsoft.com/office/officeart/2005/8/layout/hierarchy2"/>
    <dgm:cxn modelId="{236407F8-3532-47F8-AAB2-F67AE8EE1D6E}" type="presParOf" srcId="{F0A115CA-C2D7-4085-B201-BC0696812D47}" destId="{72BC97BB-0B99-40B1-B279-4D28D6A48465}" srcOrd="0" destOrd="0" presId="urn:microsoft.com/office/officeart/2005/8/layout/hierarchy2"/>
    <dgm:cxn modelId="{CD217566-34F3-4DEC-BAFB-0D037B449056}" type="presParOf" srcId="{72BC97BB-0B99-40B1-B279-4D28D6A48465}" destId="{7325C807-F255-4CCC-B483-A52336E8315F}" srcOrd="0" destOrd="0" presId="urn:microsoft.com/office/officeart/2005/8/layout/hierarchy2"/>
    <dgm:cxn modelId="{0DD327CD-3C20-4BBA-BBB7-24D99A76B5E1}" type="presParOf" srcId="{F0A115CA-C2D7-4085-B201-BC0696812D47}" destId="{8E0664B0-18A6-4AB2-82DB-87B006E7858D}" srcOrd="1" destOrd="0" presId="urn:microsoft.com/office/officeart/2005/8/layout/hierarchy2"/>
    <dgm:cxn modelId="{329FB1BA-A1CE-4797-9A55-D9143256CD93}" type="presParOf" srcId="{8E0664B0-18A6-4AB2-82DB-87B006E7858D}" destId="{9BD61BCB-3896-421D-977E-40582B92B6F2}" srcOrd="0" destOrd="0" presId="urn:microsoft.com/office/officeart/2005/8/layout/hierarchy2"/>
    <dgm:cxn modelId="{46792AA4-79CD-4C58-A2CE-2C8264B3747A}" type="presParOf" srcId="{8E0664B0-18A6-4AB2-82DB-87B006E7858D}" destId="{2B3F510B-8299-44A3-B3BE-550410C1B97E}" srcOrd="1" destOrd="0" presId="urn:microsoft.com/office/officeart/2005/8/layout/hierarchy2"/>
    <dgm:cxn modelId="{F4304A79-A887-4E30-A827-0888DF8A72D1}" type="presParOf" srcId="{F0A115CA-C2D7-4085-B201-BC0696812D47}" destId="{E0C17241-43D8-4C23-90B6-ABEAC78A6CA7}" srcOrd="2" destOrd="0" presId="urn:microsoft.com/office/officeart/2005/8/layout/hierarchy2"/>
    <dgm:cxn modelId="{35B72499-1375-4ABA-A91A-437662D9D5FE}" type="presParOf" srcId="{E0C17241-43D8-4C23-90B6-ABEAC78A6CA7}" destId="{1E8F2F15-E4EC-41B4-9654-28BC8FD0A051}" srcOrd="0" destOrd="0" presId="urn:microsoft.com/office/officeart/2005/8/layout/hierarchy2"/>
    <dgm:cxn modelId="{78D88EC2-5554-4F8D-B93A-BCEC6C530D64}" type="presParOf" srcId="{F0A115CA-C2D7-4085-B201-BC0696812D47}" destId="{03932635-B7CB-4493-8EE2-09BBE98D7839}" srcOrd="3" destOrd="0" presId="urn:microsoft.com/office/officeart/2005/8/layout/hierarchy2"/>
    <dgm:cxn modelId="{53069DE2-8C39-4232-99DA-9A30062F78AE}" type="presParOf" srcId="{03932635-B7CB-4493-8EE2-09BBE98D7839}" destId="{B999E8D8-D1DF-4464-963E-F8EA7D772875}" srcOrd="0" destOrd="0" presId="urn:microsoft.com/office/officeart/2005/8/layout/hierarchy2"/>
    <dgm:cxn modelId="{4281FB33-E48B-453E-99F2-EC6E27A845CF}" type="presParOf" srcId="{03932635-B7CB-4493-8EE2-09BBE98D7839}" destId="{28F22BB4-7878-4E20-B05D-194AF577981E}" srcOrd="1" destOrd="0" presId="urn:microsoft.com/office/officeart/2005/8/layout/hierarchy2"/>
    <dgm:cxn modelId="{EA98EDE8-5F5E-43FD-BEBB-8E2A4F430E88}" type="presParOf" srcId="{F0A115CA-C2D7-4085-B201-BC0696812D47}" destId="{10C0F528-4858-49DF-B563-ADE3384BEE9B}" srcOrd="4" destOrd="0" presId="urn:microsoft.com/office/officeart/2005/8/layout/hierarchy2"/>
    <dgm:cxn modelId="{FA0B12D9-D7AD-4BE2-94D5-58144C20369E}" type="presParOf" srcId="{10C0F528-4858-49DF-B563-ADE3384BEE9B}" destId="{86F519EB-3626-4070-9819-E1A18B7B7B67}" srcOrd="0" destOrd="0" presId="urn:microsoft.com/office/officeart/2005/8/layout/hierarchy2"/>
    <dgm:cxn modelId="{1996D0D4-1243-405D-A224-BD6233D0911F}" type="presParOf" srcId="{F0A115CA-C2D7-4085-B201-BC0696812D47}" destId="{1C20D774-CC14-401F-A3B2-2ECFF179A701}" srcOrd="5" destOrd="0" presId="urn:microsoft.com/office/officeart/2005/8/layout/hierarchy2"/>
    <dgm:cxn modelId="{98CB9882-45CE-4563-829D-3A7035F934C4}" type="presParOf" srcId="{1C20D774-CC14-401F-A3B2-2ECFF179A701}" destId="{2268C1F5-CF56-4244-87C9-1D083F2E36AF}" srcOrd="0" destOrd="0" presId="urn:microsoft.com/office/officeart/2005/8/layout/hierarchy2"/>
    <dgm:cxn modelId="{ED5396D1-6D48-4D5D-B66A-8B5CF12F860D}" type="presParOf" srcId="{1C20D774-CC14-401F-A3B2-2ECFF179A701}" destId="{F18253A1-1A23-4E42-A4C2-F77F252E8439}" srcOrd="1" destOrd="0" presId="urn:microsoft.com/office/officeart/2005/8/layout/hierarchy2"/>
    <dgm:cxn modelId="{573A3801-D139-47E8-8479-25BC00DDAE0C}" type="presParOf" srcId="{F18253A1-1A23-4E42-A4C2-F77F252E8439}" destId="{E0CFE752-F146-4539-A2BB-87F6EAF9D384}" srcOrd="0" destOrd="0" presId="urn:microsoft.com/office/officeart/2005/8/layout/hierarchy2"/>
    <dgm:cxn modelId="{799C494C-5704-4235-94A5-B56BF93D0C2B}" type="presParOf" srcId="{E0CFE752-F146-4539-A2BB-87F6EAF9D384}" destId="{CD850B83-3679-4B51-B2F9-90A1E1626013}" srcOrd="0" destOrd="0" presId="urn:microsoft.com/office/officeart/2005/8/layout/hierarchy2"/>
    <dgm:cxn modelId="{B5E8D7DF-BA5F-4030-9DDE-48E9195513AF}" type="presParOf" srcId="{F18253A1-1A23-4E42-A4C2-F77F252E8439}" destId="{BCE7535E-52C3-4C14-84A5-F0099C03917F}" srcOrd="1" destOrd="0" presId="urn:microsoft.com/office/officeart/2005/8/layout/hierarchy2"/>
    <dgm:cxn modelId="{0ACACA2A-D537-44E7-9825-34622BEC3C96}" type="presParOf" srcId="{BCE7535E-52C3-4C14-84A5-F0099C03917F}" destId="{A32D5FF9-53BC-4C31-BDEA-CFCE27B54DBB}" srcOrd="0" destOrd="0" presId="urn:microsoft.com/office/officeart/2005/8/layout/hierarchy2"/>
    <dgm:cxn modelId="{CC4E05DB-1D5D-4271-AB8A-0A62246BD437}" type="presParOf" srcId="{BCE7535E-52C3-4C14-84A5-F0099C03917F}" destId="{30A26B32-0B14-433E-AC57-F7ED9814D617}" srcOrd="1" destOrd="0" presId="urn:microsoft.com/office/officeart/2005/8/layout/hierarchy2"/>
    <dgm:cxn modelId="{59779386-9F60-4783-9387-1B2A56292932}" type="presParOf" srcId="{6E2B5572-0F36-4705-9127-864BC419C0F9}" destId="{570F32CD-B2A3-4C93-A73D-130E2DD8E1AD}" srcOrd="2" destOrd="0" presId="urn:microsoft.com/office/officeart/2005/8/layout/hierarchy2"/>
    <dgm:cxn modelId="{C54F1CAE-FE8D-4917-8CE2-DB504EAD934C}" type="presParOf" srcId="{570F32CD-B2A3-4C93-A73D-130E2DD8E1AD}" destId="{BE6BAE74-D652-425A-A016-37B08DDC5FB9}" srcOrd="0" destOrd="0" presId="urn:microsoft.com/office/officeart/2005/8/layout/hierarchy2"/>
    <dgm:cxn modelId="{2F50A90C-AC95-4464-928F-34E3BB94211F}" type="presParOf" srcId="{6E2B5572-0F36-4705-9127-864BC419C0F9}" destId="{EFE92F05-4366-4354-A93E-B9B8C8B669F3}" srcOrd="3" destOrd="0" presId="urn:microsoft.com/office/officeart/2005/8/layout/hierarchy2"/>
    <dgm:cxn modelId="{0AF42B98-AB5D-4E29-BC43-5EC38321C5E3}" type="presParOf" srcId="{EFE92F05-4366-4354-A93E-B9B8C8B669F3}" destId="{03075E23-5D10-4B55-A61F-4267C4E0A899}" srcOrd="0" destOrd="0" presId="urn:microsoft.com/office/officeart/2005/8/layout/hierarchy2"/>
    <dgm:cxn modelId="{7F079A2C-EC47-4F01-98CC-7A06B4D90605}" type="presParOf" srcId="{EFE92F05-4366-4354-A93E-B9B8C8B669F3}" destId="{E9487F9B-6148-40F5-AF62-EA0E9347DA1E}" srcOrd="1" destOrd="0" presId="urn:microsoft.com/office/officeart/2005/8/layout/hierarchy2"/>
    <dgm:cxn modelId="{B4FEC70E-9D17-44A2-A50B-39E6A3A33903}" type="presParOf" srcId="{E9487F9B-6148-40F5-AF62-EA0E9347DA1E}" destId="{AD290D56-4621-4F50-B048-B5D2FA47AF47}" srcOrd="0" destOrd="0" presId="urn:microsoft.com/office/officeart/2005/8/layout/hierarchy2"/>
    <dgm:cxn modelId="{21C32499-F96A-418C-A911-8BBD3ED1FBE4}" type="presParOf" srcId="{AD290D56-4621-4F50-B048-B5D2FA47AF47}" destId="{BB16123D-4C9A-4C04-822C-7258C152B0B4}" srcOrd="0" destOrd="0" presId="urn:microsoft.com/office/officeart/2005/8/layout/hierarchy2"/>
    <dgm:cxn modelId="{C8CB22A4-E121-4C0C-A075-EF5544196084}" type="presParOf" srcId="{E9487F9B-6148-40F5-AF62-EA0E9347DA1E}" destId="{1886623E-F304-4951-B66C-90C8AD3FE950}" srcOrd="1" destOrd="0" presId="urn:microsoft.com/office/officeart/2005/8/layout/hierarchy2"/>
    <dgm:cxn modelId="{D7FF8CB9-150D-4F13-A7CD-2FBF0F35AB68}" type="presParOf" srcId="{1886623E-F304-4951-B66C-90C8AD3FE950}" destId="{1FBE4AAF-3E14-4FFA-8204-D61AEAEB629B}" srcOrd="0" destOrd="0" presId="urn:microsoft.com/office/officeart/2005/8/layout/hierarchy2"/>
    <dgm:cxn modelId="{E50D23F1-F5AA-4191-9B6F-6F78E6782733}" type="presParOf" srcId="{1886623E-F304-4951-B66C-90C8AD3FE950}" destId="{CC0F2D96-4394-46ED-82D6-3758D8483E8B}" srcOrd="1" destOrd="0" presId="urn:microsoft.com/office/officeart/2005/8/layout/hierarchy2"/>
    <dgm:cxn modelId="{4791A78F-E1CD-49D3-B49E-A4643716261F}" type="presParOf" srcId="{E9487F9B-6148-40F5-AF62-EA0E9347DA1E}" destId="{039124D1-AF03-45C6-B6AF-243A518749D1}" srcOrd="2" destOrd="0" presId="urn:microsoft.com/office/officeart/2005/8/layout/hierarchy2"/>
    <dgm:cxn modelId="{C71A5221-7E88-4FCB-8932-FC34264F4EC6}" type="presParOf" srcId="{039124D1-AF03-45C6-B6AF-243A518749D1}" destId="{94FF358A-9BF2-4B4C-9402-2278539B5B93}" srcOrd="0" destOrd="0" presId="urn:microsoft.com/office/officeart/2005/8/layout/hierarchy2"/>
    <dgm:cxn modelId="{970CC4C5-E1D7-45AB-8B6B-FE574F778031}" type="presParOf" srcId="{E9487F9B-6148-40F5-AF62-EA0E9347DA1E}" destId="{1D6821D1-4311-4A38-8C65-1DBBDEF374C9}" srcOrd="3" destOrd="0" presId="urn:microsoft.com/office/officeart/2005/8/layout/hierarchy2"/>
    <dgm:cxn modelId="{E71C223D-94DB-4057-8027-E57F020A1162}" type="presParOf" srcId="{1D6821D1-4311-4A38-8C65-1DBBDEF374C9}" destId="{21F84785-B01E-435C-AC74-6E808D434759}" srcOrd="0" destOrd="0" presId="urn:microsoft.com/office/officeart/2005/8/layout/hierarchy2"/>
    <dgm:cxn modelId="{1CA58E99-43F0-497D-B3BA-AAD0DE4283E2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673C8-8884-44BC-8D0C-E973D5E3DFA2}">
      <dsp:nvSpPr>
        <dsp:cNvPr id="0" name=""/>
        <dsp:cNvSpPr/>
      </dsp:nvSpPr>
      <dsp:spPr>
        <a:xfrm>
          <a:off x="1126" y="1523099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Package1</a:t>
          </a:r>
        </a:p>
      </dsp:txBody>
      <dsp:txXfrm>
        <a:off x="16785" y="1538758"/>
        <a:ext cx="1037979" cy="503330"/>
      </dsp:txXfrm>
    </dsp:sp>
    <dsp:sp modelId="{635E0B5D-A251-48BF-90CA-0A5EFAD6B37E}">
      <dsp:nvSpPr>
        <dsp:cNvPr id="0" name=""/>
        <dsp:cNvSpPr/>
      </dsp:nvSpPr>
      <dsp:spPr>
        <a:xfrm rot="17945813">
          <a:off x="844503" y="1391445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1384156"/>
        <a:ext cx="43977" cy="43977"/>
      </dsp:txXfrm>
    </dsp:sp>
    <dsp:sp modelId="{D1D7614E-AF19-47C1-B9BE-186319613DEA}">
      <dsp:nvSpPr>
        <dsp:cNvPr id="0" name=""/>
        <dsp:cNvSpPr/>
      </dsp:nvSpPr>
      <dsp:spPr>
        <a:xfrm>
          <a:off x="1498142" y="754542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</a:t>
          </a:r>
        </a:p>
      </dsp:txBody>
      <dsp:txXfrm>
        <a:off x="1513801" y="770201"/>
        <a:ext cx="1037979" cy="503330"/>
      </dsp:txXfrm>
    </dsp:sp>
    <dsp:sp modelId="{72BC97BB-0B99-40B1-B279-4D28D6A48465}">
      <dsp:nvSpPr>
        <dsp:cNvPr id="0" name=""/>
        <dsp:cNvSpPr/>
      </dsp:nvSpPr>
      <dsp:spPr>
        <a:xfrm rot="18289469">
          <a:off x="2406807" y="699743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695718"/>
        <a:ext cx="37449" cy="37449"/>
      </dsp:txXfrm>
    </dsp:sp>
    <dsp:sp modelId="{9BD61BCB-3896-421D-977E-40582B92B6F2}">
      <dsp:nvSpPr>
        <dsp:cNvPr id="0" name=""/>
        <dsp:cNvSpPr/>
      </dsp:nvSpPr>
      <dsp:spPr>
        <a:xfrm>
          <a:off x="2995159" y="139695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3010818" y="155354"/>
        <a:ext cx="1037979" cy="503330"/>
      </dsp:txXfrm>
    </dsp:sp>
    <dsp:sp modelId="{E0C17241-43D8-4C23-90B6-ABEAC78A6CA7}">
      <dsp:nvSpPr>
        <dsp:cNvPr id="0" name=""/>
        <dsp:cNvSpPr/>
      </dsp:nvSpPr>
      <dsp:spPr>
        <a:xfrm>
          <a:off x="2567440" y="1007166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0607" y="1011173"/>
        <a:ext cx="21385" cy="21385"/>
      </dsp:txXfrm>
    </dsp:sp>
    <dsp:sp modelId="{B999E8D8-D1DF-4464-963E-F8EA7D772875}">
      <dsp:nvSpPr>
        <dsp:cNvPr id="0" name=""/>
        <dsp:cNvSpPr/>
      </dsp:nvSpPr>
      <dsp:spPr>
        <a:xfrm>
          <a:off x="2995159" y="754542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Class2</a:t>
          </a:r>
        </a:p>
      </dsp:txBody>
      <dsp:txXfrm>
        <a:off x="3010818" y="770201"/>
        <a:ext cx="1037979" cy="503330"/>
      </dsp:txXfrm>
    </dsp:sp>
    <dsp:sp modelId="{10C0F528-4858-49DF-B563-ADE3384BEE9B}">
      <dsp:nvSpPr>
        <dsp:cNvPr id="0" name=""/>
        <dsp:cNvSpPr/>
      </dsp:nvSpPr>
      <dsp:spPr>
        <a:xfrm rot="3310531">
          <a:off x="2406807" y="1314589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1310564"/>
        <a:ext cx="37449" cy="37449"/>
      </dsp:txXfrm>
    </dsp:sp>
    <dsp:sp modelId="{2268C1F5-CF56-4244-87C9-1D083F2E36AF}">
      <dsp:nvSpPr>
        <dsp:cNvPr id="0" name=""/>
        <dsp:cNvSpPr/>
      </dsp:nvSpPr>
      <dsp:spPr>
        <a:xfrm>
          <a:off x="2995159" y="1369388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Package2_2</a:t>
          </a:r>
        </a:p>
      </dsp:txBody>
      <dsp:txXfrm>
        <a:off x="3010818" y="1385047"/>
        <a:ext cx="1037979" cy="503330"/>
      </dsp:txXfrm>
    </dsp:sp>
    <dsp:sp modelId="{E0CFE752-F146-4539-A2BB-87F6EAF9D384}">
      <dsp:nvSpPr>
        <dsp:cNvPr id="0" name=""/>
        <dsp:cNvSpPr/>
      </dsp:nvSpPr>
      <dsp:spPr>
        <a:xfrm>
          <a:off x="4064457" y="1622012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7623" y="1626019"/>
        <a:ext cx="21385" cy="21385"/>
      </dsp:txXfrm>
    </dsp:sp>
    <dsp:sp modelId="{A32D5FF9-53BC-4C31-BDEA-CFCE27B54DBB}">
      <dsp:nvSpPr>
        <dsp:cNvPr id="0" name=""/>
        <dsp:cNvSpPr/>
      </dsp:nvSpPr>
      <dsp:spPr>
        <a:xfrm>
          <a:off x="4492176" y="1369388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4507835" y="1385047"/>
        <a:ext cx="1037979" cy="503330"/>
      </dsp:txXfrm>
    </dsp:sp>
    <dsp:sp modelId="{570F32CD-B2A3-4C93-A73D-130E2DD8E1AD}">
      <dsp:nvSpPr>
        <dsp:cNvPr id="0" name=""/>
        <dsp:cNvSpPr/>
      </dsp:nvSpPr>
      <dsp:spPr>
        <a:xfrm rot="3654187">
          <a:off x="844503" y="2160003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2152713"/>
        <a:ext cx="43977" cy="43977"/>
      </dsp:txXfrm>
    </dsp:sp>
    <dsp:sp modelId="{03075E23-5D10-4B55-A61F-4267C4E0A899}">
      <dsp:nvSpPr>
        <dsp:cNvPr id="0" name=""/>
        <dsp:cNvSpPr/>
      </dsp:nvSpPr>
      <dsp:spPr>
        <a:xfrm>
          <a:off x="1498142" y="2291657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Package3</a:t>
          </a:r>
        </a:p>
      </dsp:txBody>
      <dsp:txXfrm>
        <a:off x="1513801" y="2307316"/>
        <a:ext cx="1037979" cy="503330"/>
      </dsp:txXfrm>
    </dsp:sp>
    <dsp:sp modelId="{AD290D56-4621-4F50-B048-B5D2FA47AF47}">
      <dsp:nvSpPr>
        <dsp:cNvPr id="0" name=""/>
        <dsp:cNvSpPr/>
      </dsp:nvSpPr>
      <dsp:spPr>
        <a:xfrm rot="19457599">
          <a:off x="2517931" y="2390570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392101"/>
        <a:ext cx="26336" cy="26336"/>
      </dsp:txXfrm>
    </dsp:sp>
    <dsp:sp modelId="{1FBE4AAF-3E14-4FFA-8204-D61AEAEB629B}">
      <dsp:nvSpPr>
        <dsp:cNvPr id="0" name=""/>
        <dsp:cNvSpPr/>
      </dsp:nvSpPr>
      <dsp:spPr>
        <a:xfrm>
          <a:off x="2995159" y="1984234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3010818" y="1999893"/>
        <a:ext cx="1037979" cy="503330"/>
      </dsp:txXfrm>
    </dsp:sp>
    <dsp:sp modelId="{039124D1-AF03-45C6-B6AF-243A518749D1}">
      <dsp:nvSpPr>
        <dsp:cNvPr id="0" name=""/>
        <dsp:cNvSpPr/>
      </dsp:nvSpPr>
      <dsp:spPr>
        <a:xfrm rot="2142401">
          <a:off x="2517931" y="2697993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699524"/>
        <a:ext cx="26336" cy="26336"/>
      </dsp:txXfrm>
    </dsp:sp>
    <dsp:sp modelId="{21F84785-B01E-435C-AC74-6E808D434759}">
      <dsp:nvSpPr>
        <dsp:cNvPr id="0" name=""/>
        <dsp:cNvSpPr/>
      </dsp:nvSpPr>
      <dsp:spPr>
        <a:xfrm>
          <a:off x="2995159" y="2599080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 dirty="0"/>
            <a:t>Class1</a:t>
          </a:r>
        </a:p>
      </dsp:txBody>
      <dsp:txXfrm>
        <a:off x="3010818" y="2614739"/>
        <a:ext cx="1037979" cy="503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673C8-8884-44BC-8D0C-E973D5E3DFA2}">
      <dsp:nvSpPr>
        <dsp:cNvPr id="0" name=""/>
        <dsp:cNvSpPr/>
      </dsp:nvSpPr>
      <dsp:spPr>
        <a:xfrm>
          <a:off x="1126" y="1523099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Package1</a:t>
          </a:r>
        </a:p>
      </dsp:txBody>
      <dsp:txXfrm>
        <a:off x="16785" y="1538758"/>
        <a:ext cx="1037979" cy="503330"/>
      </dsp:txXfrm>
    </dsp:sp>
    <dsp:sp modelId="{635E0B5D-A251-48BF-90CA-0A5EFAD6B37E}">
      <dsp:nvSpPr>
        <dsp:cNvPr id="0" name=""/>
        <dsp:cNvSpPr/>
      </dsp:nvSpPr>
      <dsp:spPr>
        <a:xfrm rot="17945813">
          <a:off x="844503" y="1391445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1384156"/>
        <a:ext cx="43977" cy="43977"/>
      </dsp:txXfrm>
    </dsp:sp>
    <dsp:sp modelId="{D1D7614E-AF19-47C1-B9BE-186319613DEA}">
      <dsp:nvSpPr>
        <dsp:cNvPr id="0" name=""/>
        <dsp:cNvSpPr/>
      </dsp:nvSpPr>
      <dsp:spPr>
        <a:xfrm>
          <a:off x="1498142" y="754542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</a:t>
          </a:r>
        </a:p>
      </dsp:txBody>
      <dsp:txXfrm>
        <a:off x="1513801" y="770201"/>
        <a:ext cx="1037979" cy="503330"/>
      </dsp:txXfrm>
    </dsp:sp>
    <dsp:sp modelId="{72BC97BB-0B99-40B1-B279-4D28D6A48465}">
      <dsp:nvSpPr>
        <dsp:cNvPr id="0" name=""/>
        <dsp:cNvSpPr/>
      </dsp:nvSpPr>
      <dsp:spPr>
        <a:xfrm rot="18289469">
          <a:off x="2406807" y="699743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695718"/>
        <a:ext cx="37449" cy="37449"/>
      </dsp:txXfrm>
    </dsp:sp>
    <dsp:sp modelId="{9BD61BCB-3896-421D-977E-40582B92B6F2}">
      <dsp:nvSpPr>
        <dsp:cNvPr id="0" name=""/>
        <dsp:cNvSpPr/>
      </dsp:nvSpPr>
      <dsp:spPr>
        <a:xfrm>
          <a:off x="2995159" y="139695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3010818" y="155354"/>
        <a:ext cx="1037979" cy="503330"/>
      </dsp:txXfrm>
    </dsp:sp>
    <dsp:sp modelId="{E0C17241-43D8-4C23-90B6-ABEAC78A6CA7}">
      <dsp:nvSpPr>
        <dsp:cNvPr id="0" name=""/>
        <dsp:cNvSpPr/>
      </dsp:nvSpPr>
      <dsp:spPr>
        <a:xfrm>
          <a:off x="2567440" y="1007166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0607" y="1011173"/>
        <a:ext cx="21385" cy="21385"/>
      </dsp:txXfrm>
    </dsp:sp>
    <dsp:sp modelId="{B999E8D8-D1DF-4464-963E-F8EA7D772875}">
      <dsp:nvSpPr>
        <dsp:cNvPr id="0" name=""/>
        <dsp:cNvSpPr/>
      </dsp:nvSpPr>
      <dsp:spPr>
        <a:xfrm>
          <a:off x="2995159" y="754542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Class2</a:t>
          </a:r>
        </a:p>
      </dsp:txBody>
      <dsp:txXfrm>
        <a:off x="3010818" y="770201"/>
        <a:ext cx="1037979" cy="503330"/>
      </dsp:txXfrm>
    </dsp:sp>
    <dsp:sp modelId="{10C0F528-4858-49DF-B563-ADE3384BEE9B}">
      <dsp:nvSpPr>
        <dsp:cNvPr id="0" name=""/>
        <dsp:cNvSpPr/>
      </dsp:nvSpPr>
      <dsp:spPr>
        <a:xfrm rot="3310531">
          <a:off x="2406807" y="1314589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1310564"/>
        <a:ext cx="37449" cy="37449"/>
      </dsp:txXfrm>
    </dsp:sp>
    <dsp:sp modelId="{2268C1F5-CF56-4244-87C9-1D083F2E36AF}">
      <dsp:nvSpPr>
        <dsp:cNvPr id="0" name=""/>
        <dsp:cNvSpPr/>
      </dsp:nvSpPr>
      <dsp:spPr>
        <a:xfrm>
          <a:off x="2995159" y="1369388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Package2_2</a:t>
          </a:r>
        </a:p>
      </dsp:txBody>
      <dsp:txXfrm>
        <a:off x="3010818" y="1385047"/>
        <a:ext cx="1037979" cy="503330"/>
      </dsp:txXfrm>
    </dsp:sp>
    <dsp:sp modelId="{E0CFE752-F146-4539-A2BB-87F6EAF9D384}">
      <dsp:nvSpPr>
        <dsp:cNvPr id="0" name=""/>
        <dsp:cNvSpPr/>
      </dsp:nvSpPr>
      <dsp:spPr>
        <a:xfrm>
          <a:off x="4064457" y="1622012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7623" y="1626019"/>
        <a:ext cx="21385" cy="21385"/>
      </dsp:txXfrm>
    </dsp:sp>
    <dsp:sp modelId="{A32D5FF9-53BC-4C31-BDEA-CFCE27B54DBB}">
      <dsp:nvSpPr>
        <dsp:cNvPr id="0" name=""/>
        <dsp:cNvSpPr/>
      </dsp:nvSpPr>
      <dsp:spPr>
        <a:xfrm>
          <a:off x="4492176" y="1369388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4507835" y="1385047"/>
        <a:ext cx="1037979" cy="503330"/>
      </dsp:txXfrm>
    </dsp:sp>
    <dsp:sp modelId="{570F32CD-B2A3-4C93-A73D-130E2DD8E1AD}">
      <dsp:nvSpPr>
        <dsp:cNvPr id="0" name=""/>
        <dsp:cNvSpPr/>
      </dsp:nvSpPr>
      <dsp:spPr>
        <a:xfrm rot="3654187">
          <a:off x="844503" y="2160003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2152713"/>
        <a:ext cx="43977" cy="43977"/>
      </dsp:txXfrm>
    </dsp:sp>
    <dsp:sp modelId="{03075E23-5D10-4B55-A61F-4267C4E0A899}">
      <dsp:nvSpPr>
        <dsp:cNvPr id="0" name=""/>
        <dsp:cNvSpPr/>
      </dsp:nvSpPr>
      <dsp:spPr>
        <a:xfrm>
          <a:off x="1498142" y="2291657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Package3</a:t>
          </a:r>
        </a:p>
      </dsp:txBody>
      <dsp:txXfrm>
        <a:off x="1513801" y="2307316"/>
        <a:ext cx="1037979" cy="503330"/>
      </dsp:txXfrm>
    </dsp:sp>
    <dsp:sp modelId="{AD290D56-4621-4F50-B048-B5D2FA47AF47}">
      <dsp:nvSpPr>
        <dsp:cNvPr id="0" name=""/>
        <dsp:cNvSpPr/>
      </dsp:nvSpPr>
      <dsp:spPr>
        <a:xfrm rot="19457599">
          <a:off x="2517931" y="2390570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392101"/>
        <a:ext cx="26336" cy="26336"/>
      </dsp:txXfrm>
    </dsp:sp>
    <dsp:sp modelId="{1FBE4AAF-3E14-4FFA-8204-D61AEAEB629B}">
      <dsp:nvSpPr>
        <dsp:cNvPr id="0" name=""/>
        <dsp:cNvSpPr/>
      </dsp:nvSpPr>
      <dsp:spPr>
        <a:xfrm>
          <a:off x="2995159" y="1984234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Class1</a:t>
          </a:r>
        </a:p>
      </dsp:txBody>
      <dsp:txXfrm>
        <a:off x="3010818" y="1999893"/>
        <a:ext cx="1037979" cy="503330"/>
      </dsp:txXfrm>
    </dsp:sp>
    <dsp:sp modelId="{039124D1-AF03-45C6-B6AF-243A518749D1}">
      <dsp:nvSpPr>
        <dsp:cNvPr id="0" name=""/>
        <dsp:cNvSpPr/>
      </dsp:nvSpPr>
      <dsp:spPr>
        <a:xfrm rot="2142401">
          <a:off x="2517931" y="2697993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699524"/>
        <a:ext cx="26336" cy="26336"/>
      </dsp:txXfrm>
    </dsp:sp>
    <dsp:sp modelId="{21F84785-B01E-435C-AC74-6E808D434759}">
      <dsp:nvSpPr>
        <dsp:cNvPr id="0" name=""/>
        <dsp:cNvSpPr/>
      </dsp:nvSpPr>
      <dsp:spPr>
        <a:xfrm>
          <a:off x="2995159" y="2599080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Class3</a:t>
          </a:r>
        </a:p>
      </dsp:txBody>
      <dsp:txXfrm>
        <a:off x="3010818" y="2614739"/>
        <a:ext cx="1037979" cy="503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673C8-8884-44BC-8D0C-E973D5E3DFA2}">
      <dsp:nvSpPr>
        <dsp:cNvPr id="0" name=""/>
        <dsp:cNvSpPr/>
      </dsp:nvSpPr>
      <dsp:spPr>
        <a:xfrm>
          <a:off x="1126" y="1523099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Package1</a:t>
          </a:r>
        </a:p>
      </dsp:txBody>
      <dsp:txXfrm>
        <a:off x="16785" y="1538758"/>
        <a:ext cx="1037979" cy="503330"/>
      </dsp:txXfrm>
    </dsp:sp>
    <dsp:sp modelId="{635E0B5D-A251-48BF-90CA-0A5EFAD6B37E}">
      <dsp:nvSpPr>
        <dsp:cNvPr id="0" name=""/>
        <dsp:cNvSpPr/>
      </dsp:nvSpPr>
      <dsp:spPr>
        <a:xfrm rot="17945813">
          <a:off x="844503" y="1391445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1384156"/>
        <a:ext cx="43977" cy="43977"/>
      </dsp:txXfrm>
    </dsp:sp>
    <dsp:sp modelId="{D1D7614E-AF19-47C1-B9BE-186319613DEA}">
      <dsp:nvSpPr>
        <dsp:cNvPr id="0" name=""/>
        <dsp:cNvSpPr/>
      </dsp:nvSpPr>
      <dsp:spPr>
        <a:xfrm>
          <a:off x="1498142" y="754542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</a:t>
          </a:r>
        </a:p>
      </dsp:txBody>
      <dsp:txXfrm>
        <a:off x="1513801" y="770201"/>
        <a:ext cx="1037979" cy="503330"/>
      </dsp:txXfrm>
    </dsp:sp>
    <dsp:sp modelId="{72BC97BB-0B99-40B1-B279-4D28D6A48465}">
      <dsp:nvSpPr>
        <dsp:cNvPr id="0" name=""/>
        <dsp:cNvSpPr/>
      </dsp:nvSpPr>
      <dsp:spPr>
        <a:xfrm rot="18289469">
          <a:off x="2406807" y="699743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695718"/>
        <a:ext cx="37449" cy="37449"/>
      </dsp:txXfrm>
    </dsp:sp>
    <dsp:sp modelId="{9BD61BCB-3896-421D-977E-40582B92B6F2}">
      <dsp:nvSpPr>
        <dsp:cNvPr id="0" name=""/>
        <dsp:cNvSpPr/>
      </dsp:nvSpPr>
      <dsp:spPr>
        <a:xfrm>
          <a:off x="2995159" y="139695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Class1</a:t>
          </a:r>
        </a:p>
      </dsp:txBody>
      <dsp:txXfrm>
        <a:off x="3010818" y="155354"/>
        <a:ext cx="1037979" cy="503330"/>
      </dsp:txXfrm>
    </dsp:sp>
    <dsp:sp modelId="{E0C17241-43D8-4C23-90B6-ABEAC78A6CA7}">
      <dsp:nvSpPr>
        <dsp:cNvPr id="0" name=""/>
        <dsp:cNvSpPr/>
      </dsp:nvSpPr>
      <dsp:spPr>
        <a:xfrm>
          <a:off x="2567440" y="1007166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0607" y="1011173"/>
        <a:ext cx="21385" cy="21385"/>
      </dsp:txXfrm>
    </dsp:sp>
    <dsp:sp modelId="{B999E8D8-D1DF-4464-963E-F8EA7D772875}">
      <dsp:nvSpPr>
        <dsp:cNvPr id="0" name=""/>
        <dsp:cNvSpPr/>
      </dsp:nvSpPr>
      <dsp:spPr>
        <a:xfrm>
          <a:off x="2995159" y="754542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Class2</a:t>
          </a:r>
        </a:p>
      </dsp:txBody>
      <dsp:txXfrm>
        <a:off x="3010818" y="770201"/>
        <a:ext cx="1037979" cy="503330"/>
      </dsp:txXfrm>
    </dsp:sp>
    <dsp:sp modelId="{10C0F528-4858-49DF-B563-ADE3384BEE9B}">
      <dsp:nvSpPr>
        <dsp:cNvPr id="0" name=""/>
        <dsp:cNvSpPr/>
      </dsp:nvSpPr>
      <dsp:spPr>
        <a:xfrm rot="3310531">
          <a:off x="2406807" y="1314589"/>
          <a:ext cx="748985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8985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575" y="1310564"/>
        <a:ext cx="37449" cy="37449"/>
      </dsp:txXfrm>
    </dsp:sp>
    <dsp:sp modelId="{2268C1F5-CF56-4244-87C9-1D083F2E36AF}">
      <dsp:nvSpPr>
        <dsp:cNvPr id="0" name=""/>
        <dsp:cNvSpPr/>
      </dsp:nvSpPr>
      <dsp:spPr>
        <a:xfrm>
          <a:off x="2995159" y="1369388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Package2_2</a:t>
          </a:r>
        </a:p>
      </dsp:txBody>
      <dsp:txXfrm>
        <a:off x="3010818" y="1385047"/>
        <a:ext cx="1037979" cy="503330"/>
      </dsp:txXfrm>
    </dsp:sp>
    <dsp:sp modelId="{E0CFE752-F146-4539-A2BB-87F6EAF9D384}">
      <dsp:nvSpPr>
        <dsp:cNvPr id="0" name=""/>
        <dsp:cNvSpPr/>
      </dsp:nvSpPr>
      <dsp:spPr>
        <a:xfrm>
          <a:off x="4064457" y="1622012"/>
          <a:ext cx="42771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42771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7623" y="1626019"/>
        <a:ext cx="21385" cy="21385"/>
      </dsp:txXfrm>
    </dsp:sp>
    <dsp:sp modelId="{A32D5FF9-53BC-4C31-BDEA-CFCE27B54DBB}">
      <dsp:nvSpPr>
        <dsp:cNvPr id="0" name=""/>
        <dsp:cNvSpPr/>
      </dsp:nvSpPr>
      <dsp:spPr>
        <a:xfrm>
          <a:off x="4492176" y="1369388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Class1</a:t>
          </a:r>
        </a:p>
      </dsp:txBody>
      <dsp:txXfrm>
        <a:off x="4507835" y="1385047"/>
        <a:ext cx="1037979" cy="503330"/>
      </dsp:txXfrm>
    </dsp:sp>
    <dsp:sp modelId="{570F32CD-B2A3-4C93-A73D-130E2DD8E1AD}">
      <dsp:nvSpPr>
        <dsp:cNvPr id="0" name=""/>
        <dsp:cNvSpPr/>
      </dsp:nvSpPr>
      <dsp:spPr>
        <a:xfrm rot="3654187">
          <a:off x="844503" y="2160003"/>
          <a:ext cx="8795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79559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2294" y="2152713"/>
        <a:ext cx="43977" cy="43977"/>
      </dsp:txXfrm>
    </dsp:sp>
    <dsp:sp modelId="{03075E23-5D10-4B55-A61F-4267C4E0A899}">
      <dsp:nvSpPr>
        <dsp:cNvPr id="0" name=""/>
        <dsp:cNvSpPr/>
      </dsp:nvSpPr>
      <dsp:spPr>
        <a:xfrm>
          <a:off x="1498142" y="2291657"/>
          <a:ext cx="1069297" cy="53464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Package3</a:t>
          </a:r>
        </a:p>
      </dsp:txBody>
      <dsp:txXfrm>
        <a:off x="1513801" y="2307316"/>
        <a:ext cx="1037979" cy="503330"/>
      </dsp:txXfrm>
    </dsp:sp>
    <dsp:sp modelId="{AD290D56-4621-4F50-B048-B5D2FA47AF47}">
      <dsp:nvSpPr>
        <dsp:cNvPr id="0" name=""/>
        <dsp:cNvSpPr/>
      </dsp:nvSpPr>
      <dsp:spPr>
        <a:xfrm rot="19457599">
          <a:off x="2517931" y="2390570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392101"/>
        <a:ext cx="26336" cy="26336"/>
      </dsp:txXfrm>
    </dsp:sp>
    <dsp:sp modelId="{1FBE4AAF-3E14-4FFA-8204-D61AEAEB629B}">
      <dsp:nvSpPr>
        <dsp:cNvPr id="0" name=""/>
        <dsp:cNvSpPr/>
      </dsp:nvSpPr>
      <dsp:spPr>
        <a:xfrm>
          <a:off x="2995159" y="1984234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Class1</a:t>
          </a:r>
        </a:p>
      </dsp:txBody>
      <dsp:txXfrm>
        <a:off x="3010818" y="1999893"/>
        <a:ext cx="1037979" cy="503330"/>
      </dsp:txXfrm>
    </dsp:sp>
    <dsp:sp modelId="{039124D1-AF03-45C6-B6AF-243A518749D1}">
      <dsp:nvSpPr>
        <dsp:cNvPr id="0" name=""/>
        <dsp:cNvSpPr/>
      </dsp:nvSpPr>
      <dsp:spPr>
        <a:xfrm rot="2142401">
          <a:off x="2517931" y="2697993"/>
          <a:ext cx="52673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526737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8131" y="2699524"/>
        <a:ext cx="26336" cy="26336"/>
      </dsp:txXfrm>
    </dsp:sp>
    <dsp:sp modelId="{21F84785-B01E-435C-AC74-6E808D434759}">
      <dsp:nvSpPr>
        <dsp:cNvPr id="0" name=""/>
        <dsp:cNvSpPr/>
      </dsp:nvSpPr>
      <dsp:spPr>
        <a:xfrm>
          <a:off x="2995159" y="2599080"/>
          <a:ext cx="1069297" cy="534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Class3</a:t>
          </a:r>
        </a:p>
      </dsp:txBody>
      <dsp:txXfrm>
        <a:off x="3010818" y="2614739"/>
        <a:ext cx="1037979" cy="503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673C8-8884-44BC-8D0C-E973D5E3DFA2}">
      <dsp:nvSpPr>
        <dsp:cNvPr id="0" name=""/>
        <dsp:cNvSpPr/>
      </dsp:nvSpPr>
      <dsp:spPr>
        <a:xfrm>
          <a:off x="2231" y="1243287"/>
          <a:ext cx="849064" cy="42453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Pack1</a:t>
          </a:r>
        </a:p>
      </dsp:txBody>
      <dsp:txXfrm>
        <a:off x="14665" y="1255721"/>
        <a:ext cx="824196" cy="399664"/>
      </dsp:txXfrm>
    </dsp:sp>
    <dsp:sp modelId="{635E0B5D-A251-48BF-90CA-0A5EFAD6B37E}">
      <dsp:nvSpPr>
        <dsp:cNvPr id="0" name=""/>
        <dsp:cNvSpPr/>
      </dsp:nvSpPr>
      <dsp:spPr>
        <a:xfrm rot="17945813">
          <a:off x="671906" y="1136094"/>
          <a:ext cx="698404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698404" y="14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3649" y="1132960"/>
        <a:ext cx="34920" cy="34920"/>
      </dsp:txXfrm>
    </dsp:sp>
    <dsp:sp modelId="{D1D7614E-AF19-47C1-B9BE-186319613DEA}">
      <dsp:nvSpPr>
        <dsp:cNvPr id="0" name=""/>
        <dsp:cNvSpPr/>
      </dsp:nvSpPr>
      <dsp:spPr>
        <a:xfrm>
          <a:off x="1190922" y="633022"/>
          <a:ext cx="849064" cy="42453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Pack2</a:t>
          </a:r>
        </a:p>
      </dsp:txBody>
      <dsp:txXfrm>
        <a:off x="1203356" y="645456"/>
        <a:ext cx="824196" cy="399664"/>
      </dsp:txXfrm>
    </dsp:sp>
    <dsp:sp modelId="{72BC97BB-0B99-40B1-B279-4D28D6A48465}">
      <dsp:nvSpPr>
        <dsp:cNvPr id="0" name=""/>
        <dsp:cNvSpPr/>
      </dsp:nvSpPr>
      <dsp:spPr>
        <a:xfrm rot="18289469">
          <a:off x="1912437" y="586855"/>
          <a:ext cx="594724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594724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4931" y="586314"/>
        <a:ext cx="29736" cy="29736"/>
      </dsp:txXfrm>
    </dsp:sp>
    <dsp:sp modelId="{9BD61BCB-3896-421D-977E-40582B92B6F2}">
      <dsp:nvSpPr>
        <dsp:cNvPr id="0" name=""/>
        <dsp:cNvSpPr/>
      </dsp:nvSpPr>
      <dsp:spPr>
        <a:xfrm>
          <a:off x="2379612" y="144809"/>
          <a:ext cx="849064" cy="42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</a:rPr>
            <a:t>Class1</a:t>
          </a:r>
        </a:p>
      </dsp:txBody>
      <dsp:txXfrm>
        <a:off x="2392046" y="157243"/>
        <a:ext cx="824196" cy="399664"/>
      </dsp:txXfrm>
    </dsp:sp>
    <dsp:sp modelId="{E0C17241-43D8-4C23-90B6-ABEAC78A6CA7}">
      <dsp:nvSpPr>
        <dsp:cNvPr id="0" name=""/>
        <dsp:cNvSpPr/>
      </dsp:nvSpPr>
      <dsp:spPr>
        <a:xfrm>
          <a:off x="2039987" y="830962"/>
          <a:ext cx="339625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339625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309" y="836797"/>
        <a:ext cx="16981" cy="16981"/>
      </dsp:txXfrm>
    </dsp:sp>
    <dsp:sp modelId="{B999E8D8-D1DF-4464-963E-F8EA7D772875}">
      <dsp:nvSpPr>
        <dsp:cNvPr id="0" name=""/>
        <dsp:cNvSpPr/>
      </dsp:nvSpPr>
      <dsp:spPr>
        <a:xfrm>
          <a:off x="2379612" y="633022"/>
          <a:ext cx="849064" cy="42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Class2</a:t>
          </a:r>
        </a:p>
      </dsp:txBody>
      <dsp:txXfrm>
        <a:off x="2392046" y="645456"/>
        <a:ext cx="824196" cy="399664"/>
      </dsp:txXfrm>
    </dsp:sp>
    <dsp:sp modelId="{10C0F528-4858-49DF-B563-ADE3384BEE9B}">
      <dsp:nvSpPr>
        <dsp:cNvPr id="0" name=""/>
        <dsp:cNvSpPr/>
      </dsp:nvSpPr>
      <dsp:spPr>
        <a:xfrm rot="3310531">
          <a:off x="1912437" y="1075068"/>
          <a:ext cx="594724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594724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4931" y="1074526"/>
        <a:ext cx="29736" cy="29736"/>
      </dsp:txXfrm>
    </dsp:sp>
    <dsp:sp modelId="{2268C1F5-CF56-4244-87C9-1D083F2E36AF}">
      <dsp:nvSpPr>
        <dsp:cNvPr id="0" name=""/>
        <dsp:cNvSpPr/>
      </dsp:nvSpPr>
      <dsp:spPr>
        <a:xfrm>
          <a:off x="2379612" y="1121234"/>
          <a:ext cx="849064" cy="42453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Pack2_2</a:t>
          </a:r>
        </a:p>
      </dsp:txBody>
      <dsp:txXfrm>
        <a:off x="2392046" y="1133668"/>
        <a:ext cx="824196" cy="399664"/>
      </dsp:txXfrm>
    </dsp:sp>
    <dsp:sp modelId="{E0CFE752-F146-4539-A2BB-87F6EAF9D384}">
      <dsp:nvSpPr>
        <dsp:cNvPr id="0" name=""/>
        <dsp:cNvSpPr/>
      </dsp:nvSpPr>
      <dsp:spPr>
        <a:xfrm>
          <a:off x="3228677" y="1319174"/>
          <a:ext cx="339625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339625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0000" y="1325009"/>
        <a:ext cx="16981" cy="16981"/>
      </dsp:txXfrm>
    </dsp:sp>
    <dsp:sp modelId="{A32D5FF9-53BC-4C31-BDEA-CFCE27B54DBB}">
      <dsp:nvSpPr>
        <dsp:cNvPr id="0" name=""/>
        <dsp:cNvSpPr/>
      </dsp:nvSpPr>
      <dsp:spPr>
        <a:xfrm>
          <a:off x="3568303" y="1121234"/>
          <a:ext cx="849064" cy="42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</a:rPr>
            <a:t>Class1</a:t>
          </a:r>
        </a:p>
      </dsp:txBody>
      <dsp:txXfrm>
        <a:off x="3580737" y="1133668"/>
        <a:ext cx="824196" cy="399664"/>
      </dsp:txXfrm>
    </dsp:sp>
    <dsp:sp modelId="{570F32CD-B2A3-4C93-A73D-130E2DD8E1AD}">
      <dsp:nvSpPr>
        <dsp:cNvPr id="0" name=""/>
        <dsp:cNvSpPr/>
      </dsp:nvSpPr>
      <dsp:spPr>
        <a:xfrm rot="3654187">
          <a:off x="671906" y="1746360"/>
          <a:ext cx="698404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698404" y="14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3649" y="1743226"/>
        <a:ext cx="34920" cy="34920"/>
      </dsp:txXfrm>
    </dsp:sp>
    <dsp:sp modelId="{03075E23-5D10-4B55-A61F-4267C4E0A899}">
      <dsp:nvSpPr>
        <dsp:cNvPr id="0" name=""/>
        <dsp:cNvSpPr/>
      </dsp:nvSpPr>
      <dsp:spPr>
        <a:xfrm>
          <a:off x="1190922" y="1853552"/>
          <a:ext cx="849064" cy="42453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Pack3</a:t>
          </a:r>
        </a:p>
      </dsp:txBody>
      <dsp:txXfrm>
        <a:off x="1203356" y="1865986"/>
        <a:ext cx="824196" cy="399664"/>
      </dsp:txXfrm>
    </dsp:sp>
    <dsp:sp modelId="{AD290D56-4621-4F50-B048-B5D2FA47AF47}">
      <dsp:nvSpPr>
        <dsp:cNvPr id="0" name=""/>
        <dsp:cNvSpPr/>
      </dsp:nvSpPr>
      <dsp:spPr>
        <a:xfrm rot="19457599">
          <a:off x="2000674" y="1929439"/>
          <a:ext cx="418250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418250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343" y="1933309"/>
        <a:ext cx="20912" cy="20912"/>
      </dsp:txXfrm>
    </dsp:sp>
    <dsp:sp modelId="{1FBE4AAF-3E14-4FFA-8204-D61AEAEB629B}">
      <dsp:nvSpPr>
        <dsp:cNvPr id="0" name=""/>
        <dsp:cNvSpPr/>
      </dsp:nvSpPr>
      <dsp:spPr>
        <a:xfrm>
          <a:off x="2379612" y="1609446"/>
          <a:ext cx="849064" cy="42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</a:rPr>
            <a:t>Class1</a:t>
          </a:r>
        </a:p>
      </dsp:txBody>
      <dsp:txXfrm>
        <a:off x="2392046" y="1621880"/>
        <a:ext cx="824196" cy="399664"/>
      </dsp:txXfrm>
    </dsp:sp>
    <dsp:sp modelId="{039124D1-AF03-45C6-B6AF-243A518749D1}">
      <dsp:nvSpPr>
        <dsp:cNvPr id="0" name=""/>
        <dsp:cNvSpPr/>
      </dsp:nvSpPr>
      <dsp:spPr>
        <a:xfrm rot="2142401">
          <a:off x="2000674" y="2173545"/>
          <a:ext cx="418250" cy="28652"/>
        </a:xfrm>
        <a:custGeom>
          <a:avLst/>
          <a:gdLst/>
          <a:ahLst/>
          <a:cxnLst/>
          <a:rect l="0" t="0" r="0" b="0"/>
          <a:pathLst>
            <a:path>
              <a:moveTo>
                <a:pt x="0" y="14326"/>
              </a:moveTo>
              <a:lnTo>
                <a:pt x="418250" y="14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343" y="2177415"/>
        <a:ext cx="20912" cy="20912"/>
      </dsp:txXfrm>
    </dsp:sp>
    <dsp:sp modelId="{21F84785-B01E-435C-AC74-6E808D434759}">
      <dsp:nvSpPr>
        <dsp:cNvPr id="0" name=""/>
        <dsp:cNvSpPr/>
      </dsp:nvSpPr>
      <dsp:spPr>
        <a:xfrm>
          <a:off x="2379612" y="2097658"/>
          <a:ext cx="849064" cy="42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Class3</a:t>
          </a:r>
        </a:p>
      </dsp:txBody>
      <dsp:txXfrm>
        <a:off x="2392046" y="2110092"/>
        <a:ext cx="824196" cy="39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7FE568-4239-4493-9BB5-3471065A913F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023BAD-9581-4FC1-AE74-A245A3048846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18C19-7811-41B8-8533-1DCA8236B18A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D921F-41D0-4185-A718-A193F3FFAC09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31BF4C4-266C-4E54-A33C-170EF1F2A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DD6B063-C3D6-4D9F-BD09-C02D62B17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634D350-8EA6-4B98-A20D-7ED18E23C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F0BED8C-682A-4EFE-B287-CE824E76E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C2B7553-3C3E-452D-B1E1-2AAD6B28F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0167766-CCBB-4424-8034-CFCE18664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54276-EF66-42C0-83EB-F78F817B9405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2B1AEE-4F0E-4541-908A-93C8C3404A93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D24CD8-EC80-4B6E-97CA-C4B445B7FF42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1B3491-04A8-4D00-9920-12BD8802FEA3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FD85C5-95D0-4A39-821D-5139B0618605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C06722-334E-4B66-8255-ECCFDF5B00C2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854E381D-ADAA-4FC4-9532-02FD8349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4B64-D447-48D4-B49D-DFC8334CB19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9FE11014-B7B1-43FD-BAEC-571E00D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AFC4F0D5-C79E-42FF-92F4-060BA2A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ECD2F78-969C-4D84-87D0-DC8824BB3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48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887CA46D-72AE-4ECC-BC4A-EFA9687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91C7B-2B6A-40FF-A050-B82468DEFF2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178BA48-1871-4004-8FF5-D9A965EE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E462163-4A98-4947-B213-E0AF597D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28E3-32A5-4207-9DCD-7960C4EAA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4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54B314F-83BE-4D82-BF93-2962D1B8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09C46-77EB-4D33-B19A-B41871623388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682EBEE-3FE0-4553-9589-CD109316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E85F581-EE88-43C6-9BC0-01FC5B68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6B6-CBD5-4853-AA48-33FEBA314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7349AE5-195F-41B1-BC6E-BB37C7A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F95F374-AF59-4045-A9DD-702B442273D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0D1417D-C5A8-4591-9AAC-6C5A23AA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AA962-D3B2-4010-B967-8DECA5E825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C7BAE49-F819-4D41-8CAC-E3DB7B8EF5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14299-103B-4DB1-84E9-19776167B186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8A44C-BA1D-4EB6-BAAA-37037B56AA4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52B11-38E7-4C41-AA5A-A7A008E776FE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942AE-4113-4117-BBBA-3D35ABE91A6D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B62DAFB-6359-4278-92BF-5ED31C472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97A55ED1-B59E-44C7-BA49-E90C593C8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0A73B64-3EDA-408A-94D6-4F18E9995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86E40C8-BBE0-4DC7-8C4F-44C974B0D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0B21E34-D385-418E-81B9-8571EE47A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BF424-0634-4AB4-ACEC-E15E06567F15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62C84E-078A-467F-AEFE-F7D6F799030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96EA55-D7BD-46AF-970A-E01D8E429627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0EE303-F77D-4DB0-A3A7-CDF4B849BBA6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1C5448-5152-4BBF-9D85-C8522E660F0E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42D857-3BF9-4930-8599-04952EAA26D5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5E2A5C9F-BC48-4601-8B81-4AC3A064C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5D3FEB15-7831-4B93-BAD1-75FBA103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1C51F-2AFD-4147-80C1-631F5DC25EB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8F7F040-29A9-4891-9333-5659B1C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C7596F1-063A-4BD4-A79A-00E9817C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5A1ED832-F659-4F19-A8C5-315BAD78E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32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2998DBE-E4A4-49DC-ABBD-F2103B78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748B3-712A-4D61-80EE-5F654EBDE90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BD2A44F-8FDA-4C76-9520-BD48203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3E7E2E4-8963-4834-B197-4600ED0D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3140C-3696-47F6-A20F-BDF70A304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8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8F0A70B3-B604-401A-AE36-B0761A21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53617-51D0-4A24-AB86-8A4B2B0B7EC3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643C022-07C7-473F-82B6-4121079C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467D0CBC-5D56-44B1-AE0C-55A88871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C837A-92D2-4743-85A1-A6158CA6A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6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5CE68BB4-0CC2-418E-89FE-3E2F8A19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2AFD04-EBBF-40DE-ABA0-EAB688EFB2A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1107C22-970F-45BB-AC7C-1443F55C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7CCE7-D990-485E-B2AE-64F5C029C2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AF76478-4026-4F5D-8EE4-63FB008B3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3EFB0B97-6D52-4337-B957-54338622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D0AB-EFA1-4AE0-A82E-84BB3EB4EA5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69029-F66A-435A-8868-1F71019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809088D-543F-474A-A56D-444D2DC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C792D-D625-441D-ACC1-B558FA332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3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14EC3349-D925-431C-BE76-ED219FDE9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9615D58-0D05-4C4D-9593-AC2AD81EB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499C214F-F503-4320-8500-FC35C0F39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5C6A7428-97AD-481F-8F0F-2C98F6165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C5FA5-7413-4053-9329-FC0682681B7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120FC9F0-3446-483E-8887-3788D686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9EE97A-2A0C-4255-803D-5020605DE00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8EC0D916-4817-4E80-9B36-6AE6B2D8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71D23F-FEF1-47E4-A0AC-14B8CF69803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513746CA-CF15-48CA-AB07-10F5CF3B0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3C5F6F-1F53-4A5E-96D8-9365E44536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CCAD3865-C802-4D9B-9543-0A95FBF25E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B92B6B3-4A83-4765-AC25-CE0B3AAA8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E6745-C07E-44DE-B10D-3BA4BA21E4E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D7254AB4-E11A-4600-945B-523F7251B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39AB4-F5F6-469F-B799-A47C944D5A8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F431FF40-6FF1-46DF-A10D-F36BAAAB5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52AF7-A1D1-420C-9892-9D387019B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60DF807E-F059-4CEB-9CF9-A61D1897E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D0DFB7DD-6122-4ECD-9F07-228F41C0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041F673-57BD-4617-9AAC-FC5F4EC488B8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714A3C9C-D45B-4622-AC70-8A1FCDC39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586460-25C4-41CB-87DB-C4DFB62599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CCDFCCB1-5BA3-4592-AED7-A469D0DE44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FFE56F77-507D-442B-A13B-1C303ABB5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9C8056DD-8658-446F-A5C8-CBD9B56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8FA72CF7-0F64-478A-A9EC-EFE2823F1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AF3E33C-26AA-4B1D-A34B-0941ADD83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A8A0D6-51E9-40B2-B086-6DDCB1F33DD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6B0FE-0F41-43B1-8C27-588B6C7C8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FF043A80-FC2D-4650-8D5B-ED76A1B2B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E9915537-C35E-4D54-9FF3-B26A5CC0A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86CA6-F437-4C55-B9D0-3B88ADCB351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5B059ABF-71FD-4B32-9872-F05329CE7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0E51A2-B910-4608-AD4C-4FC05F71193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F59CB30-ACE7-4F8E-AC39-BBB67FB12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DD6A73F-1778-41D1-ABA2-191CCB7B01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65" r:id="rId4"/>
    <p:sldLayoutId id="2147483866" r:id="rId5"/>
    <p:sldLayoutId id="2147483873" r:id="rId6"/>
    <p:sldLayoutId id="2147483867" r:id="rId7"/>
    <p:sldLayoutId id="2147483874" r:id="rId8"/>
    <p:sldLayoutId id="2147483875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15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11" Type="http://schemas.openxmlformats.org/officeDocument/2006/relationships/slide" Target="slide90.xml"/><Relationship Id="rId5" Type="http://schemas.openxmlformats.org/officeDocument/2006/relationships/slide" Target="slide35.xml"/><Relationship Id="rId10" Type="http://schemas.openxmlformats.org/officeDocument/2006/relationships/slide" Target="slide89.xml"/><Relationship Id="rId4" Type="http://schemas.openxmlformats.org/officeDocument/2006/relationships/slide" Target="slide29.xml"/><Relationship Id="rId9" Type="http://schemas.openxmlformats.org/officeDocument/2006/relationships/slide" Target="slide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E08-2861-4521-8BBD-5688D2FC7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&amp; Object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4F2F5DB7-1BB5-4EA5-8460-7DEC76ACA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1DFA81-03D5-4806-A28B-717FDEE5FF51}"/>
              </a:ext>
            </a:extLst>
          </p:cNvPr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9C42F-1AA6-455A-9714-1256C6FBFFA5}"/>
              </a:ext>
            </a:extLst>
          </p:cNvPr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18A80-18F7-4894-B95F-C07B7183A6CC}"/>
              </a:ext>
            </a:extLst>
          </p:cNvPr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93ABB-FB1F-4560-B634-FA546E3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Create Object and access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F064-5CFF-45A4-A3EF-AAF5469BAA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/>
              <a:t>public class </a:t>
            </a:r>
            <a:r>
              <a:rPr lang="en-US" sz="2500" b="1" dirty="0" err="1"/>
              <a:t>TestBankAccount</a:t>
            </a:r>
            <a:r>
              <a:rPr lang="en-US" sz="2500" b="1" dirty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/>
              <a:t>public static void main(String[] </a:t>
            </a:r>
            <a:r>
              <a:rPr lang="en-US" sz="2500" b="1" dirty="0" err="1"/>
              <a:t>args</a:t>
            </a:r>
            <a:r>
              <a:rPr lang="en-US" sz="2500" b="1" dirty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BankAccount</a:t>
            </a:r>
            <a:r>
              <a:rPr lang="en-US" sz="2500" dirty="0"/>
              <a:t> account = </a:t>
            </a:r>
            <a:r>
              <a:rPr lang="en-US" sz="2500" b="1" dirty="0"/>
              <a:t>new </a:t>
            </a:r>
            <a:r>
              <a:rPr lang="en-US" sz="2500" b="1" dirty="0" err="1"/>
              <a:t>BankAccount</a:t>
            </a:r>
            <a:r>
              <a:rPr lang="en-US" sz="2500" b="1" dirty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account.balance</a:t>
            </a:r>
            <a:r>
              <a:rPr lang="en-US" sz="2500" dirty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(“Balance before deposit: " + </a:t>
            </a:r>
            <a:r>
              <a:rPr lang="en-US" sz="2500" b="1" i="1" dirty="0" err="1"/>
              <a:t>account.balance</a:t>
            </a:r>
            <a:r>
              <a:rPr lang="en-US" sz="2500" b="1" i="1" dirty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account.deposit</a:t>
            </a:r>
            <a:r>
              <a:rPr lang="en-US" sz="2500" dirty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(“Balance after deposit: " + </a:t>
            </a:r>
            <a:r>
              <a:rPr lang="en-US" sz="2500" b="1" i="1" dirty="0" err="1"/>
              <a:t>account.balance</a:t>
            </a:r>
            <a:r>
              <a:rPr lang="en-US" sz="2500" b="1" i="1" dirty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416E04-6975-4298-9F39-632CA9E2F843}"/>
              </a:ext>
            </a:extLst>
          </p:cNvPr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EAC8E-E116-4D39-A199-D26024B8FCF1}"/>
              </a:ext>
            </a:extLst>
          </p:cNvPr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DEA3-3BC5-4518-A199-D4332E72EA8E}"/>
              </a:ext>
            </a:extLst>
          </p:cNvPr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291BF-D1C7-4E52-A57C-C102E20C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Create Object and access Members</a:t>
            </a:r>
          </a:p>
        </p:txBody>
      </p:sp>
      <p:sp>
        <p:nvSpPr>
          <p:cNvPr id="18438" name="TextBox 6">
            <a:extLst>
              <a:ext uri="{FF2B5EF4-FFF2-40B4-BE49-F238E27FC236}">
                <a16:creationId xmlns:a16="http://schemas.microsoft.com/office/drawing/2014/main" id="{206F0AB6-7A19-4DE0-AAA2-931F32BD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336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Use “new” keyword to create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80B6C6-6BEF-4986-9CE8-7A1A7676B5CD}"/>
              </a:ext>
            </a:extLst>
          </p:cNvPr>
          <p:cNvCxnSpPr>
            <a:stCxn id="18438" idx="1"/>
            <a:endCxn id="6" idx="3"/>
          </p:cNvCxnSpPr>
          <p:nvPr/>
        </p:nvCxnSpPr>
        <p:spPr>
          <a:xfrm rot="10800000" flipV="1">
            <a:off x="5410200" y="2395538"/>
            <a:ext cx="457200" cy="15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0">
            <a:extLst>
              <a:ext uri="{FF2B5EF4-FFF2-40B4-BE49-F238E27FC236}">
                <a16:creationId xmlns:a16="http://schemas.microsoft.com/office/drawing/2014/main" id="{D19EB97B-D875-413B-B9B4-5602358F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Use “dot operator” (.) to access attributes and methods.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F1ABA-ECDB-4A2B-932C-C1F4E39D4F9E}"/>
              </a:ext>
            </a:extLst>
          </p:cNvPr>
          <p:cNvCxnSpPr>
            <a:stCxn id="18440" idx="1"/>
            <a:endCxn id="4" idx="3"/>
          </p:cNvCxnSpPr>
          <p:nvPr/>
        </p:nvCxnSpPr>
        <p:spPr>
          <a:xfrm rot="10800000" flipV="1">
            <a:off x="3429000" y="3233738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904B28-D6DB-4048-A794-DB501C017A74}"/>
              </a:ext>
            </a:extLst>
          </p:cNvPr>
          <p:cNvCxnSpPr/>
          <p:nvPr/>
        </p:nvCxnSpPr>
        <p:spPr>
          <a:xfrm rot="10800000" flipV="1">
            <a:off x="3505200" y="3386138"/>
            <a:ext cx="1295400" cy="103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725D-6BD7-4644-8CA9-4327BE94C3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/>
              <a:t>public class </a:t>
            </a:r>
            <a:r>
              <a:rPr lang="en-US" sz="2500" b="1" dirty="0" err="1"/>
              <a:t>TestBankAccount</a:t>
            </a:r>
            <a:r>
              <a:rPr lang="en-US" sz="2500" b="1" dirty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/>
              <a:t>public static void main(String[] </a:t>
            </a:r>
            <a:r>
              <a:rPr lang="en-US" sz="2500" b="1" dirty="0" err="1"/>
              <a:t>args</a:t>
            </a:r>
            <a:r>
              <a:rPr lang="en-US" sz="2500" b="1" dirty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BankAccount</a:t>
            </a:r>
            <a:r>
              <a:rPr lang="en-US" sz="2500" dirty="0"/>
              <a:t> account = </a:t>
            </a:r>
            <a:r>
              <a:rPr lang="en-US" sz="2500" b="1" dirty="0"/>
              <a:t>new </a:t>
            </a:r>
            <a:r>
              <a:rPr lang="en-US" sz="2500" b="1" dirty="0" err="1"/>
              <a:t>BankAccount</a:t>
            </a:r>
            <a:r>
              <a:rPr lang="en-US" sz="2500" b="1" dirty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account.balance</a:t>
            </a:r>
            <a:r>
              <a:rPr lang="en-US" sz="2500" dirty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(“Balance before deposit: " + </a:t>
            </a:r>
            <a:r>
              <a:rPr lang="en-US" sz="2500" b="1" i="1" dirty="0" err="1"/>
              <a:t>account.balance</a:t>
            </a:r>
            <a:r>
              <a:rPr lang="en-US" sz="2500" b="1" i="1" dirty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account.deposit</a:t>
            </a:r>
            <a:r>
              <a:rPr lang="en-US" sz="2500" dirty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(“Balance after deposit: " + </a:t>
            </a:r>
            <a:r>
              <a:rPr lang="en-US" sz="2500" b="1" i="1" dirty="0" err="1"/>
              <a:t>account.balance</a:t>
            </a:r>
            <a:r>
              <a:rPr lang="en-US" sz="2500" b="1" i="1" dirty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8">
            <a:extLst>
              <a:ext uri="{FF2B5EF4-FFF2-40B4-BE49-F238E27FC236}">
                <a16:creationId xmlns:a16="http://schemas.microsoft.com/office/drawing/2014/main" id="{F49FF7E7-D6D7-4787-9DAB-323F8665C4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BankAccount account;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account = new BankAccount();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account.name = “Rashid”;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account.id = “1000500”;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account.balance = 1000;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en-US" sz="1800"/>
            </a:br>
            <a:endParaRPr lang="en-US" alt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6A7E4-4058-4295-8742-F561AF9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Variable</a:t>
            </a:r>
          </a:p>
        </p:txBody>
      </p:sp>
      <p:grpSp>
        <p:nvGrpSpPr>
          <p:cNvPr id="19460" name="Group 31">
            <a:extLst>
              <a:ext uri="{FF2B5EF4-FFF2-40B4-BE49-F238E27FC236}">
                <a16:creationId xmlns:a16="http://schemas.microsoft.com/office/drawing/2014/main" id="{7FAE42D5-B7C6-482F-AEA9-D0C8BE5D778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676400"/>
            <a:ext cx="1981200" cy="304800"/>
            <a:chOff x="2667000" y="2819400"/>
            <a:chExt cx="1981200" cy="30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3C2D78-7EAE-4B26-8B77-0B1FE0D27B0A}"/>
                </a:ext>
              </a:extLst>
            </p:cNvPr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78" name="TextBox 5">
              <a:extLst>
                <a:ext uri="{FF2B5EF4-FFF2-40B4-BE49-F238E27FC236}">
                  <a16:creationId xmlns:a16="http://schemas.microsoft.com/office/drawing/2014/main" id="{4495AC66-A312-4C1C-88ED-ED50C6885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</a:t>
              </a:r>
            </a:p>
          </p:txBody>
        </p:sp>
      </p:grpSp>
      <p:grpSp>
        <p:nvGrpSpPr>
          <p:cNvPr id="19461" name="Group 30">
            <a:extLst>
              <a:ext uri="{FF2B5EF4-FFF2-40B4-BE49-F238E27FC236}">
                <a16:creationId xmlns:a16="http://schemas.microsoft.com/office/drawing/2014/main" id="{7C185A8D-A8E9-49C0-83CD-B3748E84E9FB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2971800"/>
            <a:ext cx="5522912" cy="914400"/>
            <a:chOff x="1411928" y="4572000"/>
            <a:chExt cx="5522272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9F2F31-CECF-483E-933E-78A1E418D9C5}"/>
                </a:ext>
              </a:extLst>
            </p:cNvPr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71" name="TextBox 11">
              <a:extLst>
                <a:ext uri="{FF2B5EF4-FFF2-40B4-BE49-F238E27FC236}">
                  <a16:creationId xmlns:a16="http://schemas.microsoft.com/office/drawing/2014/main" id="{165AD23E-982A-400B-AA76-E5E48FBA4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A2A891-D4B0-44DD-9811-26BCF3B89BCD}"/>
                </a:ext>
              </a:extLst>
            </p:cNvPr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73" name="Group 29">
              <a:extLst>
                <a:ext uri="{FF2B5EF4-FFF2-40B4-BE49-F238E27FC236}">
                  <a16:creationId xmlns:a16="http://schemas.microsoft.com/office/drawing/2014/main" id="{0CD6AE30-0668-4526-BCE0-D1E031DE3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B6CEBD-695E-414C-8BCC-FDF26A886DCB}"/>
                  </a:ext>
                </a:extLst>
              </p:cNvPr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0.0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493CABE-1BFF-4F51-80AB-B96776A8DC23}"/>
                  </a:ext>
                </a:extLst>
              </p:cNvPr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FFCADA-F9E3-4817-8184-3BC350B8D14E}"/>
                  </a:ext>
                </a:extLst>
              </p:cNvPr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2" name="Group 33">
            <a:extLst>
              <a:ext uri="{FF2B5EF4-FFF2-40B4-BE49-F238E27FC236}">
                <a16:creationId xmlns:a16="http://schemas.microsoft.com/office/drawing/2014/main" id="{1D6C2F57-1329-40A3-BB89-A9E2D5430B11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5334000"/>
            <a:ext cx="5522912" cy="914400"/>
            <a:chOff x="1411928" y="4572000"/>
            <a:chExt cx="5522272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8AE510-7BB1-42D1-9441-48C6AEEA752A}"/>
                </a:ext>
              </a:extLst>
            </p:cNvPr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64" name="TextBox 35">
              <a:extLst>
                <a:ext uri="{FF2B5EF4-FFF2-40B4-BE49-F238E27FC236}">
                  <a16:creationId xmlns:a16="http://schemas.microsoft.com/office/drawing/2014/main" id="{DBD5E037-E6B1-4028-9A06-B63AB9408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874D071-1182-4058-BA95-266010C1C1E2}"/>
                </a:ext>
              </a:extLst>
            </p:cNvPr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66" name="Group 29">
              <a:extLst>
                <a:ext uri="{FF2B5EF4-FFF2-40B4-BE49-F238E27FC236}">
                  <a16:creationId xmlns:a16="http://schemas.microsoft.com/office/drawing/2014/main" id="{02279298-C8AA-4571-8DB2-92AD54DBB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07C1CD-2A16-4B1E-82E8-EDEA770DEDBB}"/>
                  </a:ext>
                </a:extLst>
              </p:cNvPr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65B838B-DA85-4A26-A1C1-135D0A6C04E4}"/>
                  </a:ext>
                </a:extLst>
              </p:cNvPr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976D246-F1EC-4B58-8088-41FABE84405D}"/>
                  </a:ext>
                </a:extLst>
              </p:cNvPr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BA54-0957-49EE-B221-81A8646E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Create Object and access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3530-8FE1-477A-A00E-7EBBE66650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/>
              <a:t>public class </a:t>
            </a:r>
            <a:r>
              <a:rPr lang="en-US" sz="2500" b="1" dirty="0" err="1"/>
              <a:t>TestBankAccount</a:t>
            </a:r>
            <a:r>
              <a:rPr lang="en-US" sz="2500" b="1" dirty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/>
              <a:t>public static void main(String[] </a:t>
            </a:r>
            <a:r>
              <a:rPr lang="en-US" sz="2500" b="1" dirty="0" err="1"/>
              <a:t>args</a:t>
            </a:r>
            <a:r>
              <a:rPr lang="en-US" sz="2500" b="1" dirty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BankAccount</a:t>
            </a:r>
            <a:r>
              <a:rPr lang="en-US" sz="2500" dirty="0"/>
              <a:t> </a:t>
            </a:r>
            <a:r>
              <a:rPr lang="en-US" sz="2500" dirty="0" err="1"/>
              <a:t>accountR</a:t>
            </a:r>
            <a:r>
              <a:rPr lang="en-US" sz="2500" dirty="0"/>
              <a:t> = </a:t>
            </a:r>
            <a:r>
              <a:rPr lang="en-US" sz="2500" b="1" dirty="0"/>
              <a:t>new </a:t>
            </a:r>
            <a:r>
              <a:rPr lang="en-US" sz="2500" b="1" dirty="0" err="1"/>
              <a:t>BankAccount</a:t>
            </a:r>
            <a:r>
              <a:rPr lang="en-US" sz="2500" b="1" dirty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BankAccount</a:t>
            </a:r>
            <a:r>
              <a:rPr lang="en-US" sz="2500" dirty="0"/>
              <a:t> </a:t>
            </a:r>
            <a:r>
              <a:rPr lang="en-US" sz="2500" dirty="0" err="1"/>
              <a:t>accountK</a:t>
            </a:r>
            <a:r>
              <a:rPr lang="en-US" sz="2500" dirty="0"/>
              <a:t> = </a:t>
            </a:r>
            <a:r>
              <a:rPr lang="en-US" sz="2500" b="1" dirty="0"/>
              <a:t>new </a:t>
            </a:r>
            <a:r>
              <a:rPr lang="en-US" sz="2500" b="1" dirty="0" err="1"/>
              <a:t>BankAccount</a:t>
            </a:r>
            <a:r>
              <a:rPr lang="en-US" sz="2500" b="1" dirty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accountR.name = "Rashid";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accountR.balance</a:t>
            </a:r>
            <a:r>
              <a:rPr lang="en-US" sz="2500" dirty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accountK.name = "</a:t>
            </a:r>
            <a:r>
              <a:rPr lang="en-US" sz="2500" dirty="0" err="1"/>
              <a:t>Kashem</a:t>
            </a:r>
            <a:r>
              <a:rPr lang="en-US" sz="2500" dirty="0"/>
              <a:t>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accountK.balance</a:t>
            </a:r>
            <a:r>
              <a:rPr lang="en-US" sz="2500" dirty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accountK.deposit</a:t>
            </a:r>
            <a:r>
              <a:rPr lang="en-US" sz="2500" dirty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/>
              <a:t>// Print balance of both account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("</a:t>
            </a:r>
            <a:r>
              <a:rPr lang="en-US" sz="2500" b="1" i="1" dirty="0" err="1"/>
              <a:t>Kashem's</a:t>
            </a:r>
            <a:r>
              <a:rPr lang="en-US" sz="2500" b="1" i="1" dirty="0"/>
              <a:t> balance: " + </a:t>
            </a:r>
            <a:r>
              <a:rPr lang="en-US" sz="2500" b="1" i="1" dirty="0" err="1"/>
              <a:t>accountK.balance</a:t>
            </a:r>
            <a:r>
              <a:rPr lang="en-US" sz="2500" b="1" i="1" dirty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/>
              <a:t>System.</a:t>
            </a:r>
            <a:r>
              <a:rPr lang="en-US" sz="2500" b="1" i="1" dirty="0" err="1"/>
              <a:t>out.println</a:t>
            </a:r>
            <a:r>
              <a:rPr lang="en-US" sz="2500" b="1" i="1" dirty="0"/>
              <a:t>("Rashid's balance: " + </a:t>
            </a:r>
            <a:r>
              <a:rPr lang="en-US" sz="2500" b="1" i="1" dirty="0" err="1"/>
              <a:t>accountR.balance</a:t>
            </a:r>
            <a:r>
              <a:rPr lang="en-US" sz="2500" b="1" i="1" dirty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3300" dirty="0"/>
              <a:t>Output: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Kashem's</a:t>
            </a:r>
            <a:r>
              <a:rPr lang="en-US" dirty="0"/>
              <a:t> balance: 3000.0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Rashid's balance: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8">
            <a:extLst>
              <a:ext uri="{FF2B5EF4-FFF2-40B4-BE49-F238E27FC236}">
                <a16:creationId xmlns:a16="http://schemas.microsoft.com/office/drawing/2014/main" id="{22029638-6515-4DAE-8315-077AC44D7A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696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u="sng"/>
              <a:t>Before deposit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u="sng"/>
              <a:t>After deposit: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CFC44-5174-4D8B-A412-81FBB55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Variable</a:t>
            </a:r>
          </a:p>
        </p:txBody>
      </p:sp>
      <p:grpSp>
        <p:nvGrpSpPr>
          <p:cNvPr id="21508" name="Group 30">
            <a:extLst>
              <a:ext uri="{FF2B5EF4-FFF2-40B4-BE49-F238E27FC236}">
                <a16:creationId xmlns:a16="http://schemas.microsoft.com/office/drawing/2014/main" id="{6FC79AA9-5F35-4F9F-8F33-E6FECBF4472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28800"/>
            <a:ext cx="5638800" cy="914400"/>
            <a:chOff x="1295400" y="4572000"/>
            <a:chExt cx="56388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1F0A16-DFD1-4A15-9AE0-974823BD842C}"/>
                </a:ext>
              </a:extLst>
            </p:cNvPr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8" name="TextBox 11">
              <a:extLst>
                <a:ext uri="{FF2B5EF4-FFF2-40B4-BE49-F238E27FC236}">
                  <a16:creationId xmlns:a16="http://schemas.microsoft.com/office/drawing/2014/main" id="{10C8D0C3-10B6-4410-9086-2660AD09B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A6A779-06B7-4DE4-A9AA-44CAB5AFDF9C}"/>
                </a:ext>
              </a:extLst>
            </p:cNvPr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40" name="Group 29">
              <a:extLst>
                <a:ext uri="{FF2B5EF4-FFF2-40B4-BE49-F238E27FC236}">
                  <a16:creationId xmlns:a16="http://schemas.microsoft.com/office/drawing/2014/main" id="{BFEDC8CF-7139-45A1-92F2-D6D6A832B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72D07C-5266-4BBA-89C4-0F1C349A5D3D}"/>
                  </a:ext>
                </a:extLst>
              </p:cNvPr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555F3FF-B993-4D95-9459-E222AA0E2B10}"/>
                  </a:ext>
                </a:extLst>
              </p:cNvPr>
              <p:cNvCxnSpPr/>
              <p:nvPr/>
            </p:nvCxnSpPr>
            <p:spPr>
              <a:xfrm>
                <a:off x="5791200" y="4953000"/>
                <a:ext cx="13716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A7C625-3E9E-4DB1-A27A-902690A4BDDF}"/>
                  </a:ext>
                </a:extLst>
              </p:cNvPr>
              <p:cNvCxnSpPr/>
              <p:nvPr/>
            </p:nvCxnSpPr>
            <p:spPr>
              <a:xfrm>
                <a:off x="5791200" y="52578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09" name="Group 33">
            <a:extLst>
              <a:ext uri="{FF2B5EF4-FFF2-40B4-BE49-F238E27FC236}">
                <a16:creationId xmlns:a16="http://schemas.microsoft.com/office/drawing/2014/main" id="{BE2A0F20-22E2-4A79-8411-BEF50824E76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5638800" cy="914400"/>
            <a:chOff x="1295400" y="4572000"/>
            <a:chExt cx="56388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8CE78F-EDA6-459E-A2BA-73777B39A40C}"/>
                </a:ext>
              </a:extLst>
            </p:cNvPr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1" name="TextBox 35">
              <a:extLst>
                <a:ext uri="{FF2B5EF4-FFF2-40B4-BE49-F238E27FC236}">
                  <a16:creationId xmlns:a16="http://schemas.microsoft.com/office/drawing/2014/main" id="{E05A917F-8766-4BB0-A16F-9B26646C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FBA415-8D51-40CE-9558-EC32D3AFDC2B}"/>
                </a:ext>
              </a:extLst>
            </p:cNvPr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3" name="Group 29">
              <a:extLst>
                <a:ext uri="{FF2B5EF4-FFF2-40B4-BE49-F238E27FC236}">
                  <a16:creationId xmlns:a16="http://schemas.microsoft.com/office/drawing/2014/main" id="{5C313A52-BF10-42F5-91D0-E177D271A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CE8102C-0061-4109-B099-A90FF7A1324A}"/>
                  </a:ext>
                </a:extLst>
              </p:cNvPr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F985F3-1BB1-468A-8CCD-33E735E959A0}"/>
                  </a:ext>
                </a:extLst>
              </p:cNvPr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8D506BA-A138-40A0-B318-EA8BA08622CF}"/>
                  </a:ext>
                </a:extLst>
              </p:cNvPr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0" name="Group 30">
            <a:extLst>
              <a:ext uri="{FF2B5EF4-FFF2-40B4-BE49-F238E27FC236}">
                <a16:creationId xmlns:a16="http://schemas.microsoft.com/office/drawing/2014/main" id="{840AE070-1670-4720-AFCD-594FD9AB97D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72000"/>
            <a:ext cx="5638800" cy="914400"/>
            <a:chOff x="1295400" y="4572000"/>
            <a:chExt cx="56388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430AB4-36F4-4BAD-8669-067BF8D19D2C}"/>
                </a:ext>
              </a:extLst>
            </p:cNvPr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24" name="TextBox 27">
              <a:extLst>
                <a:ext uri="{FF2B5EF4-FFF2-40B4-BE49-F238E27FC236}">
                  <a16:creationId xmlns:a16="http://schemas.microsoft.com/office/drawing/2014/main" id="{468FFF11-04B7-4DEB-8D94-9C1F7E5D7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A14C338-6335-49A1-9C39-72CD308EF039}"/>
                </a:ext>
              </a:extLst>
            </p:cNvPr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6" name="Group 29">
              <a:extLst>
                <a:ext uri="{FF2B5EF4-FFF2-40B4-BE49-F238E27FC236}">
                  <a16:creationId xmlns:a16="http://schemas.microsoft.com/office/drawing/2014/main" id="{126167DC-5209-4A99-B5A1-471BE2AA5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6C4C8B-D78D-437C-A2CD-D7CE356B965B}"/>
                  </a:ext>
                </a:extLst>
              </p:cNvPr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1CA038-AC76-4753-AFB9-6274116E1BD4}"/>
                  </a:ext>
                </a:extLst>
              </p:cNvPr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5E8906-9A33-4E1E-9F80-99C40F530ECF}"/>
                  </a:ext>
                </a:extLst>
              </p:cNvPr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1" name="Group 33">
            <a:extLst>
              <a:ext uri="{FF2B5EF4-FFF2-40B4-BE49-F238E27FC236}">
                <a16:creationId xmlns:a16="http://schemas.microsoft.com/office/drawing/2014/main" id="{0549FB71-B6CF-4AB2-A160-0CC2F1EBDFD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638800"/>
            <a:ext cx="5638800" cy="914400"/>
            <a:chOff x="1295400" y="4572000"/>
            <a:chExt cx="5638800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CD3B9E-F7DF-4D08-A4C7-978126218AF3}"/>
                </a:ext>
              </a:extLst>
            </p:cNvPr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17" name="TextBox 42">
              <a:extLst>
                <a:ext uri="{FF2B5EF4-FFF2-40B4-BE49-F238E27FC236}">
                  <a16:creationId xmlns:a16="http://schemas.microsoft.com/office/drawing/2014/main" id="{AAE1E57E-826F-4FDB-9912-9FC16709D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accountK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D75865-47EC-4734-8C00-F7DF45CF27E1}"/>
                </a:ext>
              </a:extLst>
            </p:cNvPr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19" name="Group 29">
              <a:extLst>
                <a:ext uri="{FF2B5EF4-FFF2-40B4-BE49-F238E27FC236}">
                  <a16:creationId xmlns:a16="http://schemas.microsoft.com/office/drawing/2014/main" id="{3F64D205-7F59-43A6-B826-C4A075CFC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C5F1382-B9C4-474A-8F08-594BF2460242}"/>
                  </a:ext>
                </a:extLst>
              </p:cNvPr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3000.0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7462BAB-1154-4FD0-82C4-7D18E2761E6B}"/>
                  </a:ext>
                </a:extLst>
              </p:cNvPr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3CEDEE-D2B8-4BC0-9042-827132D79775}"/>
                  </a:ext>
                </a:extLst>
              </p:cNvPr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91AF28-ED65-46C7-AC8B-DEA7AEBECC01}"/>
              </a:ext>
            </a:extLst>
          </p:cNvPr>
          <p:cNvCxnSpPr>
            <a:stCxn id="21" idx="3"/>
          </p:cNvCxnSpPr>
          <p:nvPr/>
        </p:nvCxnSpPr>
        <p:spPr>
          <a:xfrm>
            <a:off x="7467600" y="2286000"/>
            <a:ext cx="1143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E2208-1A9E-44C5-96E0-B3DBF3F8888E}"/>
              </a:ext>
            </a:extLst>
          </p:cNvPr>
          <p:cNvCxnSpPr/>
          <p:nvPr/>
        </p:nvCxnSpPr>
        <p:spPr>
          <a:xfrm rot="5400000">
            <a:off x="7200900" y="40005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E73C14-35D6-49A8-ABB3-5F36BCCB7CA8}"/>
              </a:ext>
            </a:extLst>
          </p:cNvPr>
          <p:cNvCxnSpPr/>
          <p:nvPr/>
        </p:nvCxnSpPr>
        <p:spPr>
          <a:xfrm rot="16200000" flipH="1">
            <a:off x="7391400" y="3733800"/>
            <a:ext cx="1295400" cy="1143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D124E3-0D2D-4969-89DD-F7D76EB0B1A8}"/>
              </a:ext>
            </a:extLst>
          </p:cNvPr>
          <p:cNvCxnSpPr/>
          <p:nvPr/>
        </p:nvCxnSpPr>
        <p:spPr>
          <a:xfrm rot="5400000">
            <a:off x="7239000" y="5029200"/>
            <a:ext cx="1524000" cy="1219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8B2-EA1F-4E75-ADC5-3BA54B35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Initializing Fields/Instance variables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C59F-DF4B-4CCA-A1D9-5BF81F33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Initializing Fields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999841F-8CD0-4BFB-A346-9F7F25A7E8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There are three ways in Java to give a field an initial value:</a:t>
            </a:r>
          </a:p>
          <a:p>
            <a:pPr lvl="1"/>
            <a:r>
              <a:rPr lang="en-US" altLang="en-US"/>
              <a:t>Direct Assignment</a:t>
            </a:r>
          </a:p>
          <a:p>
            <a:pPr lvl="1"/>
            <a:r>
              <a:rPr lang="en-US" altLang="en-US"/>
              <a:t>Instance Initialization Block</a:t>
            </a:r>
          </a:p>
          <a:p>
            <a:pPr lvl="1"/>
            <a:r>
              <a:rPr lang="en-US" altLang="en-US"/>
              <a:t>Constructors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024D-3A5C-45FC-9483-A1CD367A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1.Direct Assignment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22A2EC4-D6BE-4274-B0A1-4F50D3E3C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public double balance = 100.0; // direct assignment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AF4-F0FB-49CA-B8C2-58F291AC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2.Instance Initialization block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55908AF-2A76-4144-B365-E09B4ACCF3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200"/>
              <a:t>Instance initialization blocks are indicated by blocks of code inside the class, but outside any method.</a:t>
            </a:r>
          </a:p>
          <a:p>
            <a:r>
              <a:rPr lang="en-US" altLang="en-US" sz="2200" i="1"/>
              <a:t>Whenever an object is created</a:t>
            </a:r>
            <a:r>
              <a:rPr lang="en-US" altLang="en-US" sz="2200"/>
              <a:t> from a class the code in </a:t>
            </a:r>
            <a:r>
              <a:rPr lang="en-US" altLang="en-US" sz="2200" i="1"/>
              <a:t>each instance initialization block is executed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If there is more than one instance initialization block they are executed in order, from top to bottom of the class.</a:t>
            </a:r>
          </a:p>
          <a:p>
            <a:r>
              <a:rPr lang="en-US" altLang="en-US" sz="2200"/>
              <a:t>Use initialization blocks </a:t>
            </a:r>
            <a:r>
              <a:rPr lang="en-US" altLang="en-US" sz="2200" i="1"/>
              <a:t>when the initialization cannot be done in a simple assignment and needs no extra input parameters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Direct assignment and constructors are used far more often than initialization blocks.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9A1-017A-4F12-83FC-7958A9F1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2.Instance Initialization block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8A49CBA-039F-42B2-A168-47377EFDCF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double balance;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 b="1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{	 // Instance Initialization Block </a:t>
            </a:r>
          </a:p>
          <a:p>
            <a:pPr lvl="2" indent="-27305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id = new Random().nextInt(99999) + ""; </a:t>
            </a:r>
          </a:p>
          <a:p>
            <a:pPr lvl="2" indent="-27305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balance = 100.0; </a:t>
            </a:r>
            <a:endParaRPr lang="en-US" altLang="en-US" sz="14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242F-B35F-4280-9FC8-DB3F69B3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Content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96531F2-AC50-42CF-948E-3A04C6C41A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>
                <a:hlinkClick r:id="rId2" action="ppaction://hlinksldjump"/>
              </a:rPr>
              <a:t>Class &amp; Object.</a:t>
            </a:r>
            <a:endParaRPr lang="en-US" altLang="en-US"/>
          </a:p>
          <a:p>
            <a:r>
              <a:rPr lang="en-US" altLang="en-US">
                <a:hlinkClick r:id="rId3" action="ppaction://hlinksldjump"/>
              </a:rPr>
              <a:t>Initializing Fields/Instance variables.</a:t>
            </a:r>
            <a:endParaRPr lang="en-US" altLang="en-US"/>
          </a:p>
          <a:p>
            <a:r>
              <a:rPr lang="en-US" altLang="en-US">
                <a:hlinkClick r:id="rId4" action="ppaction://hlinksldjump"/>
              </a:rPr>
              <a:t>Scope &amp; Lifetime of Variable.</a:t>
            </a:r>
            <a:endParaRPr lang="en-US" altLang="en-US"/>
          </a:p>
          <a:p>
            <a:r>
              <a:rPr lang="en-US" altLang="en-US">
                <a:hlinkClick r:id="rId5" action="ppaction://hlinksldjump"/>
              </a:rPr>
              <a:t>Arrays</a:t>
            </a:r>
            <a:endParaRPr lang="en-US" altLang="en-US"/>
          </a:p>
          <a:p>
            <a:r>
              <a:rPr lang="en-US" altLang="en-US">
                <a:hlinkClick r:id="rId6" action="ppaction://hlinksldjump"/>
              </a:rPr>
              <a:t>Parameter Passing</a:t>
            </a:r>
            <a:endParaRPr lang="en-US" altLang="en-US"/>
          </a:p>
          <a:p>
            <a:r>
              <a:rPr lang="en-US" altLang="en-US">
                <a:hlinkClick r:id="rId7" action="ppaction://hlinksldjump"/>
              </a:rPr>
              <a:t>Garbage Collection</a:t>
            </a:r>
            <a:endParaRPr lang="en-US" altLang="en-US"/>
          </a:p>
          <a:p>
            <a:r>
              <a:rPr lang="en-US" altLang="en-US">
                <a:hlinkClick r:id="rId8" action="ppaction://hlinksldjump"/>
              </a:rPr>
              <a:t>Package</a:t>
            </a:r>
            <a:endParaRPr lang="en-US" altLang="en-US"/>
          </a:p>
          <a:p>
            <a:r>
              <a:rPr lang="en-US" altLang="en-US">
                <a:hlinkClick r:id="rId9" action="ppaction://hlinksldjump"/>
              </a:rPr>
              <a:t>Access Modifier</a:t>
            </a:r>
            <a:endParaRPr lang="en-US" altLang="en-US"/>
          </a:p>
          <a:p>
            <a:r>
              <a:rPr lang="en-US" altLang="en-US">
                <a:hlinkClick r:id="rId10" action="ppaction://hlinksldjump"/>
              </a:rPr>
              <a:t>Recursion</a:t>
            </a:r>
            <a:endParaRPr lang="en-US" altLang="en-US"/>
          </a:p>
          <a:p>
            <a:r>
              <a:rPr lang="en-US" altLang="en-US">
                <a:hlinkClick r:id="rId11" action="ppaction://hlinksldjump"/>
              </a:rPr>
              <a:t>Variable Argument - vararg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946D-1D93-42EA-8AB9-3D6F4B41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3.Constructor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50C7062-3AE9-46D1-A560-99E53A8B6B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constructor </a:t>
            </a:r>
          </a:p>
          <a:p>
            <a:pPr lvl="1"/>
            <a:r>
              <a:rPr lang="en-US" altLang="en-US" i="1"/>
              <a:t>Allocate space for instance variables.</a:t>
            </a:r>
          </a:p>
          <a:p>
            <a:pPr lvl="1"/>
            <a:r>
              <a:rPr lang="en-US" altLang="en-US" i="1"/>
              <a:t>initializes an object(its instance variables) immediately upon creation.</a:t>
            </a:r>
          </a:p>
          <a:p>
            <a:r>
              <a:rPr lang="en-US" altLang="en-US" i="1"/>
              <a:t>Syntax:</a:t>
            </a:r>
          </a:p>
          <a:p>
            <a:pPr lvl="1"/>
            <a:r>
              <a:rPr lang="en-US" altLang="en-US" i="1"/>
              <a:t>It has the same name as </a:t>
            </a:r>
            <a:r>
              <a:rPr lang="en-US" altLang="en-US"/>
              <a:t>the class.</a:t>
            </a:r>
          </a:p>
          <a:p>
            <a:pPr lvl="1"/>
            <a:r>
              <a:rPr lang="en-US" altLang="en-US"/>
              <a:t>syntactically similar to a method. </a:t>
            </a:r>
          </a:p>
          <a:p>
            <a:pPr lvl="2"/>
            <a:r>
              <a:rPr lang="en-US" altLang="en-US"/>
              <a:t>Except has no return type. Not even </a:t>
            </a:r>
            <a:r>
              <a:rPr lang="en-US" altLang="en-US" b="1"/>
              <a:t>void</a:t>
            </a:r>
            <a:r>
              <a:rPr lang="en-US" altLang="en-US"/>
              <a:t>.</a:t>
            </a:r>
          </a:p>
          <a:p>
            <a:pPr lvl="3"/>
            <a:r>
              <a:rPr lang="en-US" altLang="en-US" b="1"/>
              <a:t>This is because the implicit return type of a class’ constructor is the class type itself.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  <a:p>
            <a:pPr lvl="1"/>
            <a:endParaRPr lang="en-US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336F-BBB8-41B3-BED6-EF955163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3.Constructor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5D2C74E-81BE-4B89-AC40-DCAB244102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called:</a:t>
            </a:r>
          </a:p>
          <a:p>
            <a:pPr lvl="1"/>
            <a:r>
              <a:rPr lang="en-US" altLang="en-US"/>
              <a:t>No explicit call</a:t>
            </a:r>
          </a:p>
          <a:p>
            <a:pPr lvl="1"/>
            <a:r>
              <a:rPr lang="en-US" altLang="en-US"/>
              <a:t>It is automatically called when the object is created, before the </a:t>
            </a:r>
            <a:r>
              <a:rPr lang="en-US" altLang="en-US" b="1"/>
              <a:t>new operator </a:t>
            </a:r>
            <a:r>
              <a:rPr lang="en-US" altLang="en-US"/>
              <a:t>completes. </a:t>
            </a:r>
            <a:endParaRPr lang="en-US" altLang="en-US" b="1"/>
          </a:p>
          <a:p>
            <a:r>
              <a:rPr lang="en-US" altLang="en-US"/>
              <a:t>What should go inside Constructor</a:t>
            </a:r>
          </a:p>
          <a:p>
            <a:pPr lvl="1"/>
            <a:r>
              <a:rPr lang="en-US" altLang="en-US"/>
              <a:t>Normally the instance variables are initialized inside the constructor.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	Or</a:t>
            </a:r>
          </a:p>
          <a:p>
            <a:pPr lvl="1"/>
            <a:r>
              <a:rPr lang="en-US" altLang="en-US"/>
              <a:t>any set-up code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FB9E-6F05-4046-AC6F-6D1E185A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3.Constructor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51CD-7A3F-47C5-B5AB-DA2A59F05A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/>
              <a:t>import </a:t>
            </a:r>
            <a:r>
              <a:rPr lang="en-US" b="1" dirty="0" err="1"/>
              <a:t>java.util.Random</a:t>
            </a:r>
            <a:r>
              <a:rPr lang="en-US" b="1" dirty="0"/>
              <a:t>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without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(){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	id = </a:t>
            </a:r>
            <a:r>
              <a:rPr lang="en-US" b="1" dirty="0"/>
              <a:t>new Random().</a:t>
            </a:r>
            <a:r>
              <a:rPr lang="en-US" b="1" dirty="0" err="1"/>
              <a:t>nextInt</a:t>
            </a:r>
            <a:r>
              <a:rPr lang="en-US" b="1" dirty="0"/>
              <a:t>(99999) + "";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// name and balance will get default value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(String _name, String _id, double _balance){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name = _name;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id = _id;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balance = _balance;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/>
              <a:t>BankAccount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= new </a:t>
            </a:r>
            <a:r>
              <a:rPr lang="en-US" b="1" dirty="0" err="1"/>
              <a:t>BankAccount</a:t>
            </a:r>
            <a:r>
              <a:rPr lang="en-US" b="1" dirty="0"/>
              <a:t>(“</a:t>
            </a:r>
            <a:r>
              <a:rPr lang="en-US" sz="2400" dirty="0"/>
              <a:t>Rashid</a:t>
            </a:r>
            <a:r>
              <a:rPr lang="en-US" b="1" dirty="0"/>
              <a:t>”, “1000500”, 1000.0);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377A-4D26-496C-9E87-61A6F280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3.Default Constructor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63F19276-6517-4DFE-A76F-C27ADB0859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When you do not explicitly define a constructor for a class, </a:t>
            </a:r>
          </a:p>
          <a:p>
            <a:pPr lvl="1"/>
            <a:r>
              <a:rPr lang="en-US" altLang="en-US" sz="2000"/>
              <a:t>then Java creates a default constructor for the class. </a:t>
            </a:r>
          </a:p>
          <a:p>
            <a:pPr lvl="1"/>
            <a:r>
              <a:rPr lang="en-US" altLang="en-US" sz="2000"/>
              <a:t>This is why the first BankAccount class code worked even though </a:t>
            </a:r>
            <a:r>
              <a:rPr lang="en-US" altLang="en-US" sz="2000" b="1"/>
              <a:t>that did not define a constructor. 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 b="1"/>
          </a:p>
          <a:p>
            <a:r>
              <a:rPr lang="en-US" altLang="en-US" sz="2000" b="1"/>
              <a:t>The default </a:t>
            </a:r>
            <a:r>
              <a:rPr lang="en-US" altLang="en-US" sz="2000"/>
              <a:t>constructor automatically initializes all instance variables to their default values, </a:t>
            </a:r>
          </a:p>
          <a:p>
            <a:pPr lvl="1"/>
            <a:r>
              <a:rPr lang="en-US" altLang="en-US" sz="1700"/>
              <a:t>Default value </a:t>
            </a:r>
          </a:p>
          <a:p>
            <a:pPr lvl="2"/>
            <a:r>
              <a:rPr lang="en-US" altLang="en-US" sz="1400"/>
              <a:t>Boolean -&gt; false;</a:t>
            </a:r>
            <a:endParaRPr lang="en-US" altLang="en-US" sz="1400" b="1"/>
          </a:p>
          <a:p>
            <a:pPr lvl="2"/>
            <a:r>
              <a:rPr lang="en-US" altLang="en-US" sz="1400"/>
              <a:t>All primitive except boolean -&gt; 0 (zero)</a:t>
            </a:r>
          </a:p>
          <a:p>
            <a:pPr lvl="2"/>
            <a:r>
              <a:rPr lang="en-US" altLang="en-US" sz="1400"/>
              <a:t>Reference type -&gt; null</a:t>
            </a:r>
            <a:endParaRPr lang="en-US" altLang="en-US" sz="1400" b="1"/>
          </a:p>
          <a:p>
            <a:endParaRPr lang="en-US" altLang="en-US" sz="2000"/>
          </a:p>
          <a:p>
            <a:r>
              <a:rPr lang="en-US" altLang="en-US" sz="2000"/>
              <a:t>Once you define your own constructor, the default constructor is no longer used.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844D-324A-4CE8-8D35-4916C3D7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</a:t>
            </a:r>
            <a:r>
              <a:rPr lang="en-US" dirty="0" err="1"/>
              <a:t>this”keyword</a:t>
            </a:r>
            <a:endParaRPr 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FB28C41-2222-4E4C-8259-98D030EDA8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refer to the </a:t>
            </a:r>
            <a:r>
              <a:rPr lang="en-US" altLang="en-US" i="1"/>
              <a:t>current object.</a:t>
            </a:r>
          </a:p>
          <a:p>
            <a:r>
              <a:rPr lang="en-US" altLang="en-US"/>
              <a:t>That is, </a:t>
            </a:r>
            <a:r>
              <a:rPr lang="en-US" altLang="en-US" b="1"/>
              <a:t>this is always a reference to the object on which the method was invoked. </a:t>
            </a:r>
          </a:p>
          <a:p>
            <a:r>
              <a:rPr lang="en-US" altLang="en-US" b="1"/>
              <a:t>You can </a:t>
            </a:r>
            <a:r>
              <a:rPr lang="en-US" altLang="en-US"/>
              <a:t>use </a:t>
            </a:r>
            <a:r>
              <a:rPr lang="en-US" altLang="en-US" b="1"/>
              <a:t>this anywhere a reference to an object of the current class’ type is permitted.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F22-95CD-44B2-9C56-0F441281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Constructor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5F23-B329-406C-BF64-1676509EB0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/>
              <a:t>import </a:t>
            </a:r>
            <a:r>
              <a:rPr lang="en-US" b="1" dirty="0" err="1"/>
              <a:t>java.util.Random</a:t>
            </a:r>
            <a:r>
              <a:rPr lang="en-US" b="1" dirty="0"/>
              <a:t>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without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(){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	id = </a:t>
            </a:r>
            <a:r>
              <a:rPr lang="en-US" b="1" dirty="0"/>
              <a:t>new Random().</a:t>
            </a:r>
            <a:r>
              <a:rPr lang="en-US" b="1" dirty="0" err="1"/>
              <a:t>nextInt</a:t>
            </a:r>
            <a:r>
              <a:rPr lang="en-US" b="1" dirty="0"/>
              <a:t>(99999) + "";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// name and balance will get default value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(String _name, String _id, double _balance){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name = _name;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id = _id;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balance = _balance;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/>
              <a:t>BankAccount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= new </a:t>
            </a:r>
            <a:r>
              <a:rPr lang="en-US" b="1" dirty="0" err="1"/>
              <a:t>BankAccount</a:t>
            </a:r>
            <a:r>
              <a:rPr lang="en-US" b="1" dirty="0"/>
              <a:t>(“</a:t>
            </a:r>
            <a:r>
              <a:rPr lang="en-US" sz="2400" dirty="0"/>
              <a:t>Rashid</a:t>
            </a:r>
            <a:r>
              <a:rPr lang="en-US" b="1" dirty="0"/>
              <a:t>”, “1000500”, 1000.0);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6497-A0FF-4930-AFEE-7CE3F5C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Constructor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E861-2D29-4788-8982-6CC7AE562F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/>
              <a:t>import </a:t>
            </a:r>
            <a:r>
              <a:rPr lang="en-US" b="1" dirty="0" err="1"/>
              <a:t>java.util.Random</a:t>
            </a:r>
            <a:r>
              <a:rPr lang="en-US" b="1" dirty="0"/>
              <a:t>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without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(){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	id = </a:t>
            </a:r>
            <a:r>
              <a:rPr lang="en-US" b="1" dirty="0"/>
              <a:t>new Random().</a:t>
            </a:r>
            <a:r>
              <a:rPr lang="en-US" b="1" dirty="0" err="1"/>
              <a:t>nextInt</a:t>
            </a:r>
            <a:r>
              <a:rPr lang="en-US" b="1" dirty="0"/>
              <a:t>(99999) + "";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// name and balance will get default value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(String name, String id, double balance){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name = name;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id = id;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balance = balance;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/>
              <a:t>BankAccount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= new </a:t>
            </a:r>
            <a:r>
              <a:rPr lang="en-US" b="1" dirty="0" err="1"/>
              <a:t>BankAccount</a:t>
            </a:r>
            <a:r>
              <a:rPr lang="en-US" b="1" dirty="0"/>
              <a:t>(“</a:t>
            </a:r>
            <a:r>
              <a:rPr lang="en-US" sz="2400" dirty="0"/>
              <a:t>Rashid</a:t>
            </a:r>
            <a:r>
              <a:rPr lang="en-US" b="1" dirty="0"/>
              <a:t>”, “1000500”, 1000.0);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9FAE-5312-415D-95C5-CEB8DE6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Constructor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C0580-CEA5-4988-89CA-CF3887CB5A3B}"/>
              </a:ext>
            </a:extLst>
          </p:cNvPr>
          <p:cNvSpPr/>
          <p:nvPr/>
        </p:nvSpPr>
        <p:spPr>
          <a:xfrm>
            <a:off x="1219200" y="4724400"/>
            <a:ext cx="1524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298AB-C2E3-40B7-AC86-5B329C5C6A75}"/>
              </a:ext>
            </a:extLst>
          </p:cNvPr>
          <p:cNvSpPr/>
          <p:nvPr/>
        </p:nvSpPr>
        <p:spPr>
          <a:xfrm>
            <a:off x="2667000" y="4495800"/>
            <a:ext cx="33528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D6BF3-E5B3-4FA4-96EE-85A87FD1597A}"/>
              </a:ext>
            </a:extLst>
          </p:cNvPr>
          <p:cNvSpPr/>
          <p:nvPr/>
        </p:nvSpPr>
        <p:spPr>
          <a:xfrm>
            <a:off x="838200" y="2286000"/>
            <a:ext cx="20574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E8AB-5264-4910-80F1-E006E88853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/>
              <a:t>import </a:t>
            </a:r>
            <a:r>
              <a:rPr lang="en-US" b="1" dirty="0" err="1"/>
              <a:t>java.util.Random</a:t>
            </a:r>
            <a:r>
              <a:rPr lang="en-US" b="1" dirty="0"/>
              <a:t>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without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(){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	id = </a:t>
            </a:r>
            <a:r>
              <a:rPr lang="en-US" b="1" dirty="0"/>
              <a:t>new Random().</a:t>
            </a:r>
            <a:r>
              <a:rPr lang="en-US" b="1" dirty="0" err="1"/>
              <a:t>nextInt</a:t>
            </a:r>
            <a:r>
              <a:rPr lang="en-US" b="1" dirty="0"/>
              <a:t>(99999) + "";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// name and balance will get default value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(String name, String id, double balance){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name = name;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id = id;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dirty="0"/>
              <a:t>balance = balance;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/>
              <a:t>BankAccount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= new </a:t>
            </a:r>
            <a:r>
              <a:rPr lang="en-US" b="1" dirty="0" err="1"/>
              <a:t>BankAccount</a:t>
            </a:r>
            <a:r>
              <a:rPr lang="en-US" b="1" dirty="0"/>
              <a:t>(“</a:t>
            </a:r>
            <a:r>
              <a:rPr lang="en-US" sz="2400" dirty="0"/>
              <a:t>Rashid</a:t>
            </a:r>
            <a:r>
              <a:rPr lang="en-US" b="1" dirty="0"/>
              <a:t>”, “1000500”, 1000.0);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4823" name="TextBox 7">
            <a:extLst>
              <a:ext uri="{FF2B5EF4-FFF2-40B4-BE49-F238E27FC236}">
                <a16:creationId xmlns:a16="http://schemas.microsoft.com/office/drawing/2014/main" id="{0A8108D8-C473-4235-9DF6-51080568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00600"/>
            <a:ext cx="25447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0000"/>
                </a:solidFill>
                <a:latin typeface="Arial" panose="020B0604020202020204" pitchFamily="34" charset="0"/>
              </a:rPr>
              <a:t>Variable on left is the same as right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0000"/>
                </a:solidFill>
                <a:latin typeface="Arial" panose="020B0604020202020204" pitchFamily="34" charset="0"/>
              </a:rPr>
              <a:t>What are we doing here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0000"/>
                </a:solidFill>
                <a:latin typeface="Arial" panose="020B0604020202020204" pitchFamily="34" charset="0"/>
              </a:rPr>
              <a:t>Which variables we are referring 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1BC0D49-1E8B-4948-8CCC-5066AF5695B1}"/>
              </a:ext>
            </a:extLst>
          </p:cNvPr>
          <p:cNvSpPr/>
          <p:nvPr/>
        </p:nvSpPr>
        <p:spPr>
          <a:xfrm>
            <a:off x="2895600" y="2438400"/>
            <a:ext cx="3352800" cy="2819400"/>
          </a:xfrm>
          <a:custGeom>
            <a:avLst/>
            <a:gdLst>
              <a:gd name="connsiteX0" fmla="*/ 3244241 w 4498931"/>
              <a:gd name="connsiteY0" fmla="*/ 3204575 h 3204575"/>
              <a:gd name="connsiteX1" fmla="*/ 3958224 w 4498931"/>
              <a:gd name="connsiteY1" fmla="*/ 498953 h 3204575"/>
              <a:gd name="connsiteX2" fmla="*/ 0 w 4498931"/>
              <a:gd name="connsiteY2" fmla="*/ 210854 h 3204575"/>
              <a:gd name="connsiteX3" fmla="*/ 0 w 4498931"/>
              <a:gd name="connsiteY3" fmla="*/ 210854 h 32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8931" h="3204575">
                <a:moveTo>
                  <a:pt x="3244241" y="3204575"/>
                </a:moveTo>
                <a:cubicBezTo>
                  <a:pt x="3871586" y="2101240"/>
                  <a:pt x="4498931" y="997906"/>
                  <a:pt x="3958224" y="498953"/>
                </a:cubicBezTo>
                <a:cubicBezTo>
                  <a:pt x="3417517" y="0"/>
                  <a:pt x="0" y="210854"/>
                  <a:pt x="0" y="210854"/>
                </a:cubicBezTo>
                <a:lnTo>
                  <a:pt x="0" y="21085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7E3D0A-639E-46E7-8276-33B2CFB2C22C}"/>
              </a:ext>
            </a:extLst>
          </p:cNvPr>
          <p:cNvSpPr/>
          <p:nvPr/>
        </p:nvSpPr>
        <p:spPr>
          <a:xfrm>
            <a:off x="5335588" y="4710113"/>
            <a:ext cx="527050" cy="576262"/>
          </a:xfrm>
          <a:custGeom>
            <a:avLst/>
            <a:gdLst>
              <a:gd name="connsiteX0" fmla="*/ 0 w 526093"/>
              <a:gd name="connsiteY0" fmla="*/ 576198 h 576198"/>
              <a:gd name="connsiteX1" fmla="*/ 513567 w 526093"/>
              <a:gd name="connsiteY1" fmla="*/ 12526 h 576198"/>
              <a:gd name="connsiteX2" fmla="*/ 513567 w 526093"/>
              <a:gd name="connsiteY2" fmla="*/ 12526 h 576198"/>
              <a:gd name="connsiteX3" fmla="*/ 526093 w 526093"/>
              <a:gd name="connsiteY3" fmla="*/ 0 h 57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093" h="576198">
                <a:moveTo>
                  <a:pt x="0" y="576198"/>
                </a:moveTo>
                <a:lnTo>
                  <a:pt x="513567" y="12526"/>
                </a:lnTo>
                <a:lnTo>
                  <a:pt x="513567" y="12526"/>
                </a:lnTo>
                <a:lnTo>
                  <a:pt x="526093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7EBE-A86B-4468-9A60-8C99723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Constructor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7710-DB60-4C39-9C30-6948F34F2C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/>
              <a:t>import </a:t>
            </a:r>
            <a:r>
              <a:rPr lang="en-US" b="1" dirty="0" err="1"/>
              <a:t>java.util.Random</a:t>
            </a:r>
            <a:r>
              <a:rPr lang="en-US" b="1" dirty="0"/>
              <a:t>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without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(){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	id = </a:t>
            </a:r>
            <a:r>
              <a:rPr lang="en-US" b="1" dirty="0"/>
              <a:t>new Random().</a:t>
            </a:r>
            <a:r>
              <a:rPr lang="en-US" b="1" dirty="0" err="1"/>
              <a:t>nextInt</a:t>
            </a:r>
            <a:r>
              <a:rPr lang="en-US" b="1" dirty="0"/>
              <a:t>(99999) + "";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// name and balance will get default value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// Constructor with parameter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err="1"/>
              <a:t>BankAccount</a:t>
            </a:r>
            <a:r>
              <a:rPr lang="en-US" b="1" dirty="0"/>
              <a:t>(String name, String id, double balance){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this.</a:t>
            </a:r>
            <a:r>
              <a:rPr lang="en-US" sz="2100" dirty="0"/>
              <a:t>name = name;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this.</a:t>
            </a:r>
            <a:r>
              <a:rPr lang="en-US" sz="2100" dirty="0"/>
              <a:t>id = id;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sz="2100" b="1" dirty="0" err="1">
                <a:solidFill>
                  <a:srgbClr val="FF0000"/>
                </a:solidFill>
              </a:rPr>
              <a:t>this.</a:t>
            </a:r>
            <a:r>
              <a:rPr lang="en-US" sz="2100" dirty="0" err="1"/>
              <a:t>balance</a:t>
            </a:r>
            <a:r>
              <a:rPr lang="en-US" sz="2100" dirty="0"/>
              <a:t> = balance;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{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/>
              <a:t>BankAccount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= new </a:t>
            </a:r>
            <a:r>
              <a:rPr lang="en-US" b="1" dirty="0" err="1"/>
              <a:t>BankAccount</a:t>
            </a:r>
            <a:r>
              <a:rPr lang="en-US" b="1" dirty="0"/>
              <a:t>(“</a:t>
            </a:r>
            <a:r>
              <a:rPr lang="en-US" sz="2400" dirty="0"/>
              <a:t>Rashid</a:t>
            </a:r>
            <a:r>
              <a:rPr lang="en-US" b="1" dirty="0"/>
              <a:t>”, “1000500”, 1000.0);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4F12-3139-4EFE-954E-56525166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Scope &amp; Lifetime of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92A5-E461-4A5E-8C38-3AECC97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Two Paradigms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3BBC-B14D-4F67-A8C1-3CCB540BB4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All computer programs consist of two elements: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code and data.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program can be conceptually organized around its code or around its data.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That is, some programs are written around “what is happening” and others are written around “who is being affected.”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These are the two paradigms that govern how an OOP program is constructed.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In Procedural language data and operation/code are separate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Example (using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Student – 4 fields: name, id, </a:t>
            </a:r>
            <a:r>
              <a:rPr lang="en-US" dirty="0" err="1"/>
              <a:t>cgpa</a:t>
            </a:r>
            <a:r>
              <a:rPr lang="en-US" dirty="0"/>
              <a:t>, </a:t>
            </a:r>
            <a:r>
              <a:rPr lang="en-US" dirty="0" err="1"/>
              <a:t>creditCompleted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Update </a:t>
            </a:r>
            <a:r>
              <a:rPr lang="en-US" dirty="0" err="1"/>
              <a:t>cgpa</a:t>
            </a:r>
            <a:r>
              <a:rPr lang="en-US" dirty="0"/>
              <a:t> – need a function to calculate the new </a:t>
            </a:r>
            <a:r>
              <a:rPr lang="en-US" dirty="0" err="1"/>
              <a:t>cgpa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D6E-BA9B-48E8-B803-7FCFDEBB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Scope of Variable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092D7B6-D073-4ECE-A5E1-E10E6ECFD4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What is scope?</a:t>
            </a:r>
          </a:p>
          <a:p>
            <a:pPr lvl="1">
              <a:spcBef>
                <a:spcPct val="0"/>
              </a:spcBef>
            </a:pPr>
            <a:r>
              <a:rPr lang="en-US" altLang="en-US" sz="1800"/>
              <a:t>A scope determines what variable are visible to other parts of your program. Or where the variable is accessible?</a:t>
            </a:r>
          </a:p>
          <a:p>
            <a:pPr lvl="1">
              <a:spcBef>
                <a:spcPct val="0"/>
              </a:spcBef>
            </a:pPr>
            <a:r>
              <a:rPr lang="en-US" altLang="en-US" sz="1800"/>
              <a:t>It also determines the lifetime of those variable.</a:t>
            </a:r>
          </a:p>
          <a:p>
            <a:r>
              <a:rPr lang="en-US" altLang="en-US" sz="2000"/>
              <a:t>A block defines a </a:t>
            </a:r>
            <a:r>
              <a:rPr lang="en-US" altLang="en-US" sz="2000" i="1"/>
              <a:t>scope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 sz="1800"/>
              <a:t>the statements between opening and closing curly braces.</a:t>
            </a:r>
            <a:endParaRPr lang="en-US" altLang="en-US" sz="1700"/>
          </a:p>
          <a:p>
            <a:r>
              <a:rPr lang="en-US" altLang="en-US" sz="2000" b="1"/>
              <a:t>As a general rule</a:t>
            </a:r>
            <a:r>
              <a:rPr lang="en-US" altLang="en-US" sz="2000"/>
              <a:t>, variables declared inside a scope are not visible (that is, accessible) to code that is defined outside that scope.</a:t>
            </a:r>
          </a:p>
          <a:p>
            <a:r>
              <a:rPr lang="en-US" altLang="en-US" sz="2000"/>
              <a:t>Within a block, variables can be declared at any point, but are valid only after they are declared. </a:t>
            </a:r>
          </a:p>
          <a:p>
            <a:pPr lvl="1"/>
            <a:r>
              <a:rPr lang="en-US" altLang="en-US" sz="1700"/>
              <a:t>Thus, if you define a variable at the start of a method, it is available to all of the code within that method.</a:t>
            </a:r>
          </a:p>
          <a:p>
            <a:pPr lvl="1"/>
            <a:r>
              <a:rPr lang="en-US" altLang="en-US" sz="1700"/>
              <a:t>Conversely, if you declare a variable at the end of a block, it is effectively useless, because no code will have access to it.</a:t>
            </a:r>
          </a:p>
          <a:p>
            <a:pPr>
              <a:spcBef>
                <a:spcPct val="0"/>
              </a:spcBef>
            </a:pPr>
            <a:endParaRPr lang="en-US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9650-B642-42DF-851D-7D796909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Scope of Variable - Example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8D7C4F0-0916-4EE1-B84F-0D8468561F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public void calculateInterest(double balance)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if(balance &gt; 10000)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	float interest = 0.05f; </a:t>
            </a:r>
            <a:r>
              <a:rPr lang="en-US" altLang="en-US" sz="1700">
                <a:solidFill>
                  <a:srgbClr val="FF0000"/>
                </a:solidFill>
              </a:rPr>
              <a:t>// Scope of this variable is only inside the if block</a:t>
            </a:r>
            <a:endParaRPr lang="en-US" altLang="en-US" sz="1700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else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	interest = 0.02f; </a:t>
            </a:r>
            <a:r>
              <a:rPr lang="en-US" altLang="en-US" sz="1700">
                <a:solidFill>
                  <a:srgbClr val="FF0000"/>
                </a:solidFill>
              </a:rPr>
              <a:t>// compiler error. interest is declared inside the if block, hence can't access in else block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}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r>
              <a:rPr lang="en-US" altLang="en-US" sz="2000"/>
              <a:t>To make “interest” accessible to both if and else block it has to be declared outside of the block.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1AFC-6495-4791-BDFD-A3EA413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Scope of Variable - Example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B538557-3D1B-4359-9E27-F4DBC13341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public void calculateInterest(double balance)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float interest; // accessible to anywhere inside the method.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if(balance &gt; 10000)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	interest = 0.05f; // </a:t>
            </a:r>
            <a:r>
              <a:rPr lang="en-US" altLang="en-US" sz="1700" u="sng"/>
              <a:t>Ok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 b="1"/>
              <a:t>else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	interest = 0.02f; // OK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700"/>
              <a:t>}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A2D1-31B7-4962-A041-4A690305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Scope of Variable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4011D12-75B3-47A6-8B45-2507C933D5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Many other computer languages define two general categories of scopes: </a:t>
            </a:r>
          </a:p>
          <a:p>
            <a:pPr lvl="1"/>
            <a:r>
              <a:rPr lang="en-US" altLang="en-US" sz="1700"/>
              <a:t>global and local. </a:t>
            </a:r>
          </a:p>
          <a:p>
            <a:r>
              <a:rPr lang="en-US" altLang="en-US" sz="2000"/>
              <a:t>However, these traditional scopes do not fit well with Java’s strict, object-oriented model. </a:t>
            </a:r>
          </a:p>
          <a:p>
            <a:r>
              <a:rPr lang="en-US" altLang="en-US" sz="2000"/>
              <a:t>In Java, the two major scopes are </a:t>
            </a:r>
          </a:p>
          <a:p>
            <a:pPr lvl="1"/>
            <a:r>
              <a:rPr lang="en-US" altLang="en-US" sz="1700"/>
              <a:t>those defined by a class and </a:t>
            </a:r>
          </a:p>
          <a:p>
            <a:pPr lvl="1"/>
            <a:r>
              <a:rPr lang="en-US" altLang="en-US" sz="1700"/>
              <a:t>those defined by a method.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609C-C454-48E3-B573-114AF7C3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can 2 variables have same name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9C02B0E-8AF2-47DF-A62F-A9370CEBAB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Instance variable and Local variable.</a:t>
            </a:r>
          </a:p>
          <a:p>
            <a:r>
              <a:rPr lang="en-US" altLang="en-US" sz="2000"/>
              <a:t>Local variable in 2 different methods.</a:t>
            </a:r>
          </a:p>
          <a:p>
            <a:r>
              <a:rPr lang="en-US" altLang="en-US" sz="2000"/>
              <a:t>2 Local variables in the same methods but only after the death of one Local variable.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7F7F6-7D79-42DA-BE78-28A8D904076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00400"/>
          <a:ext cx="8229600" cy="290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OK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Wrong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651">
                <a:tc>
                  <a:txBody>
                    <a:bodyPr/>
                    <a:lstStyle/>
                    <a:p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dirty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/>
                        <a:t>      </a:t>
                      </a:r>
                      <a:r>
                        <a:rPr lang="en-US" sz="1600" dirty="0"/>
                        <a:t>float interest = 0.05f;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/>
                        <a:t>      </a:t>
                      </a:r>
                      <a:r>
                        <a:rPr lang="en-US" sz="1600" dirty="0"/>
                        <a:t>float 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}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float interest;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/>
                        <a:t>      </a:t>
                      </a:r>
                      <a:r>
                        <a:rPr lang="en-US" sz="1600" dirty="0"/>
                        <a:t>float interest = 0.05f; // Compiler error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/>
                        <a:t>      </a:t>
                      </a:r>
                      <a:r>
                        <a:rPr lang="en-US" sz="1600" dirty="0"/>
                        <a:t>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}</a:t>
                      </a:r>
                      <a:endParaRPr lang="en-US" sz="18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513-5B91-44BE-8599-41087B4B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Arrays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FF9-6862-4E6A-9467-64FB0490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Again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2AF7A91-114F-4D90-A054-5965202C34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What is the “new” keyword during array creation.</a:t>
            </a:r>
          </a:p>
          <a:p>
            <a:r>
              <a:rPr lang="en-US" altLang="en-US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70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700"/>
              <a:t>	int[] sampleArray = new int[10];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4EF5-4289-4959-9958-EBEB4A2C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Again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8C6D6FAC-679D-4938-BEDA-D84DA7D8C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What is the “new” keyword during array creation.</a:t>
            </a:r>
          </a:p>
          <a:p>
            <a:r>
              <a:rPr lang="en-US" altLang="en-US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70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700"/>
              <a:t>	int[] sampleArray = new int[10];</a:t>
            </a:r>
          </a:p>
          <a:p>
            <a:endParaRPr lang="en-US" altLang="en-US"/>
          </a:p>
        </p:txBody>
      </p:sp>
      <p:grpSp>
        <p:nvGrpSpPr>
          <p:cNvPr id="45060" name="Group 30">
            <a:extLst>
              <a:ext uri="{FF2B5EF4-FFF2-40B4-BE49-F238E27FC236}">
                <a16:creationId xmlns:a16="http://schemas.microsoft.com/office/drawing/2014/main" id="{333FF349-7665-4760-9A58-B6372170015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29000"/>
            <a:ext cx="5732463" cy="2362200"/>
            <a:chOff x="1201608" y="3657600"/>
            <a:chExt cx="5732592" cy="2362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12DA6-89C2-4518-BBFC-4D1D8C072A59}"/>
                </a:ext>
              </a:extLst>
            </p:cNvPr>
            <p:cNvSpPr/>
            <p:nvPr/>
          </p:nvSpPr>
          <p:spPr>
            <a:xfrm>
              <a:off x="2133492" y="4724400"/>
              <a:ext cx="114302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5071" name="TextBox 11">
              <a:extLst>
                <a:ext uri="{FF2B5EF4-FFF2-40B4-BE49-F238E27FC236}">
                  <a16:creationId xmlns:a16="http://schemas.microsoft.com/office/drawing/2014/main" id="{CF276E6B-A19E-4E40-AFB2-3EE30C837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608" y="4724400"/>
              <a:ext cx="10843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simpleArray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5DBE268-1FDB-4418-BDC9-7B4B9BB38F5D}"/>
                </a:ext>
              </a:extLst>
            </p:cNvPr>
            <p:cNvCxnSpPr/>
            <p:nvPr/>
          </p:nvCxnSpPr>
          <p:spPr>
            <a:xfrm flipV="1">
              <a:off x="3276518" y="4648200"/>
              <a:ext cx="243845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73" name="Group 29">
              <a:extLst>
                <a:ext uri="{FF2B5EF4-FFF2-40B4-BE49-F238E27FC236}">
                  <a16:creationId xmlns:a16="http://schemas.microsoft.com/office/drawing/2014/main" id="{976AF852-7FFA-433B-A08B-34B058BDB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950" y="3657600"/>
              <a:ext cx="1295250" cy="2362200"/>
              <a:chOff x="5867550" y="3733800"/>
              <a:chExt cx="1295250" cy="23622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C32FC9-E72A-481D-ACF4-B30D6590356E}"/>
                  </a:ext>
                </a:extLst>
              </p:cNvPr>
              <p:cNvSpPr/>
              <p:nvPr/>
            </p:nvSpPr>
            <p:spPr>
              <a:xfrm>
                <a:off x="5867371" y="3733800"/>
                <a:ext cx="1295429" cy="2362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B7E795F-21C8-40FF-88E1-F26A8C0F4AFC}"/>
                  </a:ext>
                </a:extLst>
              </p:cNvPr>
              <p:cNvCxnSpPr/>
              <p:nvPr/>
            </p:nvCxnSpPr>
            <p:spPr>
              <a:xfrm>
                <a:off x="5867371" y="39624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11F31B4-6ADB-4599-8081-E01A8D640E2D}"/>
                  </a:ext>
                </a:extLst>
              </p:cNvPr>
              <p:cNvCxnSpPr/>
              <p:nvPr/>
            </p:nvCxnSpPr>
            <p:spPr>
              <a:xfrm>
                <a:off x="5867371" y="44196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7A4A1-5174-4FEC-A32E-34DF107C34F9}"/>
              </a:ext>
            </a:extLst>
          </p:cNvPr>
          <p:cNvCxnSpPr/>
          <p:nvPr/>
        </p:nvCxnSpPr>
        <p:spPr bwMode="auto">
          <a:xfrm>
            <a:off x="5257800" y="4343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F5606-FCB9-46CC-9BA3-65816F995417}"/>
              </a:ext>
            </a:extLst>
          </p:cNvPr>
          <p:cNvCxnSpPr/>
          <p:nvPr/>
        </p:nvCxnSpPr>
        <p:spPr bwMode="auto">
          <a:xfrm>
            <a:off x="5257800" y="4572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110A3-B0CF-438F-9860-2BFCA68EE87A}"/>
              </a:ext>
            </a:extLst>
          </p:cNvPr>
          <p:cNvCxnSpPr/>
          <p:nvPr/>
        </p:nvCxnSpPr>
        <p:spPr bwMode="auto">
          <a:xfrm>
            <a:off x="5257800" y="4800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2446D-3830-4940-A3BF-25C1590F32BE}"/>
              </a:ext>
            </a:extLst>
          </p:cNvPr>
          <p:cNvCxnSpPr/>
          <p:nvPr/>
        </p:nvCxnSpPr>
        <p:spPr bwMode="auto">
          <a:xfrm>
            <a:off x="5257800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67BA37-8C10-4621-8E3C-3107857E3618}"/>
              </a:ext>
            </a:extLst>
          </p:cNvPr>
          <p:cNvCxnSpPr/>
          <p:nvPr/>
        </p:nvCxnSpPr>
        <p:spPr bwMode="auto">
          <a:xfrm>
            <a:off x="5257800" y="52800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674188-3AE5-4B2B-BA19-339474B1E8C9}"/>
              </a:ext>
            </a:extLst>
          </p:cNvPr>
          <p:cNvCxnSpPr/>
          <p:nvPr/>
        </p:nvCxnSpPr>
        <p:spPr bwMode="auto">
          <a:xfrm>
            <a:off x="5257800" y="5562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6DFE16-4BF6-4513-8E82-6D4C521D4104}"/>
              </a:ext>
            </a:extLst>
          </p:cNvPr>
          <p:cNvCxnSpPr/>
          <p:nvPr/>
        </p:nvCxnSpPr>
        <p:spPr bwMode="auto">
          <a:xfrm>
            <a:off x="5257800" y="3886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8" name="TextBox 26">
            <a:extLst>
              <a:ext uri="{FF2B5EF4-FFF2-40B4-BE49-F238E27FC236}">
                <a16:creationId xmlns:a16="http://schemas.microsoft.com/office/drawing/2014/main" id="{B9AACB35-CCAA-41BC-8246-1063C1EB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496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069" name="TextBox 27">
            <a:extLst>
              <a:ext uri="{FF2B5EF4-FFF2-40B4-BE49-F238E27FC236}">
                <a16:creationId xmlns:a16="http://schemas.microsoft.com/office/drawing/2014/main" id="{F1E57D93-CA93-4A97-846A-E2EA0524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673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C4E-2215-47EE-8AC1-72FF1B59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Again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18176AE-607A-4BF6-8B17-D5EBDF6BAB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an array is created, each element will be initialized to its default value.</a:t>
            </a:r>
          </a:p>
          <a:p>
            <a:r>
              <a:rPr lang="en-US" altLang="en-US"/>
              <a:t>What is the initial value for each of the element of the arrays below.</a:t>
            </a:r>
          </a:p>
          <a:p>
            <a:pPr lvl="1"/>
            <a:r>
              <a:rPr lang="en-US" altLang="en-US" sz="1800"/>
              <a:t>int[] sampleArray = new int[10];</a:t>
            </a:r>
          </a:p>
          <a:p>
            <a:pPr lvl="1"/>
            <a:r>
              <a:rPr lang="en-US" altLang="en-US" sz="1800"/>
              <a:t>Student[] students = new Student[10];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>
            <a:extLst>
              <a:ext uri="{FF2B5EF4-FFF2-40B4-BE49-F238E27FC236}">
                <a16:creationId xmlns:a16="http://schemas.microsoft.com/office/drawing/2014/main" id="{F9878283-04CC-4C12-9F35-F080DA0E54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700" dirty="0"/>
              <a:t>Student </a:t>
            </a:r>
            <a:r>
              <a:rPr lang="en-US" sz="1700" dirty="0" err="1"/>
              <a:t>student</a:t>
            </a:r>
            <a:r>
              <a:rPr lang="en-US" sz="1700" dirty="0"/>
              <a:t> = new Student(“Rashid”, “</a:t>
            </a:r>
            <a:r>
              <a:rPr lang="en-US" sz="1600" dirty="0"/>
              <a:t>011153001”, 3.0f, 50)</a:t>
            </a:r>
            <a:r>
              <a:rPr lang="en-US" sz="1700" b="1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2000" dirty="0"/>
              <a:t>What value will you get when you access the following attributes of student reference variable/object.</a:t>
            </a:r>
            <a:endParaRPr lang="en-US" altLang="en-US" sz="1800" dirty="0"/>
          </a:p>
          <a:p>
            <a:pPr lvl="1">
              <a:defRPr/>
            </a:pPr>
            <a:r>
              <a:rPr lang="en-US" altLang="en-US" dirty="0"/>
              <a:t>student.name</a:t>
            </a:r>
          </a:p>
          <a:p>
            <a:pPr lvl="1">
              <a:defRPr/>
            </a:pPr>
            <a:r>
              <a:rPr lang="en-US" altLang="en-US" dirty="0"/>
              <a:t>student.id</a:t>
            </a:r>
          </a:p>
          <a:p>
            <a:pPr lvl="1">
              <a:defRPr/>
            </a:pPr>
            <a:r>
              <a:rPr lang="en-US" altLang="en-US" dirty="0" err="1"/>
              <a:t>student.cgpa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student.creditCompleted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br>
              <a:rPr lang="en-US" altLang="en-US" sz="1800" dirty="0"/>
            </a:br>
            <a:endParaRPr lang="en-US" alt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6BA7E-7503-4EF4-8651-76B069F1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Type with Not Null</a:t>
            </a:r>
          </a:p>
        </p:txBody>
      </p:sp>
      <p:grpSp>
        <p:nvGrpSpPr>
          <p:cNvPr id="47108" name="Group 33">
            <a:extLst>
              <a:ext uri="{FF2B5EF4-FFF2-40B4-BE49-F238E27FC236}">
                <a16:creationId xmlns:a16="http://schemas.microsoft.com/office/drawing/2014/main" id="{47249AE8-8162-499C-A688-305FBA09BEC9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2362200"/>
            <a:ext cx="6132512" cy="914400"/>
            <a:chOff x="1411928" y="4572000"/>
            <a:chExt cx="6131801" cy="91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85493E-EE29-4181-AAB7-DD6973A557EB}"/>
                </a:ext>
              </a:extLst>
            </p:cNvPr>
            <p:cNvSpPr/>
            <p:nvPr/>
          </p:nvSpPr>
          <p:spPr>
            <a:xfrm>
              <a:off x="2134156" y="4724400"/>
              <a:ext cx="114286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7110" name="TextBox 35">
              <a:extLst>
                <a:ext uri="{FF2B5EF4-FFF2-40B4-BE49-F238E27FC236}">
                  <a16:creationId xmlns:a16="http://schemas.microsoft.com/office/drawing/2014/main" id="{CD8BBCD4-B561-4C25-B27E-627B6CEBF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student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8EC5FF-6328-4025-9CF8-0BD857BD8C71}"/>
                </a:ext>
              </a:extLst>
            </p:cNvPr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6F9654-6787-44BB-93E1-36D1B963E2EC}"/>
                </a:ext>
              </a:extLst>
            </p:cNvPr>
            <p:cNvSpPr/>
            <p:nvPr/>
          </p:nvSpPr>
          <p:spPr bwMode="auto">
            <a:xfrm>
              <a:off x="5638950" y="4572000"/>
              <a:ext cx="1904779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81B-60DE-4532-A136-0B10FBD1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&amp; Object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EC7AEE5-D39B-4F86-A67D-F94B631F8D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Object </a:t>
            </a:r>
          </a:p>
          <a:p>
            <a:pPr lvl="1" eaLnBrk="1" hangingPunct="1"/>
            <a:r>
              <a:rPr lang="en-US" altLang="en-US"/>
              <a:t>An object is a software bundle of related state and behavior.</a:t>
            </a:r>
          </a:p>
          <a:p>
            <a:pPr lvl="1" eaLnBrk="1" hangingPunct="1"/>
            <a:r>
              <a:rPr lang="en-US" altLang="en-US"/>
              <a:t>Software objects are often used to model the real-world objects that you find in everyday life.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Class</a:t>
            </a:r>
          </a:p>
          <a:p>
            <a:pPr lvl="1" eaLnBrk="1" hangingPunct="1"/>
            <a:r>
              <a:rPr lang="en-US" altLang="en-US"/>
              <a:t>A class is a blueprint or prototype from which objects are created.</a:t>
            </a:r>
          </a:p>
          <a:p>
            <a:pPr lvl="1" eaLnBrk="1" hangingPunct="1"/>
            <a:r>
              <a:rPr lang="en-US" altLang="en-US"/>
              <a:t>It defines what should be in each object and how each object should behave.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>
            <a:extLst>
              <a:ext uri="{FF2B5EF4-FFF2-40B4-BE49-F238E27FC236}">
                <a16:creationId xmlns:a16="http://schemas.microsoft.com/office/drawing/2014/main" id="{8B392E1D-2367-42F4-9E6B-1CDF1E7874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700" dirty="0"/>
              <a:t>Student </a:t>
            </a:r>
            <a:r>
              <a:rPr lang="en-US" sz="1700" dirty="0" err="1"/>
              <a:t>student</a:t>
            </a:r>
            <a:r>
              <a:rPr lang="en-US" sz="1700" dirty="0"/>
              <a:t> = null;</a:t>
            </a:r>
            <a:endParaRPr lang="en-US" sz="1700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2000" dirty="0"/>
              <a:t>What value will you get when you access the following attributes of student reference variable/object.</a:t>
            </a:r>
            <a:endParaRPr lang="en-US" altLang="en-US" sz="1800" dirty="0"/>
          </a:p>
          <a:p>
            <a:pPr lvl="1">
              <a:defRPr/>
            </a:pPr>
            <a:r>
              <a:rPr lang="en-US" altLang="en-US" dirty="0"/>
              <a:t>student.name</a:t>
            </a:r>
          </a:p>
          <a:p>
            <a:pPr lvl="1">
              <a:defRPr/>
            </a:pPr>
            <a:r>
              <a:rPr lang="en-US" altLang="en-US" dirty="0"/>
              <a:t>student.id</a:t>
            </a:r>
          </a:p>
          <a:p>
            <a:pPr lvl="1">
              <a:defRPr/>
            </a:pPr>
            <a:r>
              <a:rPr lang="en-US" altLang="en-US" dirty="0" err="1"/>
              <a:t>student.cgpa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student.creditCompleted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br>
              <a:rPr lang="en-US" altLang="en-US" sz="1800" dirty="0"/>
            </a:br>
            <a:endParaRPr lang="en-US" alt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C44B6-8FA5-4EBE-A231-980B6894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Type with null</a:t>
            </a:r>
          </a:p>
        </p:txBody>
      </p:sp>
      <p:grpSp>
        <p:nvGrpSpPr>
          <p:cNvPr id="48132" name="Group 31">
            <a:extLst>
              <a:ext uri="{FF2B5EF4-FFF2-40B4-BE49-F238E27FC236}">
                <a16:creationId xmlns:a16="http://schemas.microsoft.com/office/drawing/2014/main" id="{34A9916C-B1F2-469B-A83E-15244E9900A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1981200" cy="304800"/>
            <a:chOff x="2667000" y="2819400"/>
            <a:chExt cx="1981200" cy="304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D5075F-7351-4AB8-9BC1-EEFFC22C5D91}"/>
                </a:ext>
              </a:extLst>
            </p:cNvPr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134" name="TextBox 5">
              <a:extLst>
                <a:ext uri="{FF2B5EF4-FFF2-40B4-BE49-F238E27FC236}">
                  <a16:creationId xmlns:a16="http://schemas.microsoft.com/office/drawing/2014/main" id="{573E45C2-B0D6-4A63-96C7-BD24E359F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student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8484-DAB5-40C6-AC94-16A240EB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Type with null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364A1CE-263B-4AB9-B4CF-279A9C2FAD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We cant access any member via the reference variable when no object is created.</a:t>
            </a:r>
          </a:p>
          <a:p>
            <a:r>
              <a:rPr lang="en-US" altLang="en-US"/>
              <a:t>Accessing the member will throw NullPointerException.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92AD-77EE-4A4C-A7E6-4290D248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Type Array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7E0A7C6-089F-4DE9-96DF-85C8406473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/>
              <a:t>Example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Student[] students = new Student[3];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System.out.println(students[0].cgpa); // What would be the output of this line.</a:t>
            </a:r>
          </a:p>
        </p:txBody>
      </p:sp>
      <p:grpSp>
        <p:nvGrpSpPr>
          <p:cNvPr id="50180" name="Group 18">
            <a:extLst>
              <a:ext uri="{FF2B5EF4-FFF2-40B4-BE49-F238E27FC236}">
                <a16:creationId xmlns:a16="http://schemas.microsoft.com/office/drawing/2014/main" id="{F87EA61C-3345-42F5-B6C0-20E75EB9B349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3886200"/>
            <a:ext cx="4741862" cy="1371600"/>
            <a:chOff x="820633" y="4343400"/>
            <a:chExt cx="4741967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49A4E4-014A-46A3-8146-BDCF4AC8AC8E}"/>
                </a:ext>
              </a:extLst>
            </p:cNvPr>
            <p:cNvSpPr/>
            <p:nvPr/>
          </p:nvSpPr>
          <p:spPr bwMode="auto">
            <a:xfrm>
              <a:off x="1617576" y="4724400"/>
              <a:ext cx="104936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50182" name="TextBox 11">
              <a:extLst>
                <a:ext uri="{FF2B5EF4-FFF2-40B4-BE49-F238E27FC236}">
                  <a16:creationId xmlns:a16="http://schemas.microsoft.com/office/drawing/2014/main" id="{2D716614-7723-4709-8A41-9E26F04EE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33" y="4724400"/>
              <a:ext cx="1084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students</a:t>
              </a:r>
              <a:endParaRPr lang="en-US" altLang="en-US" sz="1100">
                <a:latin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4316B3-19D9-4854-80F7-874063A7ADB8}"/>
                </a:ext>
              </a:extLst>
            </p:cNvPr>
            <p:cNvCxnSpPr/>
            <p:nvPr/>
          </p:nvCxnSpPr>
          <p:spPr bwMode="auto">
            <a:xfrm flipV="1">
              <a:off x="2590734" y="4648200"/>
              <a:ext cx="165897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84" name="Group 17">
              <a:extLst>
                <a:ext uri="{FF2B5EF4-FFF2-40B4-BE49-F238E27FC236}">
                  <a16:creationId xmlns:a16="http://schemas.microsoft.com/office/drawing/2014/main" id="{F564D9B4-DE83-4350-9699-7B23E0BFD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4343400"/>
              <a:ext cx="1295400" cy="1371600"/>
              <a:chOff x="4419600" y="4343400"/>
              <a:chExt cx="1295400" cy="1371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622A2E-760D-4EE0-87A5-F3092DB3644A}"/>
                  </a:ext>
                </a:extLst>
              </p:cNvPr>
              <p:cNvSpPr/>
              <p:nvPr/>
            </p:nvSpPr>
            <p:spPr bwMode="auto">
              <a:xfrm>
                <a:off x="4419571" y="4343400"/>
                <a:ext cx="1295429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grpSp>
            <p:nvGrpSpPr>
              <p:cNvPr id="50186" name="Group 16">
                <a:extLst>
                  <a:ext uri="{FF2B5EF4-FFF2-40B4-BE49-F238E27FC236}">
                    <a16:creationId xmlns:a16="http://schemas.microsoft.com/office/drawing/2014/main" id="{CE69D1FA-B005-499E-9987-D7F1D0E97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1295400" cy="457200"/>
                <a:chOff x="4419600" y="4800600"/>
                <a:chExt cx="1295400" cy="4572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3076578-DD4D-4ED8-A122-677E5FA3E74C}"/>
                    </a:ext>
                  </a:extLst>
                </p:cNvPr>
                <p:cNvCxnSpPr/>
                <p:nvPr/>
              </p:nvCxnSpPr>
              <p:spPr bwMode="auto">
                <a:xfrm>
                  <a:off x="4419571" y="52578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7FEEF36-48BD-4A0F-8AE1-3DD25A4A9D45}"/>
                    </a:ext>
                  </a:extLst>
                </p:cNvPr>
                <p:cNvCxnSpPr/>
                <p:nvPr/>
              </p:nvCxnSpPr>
              <p:spPr bwMode="auto">
                <a:xfrm>
                  <a:off x="4419571" y="48006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6F8D-2DB2-4E2E-89C9-35C2872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 Type Array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6063BDA6-2205-4E21-921D-D48F8EEFB3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 sz="2000"/>
              <a:t>Need to initialize the element before accessing.</a:t>
            </a:r>
          </a:p>
          <a:p>
            <a:r>
              <a:rPr lang="en-US" altLang="en-US" sz="2000"/>
              <a:t>Example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  <a:r>
              <a:rPr lang="en-US" altLang="en-US" sz="1400"/>
              <a:t>Student[] students = new Student[3];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 students[0] = new Student(“Rashid”, “011153001”, 3.0f, 50)</a:t>
            </a:r>
            <a:r>
              <a:rPr lang="en-US" altLang="en-US" sz="1400" b="1"/>
              <a:t>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 students[1] = new Student(“Zaman”, “011153021”, 3.0f, 50)</a:t>
            </a:r>
            <a:r>
              <a:rPr lang="en-US" altLang="en-US" sz="1400" b="1"/>
              <a:t>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 students[2] = new Student(“Lubna”, “011153031”, 3.5f, 50)</a:t>
            </a:r>
            <a:r>
              <a:rPr lang="en-US" altLang="en-US" sz="1400" b="1"/>
              <a:t>;</a:t>
            </a:r>
            <a:endParaRPr lang="en-US" altLang="en-US" sz="140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 System.out.println(students[0].cgpa); // What would be the output of this line.</a:t>
            </a:r>
          </a:p>
        </p:txBody>
      </p:sp>
      <p:grpSp>
        <p:nvGrpSpPr>
          <p:cNvPr id="51204" name="Group 33">
            <a:extLst>
              <a:ext uri="{FF2B5EF4-FFF2-40B4-BE49-F238E27FC236}">
                <a16:creationId xmlns:a16="http://schemas.microsoft.com/office/drawing/2014/main" id="{EACBEE26-189D-4D9C-824F-563E2C9EAD2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38600"/>
            <a:ext cx="8458200" cy="2514600"/>
            <a:chOff x="457200" y="4114800"/>
            <a:chExt cx="8458200" cy="2514600"/>
          </a:xfrm>
        </p:grpSpPr>
        <p:grpSp>
          <p:nvGrpSpPr>
            <p:cNvPr id="51205" name="Group 11">
              <a:extLst>
                <a:ext uri="{FF2B5EF4-FFF2-40B4-BE49-F238E27FC236}">
                  <a16:creationId xmlns:a16="http://schemas.microsoft.com/office/drawing/2014/main" id="{BE455BEC-D89E-4528-9B0A-5BEF6C731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4724400"/>
              <a:ext cx="3751367" cy="1371600"/>
              <a:chOff x="820633" y="4343400"/>
              <a:chExt cx="3751367" cy="1371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492B27-D964-4E16-B4F9-A50BA15BDB4E}"/>
                  </a:ext>
                </a:extLst>
              </p:cNvPr>
              <p:cNvSpPr/>
              <p:nvPr/>
            </p:nvSpPr>
            <p:spPr bwMode="auto">
              <a:xfrm>
                <a:off x="1617558" y="4724400"/>
                <a:ext cx="1049338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51213" name="TextBox 11">
                <a:extLst>
                  <a:ext uri="{FF2B5EF4-FFF2-40B4-BE49-F238E27FC236}">
                    <a16:creationId xmlns:a16="http://schemas.microsoft.com/office/drawing/2014/main" id="{A70D5340-64A6-427B-89A5-B3EBBE896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633" y="4724400"/>
                <a:ext cx="10843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students</a:t>
                </a:r>
                <a:endParaRPr lang="en-US" altLang="en-US" sz="1100">
                  <a:latin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3A1507-67B9-4381-9BA9-EC65D029ED42}"/>
                  </a:ext>
                </a:extLst>
              </p:cNvPr>
              <p:cNvCxnSpPr/>
              <p:nvPr/>
            </p:nvCxnSpPr>
            <p:spPr bwMode="auto">
              <a:xfrm flipV="1">
                <a:off x="2590696" y="4495800"/>
                <a:ext cx="1371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15" name="Group 17">
                <a:extLst>
                  <a:ext uri="{FF2B5EF4-FFF2-40B4-BE49-F238E27FC236}">
                    <a16:creationId xmlns:a16="http://schemas.microsoft.com/office/drawing/2014/main" id="{5DC20FAE-C8E0-4F8C-AC6C-B4B535336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2400" y="4343400"/>
                <a:ext cx="609600" cy="1371600"/>
                <a:chOff x="4114800" y="4343400"/>
                <a:chExt cx="609600" cy="13716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2F252A-AAEB-42CB-9884-58095FD29079}"/>
                    </a:ext>
                  </a:extLst>
                </p:cNvPr>
                <p:cNvSpPr/>
                <p:nvPr/>
              </p:nvSpPr>
              <p:spPr bwMode="auto">
                <a:xfrm>
                  <a:off x="4114696" y="4343400"/>
                  <a:ext cx="609600" cy="1371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</p:txBody>
            </p:sp>
            <p:grpSp>
              <p:nvGrpSpPr>
                <p:cNvPr id="51217" name="Group 16">
                  <a:extLst>
                    <a:ext uri="{FF2B5EF4-FFF2-40B4-BE49-F238E27FC236}">
                      <a16:creationId xmlns:a16="http://schemas.microsoft.com/office/drawing/2014/main" id="{AFD7DB6E-FCF8-4035-81AE-0CDD9D0F41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14800" y="4800600"/>
                  <a:ext cx="609600" cy="457200"/>
                  <a:chOff x="4114800" y="4800600"/>
                  <a:chExt cx="609600" cy="457200"/>
                </a:xfrm>
              </p:grpSpPr>
              <p:cxnSp>
                <p:nvCxnSpPr>
                  <p:cNvPr id="19" name="Straight Connector 9">
                    <a:extLst>
                      <a:ext uri="{FF2B5EF4-FFF2-40B4-BE49-F238E27FC236}">
                        <a16:creationId xmlns:a16="http://schemas.microsoft.com/office/drawing/2014/main" id="{927344EA-D454-451D-AF2B-0573DD34512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14696" y="52578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D7CB394-29E4-42E7-BDCB-E4A27082EE1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14696" y="48006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FB8070-8C1F-43BD-9246-AA79347FC9FE}"/>
                </a:ext>
              </a:extLst>
            </p:cNvPr>
            <p:cNvSpPr/>
            <p:nvPr/>
          </p:nvSpPr>
          <p:spPr bwMode="auto">
            <a:xfrm>
              <a:off x="4724400" y="41148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3A9346-BA1D-4714-988C-764CC0CCB8AF}"/>
                </a:ext>
              </a:extLst>
            </p:cNvPr>
            <p:cNvSpPr/>
            <p:nvPr/>
          </p:nvSpPr>
          <p:spPr bwMode="auto">
            <a:xfrm>
              <a:off x="4800600" y="5715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Lubna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011153031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3.5f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742281-123F-45F1-AF2B-6F61406DB3E4}"/>
                </a:ext>
              </a:extLst>
            </p:cNvPr>
            <p:cNvSpPr/>
            <p:nvPr/>
          </p:nvSpPr>
          <p:spPr bwMode="auto">
            <a:xfrm>
              <a:off x="7010400" y="4953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Zaman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011153021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00870F-0D7E-4731-B9E0-D2120A2B0214}"/>
                </a:ext>
              </a:extLst>
            </p:cNvPr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6E82EC-D836-43D4-B3C9-6F9F4E8DDDAE}"/>
                </a:ext>
              </a:extLst>
            </p:cNvPr>
            <p:cNvCxnSpPr>
              <a:stCxn id="17" idx="3"/>
              <a:endCxn id="26" idx="1"/>
            </p:cNvCxnSpPr>
            <p:nvPr/>
          </p:nvCxnSpPr>
          <p:spPr>
            <a:xfrm>
              <a:off x="4208463" y="5410200"/>
              <a:ext cx="28019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681971-8892-4A37-979C-89454342F4EB}"/>
                </a:ext>
              </a:extLst>
            </p:cNvPr>
            <p:cNvCxnSpPr/>
            <p:nvPr/>
          </p:nvCxnSpPr>
          <p:spPr>
            <a:xfrm>
              <a:off x="4191000" y="5867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D08D-8538-44EF-8100-9900549D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Parameter Passing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9F785420-798B-40EA-B116-939C514DD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2 different ways</a:t>
            </a:r>
          </a:p>
          <a:p>
            <a:pPr lvl="1"/>
            <a:r>
              <a:rPr lang="en-US" altLang="en-US"/>
              <a:t>Pass By Value</a:t>
            </a:r>
          </a:p>
          <a:p>
            <a:pPr lvl="1"/>
            <a:r>
              <a:rPr lang="en-US" altLang="en-US"/>
              <a:t>Pass By Reference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/>
          </a:p>
          <a:p>
            <a:r>
              <a:rPr lang="en-US" altLang="en-US"/>
              <a:t>In </a:t>
            </a:r>
            <a:r>
              <a:rPr lang="en-US" altLang="en-US" b="1"/>
              <a:t>Java</a:t>
            </a:r>
            <a:r>
              <a:rPr lang="en-US" altLang="en-US"/>
              <a:t> all parameters are </a:t>
            </a:r>
            <a:r>
              <a:rPr lang="en-US" altLang="en-US" b="1"/>
              <a:t>passed by value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9247F6-ECC6-40BD-97EF-EE94D75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Parameter Passing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D4D2-15BB-403E-A904-AF357D4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Reference – not applicable for java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B650D866-065B-44C7-B590-8AFF8F0495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Send the location of the parameter.</a:t>
            </a:r>
          </a:p>
          <a:p>
            <a:r>
              <a:rPr lang="en-US" altLang="en-US"/>
              <a:t>Original value chage</a:t>
            </a:r>
          </a:p>
          <a:p>
            <a:r>
              <a:rPr lang="en-US" altLang="en-US"/>
              <a:t>C, C++, php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main() {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int i = 10, j = 20;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cout &lt;&lt; i &lt;&lt; " " &lt;&lt; j &lt;&lt; endl;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swapThemByRef(i, j);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cout &lt;&lt; i &lt;&lt; " " &lt;&lt; j &lt;&lt; endl; // displays 20 10 ...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}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void swapThemByRef(int&amp; num1, int&amp; num2) {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int temp = num1;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num1 = num2;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num2 = temp;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67EA3-7642-4623-88C4-00F6BB423F7A}"/>
              </a:ext>
            </a:extLst>
          </p:cNvPr>
          <p:cNvSpPr txBox="1"/>
          <p:nvPr/>
        </p:nvSpPr>
        <p:spPr>
          <a:xfrm>
            <a:off x="6400800" y="4500563"/>
            <a:ext cx="1860550" cy="1138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10 20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20 10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E30C-778F-4AE2-8436-E32959AA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Reference</a:t>
            </a:r>
          </a:p>
        </p:txBody>
      </p:sp>
      <p:sp>
        <p:nvSpPr>
          <p:cNvPr id="55299" name="Content Placeholder 38">
            <a:extLst>
              <a:ext uri="{FF2B5EF4-FFF2-40B4-BE49-F238E27FC236}">
                <a16:creationId xmlns:a16="http://schemas.microsoft.com/office/drawing/2014/main" id="{1B63C9A5-7875-4F75-B565-6A239D0DF7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At the beginning of function call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After the function execution.</a:t>
            </a:r>
          </a:p>
          <a:p>
            <a:endParaRPr lang="en-US" altLang="en-US"/>
          </a:p>
        </p:txBody>
      </p:sp>
      <p:grpSp>
        <p:nvGrpSpPr>
          <p:cNvPr id="55300" name="Group 21">
            <a:extLst>
              <a:ext uri="{FF2B5EF4-FFF2-40B4-BE49-F238E27FC236}">
                <a16:creationId xmlns:a16="http://schemas.microsoft.com/office/drawing/2014/main" id="{EA83DBD0-4D89-4038-81D4-D8142CCFD273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5317" name="Group 8">
              <a:extLst>
                <a:ext uri="{FF2B5EF4-FFF2-40B4-BE49-F238E27FC236}">
                  <a16:creationId xmlns:a16="http://schemas.microsoft.com/office/drawing/2014/main" id="{A4874086-DA77-483A-A7E0-DE3A92F8B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F2726B-592C-4A71-9AE2-80C7EB7D60AE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3669CE-3F69-4935-8C19-65D4EDE987C1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5330" name="TextBox 5">
                <a:extLst>
                  <a:ext uri="{FF2B5EF4-FFF2-40B4-BE49-F238E27FC236}">
                    <a16:creationId xmlns:a16="http://schemas.microsoft.com/office/drawing/2014/main" id="{6443D373-5C43-4A14-BB89-88FCC787E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5331" name="TextBox 6">
                <a:extLst>
                  <a:ext uri="{FF2B5EF4-FFF2-40B4-BE49-F238E27FC236}">
                    <a16:creationId xmlns:a16="http://schemas.microsoft.com/office/drawing/2014/main" id="{45DC9582-649F-4C01-B104-E940C4B84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CBDB5E-1411-44AC-A3EA-52A57909AC58}"/>
                </a:ext>
              </a:extLst>
            </p:cNvPr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19" name="Group 9">
              <a:extLst>
                <a:ext uri="{FF2B5EF4-FFF2-40B4-BE49-F238E27FC236}">
                  <a16:creationId xmlns:a16="http://schemas.microsoft.com/office/drawing/2014/main" id="{3E46FFDD-A671-4892-838C-73E8734F7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9137A1-4C9E-43D2-8854-D532E85AE15C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8306EF-004E-42F2-B9CF-10FE3B531C08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26" name="TextBox 12">
                <a:extLst>
                  <a:ext uri="{FF2B5EF4-FFF2-40B4-BE49-F238E27FC236}">
                    <a16:creationId xmlns:a16="http://schemas.microsoft.com/office/drawing/2014/main" id="{CC183BBD-5148-430D-9D2D-57823D39E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5327" name="TextBox 13">
                <a:extLst>
                  <a:ext uri="{FF2B5EF4-FFF2-40B4-BE49-F238E27FC236}">
                    <a16:creationId xmlns:a16="http://schemas.microsoft.com/office/drawing/2014/main" id="{68D65E94-BF29-4756-BE56-51995DAC1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29990E-AAF7-4C05-A5D4-8A907E8933AF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1" name="TextBox 15">
              <a:extLst>
                <a:ext uri="{FF2B5EF4-FFF2-40B4-BE49-F238E27FC236}">
                  <a16:creationId xmlns:a16="http://schemas.microsoft.com/office/drawing/2014/main" id="{6984EF59-FCBE-490B-8CA4-48138BC35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18A3B3-7E40-49E1-8EAF-8340348B8433}"/>
                </a:ext>
              </a:extLst>
            </p:cNvPr>
            <p:cNvCxnSpPr>
              <a:stCxn id="11" idx="0"/>
              <a:endCxn id="4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FB1028-AB79-49FE-8AB9-773AB80AF0FC}"/>
                </a:ext>
              </a:extLst>
            </p:cNvPr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Group 22">
            <a:extLst>
              <a:ext uri="{FF2B5EF4-FFF2-40B4-BE49-F238E27FC236}">
                <a16:creationId xmlns:a16="http://schemas.microsoft.com/office/drawing/2014/main" id="{427DBAEE-5164-454B-A461-EACF8AED3A28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5302" name="Group 8">
              <a:extLst>
                <a:ext uri="{FF2B5EF4-FFF2-40B4-BE49-F238E27FC236}">
                  <a16:creationId xmlns:a16="http://schemas.microsoft.com/office/drawing/2014/main" id="{B546FF3A-C692-4CEB-9342-C9856A771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07B05E1-F75F-415D-90CB-198054EE4829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52C718E6-FD98-4050-A75C-735006271B43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5315" name="TextBox 36">
                <a:extLst>
                  <a:ext uri="{FF2B5EF4-FFF2-40B4-BE49-F238E27FC236}">
                    <a16:creationId xmlns:a16="http://schemas.microsoft.com/office/drawing/2014/main" id="{169E0C7F-0C27-4E9E-8445-FE72C9C8C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5316" name="TextBox 37">
                <a:extLst>
                  <a:ext uri="{FF2B5EF4-FFF2-40B4-BE49-F238E27FC236}">
                    <a16:creationId xmlns:a16="http://schemas.microsoft.com/office/drawing/2014/main" id="{F8FFF0B7-DA36-40DE-9E13-6531B5B6DD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F8853D4-E6F8-48F1-BDBB-10E6BB8051AE}"/>
                </a:ext>
              </a:extLst>
            </p:cNvPr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04" name="Group 9">
              <a:extLst>
                <a:ext uri="{FF2B5EF4-FFF2-40B4-BE49-F238E27FC236}">
                  <a16:creationId xmlns:a16="http://schemas.microsoft.com/office/drawing/2014/main" id="{8B309158-6A14-4D92-82E8-2D75FEFB9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3B5C1C-0F93-4E54-9817-99DD6994F18E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7E57F5-BA4F-4AC5-87BF-AEEEDEEA6725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11" name="TextBox 32">
                <a:extLst>
                  <a:ext uri="{FF2B5EF4-FFF2-40B4-BE49-F238E27FC236}">
                    <a16:creationId xmlns:a16="http://schemas.microsoft.com/office/drawing/2014/main" id="{4C5FD339-E47A-4819-8183-EDF4C21F0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5312" name="TextBox 33">
                <a:extLst>
                  <a:ext uri="{FF2B5EF4-FFF2-40B4-BE49-F238E27FC236}">
                    <a16:creationId xmlns:a16="http://schemas.microsoft.com/office/drawing/2014/main" id="{09B1259B-363C-4D5E-AFFB-F3039D4FC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3D51A1-5D34-4E46-8952-D7DA03438A36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306" name="TextBox 27">
              <a:extLst>
                <a:ext uri="{FF2B5EF4-FFF2-40B4-BE49-F238E27FC236}">
                  <a16:creationId xmlns:a16="http://schemas.microsoft.com/office/drawing/2014/main" id="{5D288B13-6977-4210-A04B-204FAEEB3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71076-9D27-40AB-9098-9F7BE7751302}"/>
                </a:ext>
              </a:extLst>
            </p:cNvPr>
            <p:cNvCxnSpPr>
              <a:stCxn id="31" idx="0"/>
              <a:endCxn id="35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AABE10-8AE2-459C-BB1E-78B948D6AD59}"/>
                </a:ext>
              </a:extLst>
            </p:cNvPr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0D80-5268-4879-8030-3C0484C2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E3B1988-6855-4737-A944-342943CF15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Send a copy of the original parameter.</a:t>
            </a:r>
          </a:p>
          <a:p>
            <a:r>
              <a:rPr lang="en-US" altLang="en-US"/>
              <a:t>Original value does not change</a:t>
            </a:r>
          </a:p>
          <a:p>
            <a:r>
              <a:rPr lang="en-US" altLang="en-US"/>
              <a:t>Example: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main() {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int i = 10, j = 20;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cout &lt;&lt; i &lt;&lt; " " &lt;&lt; j &lt;&lt; endl;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swapThemByVal(i, j);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cout &lt;&lt; i &lt;&lt; " " &lt;&lt; j &lt;&lt; endl; // displays 20 10 ...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}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void swapThemByVal(int num1, int num2) {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int temp = num1;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num1 = num2;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	num2 = temp;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 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8CCF-7D17-4631-A608-A7FA44020B37}"/>
              </a:ext>
            </a:extLst>
          </p:cNvPr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10 20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10 20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3D93-3FA9-44D6-85D5-B976F1B3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</a:t>
            </a:r>
          </a:p>
        </p:txBody>
      </p:sp>
      <p:sp>
        <p:nvSpPr>
          <p:cNvPr id="57347" name="Content Placeholder 38">
            <a:extLst>
              <a:ext uri="{FF2B5EF4-FFF2-40B4-BE49-F238E27FC236}">
                <a16:creationId xmlns:a16="http://schemas.microsoft.com/office/drawing/2014/main" id="{B18DCD1E-7CB1-49AC-8D07-F0AAFA25BC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At the beginning of method call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After the method execution.</a:t>
            </a:r>
          </a:p>
          <a:p>
            <a:endParaRPr lang="en-US" altLang="en-US"/>
          </a:p>
        </p:txBody>
      </p:sp>
      <p:grpSp>
        <p:nvGrpSpPr>
          <p:cNvPr id="57348" name="Group 21">
            <a:extLst>
              <a:ext uri="{FF2B5EF4-FFF2-40B4-BE49-F238E27FC236}">
                <a16:creationId xmlns:a16="http://schemas.microsoft.com/office/drawing/2014/main" id="{2DE7C44A-5C00-4747-97BF-7BBFB24C78A0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7363" name="Group 8">
              <a:extLst>
                <a:ext uri="{FF2B5EF4-FFF2-40B4-BE49-F238E27FC236}">
                  <a16:creationId xmlns:a16="http://schemas.microsoft.com/office/drawing/2014/main" id="{7CAF0FC5-C815-4D9F-94BE-B9B3481B9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1DEBB4-C7CB-48C9-BB5A-326269A388D4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A88F86-0283-446C-A454-9BFF42C10809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74" name="TextBox 5">
                <a:extLst>
                  <a:ext uri="{FF2B5EF4-FFF2-40B4-BE49-F238E27FC236}">
                    <a16:creationId xmlns:a16="http://schemas.microsoft.com/office/drawing/2014/main" id="{7174F023-9741-4C99-AF74-7E91FA3B4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7375" name="TextBox 6">
                <a:extLst>
                  <a:ext uri="{FF2B5EF4-FFF2-40B4-BE49-F238E27FC236}">
                    <a16:creationId xmlns:a16="http://schemas.microsoft.com/office/drawing/2014/main" id="{B7F32222-A375-41B7-A0FB-220F2CFE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8C8F84-36D1-483E-BB38-BBFEA9F0A396}"/>
                </a:ext>
              </a:extLst>
            </p:cNvPr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65" name="Group 9">
              <a:extLst>
                <a:ext uri="{FF2B5EF4-FFF2-40B4-BE49-F238E27FC236}">
                  <a16:creationId xmlns:a16="http://schemas.microsoft.com/office/drawing/2014/main" id="{CB573423-6DC3-4EEF-AFBD-D51F9CD41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B45662-E1DD-45D9-93AE-903244BB1FC4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1DD28F-D2C3-43AF-945F-9D54E7E83F93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7370" name="TextBox 12">
                <a:extLst>
                  <a:ext uri="{FF2B5EF4-FFF2-40B4-BE49-F238E27FC236}">
                    <a16:creationId xmlns:a16="http://schemas.microsoft.com/office/drawing/2014/main" id="{64B46C8E-3E5E-4D6A-972D-B030EA370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7371" name="TextBox 13">
                <a:extLst>
                  <a:ext uri="{FF2B5EF4-FFF2-40B4-BE49-F238E27FC236}">
                    <a16:creationId xmlns:a16="http://schemas.microsoft.com/office/drawing/2014/main" id="{706CC11B-F6B9-4AED-8446-7B160CA19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4011C8-C064-4700-B26C-E6B01690192F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67" name="TextBox 15">
              <a:extLst>
                <a:ext uri="{FF2B5EF4-FFF2-40B4-BE49-F238E27FC236}">
                  <a16:creationId xmlns:a16="http://schemas.microsoft.com/office/drawing/2014/main" id="{24BFCB19-1CFA-4A4A-B10D-91241396D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</p:grpSp>
      <p:grpSp>
        <p:nvGrpSpPr>
          <p:cNvPr id="57349" name="Group 22">
            <a:extLst>
              <a:ext uri="{FF2B5EF4-FFF2-40B4-BE49-F238E27FC236}">
                <a16:creationId xmlns:a16="http://schemas.microsoft.com/office/drawing/2014/main" id="{23C9286B-FB2E-4262-82BD-C86C3BDD2D6E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7350" name="Group 8">
              <a:extLst>
                <a:ext uri="{FF2B5EF4-FFF2-40B4-BE49-F238E27FC236}">
                  <a16:creationId xmlns:a16="http://schemas.microsoft.com/office/drawing/2014/main" id="{CC232480-3B4A-4733-8ECC-2893DFBB6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5F427A7-F215-48B5-ACE6-3FA672F8541D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54E7817B-4A1A-4C1A-AEE3-D940E766796B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61" name="TextBox 36">
                <a:extLst>
                  <a:ext uri="{FF2B5EF4-FFF2-40B4-BE49-F238E27FC236}">
                    <a16:creationId xmlns:a16="http://schemas.microsoft.com/office/drawing/2014/main" id="{9585C6D7-E6F1-407B-B6E9-AB3017C08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7362" name="TextBox 37">
                <a:extLst>
                  <a:ext uri="{FF2B5EF4-FFF2-40B4-BE49-F238E27FC236}">
                    <a16:creationId xmlns:a16="http://schemas.microsoft.com/office/drawing/2014/main" id="{CAF38EC7-6F87-40A7-BA0E-4E91732D0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19E29DE-8646-472F-A9AF-1FC8A2963F23}"/>
                </a:ext>
              </a:extLst>
            </p:cNvPr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52" name="Group 9">
              <a:extLst>
                <a:ext uri="{FF2B5EF4-FFF2-40B4-BE49-F238E27FC236}">
                  <a16:creationId xmlns:a16="http://schemas.microsoft.com/office/drawing/2014/main" id="{7FC09C06-1205-41B3-8EC1-B6CEDEEFF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7BD3F6-A897-4B64-8163-22CACEFA6E97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E6B6B7-6DC6-4721-9A32-7FD35CDFCA2F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7357" name="TextBox 32">
                <a:extLst>
                  <a:ext uri="{FF2B5EF4-FFF2-40B4-BE49-F238E27FC236}">
                    <a16:creationId xmlns:a16="http://schemas.microsoft.com/office/drawing/2014/main" id="{17B191A7-EBB8-43C9-8A35-78FD84EA3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7358" name="TextBox 33">
                <a:extLst>
                  <a:ext uri="{FF2B5EF4-FFF2-40B4-BE49-F238E27FC236}">
                    <a16:creationId xmlns:a16="http://schemas.microsoft.com/office/drawing/2014/main" id="{14D3832C-A9A0-43C5-9C65-B196DFCA3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C02AF1-2707-4945-85BB-423E474409F8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354" name="TextBox 27">
              <a:extLst>
                <a:ext uri="{FF2B5EF4-FFF2-40B4-BE49-F238E27FC236}">
                  <a16:creationId xmlns:a16="http://schemas.microsoft.com/office/drawing/2014/main" id="{566350E9-2E55-4BB2-9FE5-0A14A723B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3D2-E267-456B-BDC5-1242812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Class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99C77A9-A7D1-47B0-A2C9-79F4C8C401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 class is the basis for object-oriented programming in Java.</a:t>
            </a:r>
          </a:p>
          <a:p>
            <a:pPr eaLnBrk="1" hangingPunct="1"/>
            <a:r>
              <a:rPr lang="en-US" altLang="en-US"/>
              <a:t>it defines a new data type.</a:t>
            </a:r>
          </a:p>
          <a:p>
            <a:pPr eaLnBrk="1" hangingPunct="1"/>
            <a:r>
              <a:rPr lang="en-US" altLang="en-US"/>
              <a:t>Once defined, this new type can be used to create objects of that type. </a:t>
            </a:r>
          </a:p>
          <a:p>
            <a:pPr lvl="1" eaLnBrk="1" hangingPunct="1"/>
            <a:r>
              <a:rPr lang="en-US" altLang="en-US"/>
              <a:t>Thus, a class is a </a:t>
            </a:r>
            <a:r>
              <a:rPr lang="en-US" altLang="en-US" i="1"/>
              <a:t>template for an object, </a:t>
            </a:r>
          </a:p>
          <a:p>
            <a:pPr lvl="1" eaLnBrk="1" hangingPunct="1"/>
            <a:r>
              <a:rPr lang="en-US" altLang="en-US" i="1"/>
              <a:t>and an object is an instance of a class. </a:t>
            </a:r>
          </a:p>
          <a:p>
            <a:pPr lvl="1" eaLnBrk="1" hangingPunct="1"/>
            <a:r>
              <a:rPr lang="en-US" altLang="en-US" i="1"/>
              <a:t>Because an object is an </a:t>
            </a:r>
            <a:r>
              <a:rPr lang="en-US" altLang="en-US"/>
              <a:t>instance of a class, you will often see the two words </a:t>
            </a:r>
            <a:r>
              <a:rPr lang="en-US" altLang="en-US" i="1"/>
              <a:t>object and instance used interchangeably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ADA1-BA2F-4CFC-85BD-C21CE3D1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5CD31FF-0198-48DC-AB6C-458A864C8E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Java Example: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class PassByValue {</a:t>
            </a:r>
            <a:endParaRPr lang="en-US" altLang="en-US" sz="16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int a=10, b=20;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sz="1600"/>
              <a:t>System.</a:t>
            </a:r>
            <a:r>
              <a:rPr lang="pt-BR" altLang="en-US" sz="1600" b="1" i="1"/>
              <a:t>out.printf("a-%d:b-%d\n", a, b);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i="1"/>
              <a:t>swapThemByVal(a, b);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sz="1600"/>
              <a:t>System.</a:t>
            </a:r>
            <a:r>
              <a:rPr lang="pt-BR" altLang="en-US" sz="1600" b="1" i="1"/>
              <a:t>out.printf("a-%d:b-%d\n", a, b);</a:t>
            </a:r>
            <a:endParaRPr lang="en-US" altLang="en-US" sz="16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static void swapThemByVal(int num1, int num2)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      </a:t>
            </a:r>
            <a:r>
              <a:rPr lang="en-US" altLang="en-US" sz="1600" b="1"/>
              <a:t>int temp = num1;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      num1 = num2;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      num2 = temp;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398DC-E0CE-48BA-81E4-9DD28DDADE38}"/>
              </a:ext>
            </a:extLst>
          </p:cNvPr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a-10:b-20</a:t>
            </a:r>
          </a:p>
          <a:p>
            <a:pPr lvl="1">
              <a:defRPr/>
            </a:pPr>
            <a:r>
              <a:rPr lang="en-US" sz="1600" dirty="0">
                <a:latin typeface="Arial" charset="0"/>
                <a:cs typeface="Arial" charset="0"/>
              </a:rPr>
              <a:t>a-10:b-20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40F0-C9FA-4307-A1C6-12CE1B48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</a:t>
            </a:r>
          </a:p>
        </p:txBody>
      </p:sp>
      <p:sp>
        <p:nvSpPr>
          <p:cNvPr id="59395" name="Content Placeholder 38">
            <a:extLst>
              <a:ext uri="{FF2B5EF4-FFF2-40B4-BE49-F238E27FC236}">
                <a16:creationId xmlns:a16="http://schemas.microsoft.com/office/drawing/2014/main" id="{17F47C3F-E1DD-4138-839E-E3DD8EF46B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At the beginning of method call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After the method execution.</a:t>
            </a:r>
          </a:p>
          <a:p>
            <a:endParaRPr lang="en-US" altLang="en-US"/>
          </a:p>
        </p:txBody>
      </p:sp>
      <p:grpSp>
        <p:nvGrpSpPr>
          <p:cNvPr id="59396" name="Group 21">
            <a:extLst>
              <a:ext uri="{FF2B5EF4-FFF2-40B4-BE49-F238E27FC236}">
                <a16:creationId xmlns:a16="http://schemas.microsoft.com/office/drawing/2014/main" id="{F591FEC4-D0EF-4127-AE72-A8BF9EDD7E5C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9411" name="Group 8">
              <a:extLst>
                <a:ext uri="{FF2B5EF4-FFF2-40B4-BE49-F238E27FC236}">
                  <a16:creationId xmlns:a16="http://schemas.microsoft.com/office/drawing/2014/main" id="{0DEF351C-4E18-4088-8D05-E53B6E84A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5C3AB2-B7D9-40C0-BEB2-252A15B49F51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159A0A-AD2A-4EEC-A938-E8D0F5CF3537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22" name="TextBox 5">
                <a:extLst>
                  <a:ext uri="{FF2B5EF4-FFF2-40B4-BE49-F238E27FC236}">
                    <a16:creationId xmlns:a16="http://schemas.microsoft.com/office/drawing/2014/main" id="{D5418D60-6530-42C3-9FC1-577F83129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9423" name="TextBox 6">
                <a:extLst>
                  <a:ext uri="{FF2B5EF4-FFF2-40B4-BE49-F238E27FC236}">
                    <a16:creationId xmlns:a16="http://schemas.microsoft.com/office/drawing/2014/main" id="{57C3B226-EB8B-459C-98E5-2C66202AF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1F17A7E-9E1A-4EAB-9FCC-6949E2CB9678}"/>
                </a:ext>
              </a:extLst>
            </p:cNvPr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13" name="Group 9">
              <a:extLst>
                <a:ext uri="{FF2B5EF4-FFF2-40B4-BE49-F238E27FC236}">
                  <a16:creationId xmlns:a16="http://schemas.microsoft.com/office/drawing/2014/main" id="{C3977DB8-D06D-4BE4-A0D2-2177D0BC2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E4FEB9-7D44-402C-BF45-0EC23C8173F1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B97897-5E9B-4082-9F43-30C2249479E9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9418" name="TextBox 12">
                <a:extLst>
                  <a:ext uri="{FF2B5EF4-FFF2-40B4-BE49-F238E27FC236}">
                    <a16:creationId xmlns:a16="http://schemas.microsoft.com/office/drawing/2014/main" id="{B0BE5521-3F2E-4C27-8B57-A363A8272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9419" name="TextBox 13">
                <a:extLst>
                  <a:ext uri="{FF2B5EF4-FFF2-40B4-BE49-F238E27FC236}">
                    <a16:creationId xmlns:a16="http://schemas.microsoft.com/office/drawing/2014/main" id="{D621F213-9314-45E2-9A69-88A5F7958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92BAAE-15AE-4AC4-A0B8-3FA694F8FA0D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15" name="TextBox 15">
              <a:extLst>
                <a:ext uri="{FF2B5EF4-FFF2-40B4-BE49-F238E27FC236}">
                  <a16:creationId xmlns:a16="http://schemas.microsoft.com/office/drawing/2014/main" id="{990DC1C8-EA84-4DB9-BEA3-B57944C0F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</p:grpSp>
      <p:grpSp>
        <p:nvGrpSpPr>
          <p:cNvPr id="59397" name="Group 22">
            <a:extLst>
              <a:ext uri="{FF2B5EF4-FFF2-40B4-BE49-F238E27FC236}">
                <a16:creationId xmlns:a16="http://schemas.microsoft.com/office/drawing/2014/main" id="{12811A33-46A8-4B4B-94B7-FC28B648E90B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9398" name="Group 8">
              <a:extLst>
                <a:ext uri="{FF2B5EF4-FFF2-40B4-BE49-F238E27FC236}">
                  <a16:creationId xmlns:a16="http://schemas.microsoft.com/office/drawing/2014/main" id="{5EE7AF2C-DD86-4862-BA2D-2026149B8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D7A352-4823-45C1-919D-2D9E1F0527E3}"/>
                  </a:ext>
                </a:extLst>
              </p:cNvPr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8169E38E-D560-4B2F-AA93-95CE48E72C55}"/>
                  </a:ext>
                </a:extLst>
              </p:cNvPr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09" name="TextBox 36">
                <a:extLst>
                  <a:ext uri="{FF2B5EF4-FFF2-40B4-BE49-F238E27FC236}">
                    <a16:creationId xmlns:a16="http://schemas.microsoft.com/office/drawing/2014/main" id="{77B4DB3B-D961-4B35-9B4D-7B1D21A7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59410" name="TextBox 37">
                <a:extLst>
                  <a:ext uri="{FF2B5EF4-FFF2-40B4-BE49-F238E27FC236}">
                    <a16:creationId xmlns:a16="http://schemas.microsoft.com/office/drawing/2014/main" id="{A3226555-5C63-4C0C-B991-DA3583FA9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5CE6F74-17CC-4EAA-952E-C3405C1D7215}"/>
                </a:ext>
              </a:extLst>
            </p:cNvPr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00" name="Group 9">
              <a:extLst>
                <a:ext uri="{FF2B5EF4-FFF2-40B4-BE49-F238E27FC236}">
                  <a16:creationId xmlns:a16="http://schemas.microsoft.com/office/drawing/2014/main" id="{30731E7B-0B26-4907-B5DC-DBAEB1AC8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ACCB6E-8F4E-425B-83FF-550607F1CC78}"/>
                  </a:ext>
                </a:extLst>
              </p:cNvPr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F8C970-D2A5-4707-B917-4D2C81E8E0B1}"/>
                  </a:ext>
                </a:extLst>
              </p:cNvPr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9405" name="TextBox 32">
                <a:extLst>
                  <a:ext uri="{FF2B5EF4-FFF2-40B4-BE49-F238E27FC236}">
                    <a16:creationId xmlns:a16="http://schemas.microsoft.com/office/drawing/2014/main" id="{D6B703AF-8EC5-4625-8FFE-AD2D86106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num1</a:t>
                </a:r>
              </a:p>
            </p:txBody>
          </p:sp>
          <p:sp>
            <p:nvSpPr>
              <p:cNvPr id="59406" name="TextBox 33">
                <a:extLst>
                  <a:ext uri="{FF2B5EF4-FFF2-40B4-BE49-F238E27FC236}">
                    <a16:creationId xmlns:a16="http://schemas.microsoft.com/office/drawing/2014/main" id="{748DFD11-C92C-473B-907C-DDA41A28A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num2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905209-65A8-42A6-88C9-C137A28A655A}"/>
                </a:ext>
              </a:extLst>
            </p:cNvPr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02" name="TextBox 27">
              <a:extLst>
                <a:ext uri="{FF2B5EF4-FFF2-40B4-BE49-F238E27FC236}">
                  <a16:creationId xmlns:a16="http://schemas.microsoft.com/office/drawing/2014/main" id="{BAD3221D-1FB2-4F14-B33D-C8DB7EF9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temp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4F75-0E7E-47BC-9E9B-67235D64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 – with Object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D13BD00B-50EB-4856-BAAF-B5321A1EA1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an object is passed to a method, the situation changes dramatically, </a:t>
            </a:r>
          </a:p>
          <a:p>
            <a:r>
              <a:rPr lang="en-US" altLang="en-US"/>
              <a:t>Java will pass by value but the effect will be like pass-by-reference. </a:t>
            </a:r>
          </a:p>
          <a:p>
            <a:r>
              <a:rPr lang="en-US" altLang="en-US"/>
              <a:t>Why?</a:t>
            </a:r>
          </a:p>
          <a:p>
            <a:pPr lvl="1"/>
            <a:r>
              <a:rPr lang="en-US" altLang="en-US"/>
              <a:t>When we create a variable of a class type, it will store the reference to an object. </a:t>
            </a:r>
          </a:p>
          <a:p>
            <a:pPr lvl="1"/>
            <a:r>
              <a:rPr lang="en-US" altLang="en-US"/>
              <a:t>Thus, when the value of the variable will be passed to a method, it will pass the reference of the same object.</a:t>
            </a:r>
          </a:p>
          <a:p>
            <a:pPr lvl="1"/>
            <a:r>
              <a:rPr lang="en-US" altLang="en-US"/>
              <a:t>This effectively means that objects act as if they are passed to methods by use of pass-by-reference. </a:t>
            </a:r>
          </a:p>
          <a:p>
            <a:pPr lvl="1"/>
            <a:r>
              <a:rPr lang="en-US" altLang="en-US"/>
              <a:t>Changes to the object inside the method </a:t>
            </a:r>
            <a:r>
              <a:rPr lang="en-US" altLang="en-US" i="1"/>
              <a:t>do affect the object used as an argument. 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686-7709-476E-A197-576A2696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 – with Object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73BA92E-09A6-43C1-B568-416B4EB002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public class Test{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String testName;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float score;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Test(String n, float 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testName = n;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score = s;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void display(){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	System.</a:t>
            </a:r>
            <a:r>
              <a:rPr lang="en-US" altLang="en-US" sz="1800" i="1"/>
              <a:t>out.printf("TestName: %s ; Score: %.2f\n", testName, score);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2C18-A128-4B83-A06A-C11D77D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 – with Object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A5ACD54-96D7-451D-BD4F-A44C219D45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PassByValue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Test t = new Test("CT1", 10);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t.display();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i="1"/>
              <a:t>updateScore(t, 15.0f);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</a:t>
            </a:r>
            <a:r>
              <a:rPr lang="en-US" altLang="en-US" sz="1600" i="1"/>
              <a:t>out.println("After Update:");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t.display();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      test.score = newScore;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  <a:endParaRPr lang="en-US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Output: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500"/>
              <a:t>TestName: CT1 ; Score: 10.00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500"/>
              <a:t>After Update: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500"/>
              <a:t>TestName: CT1 ; Score: 15.00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D76-5725-4368-BC78-E6D0FDB7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by Value – with Object</a:t>
            </a:r>
          </a:p>
        </p:txBody>
      </p:sp>
      <p:sp>
        <p:nvSpPr>
          <p:cNvPr id="63491" name="Content Placeholder 38">
            <a:extLst>
              <a:ext uri="{FF2B5EF4-FFF2-40B4-BE49-F238E27FC236}">
                <a16:creationId xmlns:a16="http://schemas.microsoft.com/office/drawing/2014/main" id="{4769F65D-16C8-4592-90F6-0BA554A30F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altLang="en-US" sz="2000"/>
              <a:t>Before the method call</a:t>
            </a:r>
          </a:p>
          <a:p>
            <a:endParaRPr lang="en-US" altLang="en-US" sz="1600"/>
          </a:p>
          <a:p>
            <a:endParaRPr lang="en-US" altLang="en-US" sz="1200"/>
          </a:p>
          <a:p>
            <a:r>
              <a:rPr lang="en-US" altLang="en-US" sz="2000"/>
              <a:t>At the beginning of method call </a:t>
            </a:r>
          </a:p>
          <a:p>
            <a:pPr lvl="1"/>
            <a:r>
              <a:rPr lang="en-US" altLang="en-US" sz="1700"/>
              <a:t>Both “t” and “test” are referring to the same object. </a:t>
            </a:r>
          </a:p>
          <a:p>
            <a:pPr lvl="1"/>
            <a:r>
              <a:rPr lang="en-US" altLang="en-US" sz="1700"/>
              <a:t>Updating the object using any variable will be reflected in the other one.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Just at the end of method execution – before exiting the method</a:t>
            </a:r>
          </a:p>
          <a:p>
            <a:endParaRPr lang="en-US" altLang="en-US" sz="2000"/>
          </a:p>
        </p:txBody>
      </p:sp>
      <p:grpSp>
        <p:nvGrpSpPr>
          <p:cNvPr id="63492" name="Group 66">
            <a:extLst>
              <a:ext uri="{FF2B5EF4-FFF2-40B4-BE49-F238E27FC236}">
                <a16:creationId xmlns:a16="http://schemas.microsoft.com/office/drawing/2014/main" id="{7AF0BD0C-43E4-4CEB-B5B4-AEE0970B703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524000"/>
            <a:ext cx="4038600" cy="838200"/>
            <a:chOff x="3733800" y="1752600"/>
            <a:chExt cx="4038600" cy="914400"/>
          </a:xfrm>
        </p:grpSpPr>
        <p:grpSp>
          <p:nvGrpSpPr>
            <p:cNvPr id="63517" name="Group 8">
              <a:extLst>
                <a:ext uri="{FF2B5EF4-FFF2-40B4-BE49-F238E27FC236}">
                  <a16:creationId xmlns:a16="http://schemas.microsoft.com/office/drawing/2014/main" id="{DA582C2F-EFF0-4DF7-92CC-4056B15FD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1752600"/>
              <a:ext cx="1142998" cy="685800"/>
              <a:chOff x="2846034" y="1524000"/>
              <a:chExt cx="1142851" cy="685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92A022-DE01-4CC6-908D-F9958ECF60BA}"/>
                  </a:ext>
                </a:extLst>
              </p:cNvPr>
              <p:cNvSpPr/>
              <p:nvPr/>
            </p:nvSpPr>
            <p:spPr>
              <a:xfrm>
                <a:off x="2846034" y="1905000"/>
                <a:ext cx="1142853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3522" name="TextBox 5">
                <a:extLst>
                  <a:ext uri="{FF2B5EF4-FFF2-40B4-BE49-F238E27FC236}">
                    <a16:creationId xmlns:a16="http://schemas.microsoft.com/office/drawing/2014/main" id="{0B9B6B47-0C0B-45D4-B6C5-DB0889949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6802" y="1524000"/>
                <a:ext cx="2487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t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3548A3-DE4B-4ADB-9D53-A521F25A0EF5}"/>
                </a:ext>
              </a:extLst>
            </p:cNvPr>
            <p:cNvSpPr/>
            <p:nvPr/>
          </p:nvSpPr>
          <p:spPr bwMode="auto">
            <a:xfrm>
              <a:off x="6096000" y="2133600"/>
              <a:ext cx="1676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sp>
          <p:nvSpPr>
            <p:cNvPr id="63519" name="TextBox 36">
              <a:extLst>
                <a:ext uri="{FF2B5EF4-FFF2-40B4-BE49-F238E27FC236}">
                  <a16:creationId xmlns:a16="http://schemas.microsoft.com/office/drawing/2014/main" id="{8B63805C-79FD-4E0E-A1E6-AFF4AF02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18288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Object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1117E5-7DDE-4C7E-A85E-32F99445EF82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876800" y="2209800"/>
              <a:ext cx="1295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3" name="Group 54">
            <a:extLst>
              <a:ext uri="{FF2B5EF4-FFF2-40B4-BE49-F238E27FC236}">
                <a16:creationId xmlns:a16="http://schemas.microsoft.com/office/drawing/2014/main" id="{1CDB89E0-2BFC-4DEC-845C-BA9030ED586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19800" cy="914400"/>
            <a:chOff x="1371600" y="4495800"/>
            <a:chExt cx="6145212" cy="1143000"/>
          </a:xfrm>
        </p:grpSpPr>
        <p:grpSp>
          <p:nvGrpSpPr>
            <p:cNvPr id="63506" name="Group 21">
              <a:extLst>
                <a:ext uri="{FF2B5EF4-FFF2-40B4-BE49-F238E27FC236}">
                  <a16:creationId xmlns:a16="http://schemas.microsoft.com/office/drawing/2014/main" id="{8E8A0392-4BA3-42E1-8A27-968897DDB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510" name="Group 8">
                <a:extLst>
                  <a:ext uri="{FF2B5EF4-FFF2-40B4-BE49-F238E27FC236}">
                    <a16:creationId xmlns:a16="http://schemas.microsoft.com/office/drawing/2014/main" id="{079C6F8E-A7DC-471F-A9F0-EA19E2789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487E003-2406-41D5-A7B2-D777FFA71713}"/>
                    </a:ext>
                  </a:extLst>
                </p:cNvPr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16" name="TextBox 5">
                  <a:extLst>
                    <a:ext uri="{FF2B5EF4-FFF2-40B4-BE49-F238E27FC236}">
                      <a16:creationId xmlns:a16="http://schemas.microsoft.com/office/drawing/2014/main" id="{8358DE16-A79D-4474-926C-7B38874A7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t</a:t>
                  </a:r>
                </a:p>
              </p:txBody>
            </p:sp>
          </p:grp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3FE547D4-2415-4206-8328-657B58B5B048}"/>
                  </a:ext>
                </a:extLst>
              </p:cNvPr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12" name="Group 9">
                <a:extLst>
                  <a:ext uri="{FF2B5EF4-FFF2-40B4-BE49-F238E27FC236}">
                    <a16:creationId xmlns:a16="http://schemas.microsoft.com/office/drawing/2014/main" id="{EB835880-08BE-4433-9C12-F14EB63E4D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E6E28AE-B309-43BB-A72E-D7D188A079F4}"/>
                    </a:ext>
                  </a:extLst>
                </p:cNvPr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14" name="TextBox 12">
                  <a:extLst>
                    <a:ext uri="{FF2B5EF4-FFF2-40B4-BE49-F238E27FC236}">
                      <a16:creationId xmlns:a16="http://schemas.microsoft.com/office/drawing/2014/main" id="{2AC18275-6A5D-43B2-AA40-8BF6EDF37E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Arial" panose="020B0604020202020204" pitchFamily="34" charset="0"/>
                    </a:rPr>
                    <a:t>test</a:t>
                  </a:r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60AFBB-A7C7-4CFA-89ED-894FE869F0FB}"/>
                </a:ext>
              </a:extLst>
            </p:cNvPr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F41096D-2F92-49C1-A7DD-F93D39E452FC}"/>
                </a:ext>
              </a:extLst>
            </p:cNvPr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D2CAF2-95FA-47D0-8DA9-7AA531AA6611}"/>
                </a:ext>
              </a:extLst>
            </p:cNvPr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4" name="Group 82">
            <a:extLst>
              <a:ext uri="{FF2B5EF4-FFF2-40B4-BE49-F238E27FC236}">
                <a16:creationId xmlns:a16="http://schemas.microsoft.com/office/drawing/2014/main" id="{CD397CAF-3CEE-40FB-8B4C-6526CB342BE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410200"/>
            <a:ext cx="6019800" cy="914400"/>
            <a:chOff x="1371600" y="4495800"/>
            <a:chExt cx="6145212" cy="1143000"/>
          </a:xfrm>
        </p:grpSpPr>
        <p:grpSp>
          <p:nvGrpSpPr>
            <p:cNvPr id="63495" name="Group 21">
              <a:extLst>
                <a:ext uri="{FF2B5EF4-FFF2-40B4-BE49-F238E27FC236}">
                  <a16:creationId xmlns:a16="http://schemas.microsoft.com/office/drawing/2014/main" id="{D92A33E1-5950-48DF-8445-BF57CEB50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499" name="Group 8">
                <a:extLst>
                  <a:ext uri="{FF2B5EF4-FFF2-40B4-BE49-F238E27FC236}">
                    <a16:creationId xmlns:a16="http://schemas.microsoft.com/office/drawing/2014/main" id="{C91C77B1-B077-4E18-8746-940573B848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BFFF71B-CFFE-447D-9FFC-205135CD9D62}"/>
                    </a:ext>
                  </a:extLst>
                </p:cNvPr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05" name="TextBox 5">
                  <a:extLst>
                    <a:ext uri="{FF2B5EF4-FFF2-40B4-BE49-F238E27FC236}">
                      <a16:creationId xmlns:a16="http://schemas.microsoft.com/office/drawing/2014/main" id="{1A1CD861-D4AC-4616-8782-23B1EE59FC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t</a:t>
                  </a:r>
                </a:p>
              </p:txBody>
            </p:sp>
          </p:grp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DEDB744C-097A-4BD9-B7EA-277FCACA6172}"/>
                  </a:ext>
                </a:extLst>
              </p:cNvPr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01" name="Group 9">
                <a:extLst>
                  <a:ext uri="{FF2B5EF4-FFF2-40B4-BE49-F238E27FC236}">
                    <a16:creationId xmlns:a16="http://schemas.microsoft.com/office/drawing/2014/main" id="{C1B91EA9-9D9D-42C2-BEF6-2BEBC8B4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E627899-6ABB-43A4-BAFA-2500DB036057}"/>
                    </a:ext>
                  </a:extLst>
                </p:cNvPr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03" name="TextBox 12">
                  <a:extLst>
                    <a:ext uri="{FF2B5EF4-FFF2-40B4-BE49-F238E27FC236}">
                      <a16:creationId xmlns:a16="http://schemas.microsoft.com/office/drawing/2014/main" id="{2503320B-C5B8-41F2-BB80-0C3FE36702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Arial" panose="020B0604020202020204" pitchFamily="34" charset="0"/>
                    </a:rPr>
                    <a:t>test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9DD15D-8344-4540-97DC-9CA23D3A1BC8}"/>
                </a:ext>
              </a:extLst>
            </p:cNvPr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973B62B-B88C-430B-A615-C04A41816D2E}"/>
                </a:ext>
              </a:extLst>
            </p:cNvPr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DB6E9DE-E562-4DF2-B795-3DDB78F49265}"/>
                </a:ext>
              </a:extLst>
            </p:cNvPr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B6A7-AC0C-4B34-8801-DF73DBF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Garbage Collection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8A38D9-2239-4648-997C-76CE2155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</a:t>
            </a:r>
          </a:p>
        </p:txBody>
      </p:sp>
      <p:sp>
        <p:nvSpPr>
          <p:cNvPr id="65539" name="Content Placeholder 3">
            <a:extLst>
              <a:ext uri="{FF2B5EF4-FFF2-40B4-BE49-F238E27FC236}">
                <a16:creationId xmlns:a16="http://schemas.microsoft.com/office/drawing/2014/main" id="{0E8E4B20-FC8F-4BBF-ACAF-7186C9A60D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no references to an object exist, that object is assumed to be no longer needed, and the memory occupied by the object can be reclaimed.</a:t>
            </a:r>
          </a:p>
          <a:p>
            <a:r>
              <a:rPr lang="en-US" altLang="en-US"/>
              <a:t>Garbage collection only occurs sporadically (if at all) during the execution of your program.</a:t>
            </a:r>
          </a:p>
          <a:p>
            <a:r>
              <a:rPr lang="en-US" altLang="en-US"/>
              <a:t>Different Java run-time implementations will take varying approaches to garbage collection, </a:t>
            </a:r>
          </a:p>
          <a:p>
            <a:r>
              <a:rPr lang="en-US" altLang="en-US"/>
              <a:t>but for the most part, you should not have to think about it while writing your programs.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A3D95EA-A61E-4435-829F-DD6895E0D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(“Rashid”, “1000500” , 1000.0);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((“</a:t>
            </a:r>
            <a:r>
              <a:rPr lang="en-US" sz="1400" b="1" dirty="0" err="1"/>
              <a:t>Kashem</a:t>
            </a:r>
            <a:r>
              <a:rPr lang="en-US" sz="1400" b="1" dirty="0"/>
              <a:t>”, “1000501” , 10000.0);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80DB7-D3C2-4236-946A-BA24DDBFB904}"/>
              </a:ext>
            </a:extLst>
          </p:cNvPr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13E0E-9A80-4DD3-B2CF-53CD482B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scenario#1</a:t>
            </a:r>
          </a:p>
        </p:txBody>
      </p:sp>
      <p:grpSp>
        <p:nvGrpSpPr>
          <p:cNvPr id="66565" name="Group 22">
            <a:extLst>
              <a:ext uri="{FF2B5EF4-FFF2-40B4-BE49-F238E27FC236}">
                <a16:creationId xmlns:a16="http://schemas.microsoft.com/office/drawing/2014/main" id="{4E00343E-F70E-4DC7-BEB0-F541B69E0E8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8DC1958-BC31-47D0-A8AA-FDEBEADF37E1}"/>
                </a:ext>
              </a:extLst>
            </p:cNvPr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6569" name="Group 29">
              <a:extLst>
                <a:ext uri="{FF2B5EF4-FFF2-40B4-BE49-F238E27FC236}">
                  <a16:creationId xmlns:a16="http://schemas.microsoft.com/office/drawing/2014/main" id="{AA6112D8-06CC-4005-8FC2-1790CC655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714439-80E3-45BD-8EA1-2B4B632E5859}"/>
                  </a:ext>
                </a:extLst>
              </p:cNvPr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8C794F4-1695-4513-AA95-BD4830B05B50}"/>
                  </a:ext>
                </a:extLst>
              </p:cNvPr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6BA0247-ED14-49FC-B22A-5D08B7DB9A47}"/>
                  </a:ext>
                </a:extLst>
              </p:cNvPr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0" name="Group 21">
              <a:extLst>
                <a:ext uri="{FF2B5EF4-FFF2-40B4-BE49-F238E27FC236}">
                  <a16:creationId xmlns:a16="http://schemas.microsoft.com/office/drawing/2014/main" id="{E33CC636-D022-4E48-8EBA-31E804D2D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E590D4-4F27-4158-8884-96E36934916D}"/>
                  </a:ext>
                </a:extLst>
              </p:cNvPr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80" name="TextBox 11">
                <a:extLst>
                  <a:ext uri="{FF2B5EF4-FFF2-40B4-BE49-F238E27FC236}">
                    <a16:creationId xmlns:a16="http://schemas.microsoft.com/office/drawing/2014/main" id="{BD0F57FE-232E-4DA7-BC95-0F886132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accountR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0298D85-7511-4813-BFAF-65F56ACB8A7C}"/>
                  </a:ext>
                </a:extLst>
              </p:cNvPr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1" name="Group 33">
              <a:extLst>
                <a:ext uri="{FF2B5EF4-FFF2-40B4-BE49-F238E27FC236}">
                  <a16:creationId xmlns:a16="http://schemas.microsoft.com/office/drawing/2014/main" id="{7D3F30CE-4E02-4BEB-86C2-A846B1BC4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4289BF-FB6C-4E10-894E-C373193568BB}"/>
                  </a:ext>
                </a:extLst>
              </p:cNvPr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73" name="TextBox 35">
                <a:extLst>
                  <a:ext uri="{FF2B5EF4-FFF2-40B4-BE49-F238E27FC236}">
                    <a16:creationId xmlns:a16="http://schemas.microsoft.com/office/drawing/2014/main" id="{3DE0AFC6-4FCC-43E5-9B9A-221417532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accountK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43793A5-8445-488F-9057-C2A69AACB8EC}"/>
                  </a:ext>
                </a:extLst>
              </p:cNvPr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575" name="Group 29">
                <a:extLst>
                  <a:ext uri="{FF2B5EF4-FFF2-40B4-BE49-F238E27FC236}">
                    <a16:creationId xmlns:a16="http://schemas.microsoft.com/office/drawing/2014/main" id="{605E409B-435A-4194-B45C-EF94F452B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9A37B89-CE7C-4AE7-AA2E-BE009D4E2706}"/>
                    </a:ext>
                  </a:extLst>
                </p:cNvPr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CC87237-4102-4FC7-AC96-76EC5C80214D}"/>
                    </a:ext>
                  </a:extLst>
                </p:cNvPr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E7B3069-0546-4C4C-824E-0996D011A7DC}"/>
                    </a:ext>
                  </a:extLst>
                </p:cNvPr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566" name="TextBox 3">
            <a:extLst>
              <a:ext uri="{FF2B5EF4-FFF2-40B4-BE49-F238E27FC236}">
                <a16:creationId xmlns:a16="http://schemas.microsoft.com/office/drawing/2014/main" id="{FB6CE9BF-4078-4578-B2F0-C5D6273A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66567" name="TextBox 3">
            <a:extLst>
              <a:ext uri="{FF2B5EF4-FFF2-40B4-BE49-F238E27FC236}">
                <a16:creationId xmlns:a16="http://schemas.microsoft.com/office/drawing/2014/main" id="{149A0A50-D86E-4A23-970C-A0C5310E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Stack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6BC4053-CF3C-4225-AD46-4EFEBC78C4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(“Rashid”, “1000500” , 1000.0);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((“</a:t>
            </a:r>
            <a:r>
              <a:rPr lang="en-US" sz="1400" b="1" dirty="0" err="1"/>
              <a:t>Kashem</a:t>
            </a:r>
            <a:r>
              <a:rPr lang="en-US" sz="1400" b="1" dirty="0"/>
              <a:t>”, “1000501” , 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dirty="0" err="1"/>
              <a:t>accountK</a:t>
            </a:r>
            <a:r>
              <a:rPr lang="en-US" sz="1400" dirty="0"/>
              <a:t>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575B83-8EF4-4F74-8387-98CE4749A03E}"/>
              </a:ext>
            </a:extLst>
          </p:cNvPr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id="{82D3E56D-CC85-4F68-A194-55B6E27E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AC4C7-41BD-473A-AA9C-BB09F185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scenario#1</a:t>
            </a:r>
          </a:p>
        </p:txBody>
      </p:sp>
      <p:grpSp>
        <p:nvGrpSpPr>
          <p:cNvPr id="67590" name="Group 20">
            <a:extLst>
              <a:ext uri="{FF2B5EF4-FFF2-40B4-BE49-F238E27FC236}">
                <a16:creationId xmlns:a16="http://schemas.microsoft.com/office/drawing/2014/main" id="{C4753189-18A3-4D88-B116-A80EA94A3E5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762575-8E9D-46A9-B9E1-B2A57AE6EF91}"/>
                </a:ext>
              </a:extLst>
            </p:cNvPr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593" name="Group 29">
              <a:extLst>
                <a:ext uri="{FF2B5EF4-FFF2-40B4-BE49-F238E27FC236}">
                  <a16:creationId xmlns:a16="http://schemas.microsoft.com/office/drawing/2014/main" id="{4A7CD6E9-A433-41F8-98FC-39949FD0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EBCD17-A3E7-4FDD-80A7-C267A6C3462A}"/>
                  </a:ext>
                </a:extLst>
              </p:cNvPr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51138F5-23DC-4BA5-9D39-96CFF0BDD1C2}"/>
                  </a:ext>
                </a:extLst>
              </p:cNvPr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307620A-4180-486B-BF72-CE9B49747367}"/>
                  </a:ext>
                </a:extLst>
              </p:cNvPr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594" name="Group 19">
              <a:extLst>
                <a:ext uri="{FF2B5EF4-FFF2-40B4-BE49-F238E27FC236}">
                  <a16:creationId xmlns:a16="http://schemas.microsoft.com/office/drawing/2014/main" id="{856E00EE-70A5-46B1-8452-9AF87F78C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01C4D2-2B83-4E8F-BEA9-62BF00B97573}"/>
                  </a:ext>
                </a:extLst>
              </p:cNvPr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7596" name="TextBox 11">
                <a:extLst>
                  <a:ext uri="{FF2B5EF4-FFF2-40B4-BE49-F238E27FC236}">
                    <a16:creationId xmlns:a16="http://schemas.microsoft.com/office/drawing/2014/main" id="{24070346-0C0A-4F3B-85AC-81D62F23F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accountR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FAE8FE3-9659-4908-9298-0A640A14A673}"/>
                  </a:ext>
                </a:extLst>
              </p:cNvPr>
              <p:cNvCxnSpPr/>
              <p:nvPr/>
            </p:nvCxnSpPr>
            <p:spPr bwMode="auto">
              <a:xfrm>
                <a:off x="3581400" y="3464159"/>
                <a:ext cx="2438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598" name="Group 33">
                <a:extLst>
                  <a:ext uri="{FF2B5EF4-FFF2-40B4-BE49-F238E27FC236}">
                    <a16:creationId xmlns:a16="http://schemas.microsoft.com/office/drawing/2014/main" id="{D57A2124-00CF-4B70-8197-5E9B0B3E63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DB3B68-E32E-4F2F-9CA8-FE8AEF132043}"/>
                    </a:ext>
                  </a:extLst>
                </p:cNvPr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7600" name="TextBox 35">
                  <a:extLst>
                    <a:ext uri="{FF2B5EF4-FFF2-40B4-BE49-F238E27FC236}">
                      <a16:creationId xmlns:a16="http://schemas.microsoft.com/office/drawing/2014/main" id="{D2E5B8C9-A7CC-4A69-AE78-AB6BB9C805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Arial" panose="020B0604020202020204" pitchFamily="34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4F90BA1-DBE9-424E-BF3E-4865860E151B}"/>
                    </a:ext>
                  </a:extLst>
                </p:cNvPr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02" name="Group 29">
                  <a:extLst>
                    <a:ext uri="{FF2B5EF4-FFF2-40B4-BE49-F238E27FC236}">
                      <a16:creationId xmlns:a16="http://schemas.microsoft.com/office/drawing/2014/main" id="{F4071CA7-C424-4F57-9812-5D382D84FD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E78B49D-3929-4B1C-81DA-C25AA1F4F4A3}"/>
                      </a:ext>
                    </a:extLst>
                  </p:cNvPr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F8DF29F-9173-4BE1-8D7D-D73EB91372AB}"/>
                      </a:ext>
                    </a:extLst>
                  </p:cNvPr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E1D2641-C782-4127-98D5-0879304226DE}"/>
                      </a:ext>
                    </a:extLst>
                  </p:cNvPr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7591" name="TextBox 3">
            <a:extLst>
              <a:ext uri="{FF2B5EF4-FFF2-40B4-BE49-F238E27FC236}">
                <a16:creationId xmlns:a16="http://schemas.microsoft.com/office/drawing/2014/main" id="{47A932CA-FA67-4236-BB86-1954646B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71D5-0A1C-42E5-A22A-059F2830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Members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2B97BE3-5CFC-4D63-81A0-EC926B903E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Class contains the following 2 members</a:t>
            </a:r>
          </a:p>
          <a:p>
            <a:pPr lvl="1" eaLnBrk="1" hangingPunct="1"/>
            <a:r>
              <a:rPr lang="en-US" altLang="en-US"/>
              <a:t>instance variables(fields/properties/attributes)</a:t>
            </a:r>
          </a:p>
          <a:p>
            <a:pPr lvl="2" eaLnBrk="1" hangingPunct="1"/>
            <a:r>
              <a:rPr lang="en-US" altLang="en-US" b="1"/>
              <a:t>each instance of the class</a:t>
            </a:r>
            <a:r>
              <a:rPr lang="en-US" altLang="en-US"/>
              <a:t> (that is, each object of the class) </a:t>
            </a:r>
            <a:r>
              <a:rPr lang="en-US" altLang="en-US" b="1"/>
              <a:t>contains its own copy of these variables</a:t>
            </a:r>
            <a:r>
              <a:rPr lang="en-US" altLang="en-US"/>
              <a:t>. </a:t>
            </a:r>
          </a:p>
          <a:p>
            <a:pPr lvl="2" eaLnBrk="1" hangingPunct="1"/>
            <a:r>
              <a:rPr lang="en-US" altLang="en-US"/>
              <a:t>Thus, the data for one object is separate and unique from the data for another.</a:t>
            </a:r>
          </a:p>
          <a:p>
            <a:pPr lvl="1" eaLnBrk="1" hangingPunct="1"/>
            <a:r>
              <a:rPr lang="en-US" altLang="en-US"/>
              <a:t>Methods(action/behavior)</a:t>
            </a:r>
          </a:p>
          <a:p>
            <a:pPr lvl="2" eaLnBrk="1" hangingPunct="1"/>
            <a:r>
              <a:rPr lang="en-US" altLang="en-US" i="1"/>
              <a:t>The code is </a:t>
            </a:r>
            <a:r>
              <a:rPr lang="en-US" altLang="en-US"/>
              <a:t>contained within </a:t>
            </a:r>
            <a:r>
              <a:rPr lang="en-US" altLang="en-US" i="1"/>
              <a:t>methods</a:t>
            </a:r>
          </a:p>
          <a:p>
            <a:pPr lvl="2" eaLnBrk="1" hangingPunct="1"/>
            <a:r>
              <a:rPr lang="en-US" altLang="en-US"/>
              <a:t>In most classes, the instance variables are acted upon and accessed by the methods defined for that class. </a:t>
            </a:r>
          </a:p>
          <a:p>
            <a:pPr lvl="2" eaLnBrk="1" hangingPunct="1"/>
            <a:r>
              <a:rPr lang="en-US" altLang="en-US"/>
              <a:t>Thus, as a general rule, it is the methods that determine how a class’ data can be used.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A3DBD4B-1972-4979-97E0-6B4A945BAC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(“Rashid”, “1000500” , 1000.0);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((“</a:t>
            </a:r>
            <a:r>
              <a:rPr lang="en-US" sz="1400" b="1" dirty="0" err="1"/>
              <a:t>Kashem</a:t>
            </a:r>
            <a:r>
              <a:rPr lang="en-US" sz="1400" b="1" dirty="0"/>
              <a:t>”, “1000501” , 10000.0);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E6219-618B-4A1B-AC4F-8157A0926C25}"/>
              </a:ext>
            </a:extLst>
          </p:cNvPr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A4911-88C4-4604-95A3-5CD20947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scenario#2</a:t>
            </a:r>
          </a:p>
        </p:txBody>
      </p:sp>
      <p:grpSp>
        <p:nvGrpSpPr>
          <p:cNvPr id="68613" name="Group 22">
            <a:extLst>
              <a:ext uri="{FF2B5EF4-FFF2-40B4-BE49-F238E27FC236}">
                <a16:creationId xmlns:a16="http://schemas.microsoft.com/office/drawing/2014/main" id="{EED4466E-E0D2-4795-8729-7A279C55D34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8952E-C7F4-4811-996E-E7A01A39334A}"/>
                </a:ext>
              </a:extLst>
            </p:cNvPr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8617" name="Group 29">
              <a:extLst>
                <a:ext uri="{FF2B5EF4-FFF2-40B4-BE49-F238E27FC236}">
                  <a16:creationId xmlns:a16="http://schemas.microsoft.com/office/drawing/2014/main" id="{ECAA5F42-F554-4339-8E08-DD804599F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61DA6-7A17-4265-9E4F-74614AFECC15}"/>
                  </a:ext>
                </a:extLst>
              </p:cNvPr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C35C233-7C38-4433-8EA4-54B5B1ABEB44}"/>
                  </a:ext>
                </a:extLst>
              </p:cNvPr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BCFE620-8D2F-4474-A72C-88A82835CC68}"/>
                  </a:ext>
                </a:extLst>
              </p:cNvPr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8" name="Group 21">
              <a:extLst>
                <a:ext uri="{FF2B5EF4-FFF2-40B4-BE49-F238E27FC236}">
                  <a16:creationId xmlns:a16="http://schemas.microsoft.com/office/drawing/2014/main" id="{E793EE9F-81C2-4444-B84E-11F24CE4D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9F28B7-C9D3-42D8-84B7-97DA042E051A}"/>
                  </a:ext>
                </a:extLst>
              </p:cNvPr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8" name="TextBox 11">
                <a:extLst>
                  <a:ext uri="{FF2B5EF4-FFF2-40B4-BE49-F238E27FC236}">
                    <a16:creationId xmlns:a16="http://schemas.microsoft.com/office/drawing/2014/main" id="{A7D1E352-9A9D-4A9F-8A74-DD231D5D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accountR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AA4EBBF-4699-4B8F-A819-EFDA9FD67EA6}"/>
                  </a:ext>
                </a:extLst>
              </p:cNvPr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9" name="Group 33">
              <a:extLst>
                <a:ext uri="{FF2B5EF4-FFF2-40B4-BE49-F238E27FC236}">
                  <a16:creationId xmlns:a16="http://schemas.microsoft.com/office/drawing/2014/main" id="{5E8AD8FB-719C-4ADD-9F1D-152E7C80E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8AB86C-B131-4AB8-B19B-D1D71C710F70}"/>
                  </a:ext>
                </a:extLst>
              </p:cNvPr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1" name="TextBox 35">
                <a:extLst>
                  <a:ext uri="{FF2B5EF4-FFF2-40B4-BE49-F238E27FC236}">
                    <a16:creationId xmlns:a16="http://schemas.microsoft.com/office/drawing/2014/main" id="{8C1AC735-82C7-4C01-8E8B-44A5D1AC5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accountK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0F6CED9-0084-4AED-A653-A9B0DDBF25CB}"/>
                  </a:ext>
                </a:extLst>
              </p:cNvPr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23" name="Group 29">
                <a:extLst>
                  <a:ext uri="{FF2B5EF4-FFF2-40B4-BE49-F238E27FC236}">
                    <a16:creationId xmlns:a16="http://schemas.microsoft.com/office/drawing/2014/main" id="{BBB4389C-01A3-4D28-9D97-1733ADA201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140C1A-EA85-4E56-A684-9AE007A9A8C5}"/>
                    </a:ext>
                  </a:extLst>
                </p:cNvPr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98D31D2-6E21-413C-8C32-220ED50BFF0B}"/>
                    </a:ext>
                  </a:extLst>
                </p:cNvPr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27182C4-BCB0-4B24-8DA6-E6D5B2F4CBD4}"/>
                    </a:ext>
                  </a:extLst>
                </p:cNvPr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8614" name="TextBox 3">
            <a:extLst>
              <a:ext uri="{FF2B5EF4-FFF2-40B4-BE49-F238E27FC236}">
                <a16:creationId xmlns:a16="http://schemas.microsoft.com/office/drawing/2014/main" id="{1B251C87-CC5D-4BC0-AFC9-87D61C91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68615" name="TextBox 3">
            <a:extLst>
              <a:ext uri="{FF2B5EF4-FFF2-40B4-BE49-F238E27FC236}">
                <a16:creationId xmlns:a16="http://schemas.microsoft.com/office/drawing/2014/main" id="{1B7D1C42-E704-42DC-8CAD-B75F3DCD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Stack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D9B0302-C4BC-4B39-A12D-D9C2A56F66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(“Rashid”, “1000500” , 1000.0);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/>
              <a:t>((“</a:t>
            </a:r>
            <a:r>
              <a:rPr lang="en-US" sz="1400" b="1" dirty="0" err="1"/>
              <a:t>Kashem</a:t>
            </a:r>
            <a:r>
              <a:rPr lang="en-US" sz="1400" b="1" dirty="0"/>
              <a:t>”, “1000501” , 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accountR</a:t>
            </a:r>
            <a:r>
              <a:rPr lang="en-US" sz="1400" dirty="0"/>
              <a:t> = null;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7B60E3-17A0-418E-87CC-CA7501E4C44E}"/>
              </a:ext>
            </a:extLst>
          </p:cNvPr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6" name="TextBox 3">
            <a:extLst>
              <a:ext uri="{FF2B5EF4-FFF2-40B4-BE49-F238E27FC236}">
                <a16:creationId xmlns:a16="http://schemas.microsoft.com/office/drawing/2014/main" id="{8B5DF30E-ECD9-46EE-922B-565A48AD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DC4A0-B7BA-4853-AE8C-5EF4B48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scenario#2</a:t>
            </a:r>
          </a:p>
        </p:txBody>
      </p:sp>
      <p:grpSp>
        <p:nvGrpSpPr>
          <p:cNvPr id="69638" name="Group 20">
            <a:extLst>
              <a:ext uri="{FF2B5EF4-FFF2-40B4-BE49-F238E27FC236}">
                <a16:creationId xmlns:a16="http://schemas.microsoft.com/office/drawing/2014/main" id="{4A940382-6EC1-43B8-B388-EB320F31950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22E25-7D65-41C0-8958-688A453983B2}"/>
                </a:ext>
              </a:extLst>
            </p:cNvPr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641" name="Group 29">
              <a:extLst>
                <a:ext uri="{FF2B5EF4-FFF2-40B4-BE49-F238E27FC236}">
                  <a16:creationId xmlns:a16="http://schemas.microsoft.com/office/drawing/2014/main" id="{347F832C-0B9A-4767-9611-225F4B5DE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E1200B-37FA-4F37-9FA2-7AD7752CCE2B}"/>
                  </a:ext>
                </a:extLst>
              </p:cNvPr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2237049-45B5-4F33-A417-2CB632F77751}"/>
                  </a:ext>
                </a:extLst>
              </p:cNvPr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0364F1-24FB-4267-B405-ECACBEB29714}"/>
                  </a:ext>
                </a:extLst>
              </p:cNvPr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42" name="Group 19">
              <a:extLst>
                <a:ext uri="{FF2B5EF4-FFF2-40B4-BE49-F238E27FC236}">
                  <a16:creationId xmlns:a16="http://schemas.microsoft.com/office/drawing/2014/main" id="{66D14E92-FA4B-4E1D-B155-374C20BC4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AC2C40-C566-4837-BAC8-71E46092BB2E}"/>
                  </a:ext>
                </a:extLst>
              </p:cNvPr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9644" name="TextBox 11">
                <a:extLst>
                  <a:ext uri="{FF2B5EF4-FFF2-40B4-BE49-F238E27FC236}">
                    <a16:creationId xmlns:a16="http://schemas.microsoft.com/office/drawing/2014/main" id="{88AA8F6A-7064-4D57-82EC-91C3D389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accountR</a:t>
                </a:r>
              </a:p>
            </p:txBody>
          </p:sp>
          <p:grpSp>
            <p:nvGrpSpPr>
              <p:cNvPr id="69645" name="Group 33">
                <a:extLst>
                  <a:ext uri="{FF2B5EF4-FFF2-40B4-BE49-F238E27FC236}">
                    <a16:creationId xmlns:a16="http://schemas.microsoft.com/office/drawing/2014/main" id="{E3335998-D1D3-4C9A-9B77-9973B31D7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FDF1D1F-4601-4937-9BB1-0B184E415D10}"/>
                    </a:ext>
                  </a:extLst>
                </p:cNvPr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9647" name="TextBox 35">
                  <a:extLst>
                    <a:ext uri="{FF2B5EF4-FFF2-40B4-BE49-F238E27FC236}">
                      <a16:creationId xmlns:a16="http://schemas.microsoft.com/office/drawing/2014/main" id="{B78679C3-AAE0-40F6-8F69-65F4B96D93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Arial" panose="020B0604020202020204" pitchFamily="34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FA967B-C894-438C-989A-C9E6FDE3E87B}"/>
                    </a:ext>
                  </a:extLst>
                </p:cNvPr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649" name="Group 29">
                  <a:extLst>
                    <a:ext uri="{FF2B5EF4-FFF2-40B4-BE49-F238E27FC236}">
                      <a16:creationId xmlns:a16="http://schemas.microsoft.com/office/drawing/2014/main" id="{49D12F89-703F-4FFB-800E-F3DF97B3AD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7A720B2-FC70-4782-A268-48A8EEA7E1A9}"/>
                      </a:ext>
                    </a:extLst>
                  </p:cNvPr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4879F98-654B-4FD2-B7DC-F4EFA924974D}"/>
                      </a:ext>
                    </a:extLst>
                  </p:cNvPr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8CC00F2-D2FF-4328-B72C-E44E740FD778}"/>
                      </a:ext>
                    </a:extLst>
                  </p:cNvPr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9639" name="TextBox 3">
            <a:extLst>
              <a:ext uri="{FF2B5EF4-FFF2-40B4-BE49-F238E27FC236}">
                <a16:creationId xmlns:a16="http://schemas.microsoft.com/office/drawing/2014/main" id="{C6038A45-396B-41A0-A360-34A4DC6A1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Heap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B21C-BE6C-4DC9-B9DC-062AC492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scenario#3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674DC02-3EBC-4E03-9C18-5D1212999F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TestMain{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i="1"/>
              <a:t>updateScore(</a:t>
            </a:r>
            <a:r>
              <a:rPr lang="en-US" altLang="en-US" sz="1600"/>
              <a:t>new Test("CT1", 10)</a:t>
            </a:r>
            <a:r>
              <a:rPr lang="en-US" altLang="en-US" sz="1600" i="1"/>
              <a:t>, 15.0f);</a:t>
            </a:r>
            <a:endParaRPr lang="en-US" altLang="en-US" sz="16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      test.score = newScore;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Test{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String testName;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float score;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Test(String n, float 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testName = n;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score = s;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8">
            <a:extLst>
              <a:ext uri="{FF2B5EF4-FFF2-40B4-BE49-F238E27FC236}">
                <a16:creationId xmlns:a16="http://schemas.microsoft.com/office/drawing/2014/main" id="{8E076041-3AA9-497A-A542-EBFC0CA5A1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At the beginning of method call</a:t>
            </a:r>
            <a:endParaRPr lang="en-US" altLang="en-US" sz="1700"/>
          </a:p>
          <a:p>
            <a:endParaRPr lang="en-US" altLang="en-US" sz="2000"/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 sz="2000"/>
              <a:t>After exiting the method.</a:t>
            </a:r>
          </a:p>
          <a:p>
            <a:pPr lvl="1"/>
            <a:r>
              <a:rPr lang="en-US" altLang="en-US" sz="1700"/>
              <a:t>“test” variable will no longer be available.</a:t>
            </a:r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The Test object can no longer be accessed and is eligible for garbage collection</a:t>
            </a:r>
          </a:p>
          <a:p>
            <a:pPr lvl="1"/>
            <a:endParaRPr lang="en-US" altLang="en-US" sz="1700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B7739-4DD8-46C0-B9C4-0FA3CB3C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Garbage Collection – scenario#3</a:t>
            </a:r>
          </a:p>
        </p:txBody>
      </p:sp>
      <p:grpSp>
        <p:nvGrpSpPr>
          <p:cNvPr id="71684" name="Group 42">
            <a:extLst>
              <a:ext uri="{FF2B5EF4-FFF2-40B4-BE49-F238E27FC236}">
                <a16:creationId xmlns:a16="http://schemas.microsoft.com/office/drawing/2014/main" id="{48E270A8-9006-4CC7-9A76-2718E07B931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24400"/>
            <a:ext cx="3175000" cy="1447800"/>
            <a:chOff x="5334000" y="3810000"/>
            <a:chExt cx="3174499" cy="1447800"/>
          </a:xfrm>
        </p:grpSpPr>
        <p:sp>
          <p:nvSpPr>
            <p:cNvPr id="71696" name="TextBox 40">
              <a:extLst>
                <a:ext uri="{FF2B5EF4-FFF2-40B4-BE49-F238E27FC236}">
                  <a16:creationId xmlns:a16="http://schemas.microsoft.com/office/drawing/2014/main" id="{A1BB05FC-C697-44CA-B570-9F417BEBE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355068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436832-801C-4DBF-A5C3-5D0B6FE97A03}"/>
                </a:ext>
              </a:extLst>
            </p:cNvPr>
            <p:cNvSpPr/>
            <p:nvPr/>
          </p:nvSpPr>
          <p:spPr>
            <a:xfrm>
              <a:off x="5334000" y="3810000"/>
              <a:ext cx="2438015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711ED6-A192-4D4C-AB6D-1C2BECC02BDD}"/>
                </a:ext>
              </a:extLst>
            </p:cNvPr>
            <p:cNvSpPr/>
            <p:nvPr/>
          </p:nvSpPr>
          <p:spPr bwMode="auto">
            <a:xfrm>
              <a:off x="5749859" y="4251325"/>
              <a:ext cx="1641216" cy="488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</p:grpSp>
      <p:grpSp>
        <p:nvGrpSpPr>
          <p:cNvPr id="71685" name="Group 41">
            <a:extLst>
              <a:ext uri="{FF2B5EF4-FFF2-40B4-BE49-F238E27FC236}">
                <a16:creationId xmlns:a16="http://schemas.microsoft.com/office/drawing/2014/main" id="{672888EB-35DE-48CF-89EF-099F96A1510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752600"/>
            <a:ext cx="7137400" cy="1447800"/>
            <a:chOff x="1371600" y="1752600"/>
            <a:chExt cx="7136899" cy="1447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969472-7C22-46C5-8B78-A1D79F034E3E}"/>
                </a:ext>
              </a:extLst>
            </p:cNvPr>
            <p:cNvSpPr/>
            <p:nvPr/>
          </p:nvSpPr>
          <p:spPr>
            <a:xfrm>
              <a:off x="5333722" y="1752600"/>
              <a:ext cx="2438229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1687" name="Group 54">
              <a:extLst>
                <a:ext uri="{FF2B5EF4-FFF2-40B4-BE49-F238E27FC236}">
                  <a16:creationId xmlns:a16="http://schemas.microsoft.com/office/drawing/2014/main" id="{9038F4CA-9E01-45C8-A36B-0E5DEE210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2255520"/>
              <a:ext cx="6019800" cy="487680"/>
              <a:chOff x="1371600" y="4572000"/>
              <a:chExt cx="6145212" cy="609600"/>
            </a:xfrm>
          </p:grpSpPr>
          <p:grpSp>
            <p:nvGrpSpPr>
              <p:cNvPr id="71689" name="Group 21">
                <a:extLst>
                  <a:ext uri="{FF2B5EF4-FFF2-40B4-BE49-F238E27FC236}">
                    <a16:creationId xmlns:a16="http://schemas.microsoft.com/office/drawing/2014/main" id="{1540FB36-D18E-446F-AE7F-33A0DC1883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1600" y="4686300"/>
                <a:ext cx="2133601" cy="457200"/>
                <a:chOff x="739696" y="2019300"/>
                <a:chExt cx="2133326" cy="457200"/>
              </a:xfrm>
            </p:grpSpPr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F3B6221B-5185-4F35-B523-A1154E69112B}"/>
                    </a:ext>
                  </a:extLst>
                </p:cNvPr>
                <p:cNvSpPr/>
                <p:nvPr/>
              </p:nvSpPr>
              <p:spPr>
                <a:xfrm>
                  <a:off x="788304" y="2028429"/>
                  <a:ext cx="2085262" cy="448469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71693" name="Group 9">
                  <a:extLst>
                    <a:ext uri="{FF2B5EF4-FFF2-40B4-BE49-F238E27FC236}">
                      <a16:creationId xmlns:a16="http://schemas.microsoft.com/office/drawing/2014/main" id="{49C083D8-63DD-476B-BD78-9CAB80B291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9696" y="2019300"/>
                  <a:ext cx="1649199" cy="381000"/>
                  <a:chOff x="815896" y="1333500"/>
                  <a:chExt cx="1649199" cy="38100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BF25DFD-361C-4A02-9113-72B05C092EDB}"/>
                      </a:ext>
                    </a:extLst>
                  </p:cNvPr>
                  <p:cNvSpPr/>
                  <p:nvPr/>
                </p:nvSpPr>
                <p:spPr>
                  <a:xfrm>
                    <a:off x="1371642" y="1418035"/>
                    <a:ext cx="1093668" cy="30559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reference</a:t>
                    </a:r>
                    <a:endParaRPr lang="en-US" sz="1200" dirty="0"/>
                  </a:p>
                </p:txBody>
              </p:sp>
              <p:sp>
                <p:nvSpPr>
                  <p:cNvPr id="71695" name="TextBox 12">
                    <a:extLst>
                      <a:ext uri="{FF2B5EF4-FFF2-40B4-BE49-F238E27FC236}">
                        <a16:creationId xmlns:a16="http://schemas.microsoft.com/office/drawing/2014/main" id="{E2EA0FBB-1270-4A65-A421-EE80BBED2C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896" y="1333500"/>
                    <a:ext cx="43307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Arial" panose="020B0604020202020204" pitchFamily="34" charset="0"/>
                      </a:rPr>
                      <a:t>test</a:t>
                    </a:r>
                  </a:p>
                </p:txBody>
              </p:sp>
            </p:grp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F5397C5-D35E-48A1-8C9F-D32ACA02B865}"/>
                  </a:ext>
                </a:extLst>
              </p:cNvPr>
              <p:cNvSpPr/>
              <p:nvPr/>
            </p:nvSpPr>
            <p:spPr bwMode="auto">
              <a:xfrm>
                <a:off x="5840826" y="4572398"/>
                <a:ext cx="1675555" cy="609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testName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= “CT1”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score = 10.0f;</a:t>
                </a:r>
                <a:endParaRPr lang="en-US" sz="1200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CFD56BC-FD30-481D-975E-0A176DD526AE}"/>
                  </a:ext>
                </a:extLst>
              </p:cNvPr>
              <p:cNvCxnSpPr>
                <a:stCxn id="61" idx="3"/>
              </p:cNvCxnSpPr>
              <p:nvPr/>
            </p:nvCxnSpPr>
            <p:spPr>
              <a:xfrm flipV="1">
                <a:off x="3505745" y="4877991"/>
                <a:ext cx="2411243" cy="377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688" name="TextBox 39">
              <a:extLst>
                <a:ext uri="{FF2B5EF4-FFF2-40B4-BE49-F238E27FC236}">
                  <a16:creationId xmlns:a16="http://schemas.microsoft.com/office/drawing/2014/main" id="{AFB7170F-8880-4CA6-92E7-82DBED071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098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Heap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25E7-8618-4806-9EF4-8BEB8217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Package</a:t>
            </a: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CD3E27C8-531F-4D7F-9E90-A3582D04E45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25" y="2484438"/>
            <a:ext cx="3714750" cy="310515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7D8F-D887-4480-BA6B-F39F6D49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Package?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8FB7F8D-144D-4A80-9197-1CC2F67003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Packages are used to group related classes.</a:t>
            </a:r>
          </a:p>
          <a:p>
            <a:r>
              <a:rPr lang="en-US" altLang="en-US"/>
              <a:t>A package is a namespace that organizes a set of related classes and interfaces.</a:t>
            </a:r>
          </a:p>
          <a:p>
            <a:r>
              <a:rPr lang="en-US" altLang="en-US"/>
              <a:t>Conceptually you can think of packages as being similar to different folders on your computer.</a:t>
            </a:r>
          </a:p>
        </p:txBody>
      </p:sp>
      <p:pic>
        <p:nvPicPr>
          <p:cNvPr id="73732" name="Picture 2">
            <a:extLst>
              <a:ext uri="{FF2B5EF4-FFF2-40B4-BE49-F238E27FC236}">
                <a16:creationId xmlns:a16="http://schemas.microsoft.com/office/drawing/2014/main" id="{4FECA499-BDA5-410C-A4A3-7A05CD3D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571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495F-ABE7-45EA-99E4-7B13C61F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Package?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1ECFAB1A-D545-408F-B1CC-32CC84C0DF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/>
              <a:t>Classes in same package can not have duplicate name.</a:t>
            </a:r>
          </a:p>
          <a:p>
            <a:r>
              <a:rPr lang="en-US" altLang="en-US"/>
              <a:t>Classes in different packages can have the same name.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A2BCFBE-E073-45F4-A4E3-1D5BD938721F}"/>
              </a:ext>
            </a:extLst>
          </p:cNvPr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757" name="TextBox 5">
            <a:extLst>
              <a:ext uri="{FF2B5EF4-FFF2-40B4-BE49-F238E27FC236}">
                <a16:creationId xmlns:a16="http://schemas.microsoft.com/office/drawing/2014/main" id="{D3C1C4F0-B3B7-4CF1-BB05-E94B50712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67400"/>
            <a:ext cx="1265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Not Allowed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A81D-BCD9-4AED-B1A4-4D7F86B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Package?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BACBC514-957C-495C-90CA-1044E0A25C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/>
              <a:t>Classes in same package can not have duplicate name.</a:t>
            </a:r>
          </a:p>
          <a:p>
            <a:r>
              <a:rPr lang="en-US" altLang="en-US"/>
              <a:t>Classes in different packages can have the same name.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3EF538-1E37-4307-8036-96226405FDE5}"/>
              </a:ext>
            </a:extLst>
          </p:cNvPr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325-6BB7-4828-910F-7E749FC1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Package?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47CA5C51-6788-48CF-B619-C94851101D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/>
              <a:t>Classes in same package can not have duplicate name.</a:t>
            </a:r>
          </a:p>
          <a:p>
            <a:r>
              <a:rPr lang="en-US" altLang="en-US"/>
              <a:t>Classes in different packages can have the same name.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5D6A40-D98A-4711-9B74-BC02468FC711}"/>
              </a:ext>
            </a:extLst>
          </p:cNvPr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B06-1162-44B7-A079-63D5590D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create Package?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F89686F7-654A-449C-943C-D1E6EDCB0E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To create a package is quite easy: </a:t>
            </a:r>
          </a:p>
          <a:p>
            <a:pPr lvl="1"/>
            <a:r>
              <a:rPr lang="en-US" altLang="en-US"/>
              <a:t>simply include a </a:t>
            </a:r>
            <a:r>
              <a:rPr lang="en-US" altLang="en-US" b="1"/>
              <a:t>package command as the first statement </a:t>
            </a:r>
            <a:r>
              <a:rPr lang="en-US" altLang="en-US"/>
              <a:t>in a Java source file.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		package </a:t>
            </a:r>
            <a:r>
              <a:rPr lang="en-US" altLang="en-US" i="1"/>
              <a:t>pkg;</a:t>
            </a:r>
            <a:endParaRPr lang="en-US" altLang="en-US"/>
          </a:p>
          <a:p>
            <a:pPr lvl="1"/>
            <a:r>
              <a:rPr lang="en-US" altLang="en-US"/>
              <a:t>Any classes declared within that file will belong to the specified package.</a:t>
            </a:r>
          </a:p>
          <a:p>
            <a:pPr lvl="1"/>
            <a:r>
              <a:rPr lang="en-US" altLang="en-US"/>
              <a:t>Java uses</a:t>
            </a:r>
            <a:r>
              <a:rPr lang="en-US" altLang="en-US" b="1"/>
              <a:t> file system directories to store packages</a:t>
            </a:r>
            <a:r>
              <a:rPr lang="en-US" altLang="en-US"/>
              <a:t>.</a:t>
            </a:r>
          </a:p>
          <a:p>
            <a:r>
              <a:rPr lang="en-US" altLang="en-US"/>
              <a:t>You can create a hierarchy of packages. </a:t>
            </a:r>
          </a:p>
          <a:p>
            <a:pPr lvl="1"/>
            <a:r>
              <a:rPr lang="en-US" altLang="en-US"/>
              <a:t>Use period/dot to separate each package name from the one above it.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		package </a:t>
            </a:r>
            <a:r>
              <a:rPr lang="en-US" altLang="en-US" i="1"/>
              <a:t>pkg1.pkg2.pkg3;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8848-4841-42CF-805F-A729F590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General Form of a Class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5331D3F-0D75-47F1-9D48-29C0B8CFBD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</a:t>
            </a:r>
            <a:r>
              <a:rPr lang="en-US" altLang="en-US" sz="1600" i="1"/>
              <a:t>classname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datatype instance-variable1;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datatype instance-variable2;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datatype instance-variableN;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 i="1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retyrntype methodname1(parameter-list)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returntype methodname2(parameter-list)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i="1"/>
              <a:t>returntype methodnameN(parameter-list)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9BF4-B208-422E-9497-B412569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Package -Example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C8D0368F-AF18-41F4-8B62-3A0229B6C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package uiu.cse;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class Test{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void display()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marL="823913" lvl="1" indent="-457200">
              <a:buFont typeface="Century Schoolbook" panose="02040604050505020304" pitchFamily="18" charset="0"/>
              <a:buAutoNum type="arabicPeriod"/>
            </a:pPr>
            <a:r>
              <a:rPr lang="en-US" altLang="en-US" sz="2000"/>
              <a:t>The class must be in a file named “Test.java"</a:t>
            </a:r>
          </a:p>
          <a:p>
            <a:pPr marL="823913" lvl="1" indent="-457200">
              <a:buFont typeface="Century Schoolbook" panose="02040604050505020304" pitchFamily="18" charset="0"/>
              <a:buAutoNum type="arabicPeriod"/>
            </a:pPr>
            <a:r>
              <a:rPr lang="en-US" altLang="en-US" sz="2000"/>
              <a:t>Place the file “Test.java" in a directory called “cse"</a:t>
            </a:r>
          </a:p>
          <a:p>
            <a:pPr marL="823913" lvl="1" indent="-457200">
              <a:buFont typeface="Century Schoolbook" panose="02040604050505020304" pitchFamily="18" charset="0"/>
              <a:buAutoNum type="arabicPeriod"/>
            </a:pPr>
            <a:r>
              <a:rPr lang="en-US" altLang="en-US" sz="2000"/>
              <a:t>Place directory “cse" in a directory called “uiu”.</a:t>
            </a:r>
          </a:p>
          <a:p>
            <a:pPr marL="823913" lvl="1" indent="-457200">
              <a:buFont typeface="Century Schoolbook" panose="02040604050505020304" pitchFamily="18" charset="0"/>
              <a:buAutoNum type="arabicPeriod"/>
            </a:pPr>
            <a:r>
              <a:rPr lang="en-US" altLang="en-US" sz="2000"/>
              <a:t>The directory “cse" can be placed anywhere, but you need to set the classpath.</a:t>
            </a:r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924B-843F-44C5-AF0B-213E4EEE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Package -Example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8076A4B-0381-4C46-9F6B-7AD3453A39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If you use IDE, </a:t>
            </a:r>
          </a:p>
          <a:p>
            <a:pPr lvl="1"/>
            <a:r>
              <a:rPr lang="en-US" altLang="en-US"/>
              <a:t>1-3 will be done automatically and “cse” will be placed under the “src” folder.</a:t>
            </a:r>
          </a:p>
          <a:p>
            <a:pPr lvl="1"/>
            <a:r>
              <a:rPr lang="en-US" altLang="en-US"/>
              <a:t>If no package is specified the file will be placed in a default package which maps to “src” folder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18F9-611D-4C99-9E44-7745AFF0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Package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875A4BBD-49A1-4B33-B387-EB5C26E7C8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800"/>
              <a:t>The package is both a naming and a visibility control mechanism. </a:t>
            </a:r>
          </a:p>
          <a:p>
            <a:r>
              <a:rPr lang="en-US" altLang="en-US" sz="2800"/>
              <a:t>Packages are important for three main reasons. </a:t>
            </a:r>
          </a:p>
          <a:p>
            <a:pPr lvl="1"/>
            <a:r>
              <a:rPr lang="en-US" altLang="en-US" sz="2400" b="1"/>
              <a:t>First</a:t>
            </a:r>
            <a:r>
              <a:rPr lang="en-US" altLang="en-US" sz="2400"/>
              <a:t>, they help the overall organization of a project or library. </a:t>
            </a:r>
          </a:p>
          <a:p>
            <a:pPr lvl="2"/>
            <a:r>
              <a:rPr lang="en-US" altLang="en-US" sz="2000"/>
              <a:t>Can organize code in a logical manner </a:t>
            </a:r>
          </a:p>
          <a:p>
            <a:pPr lvl="2"/>
            <a:r>
              <a:rPr lang="en-US" altLang="en-US" sz="2000"/>
              <a:t>makes large software projects easier to manage</a:t>
            </a:r>
            <a:endParaRPr lang="fr-FR" altLang="en-US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A26-0E0A-456D-A0CD-F34F68F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Package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B8F55B67-6F89-4251-8520-8DE2E07A5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Second</a:t>
            </a:r>
            <a:r>
              <a:rPr lang="en-US" altLang="en-US"/>
              <a:t>, packages give you a name scoping, to help prevent collisions.</a:t>
            </a:r>
          </a:p>
          <a:p>
            <a:pPr lvl="1"/>
            <a:r>
              <a:rPr lang="en-US" altLang="en-US"/>
              <a:t>What will happen if you and 12 other programmers in your company all decide to make a class with the same name. 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i="1"/>
          </a:p>
          <a:p>
            <a:r>
              <a:rPr lang="en-US" altLang="en-US" b="1"/>
              <a:t>Third</a:t>
            </a:r>
            <a:r>
              <a:rPr lang="en-US" altLang="en-US"/>
              <a:t>, packages provide a level of security, </a:t>
            </a:r>
          </a:p>
          <a:p>
            <a:pPr lvl="1"/>
            <a:r>
              <a:rPr lang="en-US" altLang="en-US"/>
              <a:t>Can define </a:t>
            </a:r>
            <a:r>
              <a:rPr lang="en-US" altLang="en-US" b="1"/>
              <a:t>classes</a:t>
            </a:r>
            <a:r>
              <a:rPr lang="en-US" altLang="en-US"/>
              <a:t> inside a package that are not accessible by code outside that package.</a:t>
            </a:r>
          </a:p>
          <a:p>
            <a:pPr lvl="1"/>
            <a:r>
              <a:rPr lang="en-US" altLang="en-US"/>
              <a:t>can also define class </a:t>
            </a:r>
            <a:r>
              <a:rPr lang="en-US" altLang="en-US" b="1"/>
              <a:t>members</a:t>
            </a:r>
            <a:r>
              <a:rPr lang="en-US" altLang="en-US"/>
              <a:t> that are exposed only to other members of the same package.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F4B6-453A-4724-B944-9B77F6ED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Class’s Full Name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A8A2F048-8F39-4C00-B643-A79D0A0FFF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 class has a full name, which is a combination of the package name and the class name.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A267A-AD76-4022-94C7-34C74CD30A12}"/>
              </a:ext>
            </a:extLst>
          </p:cNvPr>
          <p:cNvGraphicFramePr>
            <a:graphicFrameLocks/>
          </p:cNvGraphicFramePr>
          <p:nvPr/>
        </p:nvGraphicFramePr>
        <p:xfrm>
          <a:off x="609600" y="2743199"/>
          <a:ext cx="4419600" cy="266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949" name="TextBox 4">
            <a:extLst>
              <a:ext uri="{FF2B5EF4-FFF2-40B4-BE49-F238E27FC236}">
                <a16:creationId xmlns:a16="http://schemas.microsoft.com/office/drawing/2014/main" id="{30E01BBB-F5DC-44A6-BE6B-A6DD78A8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Full Name: Pack1.Pack2.Class1</a:t>
            </a:r>
          </a:p>
        </p:txBody>
      </p:sp>
      <p:sp>
        <p:nvSpPr>
          <p:cNvPr id="82950" name="TextBox 5">
            <a:extLst>
              <a:ext uri="{FF2B5EF4-FFF2-40B4-BE49-F238E27FC236}">
                <a16:creationId xmlns:a16="http://schemas.microsoft.com/office/drawing/2014/main" id="{0F10A987-88EF-485C-847A-9B584C41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Full Name: Pack1.Pack3.Class3</a:t>
            </a:r>
          </a:p>
        </p:txBody>
      </p:sp>
      <p:sp>
        <p:nvSpPr>
          <p:cNvPr id="82951" name="TextBox 6">
            <a:extLst>
              <a:ext uri="{FF2B5EF4-FFF2-40B4-BE49-F238E27FC236}">
                <a16:creationId xmlns:a16="http://schemas.microsoft.com/office/drawing/2014/main" id="{58445A44-57B4-4C23-932D-653EA264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3886200"/>
            <a:ext cx="349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Full Name: Pack1.Pack2.Pack2_2.Class1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F8B4-1354-45D1-ADDB-A15C7C0D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access Class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7072342F-E924-4C3D-B6AF-A94F3BE1FF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To use a class in same package, you can use the class name (short name). </a:t>
            </a:r>
          </a:p>
          <a:p>
            <a:pPr>
              <a:defRPr/>
            </a:pPr>
            <a:r>
              <a:rPr lang="en-US" altLang="en-US" dirty="0"/>
              <a:t>To use a class in a different package, you must tell Java the full name of the class.</a:t>
            </a:r>
          </a:p>
          <a:p>
            <a:pPr lvl="1">
              <a:defRPr/>
            </a:pPr>
            <a:r>
              <a:rPr lang="en-US" altLang="en-US" dirty="0"/>
              <a:t>You use either an Import statement at the top of your source code, and use short name or</a:t>
            </a:r>
          </a:p>
          <a:p>
            <a:pPr lvl="1">
              <a:defRPr/>
            </a:pPr>
            <a:r>
              <a:rPr lang="en-US" altLang="en-US" dirty="0"/>
              <a:t>you can type the full name every place you use the class in your </a:t>
            </a:r>
            <a:r>
              <a:rPr lang="en-US" altLang="en-US"/>
              <a:t>code.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b="1" dirty="0"/>
              <a:t>java.lang.*</a:t>
            </a:r>
            <a:r>
              <a:rPr lang="en-US" altLang="en-US" dirty="0"/>
              <a:t> package is always implicitly get imported by Java. [ explicit import is not needed for this package]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E403-64A9-4EAE-9691-D860614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in Same Package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223D9DF6-5998-4843-99BF-DDE50F7E7F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Test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package uiu.cse;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class Test{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void display()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r>
              <a:rPr lang="en-US" altLang="en-US"/>
              <a:t>Main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package uiu.cse;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class TestMain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Test test = new Test();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test.display();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2FF1-0686-4503-8463-B9E738A6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in Different Package – Full Name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594AFA0F-E632-4D90-8C78-3FF6A506C4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Test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package uiu.cse;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class Test{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void display()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r>
              <a:rPr lang="en-US" altLang="en-US"/>
              <a:t>Main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package uiu.cse.test; // any package other than uiu.cse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class TestMain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uiu.cse.Test test = new uiu.cse.Test(); // use Full name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test.display();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CF4C-CAAD-4836-B7B0-15328553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in Different Package - import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20022D0C-C5FD-4389-A82C-8A12D5D9C6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Test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uiu.cse;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Test{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void display()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r>
              <a:rPr lang="en-US" altLang="en-US" sz="2000"/>
              <a:t>Main Class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import uiu.cse.Test; // Need to import the class.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TestMain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Test test = new Test(); // use Short name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test.display();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/>
            <a:r>
              <a:rPr lang="en-US" altLang="en-US" sz="2000"/>
              <a:t>To import all classes under a package we need to use * after the package name. Example: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	 </a:t>
            </a:r>
            <a:r>
              <a:rPr lang="en-US" altLang="en-US" sz="1600"/>
              <a:t>import uiu.cse.*;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68E0-B2C1-4FDC-9A33-50CE8EDB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Control/Access Modifier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00668CF-80D2-4BAA-8826-24E7B7DC6F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How a member can be accessed is determined by the </a:t>
            </a:r>
            <a:r>
              <a:rPr lang="en-US" altLang="en-US" i="1"/>
              <a:t>access modifier attached to its </a:t>
            </a:r>
            <a:r>
              <a:rPr lang="en-US" altLang="en-US"/>
              <a:t>declaration.</a:t>
            </a:r>
          </a:p>
          <a:p>
            <a:r>
              <a:rPr lang="en-US" altLang="en-US"/>
              <a:t>4 types</a:t>
            </a:r>
          </a:p>
          <a:p>
            <a:pPr lvl="1"/>
            <a:r>
              <a:rPr lang="en-US" altLang="en-US"/>
              <a:t>public</a:t>
            </a:r>
          </a:p>
          <a:p>
            <a:pPr lvl="1"/>
            <a:r>
              <a:rPr lang="en-US" altLang="en-US"/>
              <a:t>Protected</a:t>
            </a:r>
          </a:p>
          <a:p>
            <a:pPr lvl="1"/>
            <a:r>
              <a:rPr lang="en-US" altLang="en-US"/>
              <a:t>Default/Package Access – No modifier</a:t>
            </a:r>
          </a:p>
          <a:p>
            <a:pPr lvl="1"/>
            <a:r>
              <a:rPr lang="en-US" altLang="en-US"/>
              <a:t>Private</a:t>
            </a:r>
          </a:p>
          <a:p>
            <a:r>
              <a:rPr lang="en-US" altLang="en-US"/>
              <a:t>Outer </a:t>
            </a:r>
            <a:r>
              <a:rPr lang="en-US" altLang="en-US" b="1"/>
              <a:t>class</a:t>
            </a:r>
            <a:r>
              <a:rPr lang="en-US" altLang="en-US"/>
              <a:t> can only be declared as </a:t>
            </a:r>
            <a:r>
              <a:rPr lang="en-US" altLang="en-US" b="1"/>
              <a:t>public</a:t>
            </a:r>
            <a:r>
              <a:rPr lang="en-US" altLang="en-US"/>
              <a:t> or </a:t>
            </a:r>
            <a:r>
              <a:rPr lang="en-US" altLang="en-US" b="1"/>
              <a:t>default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0359-6483-4820-BFBD-BA5F5195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AF98-512B-45DD-A4BF-4A955C6F78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Methods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void deposit(double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balance = balance + amount;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public void withdraw(double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	if (amount&lt;balance)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balance -= amount;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3B61-EAC1-4248-9540-A2DF3A3E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Private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6AAA539D-2565-4E07-AE5D-441D46F253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Members declared private are accessible only in the class itself</a:t>
            </a:r>
          </a:p>
          <a:p>
            <a:pPr>
              <a:spcBef>
                <a:spcPct val="0"/>
              </a:spcBef>
            </a:pPr>
            <a:r>
              <a:rPr lang="en-US" altLang="en-US"/>
              <a:t>Example: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Private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private</a:t>
            </a:r>
            <a:r>
              <a:rPr lang="en-US" altLang="en-US"/>
              <a:t> String name = "Private";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void print()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System.out.println( name 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PrivateExample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public static void main( String[] args ) 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Private pr = new Private();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pr.print(); // OK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System.out.println( </a:t>
            </a:r>
            <a:r>
              <a:rPr lang="en-US" altLang="en-US" sz="1800">
                <a:solidFill>
                  <a:srgbClr val="FF0000"/>
                </a:solidFill>
              </a:rPr>
              <a:t>pr.name</a:t>
            </a:r>
            <a:r>
              <a:rPr lang="en-US" altLang="en-US" sz="1800"/>
              <a:t> ); // Compile error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  <a:endParaRPr lang="en-US" altLang="en-US" sz="1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054A-F9EA-4FA5-8022-79E8869F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Default/Package Access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85C64660-ED75-4740-A0F2-AA32728202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no access modifier is specified</a:t>
            </a:r>
          </a:p>
          <a:p>
            <a:r>
              <a:rPr lang="en-US" altLang="en-US"/>
              <a:t>Accessible in the package that contains the class</a:t>
            </a:r>
          </a:p>
          <a:p>
            <a:r>
              <a:rPr lang="en-US" altLang="en-US"/>
              <a:t>Not accessible outside the package that contains the class.</a:t>
            </a:r>
          </a:p>
          <a:p>
            <a:pPr lvl="1"/>
            <a:r>
              <a:rPr lang="en-US" altLang="en-US"/>
              <a:t>Not even child class.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5341-4B92-4510-8BA9-67A16900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Default/Package Access - Example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DE8B1DA2-126B-4C84-A5C2-9224A0F46A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Class that will be accessed from other classes</a:t>
            </a:r>
            <a:endParaRPr lang="en-US" altLang="en-US" sz="1800" b="1" u="sng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Default{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String name = “Default“;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Class under different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DefaultExample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Default dfl= new Default();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 </a:t>
            </a:r>
            <a:r>
              <a:rPr lang="en-US" altLang="en-US" sz="1600">
                <a:solidFill>
                  <a:srgbClr val="FF0000"/>
                </a:solidFill>
              </a:rPr>
              <a:t>dfl.name</a:t>
            </a:r>
            <a:r>
              <a:rPr lang="en-US" altLang="en-US" sz="1600"/>
              <a:t> ); // Compile error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 Class under same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DefaultExample1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Default dfl = new Default();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 dfl.name ); // OK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507F-B848-400A-9292-E55D802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Default/Package Access - Example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4310CA3F-0E53-4AEB-BF83-AB07A8CC9B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Child Class under different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DefaultChild extends Default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DefaultChild()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	</a:t>
            </a:r>
            <a:r>
              <a:rPr lang="en-US" altLang="en-US" sz="1600">
                <a:solidFill>
                  <a:srgbClr val="C00000"/>
                </a:solidFill>
              </a:rPr>
              <a:t>name = “Child”; // Compile error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Child Class under same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DefaultChild1 extends Default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DefaultChild1()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	</a:t>
            </a:r>
            <a:r>
              <a:rPr lang="en-US" altLang="en-US" sz="1600"/>
              <a:t>name = “Child”; // OK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00E9-6E8B-4AB9-8EFC-5935F110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Protected 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082EB4C-F8D7-4D98-B208-30DC0D79D7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Members declared protected are directly accessible to any subclasses,</a:t>
            </a:r>
          </a:p>
          <a:p>
            <a:pPr lvl="1"/>
            <a:r>
              <a:rPr lang="en-US" altLang="en-US"/>
              <a:t>Even if the child is in different package</a:t>
            </a:r>
          </a:p>
          <a:p>
            <a:r>
              <a:rPr lang="en-US" altLang="en-US"/>
              <a:t>directly accessible by code in the same package.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26F2-AEE8-487A-993A-1C3BDE93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Protected - Example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1F6CB94-B260-4D4F-A34F-36C21D60BA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Class that will be accessed from other classes</a:t>
            </a:r>
            <a:endParaRPr lang="en-US" altLang="en-US" sz="1800" b="1" u="sng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Protected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protected</a:t>
            </a:r>
            <a:r>
              <a:rPr lang="en-US" altLang="en-US" sz="1600"/>
              <a:t> String name = "Protected“;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Class Under Different Package</a:t>
            </a:r>
            <a:endParaRPr lang="en-US" altLang="en-US" sz="1400" b="1" u="sng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ProtectedExample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Protected pr = new Protected();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 </a:t>
            </a:r>
            <a:r>
              <a:rPr lang="en-US" altLang="en-US" sz="1600">
                <a:solidFill>
                  <a:srgbClr val="FF0000"/>
                </a:solidFill>
              </a:rPr>
              <a:t>pr.name</a:t>
            </a:r>
            <a:r>
              <a:rPr lang="en-US" altLang="en-US" sz="1600"/>
              <a:t> ); // Compile error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Class Under Same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ProtectedExample1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Protected pr = new Protected();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 pr.name ); // OK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}}</a:t>
            </a:r>
            <a:endParaRPr lang="en-US" altLang="en-US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C4AE-8856-47EE-84A1-7A5EF75D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Protected - Example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C5629F40-F91B-4B7C-860B-CBCF7C6C51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Child Class Under Different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ProtectedChild extends Protected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ProtectedChild()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	</a:t>
            </a:r>
            <a:r>
              <a:rPr lang="en-US" altLang="en-US" sz="1600"/>
              <a:t>pr.name = “Child”; // OK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u="sng"/>
              <a:t>Child Class Under Same Package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package test;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ProtectedChild1 extends Protected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ProtectedChild1()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	</a:t>
            </a:r>
            <a:r>
              <a:rPr lang="en-US" altLang="en-US" sz="1600"/>
              <a:t>pr.name = “Child”; // OK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B969-481B-4F15-AE69-448C234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Public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96FF22E9-EB4D-4C13-8434-F8B76BE74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Members declared public are accessible anywhere the class is accessible</a:t>
            </a:r>
          </a:p>
          <a:p>
            <a:r>
              <a:rPr lang="en-US" altLang="en-US"/>
              <a:t>All the scenario described in other 3 types of access modifier won’t give any compile error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E2E-AA20-4A35-AA1D-BB8E2B6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Modifier Chart</a:t>
            </a:r>
          </a:p>
        </p:txBody>
      </p:sp>
      <p:pic>
        <p:nvPicPr>
          <p:cNvPr id="97283" name="Picture 3">
            <a:extLst>
              <a:ext uri="{FF2B5EF4-FFF2-40B4-BE49-F238E27FC236}">
                <a16:creationId xmlns:a16="http://schemas.microsoft.com/office/drawing/2014/main" id="{362362DA-32AB-4613-BD2D-C70014CED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04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73E2-356F-4668-A6B1-1783BD69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C966A3DA-1311-4EE1-911E-A08CBBCF6E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It is the process of a method calling itself. A recursion has two parts</a:t>
            </a:r>
          </a:p>
          <a:p>
            <a:pPr lvl="1"/>
            <a:r>
              <a:rPr lang="en-US" altLang="en-US" sz="2000"/>
              <a:t>stop condition</a:t>
            </a:r>
          </a:p>
          <a:p>
            <a:pPr lvl="1"/>
            <a:r>
              <a:rPr lang="en-US" altLang="en-US" sz="2000"/>
              <a:t>call itself</a:t>
            </a:r>
          </a:p>
          <a:p>
            <a:r>
              <a:rPr lang="en-US" altLang="en-US" sz="2000"/>
              <a:t>Recursion is an expensive procedure and it is better to avoid recursion if you do not need.</a:t>
            </a:r>
          </a:p>
          <a:p>
            <a:r>
              <a:rPr lang="en-US" altLang="en-US" sz="2000"/>
              <a:t>Example: Factorial, Fibonacci</a:t>
            </a:r>
            <a:endParaRPr lang="en-US" altLang="en-US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MyMathLibrary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static int factorial(int n){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if (n &lt;= 0)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return 1; // stop condition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return </a:t>
            </a:r>
            <a:r>
              <a:rPr lang="en-US" altLang="en-US" i="1"/>
              <a:t>n </a:t>
            </a:r>
            <a:r>
              <a:rPr lang="en-US" altLang="en-US"/>
              <a:t>* </a:t>
            </a:r>
            <a:r>
              <a:rPr lang="en-US" altLang="en-US" i="1"/>
              <a:t>factorial(n-1); // call itself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static void main( String[] args ){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i="1"/>
              <a:t>out.print("Factorial of 5 is: " + factorial(5));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i="1"/>
              <a:t>out.print("Factorial of 6 is: " + factorial(6));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F911-AAF7-4208-B90D-A32762A9A1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/>
              <a:t>Creating objects – </a:t>
            </a:r>
            <a:r>
              <a:rPr lang="en-US" sz="3000" i="1" dirty="0"/>
              <a:t>use </a:t>
            </a:r>
            <a:r>
              <a:rPr lang="en-US" sz="3000" b="1" i="1" dirty="0"/>
              <a:t>new</a:t>
            </a:r>
            <a:r>
              <a:rPr lang="en-US" sz="3000" i="1" dirty="0"/>
              <a:t> keyword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 err="1"/>
              <a:t>ClassName</a:t>
            </a:r>
            <a:r>
              <a:rPr lang="en-US" sz="2200" dirty="0"/>
              <a:t> </a:t>
            </a:r>
            <a:r>
              <a:rPr lang="en-US" sz="2200" dirty="0" err="1"/>
              <a:t>refVariable</a:t>
            </a:r>
            <a:r>
              <a:rPr lang="en-US" sz="2200" dirty="0"/>
              <a:t> = new </a:t>
            </a:r>
            <a:r>
              <a:rPr lang="en-US" sz="2200" dirty="0" err="1"/>
              <a:t>ClassName</a:t>
            </a:r>
            <a:r>
              <a:rPr lang="en-US" sz="2200" dirty="0"/>
              <a:t>(parameter-list);</a:t>
            </a:r>
            <a:endParaRPr lang="en-US" sz="2600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/>
              <a:t> To access instance variables and methods - </a:t>
            </a:r>
            <a:r>
              <a:rPr lang="en-US" sz="3000" i="1" dirty="0"/>
              <a:t>use </a:t>
            </a:r>
            <a:r>
              <a:rPr lang="en-US" sz="3000" b="1" i="1" dirty="0"/>
              <a:t>dot</a:t>
            </a:r>
            <a:r>
              <a:rPr lang="en-US" sz="3000" i="1" dirty="0"/>
              <a:t> operator(.)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sz="3000" dirty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/>
              <a:t>Accessing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/>
              <a:t>refVariable.instance_variable</a:t>
            </a:r>
            <a:r>
              <a:rPr lang="en-US" sz="2300" dirty="0"/>
              <a:t> = value;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/>
              <a:t>Or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/>
              <a:t>datatype</a:t>
            </a:r>
            <a:r>
              <a:rPr lang="en-US" sz="2300" dirty="0"/>
              <a:t> value = </a:t>
            </a:r>
            <a:r>
              <a:rPr lang="en-US" sz="2300" dirty="0" err="1"/>
              <a:t>refVariable.instance_variable</a:t>
            </a:r>
            <a:r>
              <a:rPr lang="en-US" sz="2300" dirty="0"/>
              <a:t>;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/>
              <a:t>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/>
              <a:t>refVariable.methodName</a:t>
            </a:r>
            <a:r>
              <a:rPr lang="en-US" sz="2300" dirty="0"/>
              <a:t>(parameter-list);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2372B-662C-47BD-B363-EC422508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Create Object and access Members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F8A2-C980-4B90-9FCF-4C800C00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Variable Argument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417E7F6E-B7C1-4B7B-9F8D-B5E4C7F3D1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18256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// Use an array to pass a variable number of arguments to a method.</a:t>
            </a:r>
          </a:p>
          <a:p>
            <a:pPr marL="18256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// This is the old-style approach to variable-length arguments.</a:t>
            </a:r>
          </a:p>
          <a:p>
            <a:pPr marL="18256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PassArray {</a:t>
            </a:r>
          </a:p>
          <a:p>
            <a:pPr marL="549275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static void vaTest(int v[]) {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System.out.print("Number of args: " + v.length + " Contents: ");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for(int x : v)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System.out.print(x + " ");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System.out.println();</a:t>
            </a:r>
          </a:p>
          <a:p>
            <a:pPr marL="549275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549275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 args[]) {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// Notice how an array must be created to hold the arguments.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int n1[] = { 10 };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sz="1600"/>
              <a:t>int n2[] = { 1, 2, 3 };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int n3[] = { };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vaTest(n1); // 1 arg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vaTest(n2); // 3 args</a:t>
            </a:r>
          </a:p>
          <a:p>
            <a:pPr marL="823913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vaTest(n3); // no args</a:t>
            </a:r>
          </a:p>
          <a:p>
            <a:pPr marL="549275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18256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613E7-5838-41A7-9663-D9343FC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 Argument – Old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C01BA-1C71-4E93-9C3B-42EC6D73FFD8}"/>
              </a:ext>
            </a:extLst>
          </p:cNvPr>
          <p:cNvSpPr txBox="1"/>
          <p:nvPr/>
        </p:nvSpPr>
        <p:spPr>
          <a:xfrm>
            <a:off x="4724400" y="4800600"/>
            <a:ext cx="2879725" cy="10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Number of </a:t>
            </a:r>
            <a:r>
              <a:rPr lang="en-US" sz="1400" dirty="0" err="1">
                <a:latin typeface="Arial" charset="0"/>
                <a:cs typeface="Arial" charset="0"/>
              </a:rPr>
              <a:t>args</a:t>
            </a:r>
            <a:r>
              <a:rPr lang="en-US" sz="1400" dirty="0">
                <a:latin typeface="Arial" charset="0"/>
                <a:cs typeface="Arial" charset="0"/>
              </a:rPr>
              <a:t>: 1 Contents: 10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Number of </a:t>
            </a:r>
            <a:r>
              <a:rPr lang="en-US" sz="1400" dirty="0" err="1">
                <a:latin typeface="Arial" charset="0"/>
                <a:cs typeface="Arial" charset="0"/>
              </a:rPr>
              <a:t>args</a:t>
            </a:r>
            <a:r>
              <a:rPr lang="en-US" sz="1400" dirty="0">
                <a:latin typeface="Arial" charset="0"/>
                <a:cs typeface="Arial" charset="0"/>
              </a:rPr>
              <a:t>: 3 Contents: 1 2 3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Number of </a:t>
            </a:r>
            <a:r>
              <a:rPr lang="en-US" sz="1400" dirty="0" err="1">
                <a:latin typeface="Arial" charset="0"/>
                <a:cs typeface="Arial" charset="0"/>
              </a:rPr>
              <a:t>args</a:t>
            </a:r>
            <a:r>
              <a:rPr lang="en-US" sz="1400" dirty="0">
                <a:latin typeface="Arial" charset="0"/>
                <a:cs typeface="Arial" charset="0"/>
              </a:rPr>
              <a:t>: 0 Contents: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A514-27F0-4C4D-BF5F-616EE75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 Argument – New Approach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9C596F56-D907-451E-A39F-952998E09B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Introduced in Java 5.</a:t>
            </a:r>
          </a:p>
          <a:p>
            <a:r>
              <a:rPr lang="en-US" altLang="en-US"/>
              <a:t>Can pass variable number of argument.</a:t>
            </a:r>
          </a:p>
          <a:p>
            <a:r>
              <a:rPr lang="en-US" altLang="en-US"/>
              <a:t>This feature is called </a:t>
            </a:r>
            <a:r>
              <a:rPr lang="en-US" altLang="en-US" b="1" i="1"/>
              <a:t>varargs</a:t>
            </a:r>
            <a:r>
              <a:rPr lang="en-US" altLang="en-US" i="1"/>
              <a:t> - </a:t>
            </a:r>
            <a:r>
              <a:rPr lang="en-US" altLang="en-US"/>
              <a:t>short for </a:t>
            </a:r>
            <a:r>
              <a:rPr lang="en-US" altLang="en-US" i="1"/>
              <a:t>variable-length arguments. </a:t>
            </a:r>
          </a:p>
          <a:p>
            <a:r>
              <a:rPr lang="en-US" altLang="en-US" i="1"/>
              <a:t>A method that takes a variable number of arguments is </a:t>
            </a:r>
            <a:r>
              <a:rPr lang="en-US" altLang="en-US"/>
              <a:t>called a </a:t>
            </a:r>
            <a:r>
              <a:rPr lang="en-US" altLang="en-US" i="1"/>
              <a:t>variable-arity method, or simply a varargs method.</a:t>
            </a:r>
            <a:endParaRPr lang="en-US" altLang="en-US"/>
          </a:p>
          <a:p>
            <a:r>
              <a:rPr lang="en-US" altLang="en-US"/>
              <a:t>A variable-length argument is specified by three periods (</a:t>
            </a:r>
            <a:r>
              <a:rPr lang="en-US" altLang="en-US" b="1"/>
              <a:t>…).</a:t>
            </a:r>
          </a:p>
          <a:p>
            <a:r>
              <a:rPr lang="en-US" altLang="en-US"/>
              <a:t>Example : static void vaTest(int ... v) {</a:t>
            </a:r>
          </a:p>
          <a:p>
            <a:r>
              <a:rPr lang="en-US" altLang="en-US"/>
              <a:t>The argument v act as an array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F92F-5DB2-4DAB-B6FB-8D597025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Vararg</a:t>
            </a:r>
            <a:r>
              <a:rPr lang="en-US" dirty="0"/>
              <a:t> - example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5213BC43-089D-40B0-97ED-31AD2EDF3F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// Demonstrate variable-length arguments.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VarArgs {</a:t>
            </a:r>
          </a:p>
          <a:p>
            <a:pPr marL="366713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// vaTest() now uses a vararg.</a:t>
            </a:r>
          </a:p>
          <a:p>
            <a:pPr marL="366713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static void vaTest(int ... v) {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System.out.print("Number of args: " + v.length + " Contents: ");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for(int x : v)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System.out.print(x + " ");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System.out.println();</a:t>
            </a:r>
          </a:p>
          <a:p>
            <a:pPr marL="366713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 args[]) {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// Notice how vaTest() can be called with a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// variable number of arguments.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vaTest(10); // 1 arg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vaTest(1, 2, 3); // 3 args</a:t>
            </a:r>
          </a:p>
          <a:p>
            <a:pPr marL="641350"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vaTest(); // no args</a:t>
            </a:r>
          </a:p>
          <a:p>
            <a:pPr marL="366713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Output: Same as before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9C23-02F2-4BCC-A1C1-9D844A2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 Argument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1744965F-093E-4071-8D41-FAD508B90E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r>
              <a:rPr lang="en-US" altLang="en-US"/>
              <a:t>A method can have “normal” parameters along with a variable-length parameter. </a:t>
            </a:r>
          </a:p>
          <a:p>
            <a:r>
              <a:rPr lang="en-US" altLang="en-US"/>
              <a:t>However, the variable-length parameter must be the last parameter declared by the method. </a:t>
            </a:r>
          </a:p>
          <a:p>
            <a:r>
              <a:rPr lang="en-US" altLang="en-US"/>
              <a:t>For example, </a:t>
            </a:r>
          </a:p>
          <a:p>
            <a:pPr lvl="1"/>
            <a:r>
              <a:rPr lang="en-US" altLang="en-US"/>
              <a:t>Following method declaration is perfectly acceptable: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fr-FR" altLang="en-US" i="1"/>
              <a:t>	</a:t>
            </a:r>
            <a:r>
              <a:rPr lang="fr-FR" altLang="en-US" sz="1600" i="1"/>
              <a:t>int doIt(int a, int b, double c, int ... vals) {</a:t>
            </a:r>
          </a:p>
          <a:p>
            <a:pPr lvl="1"/>
            <a:r>
              <a:rPr lang="fr-FR" altLang="en-US"/>
              <a:t>Inacceptable </a:t>
            </a:r>
            <a:r>
              <a:rPr lang="en-US" altLang="en-US"/>
              <a:t>method </a:t>
            </a:r>
            <a:endParaRPr lang="fr-FR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fr-FR" altLang="en-US"/>
              <a:t>	</a:t>
            </a:r>
            <a:r>
              <a:rPr lang="en-US" altLang="en-US" sz="1600" i="1"/>
              <a:t>int doIt(int a, int b, double c, int ... vals, boolean stopFlag) { // Error!</a:t>
            </a:r>
            <a:endParaRPr lang="en-US" altLang="en-US" sz="1800" i="1"/>
          </a:p>
          <a:p>
            <a:pPr lvl="1"/>
            <a:r>
              <a:rPr lang="en-US" altLang="en-US"/>
              <a:t>Can’t have more than one vararg parameter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fr-FR" altLang="en-US" sz="1600"/>
              <a:t>	</a:t>
            </a:r>
            <a:r>
              <a:rPr lang="fr-FR" altLang="en-US" sz="1600" i="1"/>
              <a:t>int doIt(int a, int b, double c, int ... vals, double ... morevals) { // Error!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DA0E-68A4-4752-ABD9-5ED8EF5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F86001FC-F622-49D6-A765-00F1BB6FBF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Java:Complete Reference Chapter 6,7,9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6787</TotalTime>
  <Words>6527</Words>
  <Application>Microsoft Office PowerPoint</Application>
  <PresentationFormat>On-screen Show (4:3)</PresentationFormat>
  <Paragraphs>1291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Century Schoolbook</vt:lpstr>
      <vt:lpstr>Wingdings</vt:lpstr>
      <vt:lpstr>Wingdings 2</vt:lpstr>
      <vt:lpstr>Calibri</vt:lpstr>
      <vt:lpstr>Oriel</vt:lpstr>
      <vt:lpstr>Class &amp; Object</vt:lpstr>
      <vt:lpstr>Content</vt:lpstr>
      <vt:lpstr>Two Paradigms in OOP</vt:lpstr>
      <vt:lpstr>Class &amp; Object</vt:lpstr>
      <vt:lpstr>What is Class</vt:lpstr>
      <vt:lpstr>Class Members</vt:lpstr>
      <vt:lpstr>The General Form of a Class</vt:lpstr>
      <vt:lpstr>A Simple Class</vt:lpstr>
      <vt:lpstr>Create Object and access Members</vt:lpstr>
      <vt:lpstr>Create Object and access Members</vt:lpstr>
      <vt:lpstr>Create Object and access Members</vt:lpstr>
      <vt:lpstr>Reference Variable</vt:lpstr>
      <vt:lpstr>Create Object and access Members</vt:lpstr>
      <vt:lpstr>Reference Variable</vt:lpstr>
      <vt:lpstr>Initializing Fields/Instance variables</vt:lpstr>
      <vt:lpstr>Initializing Fields</vt:lpstr>
      <vt:lpstr>1.Direct Assignment</vt:lpstr>
      <vt:lpstr>2.Instance Initialization block</vt:lpstr>
      <vt:lpstr>2.Instance Initialization block</vt:lpstr>
      <vt:lpstr>3.Constructor</vt:lpstr>
      <vt:lpstr>3.Constructor</vt:lpstr>
      <vt:lpstr>3.Constructor - Example</vt:lpstr>
      <vt:lpstr>3.Default Constructor</vt:lpstr>
      <vt:lpstr>“this”keyword</vt:lpstr>
      <vt:lpstr>Constructor - Example</vt:lpstr>
      <vt:lpstr>Constructor - Example</vt:lpstr>
      <vt:lpstr>Constructor - Example</vt:lpstr>
      <vt:lpstr>Constructor - Example</vt:lpstr>
      <vt:lpstr>Scope &amp; Lifetime of Variables</vt:lpstr>
      <vt:lpstr>Scope of Variable</vt:lpstr>
      <vt:lpstr>Scope of Variable - Example</vt:lpstr>
      <vt:lpstr>Scope of Variable - Example</vt:lpstr>
      <vt:lpstr>Scope of Variable</vt:lpstr>
      <vt:lpstr>When can 2 variables have same name</vt:lpstr>
      <vt:lpstr>Arrays</vt:lpstr>
      <vt:lpstr>Array Again</vt:lpstr>
      <vt:lpstr>Array Again</vt:lpstr>
      <vt:lpstr>Array Again</vt:lpstr>
      <vt:lpstr>Reference Type with Not Null</vt:lpstr>
      <vt:lpstr>Reference Type with null</vt:lpstr>
      <vt:lpstr>Reference Type with null</vt:lpstr>
      <vt:lpstr>Reference Type Array</vt:lpstr>
      <vt:lpstr>Reference Type Array</vt:lpstr>
      <vt:lpstr>Parameter Passing</vt:lpstr>
      <vt:lpstr>Parameter Passing</vt:lpstr>
      <vt:lpstr>Pass by Reference – not applicable for java</vt:lpstr>
      <vt:lpstr>Pass by Reference</vt:lpstr>
      <vt:lpstr>Pass by Value</vt:lpstr>
      <vt:lpstr>Pass by Value</vt:lpstr>
      <vt:lpstr>Pass by Value</vt:lpstr>
      <vt:lpstr>Pass by Value</vt:lpstr>
      <vt:lpstr>Pass by Value – with Object</vt:lpstr>
      <vt:lpstr>Pass by Value – with Object</vt:lpstr>
      <vt:lpstr>Pass by Value – with Object</vt:lpstr>
      <vt:lpstr>Pass by Value – with Object</vt:lpstr>
      <vt:lpstr>Garbage Collection</vt:lpstr>
      <vt:lpstr>Garbage Collection</vt:lpstr>
      <vt:lpstr>Garbage Collection – scenario#1</vt:lpstr>
      <vt:lpstr>Garbage Collection – scenario#1</vt:lpstr>
      <vt:lpstr>Garbage Collection – scenario#2</vt:lpstr>
      <vt:lpstr>Garbage Collection – scenario#2</vt:lpstr>
      <vt:lpstr>Garbage Collection – scenario#3</vt:lpstr>
      <vt:lpstr>Garbage Collection – scenario#3</vt:lpstr>
      <vt:lpstr>Package</vt:lpstr>
      <vt:lpstr>What is Package?</vt:lpstr>
      <vt:lpstr>What is Package?</vt:lpstr>
      <vt:lpstr>What is Package?</vt:lpstr>
      <vt:lpstr>What is Package?</vt:lpstr>
      <vt:lpstr>How to create Package?</vt:lpstr>
      <vt:lpstr>Package -Example</vt:lpstr>
      <vt:lpstr>Package -Example</vt:lpstr>
      <vt:lpstr>Benefits of using Package</vt:lpstr>
      <vt:lpstr>Benefits of using Package</vt:lpstr>
      <vt:lpstr>Class’s Full Name</vt:lpstr>
      <vt:lpstr>How to access Class</vt:lpstr>
      <vt:lpstr>Class in Same Package</vt:lpstr>
      <vt:lpstr>Class in Different Package – Full Name</vt:lpstr>
      <vt:lpstr>Class in Different Package - import</vt:lpstr>
      <vt:lpstr>Access Control/Access Modifier</vt:lpstr>
      <vt:lpstr>Private</vt:lpstr>
      <vt:lpstr>Default/Package Access</vt:lpstr>
      <vt:lpstr>Default/Package Access - Example</vt:lpstr>
      <vt:lpstr>Default/Package Access - Example</vt:lpstr>
      <vt:lpstr>Protected </vt:lpstr>
      <vt:lpstr>Protected - Example</vt:lpstr>
      <vt:lpstr>Protected - Example</vt:lpstr>
      <vt:lpstr>Public</vt:lpstr>
      <vt:lpstr>Access Modifier Chart</vt:lpstr>
      <vt:lpstr>Recursion</vt:lpstr>
      <vt:lpstr>Variable Argument</vt:lpstr>
      <vt:lpstr>Variable Argument – Old Approach</vt:lpstr>
      <vt:lpstr>Variable Argument – New Approach</vt:lpstr>
      <vt:lpstr>Vararg - example</vt:lpstr>
      <vt:lpstr>Variable Argument</vt:lpstr>
      <vt:lpstr>Reference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50</cp:revision>
  <dcterms:created xsi:type="dcterms:W3CDTF">2016-10-08T12:21:02Z</dcterms:created>
  <dcterms:modified xsi:type="dcterms:W3CDTF">2022-06-27T14:51:17Z</dcterms:modified>
</cp:coreProperties>
</file>