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83" r:id="rId4"/>
    <p:sldId id="260" r:id="rId5"/>
    <p:sldId id="261" r:id="rId6"/>
    <p:sldId id="277" r:id="rId7"/>
    <p:sldId id="262" r:id="rId8"/>
    <p:sldId id="265" r:id="rId9"/>
    <p:sldId id="280" r:id="rId10"/>
    <p:sldId id="281" r:id="rId11"/>
    <p:sldId id="270" r:id="rId12"/>
    <p:sldId id="271" r:id="rId13"/>
    <p:sldId id="282" r:id="rId14"/>
    <p:sldId id="272" r:id="rId15"/>
    <p:sldId id="273" r:id="rId16"/>
    <p:sldId id="275" r:id="rId17"/>
    <p:sldId id="324" r:id="rId18"/>
    <p:sldId id="274" r:id="rId19"/>
    <p:sldId id="321" r:id="rId20"/>
    <p:sldId id="323" r:id="rId21"/>
    <p:sldId id="322" r:id="rId22"/>
    <p:sldId id="287" r:id="rId23"/>
    <p:sldId id="288" r:id="rId24"/>
    <p:sldId id="307" r:id="rId25"/>
    <p:sldId id="308" r:id="rId26"/>
    <p:sldId id="285" r:id="rId27"/>
    <p:sldId id="266" r:id="rId28"/>
    <p:sldId id="267" r:id="rId29"/>
    <p:sldId id="268" r:id="rId30"/>
    <p:sldId id="315" r:id="rId31"/>
    <p:sldId id="286" r:id="rId32"/>
    <p:sldId id="284" r:id="rId33"/>
    <p:sldId id="289" r:id="rId34"/>
    <p:sldId id="290" r:id="rId35"/>
    <p:sldId id="294" r:id="rId36"/>
    <p:sldId id="293" r:id="rId37"/>
    <p:sldId id="295" r:id="rId38"/>
    <p:sldId id="292" r:id="rId39"/>
    <p:sldId id="296" r:id="rId40"/>
    <p:sldId id="297" r:id="rId41"/>
    <p:sldId id="291" r:id="rId42"/>
    <p:sldId id="298" r:id="rId43"/>
    <p:sldId id="300" r:id="rId44"/>
    <p:sldId id="301" r:id="rId45"/>
    <p:sldId id="299" r:id="rId46"/>
    <p:sldId id="302" r:id="rId47"/>
    <p:sldId id="310" r:id="rId48"/>
    <p:sldId id="311" r:id="rId49"/>
    <p:sldId id="312" r:id="rId50"/>
    <p:sldId id="305" r:id="rId51"/>
    <p:sldId id="314" r:id="rId52"/>
    <p:sldId id="313" r:id="rId53"/>
    <p:sldId id="309" r:id="rId54"/>
    <p:sldId id="327" r:id="rId55"/>
    <p:sldId id="328" r:id="rId56"/>
    <p:sldId id="325" r:id="rId57"/>
    <p:sldId id="326" r:id="rId58"/>
    <p:sldId id="329" r:id="rId59"/>
    <p:sldId id="316" r:id="rId60"/>
    <p:sldId id="303" r:id="rId61"/>
    <p:sldId id="317" r:id="rId62"/>
    <p:sldId id="279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67483-C3F1-455D-B260-E64EA36618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338D0A-75FF-4353-921A-51A991999CE8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C1D3B4A-B7F2-47AA-9C60-12F4DDA5AEA8}" type="parTrans" cxnId="{AE5B154D-7670-43A4-B01B-B6DB281BB4F7}">
      <dgm:prSet/>
      <dgm:spPr/>
      <dgm:t>
        <a:bodyPr/>
        <a:lstStyle/>
        <a:p>
          <a:endParaRPr lang="en-US"/>
        </a:p>
      </dgm:t>
    </dgm:pt>
    <dgm:pt modelId="{3756D276-0BFB-428C-B62D-3DA83BDB7BB6}" type="sibTrans" cxnId="{AE5B154D-7670-43A4-B01B-B6DB281BB4F7}">
      <dgm:prSet/>
      <dgm:spPr/>
      <dgm:t>
        <a:bodyPr/>
        <a:lstStyle/>
        <a:p>
          <a:endParaRPr lang="en-US"/>
        </a:p>
      </dgm:t>
    </dgm:pt>
    <dgm:pt modelId="{B43FC9C2-67EA-41B4-A3C6-3BDA97FECFE4}">
      <dgm:prSet phldrT="[Text]"/>
      <dgm:spPr/>
      <dgm:t>
        <a:bodyPr/>
        <a:lstStyle/>
        <a:p>
          <a:r>
            <a:rPr lang="en-US" dirty="0"/>
            <a:t>Parent</a:t>
          </a:r>
        </a:p>
      </dgm:t>
    </dgm:pt>
    <dgm:pt modelId="{B78DAE25-28C8-4893-B848-190A7B90944A}" type="parTrans" cxnId="{6F6FFEE7-2D44-4DB1-A7A7-AD69D62DF50E}">
      <dgm:prSet/>
      <dgm:spPr/>
      <dgm:t>
        <a:bodyPr/>
        <a:lstStyle/>
        <a:p>
          <a:endParaRPr lang="en-US"/>
        </a:p>
      </dgm:t>
    </dgm:pt>
    <dgm:pt modelId="{6C248C22-9C26-44A7-ADF1-72364A069988}" type="sibTrans" cxnId="{6F6FFEE7-2D44-4DB1-A7A7-AD69D62DF50E}">
      <dgm:prSet/>
      <dgm:spPr/>
      <dgm:t>
        <a:bodyPr/>
        <a:lstStyle/>
        <a:p>
          <a:endParaRPr lang="en-US"/>
        </a:p>
      </dgm:t>
    </dgm:pt>
    <dgm:pt modelId="{3EF57555-955B-41E9-84D0-67CA440AA684}">
      <dgm:prSet phldrT="[Text]"/>
      <dgm:spPr/>
      <dgm:t>
        <a:bodyPr/>
        <a:lstStyle/>
        <a:p>
          <a:r>
            <a:rPr lang="en-US" dirty="0"/>
            <a:t>Child</a:t>
          </a:r>
        </a:p>
      </dgm:t>
    </dgm:pt>
    <dgm:pt modelId="{BC7AC1E3-7ABF-4CE9-AE79-AAE7C23EC982}" type="parTrans" cxnId="{5DE03FC2-3794-4F0E-A8F4-92C828692091}">
      <dgm:prSet/>
      <dgm:spPr/>
      <dgm:t>
        <a:bodyPr/>
        <a:lstStyle/>
        <a:p>
          <a:endParaRPr lang="en-US"/>
        </a:p>
      </dgm:t>
    </dgm:pt>
    <dgm:pt modelId="{08EE90FE-6F79-463C-8BE1-9C7B91F61141}" type="sibTrans" cxnId="{5DE03FC2-3794-4F0E-A8F4-92C828692091}">
      <dgm:prSet/>
      <dgm:spPr/>
      <dgm:t>
        <a:bodyPr/>
        <a:lstStyle/>
        <a:p>
          <a:endParaRPr lang="en-US"/>
        </a:p>
      </dgm:t>
    </dgm:pt>
    <dgm:pt modelId="{321C45D2-6749-4749-A8FB-A07588F81386}">
      <dgm:prSet phldrT="[Text]"/>
      <dgm:spPr/>
      <dgm:t>
        <a:bodyPr/>
        <a:lstStyle/>
        <a:p>
          <a:r>
            <a:rPr lang="en-US" dirty="0"/>
            <a:t>Uncle</a:t>
          </a:r>
        </a:p>
      </dgm:t>
    </dgm:pt>
    <dgm:pt modelId="{58378121-21D1-4E0E-AF82-8D5B205E7A16}" type="parTrans" cxnId="{622C6436-3CDF-47F4-9024-D159ABC17668}">
      <dgm:prSet/>
      <dgm:spPr/>
      <dgm:t>
        <a:bodyPr/>
        <a:lstStyle/>
        <a:p>
          <a:endParaRPr lang="en-US"/>
        </a:p>
      </dgm:t>
    </dgm:pt>
    <dgm:pt modelId="{B35BAFB8-4101-4B08-9D9B-0765D45C685B}" type="sibTrans" cxnId="{622C6436-3CDF-47F4-9024-D159ABC17668}">
      <dgm:prSet/>
      <dgm:spPr/>
      <dgm:t>
        <a:bodyPr/>
        <a:lstStyle/>
        <a:p>
          <a:endParaRPr lang="en-US"/>
        </a:p>
      </dgm:t>
    </dgm:pt>
    <dgm:pt modelId="{8C23816E-FC43-498D-A1E7-DC6B2A2F4422}" type="pres">
      <dgm:prSet presAssocID="{F2067483-C3F1-455D-B260-E64EA36618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D0BC93-026D-4FDF-BBD3-5EC64F34112F}" type="pres">
      <dgm:prSet presAssocID="{DD338D0A-75FF-4353-921A-51A991999CE8}" presName="hierRoot1" presStyleCnt="0"/>
      <dgm:spPr/>
    </dgm:pt>
    <dgm:pt modelId="{039D057A-6072-4D22-9FE6-2788D686B359}" type="pres">
      <dgm:prSet presAssocID="{DD338D0A-75FF-4353-921A-51A991999CE8}" presName="composite" presStyleCnt="0"/>
      <dgm:spPr/>
    </dgm:pt>
    <dgm:pt modelId="{6B678136-E6CE-4D92-87EC-C43B49B36E12}" type="pres">
      <dgm:prSet presAssocID="{DD338D0A-75FF-4353-921A-51A991999CE8}" presName="background" presStyleLbl="node0" presStyleIdx="0" presStyleCnt="1"/>
      <dgm:spPr/>
    </dgm:pt>
    <dgm:pt modelId="{ABB2A9A8-6EE4-4C75-9FA7-7C43D1CD11FB}" type="pres">
      <dgm:prSet presAssocID="{DD338D0A-75FF-4353-921A-51A991999CE8}" presName="text" presStyleLbl="fgAcc0" presStyleIdx="0" presStyleCnt="1">
        <dgm:presLayoutVars>
          <dgm:chPref val="3"/>
        </dgm:presLayoutVars>
      </dgm:prSet>
      <dgm:spPr/>
    </dgm:pt>
    <dgm:pt modelId="{D70AD61A-8B7F-4FFC-B608-B025C61F02DC}" type="pres">
      <dgm:prSet presAssocID="{DD338D0A-75FF-4353-921A-51A991999CE8}" presName="hierChild2" presStyleCnt="0"/>
      <dgm:spPr/>
    </dgm:pt>
    <dgm:pt modelId="{95CB87F6-AB1B-4B41-843D-21BF100CB0E3}" type="pres">
      <dgm:prSet presAssocID="{B78DAE25-28C8-4893-B848-190A7B90944A}" presName="Name10" presStyleLbl="parChTrans1D2" presStyleIdx="0" presStyleCnt="2"/>
      <dgm:spPr/>
    </dgm:pt>
    <dgm:pt modelId="{737CA2F2-E6F2-4584-8C38-570882E4F8A4}" type="pres">
      <dgm:prSet presAssocID="{B43FC9C2-67EA-41B4-A3C6-3BDA97FECFE4}" presName="hierRoot2" presStyleCnt="0"/>
      <dgm:spPr/>
    </dgm:pt>
    <dgm:pt modelId="{6E50044C-3D7A-4638-8B03-C00C53FE27EA}" type="pres">
      <dgm:prSet presAssocID="{B43FC9C2-67EA-41B4-A3C6-3BDA97FECFE4}" presName="composite2" presStyleCnt="0"/>
      <dgm:spPr/>
    </dgm:pt>
    <dgm:pt modelId="{88E480AE-4804-431A-B8BC-67BD4B516C60}" type="pres">
      <dgm:prSet presAssocID="{B43FC9C2-67EA-41B4-A3C6-3BDA97FECFE4}" presName="background2" presStyleLbl="node2" presStyleIdx="0" presStyleCnt="2"/>
      <dgm:spPr/>
    </dgm:pt>
    <dgm:pt modelId="{4ADA8E6B-84A9-435C-A04B-32D910C1C38D}" type="pres">
      <dgm:prSet presAssocID="{B43FC9C2-67EA-41B4-A3C6-3BDA97FECFE4}" presName="text2" presStyleLbl="fgAcc2" presStyleIdx="0" presStyleCnt="2">
        <dgm:presLayoutVars>
          <dgm:chPref val="3"/>
        </dgm:presLayoutVars>
      </dgm:prSet>
      <dgm:spPr/>
    </dgm:pt>
    <dgm:pt modelId="{FE59C626-72A8-40B9-AC6E-9B037D39050A}" type="pres">
      <dgm:prSet presAssocID="{B43FC9C2-67EA-41B4-A3C6-3BDA97FECFE4}" presName="hierChild3" presStyleCnt="0"/>
      <dgm:spPr/>
    </dgm:pt>
    <dgm:pt modelId="{0C7A0000-51A0-4168-8EE6-7F33A0676475}" type="pres">
      <dgm:prSet presAssocID="{BC7AC1E3-7ABF-4CE9-AE79-AAE7C23EC982}" presName="Name17" presStyleLbl="parChTrans1D3" presStyleIdx="0" presStyleCnt="1"/>
      <dgm:spPr/>
    </dgm:pt>
    <dgm:pt modelId="{69FE1952-2154-4C44-8075-3E0F4A20C8A4}" type="pres">
      <dgm:prSet presAssocID="{3EF57555-955B-41E9-84D0-67CA440AA684}" presName="hierRoot3" presStyleCnt="0"/>
      <dgm:spPr/>
    </dgm:pt>
    <dgm:pt modelId="{8F132A30-A95F-4B69-9B43-1235DD8E3593}" type="pres">
      <dgm:prSet presAssocID="{3EF57555-955B-41E9-84D0-67CA440AA684}" presName="composite3" presStyleCnt="0"/>
      <dgm:spPr/>
    </dgm:pt>
    <dgm:pt modelId="{B6B6B240-7EE8-4C59-B46A-189078C69E0B}" type="pres">
      <dgm:prSet presAssocID="{3EF57555-955B-41E9-84D0-67CA440AA684}" presName="background3" presStyleLbl="node3" presStyleIdx="0" presStyleCnt="1"/>
      <dgm:spPr/>
    </dgm:pt>
    <dgm:pt modelId="{9B827A27-943C-492F-A261-E392A6AEEBD6}" type="pres">
      <dgm:prSet presAssocID="{3EF57555-955B-41E9-84D0-67CA440AA684}" presName="text3" presStyleLbl="fgAcc3" presStyleIdx="0" presStyleCnt="1">
        <dgm:presLayoutVars>
          <dgm:chPref val="3"/>
        </dgm:presLayoutVars>
      </dgm:prSet>
      <dgm:spPr/>
    </dgm:pt>
    <dgm:pt modelId="{BBC6A889-0AC6-44F2-8B7E-60ABCDE3F4CE}" type="pres">
      <dgm:prSet presAssocID="{3EF57555-955B-41E9-84D0-67CA440AA684}" presName="hierChild4" presStyleCnt="0"/>
      <dgm:spPr/>
    </dgm:pt>
    <dgm:pt modelId="{B52E4165-1684-4EA0-B5A7-8CC1FFB2A6C1}" type="pres">
      <dgm:prSet presAssocID="{58378121-21D1-4E0E-AF82-8D5B205E7A16}" presName="Name10" presStyleLbl="parChTrans1D2" presStyleIdx="1" presStyleCnt="2"/>
      <dgm:spPr/>
    </dgm:pt>
    <dgm:pt modelId="{A465DA39-CF72-4ABC-9CFD-9700ABB2AAD9}" type="pres">
      <dgm:prSet presAssocID="{321C45D2-6749-4749-A8FB-A07588F81386}" presName="hierRoot2" presStyleCnt="0"/>
      <dgm:spPr/>
    </dgm:pt>
    <dgm:pt modelId="{443BEC72-DAF6-4AC2-918C-5BDC84107F61}" type="pres">
      <dgm:prSet presAssocID="{321C45D2-6749-4749-A8FB-A07588F81386}" presName="composite2" presStyleCnt="0"/>
      <dgm:spPr/>
    </dgm:pt>
    <dgm:pt modelId="{98F3568A-E36D-454C-B3CD-A07E941AF8DD}" type="pres">
      <dgm:prSet presAssocID="{321C45D2-6749-4749-A8FB-A07588F81386}" presName="background2" presStyleLbl="node2" presStyleIdx="1" presStyleCnt="2"/>
      <dgm:spPr/>
    </dgm:pt>
    <dgm:pt modelId="{3D519A76-F9A4-4A63-88A0-0109922E1586}" type="pres">
      <dgm:prSet presAssocID="{321C45D2-6749-4749-A8FB-A07588F81386}" presName="text2" presStyleLbl="fgAcc2" presStyleIdx="1" presStyleCnt="2">
        <dgm:presLayoutVars>
          <dgm:chPref val="3"/>
        </dgm:presLayoutVars>
      </dgm:prSet>
      <dgm:spPr/>
    </dgm:pt>
    <dgm:pt modelId="{BD9582A3-EEBE-4B2D-BECD-0B3D40D4681B}" type="pres">
      <dgm:prSet presAssocID="{321C45D2-6749-4749-A8FB-A07588F81386}" presName="hierChild3" presStyleCnt="0"/>
      <dgm:spPr/>
    </dgm:pt>
  </dgm:ptLst>
  <dgm:cxnLst>
    <dgm:cxn modelId="{6BE58E04-AB72-4652-8DA3-75CC730AA4D4}" type="presOf" srcId="{3EF57555-955B-41E9-84D0-67CA440AA684}" destId="{9B827A27-943C-492F-A261-E392A6AEEBD6}" srcOrd="0" destOrd="0" presId="urn:microsoft.com/office/officeart/2005/8/layout/hierarchy1"/>
    <dgm:cxn modelId="{C312AD10-F15A-4072-A455-164FD2CE7CFD}" type="presOf" srcId="{BC7AC1E3-7ABF-4CE9-AE79-AAE7C23EC982}" destId="{0C7A0000-51A0-4168-8EE6-7F33A0676475}" srcOrd="0" destOrd="0" presId="urn:microsoft.com/office/officeart/2005/8/layout/hierarchy1"/>
    <dgm:cxn modelId="{7455DB25-1C85-4432-B3BE-3D1AB8F117F8}" type="presOf" srcId="{F2067483-C3F1-455D-B260-E64EA366189F}" destId="{8C23816E-FC43-498D-A1E7-DC6B2A2F4422}" srcOrd="0" destOrd="0" presId="urn:microsoft.com/office/officeart/2005/8/layout/hierarchy1"/>
    <dgm:cxn modelId="{622C6436-3CDF-47F4-9024-D159ABC17668}" srcId="{DD338D0A-75FF-4353-921A-51A991999CE8}" destId="{321C45D2-6749-4749-A8FB-A07588F81386}" srcOrd="1" destOrd="0" parTransId="{58378121-21D1-4E0E-AF82-8D5B205E7A16}" sibTransId="{B35BAFB8-4101-4B08-9D9B-0765D45C685B}"/>
    <dgm:cxn modelId="{3D96E568-DE3A-442D-8D21-4EB59F3B9955}" type="presOf" srcId="{DD338D0A-75FF-4353-921A-51A991999CE8}" destId="{ABB2A9A8-6EE4-4C75-9FA7-7C43D1CD11FB}" srcOrd="0" destOrd="0" presId="urn:microsoft.com/office/officeart/2005/8/layout/hierarchy1"/>
    <dgm:cxn modelId="{AE5B154D-7670-43A4-B01B-B6DB281BB4F7}" srcId="{F2067483-C3F1-455D-B260-E64EA366189F}" destId="{DD338D0A-75FF-4353-921A-51A991999CE8}" srcOrd="0" destOrd="0" parTransId="{CC1D3B4A-B7F2-47AA-9C60-12F4DDA5AEA8}" sibTransId="{3756D276-0BFB-428C-B62D-3DA83BDB7BB6}"/>
    <dgm:cxn modelId="{6269D977-0A1A-4829-B2B5-54BC6D5DDEFE}" type="presOf" srcId="{B78DAE25-28C8-4893-B848-190A7B90944A}" destId="{95CB87F6-AB1B-4B41-843D-21BF100CB0E3}" srcOrd="0" destOrd="0" presId="urn:microsoft.com/office/officeart/2005/8/layout/hierarchy1"/>
    <dgm:cxn modelId="{40C85B84-98E0-4767-A3CE-69CD4C48BA52}" type="presOf" srcId="{58378121-21D1-4E0E-AF82-8D5B205E7A16}" destId="{B52E4165-1684-4EA0-B5A7-8CC1FFB2A6C1}" srcOrd="0" destOrd="0" presId="urn:microsoft.com/office/officeart/2005/8/layout/hierarchy1"/>
    <dgm:cxn modelId="{1BBAAB87-F04A-416D-AD88-9374EE547C27}" type="presOf" srcId="{B43FC9C2-67EA-41B4-A3C6-3BDA97FECFE4}" destId="{4ADA8E6B-84A9-435C-A04B-32D910C1C38D}" srcOrd="0" destOrd="0" presId="urn:microsoft.com/office/officeart/2005/8/layout/hierarchy1"/>
    <dgm:cxn modelId="{8DF6EAB3-8909-4B89-B5B1-61BC509ADC6F}" type="presOf" srcId="{321C45D2-6749-4749-A8FB-A07588F81386}" destId="{3D519A76-F9A4-4A63-88A0-0109922E1586}" srcOrd="0" destOrd="0" presId="urn:microsoft.com/office/officeart/2005/8/layout/hierarchy1"/>
    <dgm:cxn modelId="{5DE03FC2-3794-4F0E-A8F4-92C828692091}" srcId="{B43FC9C2-67EA-41B4-A3C6-3BDA97FECFE4}" destId="{3EF57555-955B-41E9-84D0-67CA440AA684}" srcOrd="0" destOrd="0" parTransId="{BC7AC1E3-7ABF-4CE9-AE79-AAE7C23EC982}" sibTransId="{08EE90FE-6F79-463C-8BE1-9C7B91F61141}"/>
    <dgm:cxn modelId="{6F6FFEE7-2D44-4DB1-A7A7-AD69D62DF50E}" srcId="{DD338D0A-75FF-4353-921A-51A991999CE8}" destId="{B43FC9C2-67EA-41B4-A3C6-3BDA97FECFE4}" srcOrd="0" destOrd="0" parTransId="{B78DAE25-28C8-4893-B848-190A7B90944A}" sibTransId="{6C248C22-9C26-44A7-ADF1-72364A069988}"/>
    <dgm:cxn modelId="{7C941FC4-E5F8-42EA-A3A8-19391E3EF2E9}" type="presParOf" srcId="{8C23816E-FC43-498D-A1E7-DC6B2A2F4422}" destId="{3AD0BC93-026D-4FDF-BBD3-5EC64F34112F}" srcOrd="0" destOrd="0" presId="urn:microsoft.com/office/officeart/2005/8/layout/hierarchy1"/>
    <dgm:cxn modelId="{FF3EF394-DB24-4FF0-8179-869665B93E09}" type="presParOf" srcId="{3AD0BC93-026D-4FDF-BBD3-5EC64F34112F}" destId="{039D057A-6072-4D22-9FE6-2788D686B359}" srcOrd="0" destOrd="0" presId="urn:microsoft.com/office/officeart/2005/8/layout/hierarchy1"/>
    <dgm:cxn modelId="{AD53AED2-FA97-4514-BF85-9311DDD3B1D7}" type="presParOf" srcId="{039D057A-6072-4D22-9FE6-2788D686B359}" destId="{6B678136-E6CE-4D92-87EC-C43B49B36E12}" srcOrd="0" destOrd="0" presId="urn:microsoft.com/office/officeart/2005/8/layout/hierarchy1"/>
    <dgm:cxn modelId="{86D47E13-B8A7-4B7F-8FCB-DCC7437C0F94}" type="presParOf" srcId="{039D057A-6072-4D22-9FE6-2788D686B359}" destId="{ABB2A9A8-6EE4-4C75-9FA7-7C43D1CD11FB}" srcOrd="1" destOrd="0" presId="urn:microsoft.com/office/officeart/2005/8/layout/hierarchy1"/>
    <dgm:cxn modelId="{D6067DBE-6FEB-4365-B4D7-123753B4F619}" type="presParOf" srcId="{3AD0BC93-026D-4FDF-BBD3-5EC64F34112F}" destId="{D70AD61A-8B7F-4FFC-B608-B025C61F02DC}" srcOrd="1" destOrd="0" presId="urn:microsoft.com/office/officeart/2005/8/layout/hierarchy1"/>
    <dgm:cxn modelId="{DAF6ED6B-E693-45DD-BCE2-70C053C542B9}" type="presParOf" srcId="{D70AD61A-8B7F-4FFC-B608-B025C61F02DC}" destId="{95CB87F6-AB1B-4B41-843D-21BF100CB0E3}" srcOrd="0" destOrd="0" presId="urn:microsoft.com/office/officeart/2005/8/layout/hierarchy1"/>
    <dgm:cxn modelId="{D94AB44B-F56C-439E-B2EA-7E9ACFCF5DB7}" type="presParOf" srcId="{D70AD61A-8B7F-4FFC-B608-B025C61F02DC}" destId="{737CA2F2-E6F2-4584-8C38-570882E4F8A4}" srcOrd="1" destOrd="0" presId="urn:microsoft.com/office/officeart/2005/8/layout/hierarchy1"/>
    <dgm:cxn modelId="{94D2735D-0734-4303-91A4-44C17144047C}" type="presParOf" srcId="{737CA2F2-E6F2-4584-8C38-570882E4F8A4}" destId="{6E50044C-3D7A-4638-8B03-C00C53FE27EA}" srcOrd="0" destOrd="0" presId="urn:microsoft.com/office/officeart/2005/8/layout/hierarchy1"/>
    <dgm:cxn modelId="{22381900-494F-493D-9D45-F97E8AECFA57}" type="presParOf" srcId="{6E50044C-3D7A-4638-8B03-C00C53FE27EA}" destId="{88E480AE-4804-431A-B8BC-67BD4B516C60}" srcOrd="0" destOrd="0" presId="urn:microsoft.com/office/officeart/2005/8/layout/hierarchy1"/>
    <dgm:cxn modelId="{5C60C1D2-6597-47E6-83CD-9C9EAD4DCAE1}" type="presParOf" srcId="{6E50044C-3D7A-4638-8B03-C00C53FE27EA}" destId="{4ADA8E6B-84A9-435C-A04B-32D910C1C38D}" srcOrd="1" destOrd="0" presId="urn:microsoft.com/office/officeart/2005/8/layout/hierarchy1"/>
    <dgm:cxn modelId="{005EB6A0-CBD8-403F-80D1-F3DFD71EC0C8}" type="presParOf" srcId="{737CA2F2-E6F2-4584-8C38-570882E4F8A4}" destId="{FE59C626-72A8-40B9-AC6E-9B037D39050A}" srcOrd="1" destOrd="0" presId="urn:microsoft.com/office/officeart/2005/8/layout/hierarchy1"/>
    <dgm:cxn modelId="{00A2238B-F844-4274-BE9E-725896DFE5E6}" type="presParOf" srcId="{FE59C626-72A8-40B9-AC6E-9B037D39050A}" destId="{0C7A0000-51A0-4168-8EE6-7F33A0676475}" srcOrd="0" destOrd="0" presId="urn:microsoft.com/office/officeart/2005/8/layout/hierarchy1"/>
    <dgm:cxn modelId="{09C4BF80-A90E-453A-92A9-BB024D986E8C}" type="presParOf" srcId="{FE59C626-72A8-40B9-AC6E-9B037D39050A}" destId="{69FE1952-2154-4C44-8075-3E0F4A20C8A4}" srcOrd="1" destOrd="0" presId="urn:microsoft.com/office/officeart/2005/8/layout/hierarchy1"/>
    <dgm:cxn modelId="{98D6CD36-ACCB-4A83-AE40-43BB18A38651}" type="presParOf" srcId="{69FE1952-2154-4C44-8075-3E0F4A20C8A4}" destId="{8F132A30-A95F-4B69-9B43-1235DD8E3593}" srcOrd="0" destOrd="0" presId="urn:microsoft.com/office/officeart/2005/8/layout/hierarchy1"/>
    <dgm:cxn modelId="{8FD8DFC6-C21B-4875-ACFF-E530702C3464}" type="presParOf" srcId="{8F132A30-A95F-4B69-9B43-1235DD8E3593}" destId="{B6B6B240-7EE8-4C59-B46A-189078C69E0B}" srcOrd="0" destOrd="0" presId="urn:microsoft.com/office/officeart/2005/8/layout/hierarchy1"/>
    <dgm:cxn modelId="{BC59B5E4-3DCB-49C4-9393-9AB55885B536}" type="presParOf" srcId="{8F132A30-A95F-4B69-9B43-1235DD8E3593}" destId="{9B827A27-943C-492F-A261-E392A6AEEBD6}" srcOrd="1" destOrd="0" presId="urn:microsoft.com/office/officeart/2005/8/layout/hierarchy1"/>
    <dgm:cxn modelId="{EA258D2A-712F-433B-BDD6-C6E2A86645B8}" type="presParOf" srcId="{69FE1952-2154-4C44-8075-3E0F4A20C8A4}" destId="{BBC6A889-0AC6-44F2-8B7E-60ABCDE3F4CE}" srcOrd="1" destOrd="0" presId="urn:microsoft.com/office/officeart/2005/8/layout/hierarchy1"/>
    <dgm:cxn modelId="{CFF9F00E-563D-4E6E-9D88-5ADE4FCC47CF}" type="presParOf" srcId="{D70AD61A-8B7F-4FFC-B608-B025C61F02DC}" destId="{B52E4165-1684-4EA0-B5A7-8CC1FFB2A6C1}" srcOrd="2" destOrd="0" presId="urn:microsoft.com/office/officeart/2005/8/layout/hierarchy1"/>
    <dgm:cxn modelId="{8D5EC425-9F55-4076-9D8C-50C73DB050EF}" type="presParOf" srcId="{D70AD61A-8B7F-4FFC-B608-B025C61F02DC}" destId="{A465DA39-CF72-4ABC-9CFD-9700ABB2AAD9}" srcOrd="3" destOrd="0" presId="urn:microsoft.com/office/officeart/2005/8/layout/hierarchy1"/>
    <dgm:cxn modelId="{07FD5569-4EB7-42F0-B134-AAE3F3CA5735}" type="presParOf" srcId="{A465DA39-CF72-4ABC-9CFD-9700ABB2AAD9}" destId="{443BEC72-DAF6-4AC2-918C-5BDC84107F61}" srcOrd="0" destOrd="0" presId="urn:microsoft.com/office/officeart/2005/8/layout/hierarchy1"/>
    <dgm:cxn modelId="{DE816F2D-FB09-4186-ABE7-84BE769ADF2C}" type="presParOf" srcId="{443BEC72-DAF6-4AC2-918C-5BDC84107F61}" destId="{98F3568A-E36D-454C-B3CD-A07E941AF8DD}" srcOrd="0" destOrd="0" presId="urn:microsoft.com/office/officeart/2005/8/layout/hierarchy1"/>
    <dgm:cxn modelId="{84B08EFF-69AF-45D3-A373-4172F48250DA}" type="presParOf" srcId="{443BEC72-DAF6-4AC2-918C-5BDC84107F61}" destId="{3D519A76-F9A4-4A63-88A0-0109922E1586}" srcOrd="1" destOrd="0" presId="urn:microsoft.com/office/officeart/2005/8/layout/hierarchy1"/>
    <dgm:cxn modelId="{07B0BC3F-27E4-488A-B26D-936509ED08CB}" type="presParOf" srcId="{A465DA39-CF72-4ABC-9CFD-9700ABB2AAD9}" destId="{BD9582A3-EEBE-4B2D-BECD-0B3D40D468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BB91F-01D1-4F89-8D80-D2827AE16D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4C216-ACF0-41F4-8272-B9211421BF4C}">
      <dgm:prSet phldrT="[Text]"/>
      <dgm:spPr/>
      <dgm:t>
        <a:bodyPr/>
        <a:lstStyle/>
        <a:p>
          <a:r>
            <a:rPr lang="en-US" dirty="0"/>
            <a:t>Shape</a:t>
          </a:r>
        </a:p>
      </dgm:t>
    </dgm:pt>
    <dgm:pt modelId="{C642734B-FC50-4CF7-ACB3-8BB5C44EA739}" type="parTrans" cxnId="{ED0FD602-C2B4-4729-B7D9-B9CB8C50C572}">
      <dgm:prSet/>
      <dgm:spPr/>
      <dgm:t>
        <a:bodyPr/>
        <a:lstStyle/>
        <a:p>
          <a:endParaRPr lang="en-US"/>
        </a:p>
      </dgm:t>
    </dgm:pt>
    <dgm:pt modelId="{6F0D9C47-243A-4705-B474-72936D4C9B52}" type="sibTrans" cxnId="{ED0FD602-C2B4-4729-B7D9-B9CB8C50C572}">
      <dgm:prSet/>
      <dgm:spPr/>
      <dgm:t>
        <a:bodyPr/>
        <a:lstStyle/>
        <a:p>
          <a:endParaRPr lang="en-US"/>
        </a:p>
      </dgm:t>
    </dgm:pt>
    <dgm:pt modelId="{A375A81F-895C-4BCB-964A-7418DEF78C12}">
      <dgm:prSet phldrT="[Text]"/>
      <dgm:spPr/>
      <dgm:t>
        <a:bodyPr/>
        <a:lstStyle/>
        <a:p>
          <a:r>
            <a:rPr lang="en-US" dirty="0"/>
            <a:t>Rectangle</a:t>
          </a:r>
        </a:p>
      </dgm:t>
    </dgm:pt>
    <dgm:pt modelId="{3DD4A435-5183-4A29-929B-2E8BC3806E9A}" type="parTrans" cxnId="{3DFBDCE5-5536-43B5-85A3-6E9C3DDF9AC7}">
      <dgm:prSet/>
      <dgm:spPr/>
      <dgm:t>
        <a:bodyPr/>
        <a:lstStyle/>
        <a:p>
          <a:endParaRPr lang="en-US"/>
        </a:p>
      </dgm:t>
    </dgm:pt>
    <dgm:pt modelId="{40E8970B-DA52-4E7F-A565-21C0EF5AF410}" type="sibTrans" cxnId="{3DFBDCE5-5536-43B5-85A3-6E9C3DDF9AC7}">
      <dgm:prSet/>
      <dgm:spPr/>
      <dgm:t>
        <a:bodyPr/>
        <a:lstStyle/>
        <a:p>
          <a:endParaRPr lang="en-US"/>
        </a:p>
      </dgm:t>
    </dgm:pt>
    <dgm:pt modelId="{97712ED6-9709-446C-9410-3A594F9897C8}">
      <dgm:prSet phldrT="[Text]"/>
      <dgm:spPr/>
      <dgm:t>
        <a:bodyPr/>
        <a:lstStyle/>
        <a:p>
          <a:r>
            <a:rPr lang="en-US" dirty="0"/>
            <a:t>Oval</a:t>
          </a:r>
        </a:p>
      </dgm:t>
    </dgm:pt>
    <dgm:pt modelId="{1B3B95C8-3D17-4287-BDEE-74811D5461AE}" type="parTrans" cxnId="{1FF52254-A018-42C0-99D4-1668E1660811}">
      <dgm:prSet/>
      <dgm:spPr/>
      <dgm:t>
        <a:bodyPr/>
        <a:lstStyle/>
        <a:p>
          <a:endParaRPr lang="en-US"/>
        </a:p>
      </dgm:t>
    </dgm:pt>
    <dgm:pt modelId="{9C964D49-B2F4-4318-96CC-547750E34DDA}" type="sibTrans" cxnId="{1FF52254-A018-42C0-99D4-1668E1660811}">
      <dgm:prSet/>
      <dgm:spPr/>
      <dgm:t>
        <a:bodyPr/>
        <a:lstStyle/>
        <a:p>
          <a:endParaRPr lang="en-US"/>
        </a:p>
      </dgm:t>
    </dgm:pt>
    <dgm:pt modelId="{F7B0EE5D-4342-4846-AD0D-04DCD283FA5C}">
      <dgm:prSet phldrT="[Text]"/>
      <dgm:spPr/>
      <dgm:t>
        <a:bodyPr/>
        <a:lstStyle/>
        <a:p>
          <a:r>
            <a:rPr lang="en-US" dirty="0"/>
            <a:t>Triangle</a:t>
          </a:r>
        </a:p>
      </dgm:t>
    </dgm:pt>
    <dgm:pt modelId="{EE03A401-63D6-4216-AA46-A31CCED51635}" type="parTrans" cxnId="{1FAA1696-AE52-4C93-828E-843D5F25F3AF}">
      <dgm:prSet/>
      <dgm:spPr/>
      <dgm:t>
        <a:bodyPr/>
        <a:lstStyle/>
        <a:p>
          <a:endParaRPr lang="en-US"/>
        </a:p>
      </dgm:t>
    </dgm:pt>
    <dgm:pt modelId="{442EC18A-8F24-4E57-9388-DA015DA642FF}" type="sibTrans" cxnId="{1FAA1696-AE52-4C93-828E-843D5F25F3AF}">
      <dgm:prSet/>
      <dgm:spPr/>
      <dgm:t>
        <a:bodyPr/>
        <a:lstStyle/>
        <a:p>
          <a:endParaRPr lang="en-US"/>
        </a:p>
      </dgm:t>
    </dgm:pt>
    <dgm:pt modelId="{9925753E-F22F-4070-A8A3-8D15CA75F7E5}">
      <dgm:prSet phldrT="[Text]"/>
      <dgm:spPr/>
      <dgm:t>
        <a:bodyPr/>
        <a:lstStyle/>
        <a:p>
          <a:r>
            <a:rPr lang="en-US" dirty="0"/>
            <a:t>Right Triangle</a:t>
          </a:r>
        </a:p>
      </dgm:t>
    </dgm:pt>
    <dgm:pt modelId="{090C51A3-959F-426D-97F1-03A96F20E927}" type="parTrans" cxnId="{4594B42D-2CB2-47C3-A005-CAA81814A907}">
      <dgm:prSet/>
      <dgm:spPr/>
      <dgm:t>
        <a:bodyPr/>
        <a:lstStyle/>
        <a:p>
          <a:endParaRPr lang="en-US"/>
        </a:p>
      </dgm:t>
    </dgm:pt>
    <dgm:pt modelId="{AF08F35A-22F9-433A-921D-01E996990FA4}" type="sibTrans" cxnId="{4594B42D-2CB2-47C3-A005-CAA81814A907}">
      <dgm:prSet/>
      <dgm:spPr/>
      <dgm:t>
        <a:bodyPr/>
        <a:lstStyle/>
        <a:p>
          <a:endParaRPr lang="en-US"/>
        </a:p>
      </dgm:t>
    </dgm:pt>
    <dgm:pt modelId="{67B82F32-7E48-4FE1-A4F3-3FA0E6E5AAD8}">
      <dgm:prSet phldrT="[Text]"/>
      <dgm:spPr/>
      <dgm:t>
        <a:bodyPr/>
        <a:lstStyle/>
        <a:p>
          <a:r>
            <a:rPr lang="en-US" dirty="0"/>
            <a:t>Isosceles Triangle</a:t>
          </a:r>
        </a:p>
      </dgm:t>
    </dgm:pt>
    <dgm:pt modelId="{DA239CDF-504C-4886-AE42-C3F05589D5AC}" type="parTrans" cxnId="{835AA917-6FF0-4FF5-9C71-A8BABF08273F}">
      <dgm:prSet/>
      <dgm:spPr/>
      <dgm:t>
        <a:bodyPr/>
        <a:lstStyle/>
        <a:p>
          <a:endParaRPr lang="en-US"/>
        </a:p>
      </dgm:t>
    </dgm:pt>
    <dgm:pt modelId="{960F5827-D2F1-4F7F-BCBC-6C51A6C062FC}" type="sibTrans" cxnId="{835AA917-6FF0-4FF5-9C71-A8BABF08273F}">
      <dgm:prSet/>
      <dgm:spPr/>
      <dgm:t>
        <a:bodyPr/>
        <a:lstStyle/>
        <a:p>
          <a:endParaRPr lang="en-US"/>
        </a:p>
      </dgm:t>
    </dgm:pt>
    <dgm:pt modelId="{4B37A9E3-4E7C-46C8-ACC2-A3062EC869C7}">
      <dgm:prSet phldrT="[Text]"/>
      <dgm:spPr/>
      <dgm:t>
        <a:bodyPr/>
        <a:lstStyle/>
        <a:p>
          <a:r>
            <a:rPr lang="en-US" dirty="0"/>
            <a:t>Acute Triangle</a:t>
          </a:r>
        </a:p>
      </dgm:t>
    </dgm:pt>
    <dgm:pt modelId="{63AF4EDE-750D-43E5-8821-B00C85D21FD6}" type="parTrans" cxnId="{A64D5321-10F7-4959-84A4-BCA91B0E84FF}">
      <dgm:prSet/>
      <dgm:spPr/>
      <dgm:t>
        <a:bodyPr/>
        <a:lstStyle/>
        <a:p>
          <a:endParaRPr lang="en-US"/>
        </a:p>
      </dgm:t>
    </dgm:pt>
    <dgm:pt modelId="{C59A2092-C9A2-4185-8DE4-B54D8266AFCA}" type="sibTrans" cxnId="{A64D5321-10F7-4959-84A4-BCA91B0E84FF}">
      <dgm:prSet/>
      <dgm:spPr/>
      <dgm:t>
        <a:bodyPr/>
        <a:lstStyle/>
        <a:p>
          <a:endParaRPr lang="en-US"/>
        </a:p>
      </dgm:t>
    </dgm:pt>
    <dgm:pt modelId="{52DA0BB2-6A9F-42B7-ADFF-AD636D1208D8}">
      <dgm:prSet phldrT="[Text]"/>
      <dgm:spPr/>
      <dgm:t>
        <a:bodyPr/>
        <a:lstStyle/>
        <a:p>
          <a:r>
            <a:rPr lang="en-US" dirty="0"/>
            <a:t>Circle</a:t>
          </a:r>
        </a:p>
      </dgm:t>
    </dgm:pt>
    <dgm:pt modelId="{EC1B2D67-3BE3-474A-BBA4-13024E97B9D2}" type="parTrans" cxnId="{D7D237B0-23C3-411A-B633-202CD4FF618F}">
      <dgm:prSet/>
      <dgm:spPr/>
      <dgm:t>
        <a:bodyPr/>
        <a:lstStyle/>
        <a:p>
          <a:endParaRPr lang="en-US"/>
        </a:p>
      </dgm:t>
    </dgm:pt>
    <dgm:pt modelId="{C37457A0-F332-4F1F-8903-7BE7CBFC92C0}" type="sibTrans" cxnId="{D7D237B0-23C3-411A-B633-202CD4FF618F}">
      <dgm:prSet/>
      <dgm:spPr/>
      <dgm:t>
        <a:bodyPr/>
        <a:lstStyle/>
        <a:p>
          <a:endParaRPr lang="en-US"/>
        </a:p>
      </dgm:t>
    </dgm:pt>
    <dgm:pt modelId="{204E356F-40C4-4166-9A40-625F4FF5411F}" type="pres">
      <dgm:prSet presAssocID="{B75BB91F-01D1-4F89-8D80-D2827AE16D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7906C-5E53-4C8F-B700-0BD7A15A17A7}" type="pres">
      <dgm:prSet presAssocID="{1FA4C216-ACF0-41F4-8272-B9211421BF4C}" presName="hierRoot1" presStyleCnt="0"/>
      <dgm:spPr/>
    </dgm:pt>
    <dgm:pt modelId="{66116790-3C54-4B43-BA85-82AFDB40E4AD}" type="pres">
      <dgm:prSet presAssocID="{1FA4C216-ACF0-41F4-8272-B9211421BF4C}" presName="composite" presStyleCnt="0"/>
      <dgm:spPr/>
    </dgm:pt>
    <dgm:pt modelId="{DEF5175C-43F5-4712-9A33-2B48FC7C7C60}" type="pres">
      <dgm:prSet presAssocID="{1FA4C216-ACF0-41F4-8272-B9211421BF4C}" presName="background" presStyleLbl="node0" presStyleIdx="0" presStyleCnt="1"/>
      <dgm:spPr/>
    </dgm:pt>
    <dgm:pt modelId="{AE18D6A9-923D-438F-BD55-270E84200B12}" type="pres">
      <dgm:prSet presAssocID="{1FA4C216-ACF0-41F4-8272-B9211421BF4C}" presName="text" presStyleLbl="fgAcc0" presStyleIdx="0" presStyleCnt="1">
        <dgm:presLayoutVars>
          <dgm:chPref val="3"/>
        </dgm:presLayoutVars>
      </dgm:prSet>
      <dgm:spPr/>
    </dgm:pt>
    <dgm:pt modelId="{4608A84C-1B2E-468A-B90B-5A53A95E5A14}" type="pres">
      <dgm:prSet presAssocID="{1FA4C216-ACF0-41F4-8272-B9211421BF4C}" presName="hierChild2" presStyleCnt="0"/>
      <dgm:spPr/>
    </dgm:pt>
    <dgm:pt modelId="{B2778EAC-8365-4562-B372-EA7F46AB9F1A}" type="pres">
      <dgm:prSet presAssocID="{EE03A401-63D6-4216-AA46-A31CCED51635}" presName="Name10" presStyleLbl="parChTrans1D2" presStyleIdx="0" presStyleCnt="3"/>
      <dgm:spPr/>
    </dgm:pt>
    <dgm:pt modelId="{951F59C2-DE96-42DD-99E9-061EEE265A1E}" type="pres">
      <dgm:prSet presAssocID="{F7B0EE5D-4342-4846-AD0D-04DCD283FA5C}" presName="hierRoot2" presStyleCnt="0"/>
      <dgm:spPr/>
    </dgm:pt>
    <dgm:pt modelId="{AE3ACF5E-E037-48CD-8F33-546E115CD9B4}" type="pres">
      <dgm:prSet presAssocID="{F7B0EE5D-4342-4846-AD0D-04DCD283FA5C}" presName="composite2" presStyleCnt="0"/>
      <dgm:spPr/>
    </dgm:pt>
    <dgm:pt modelId="{F7B4E245-2BAC-4736-A549-E4D5F80D1AEC}" type="pres">
      <dgm:prSet presAssocID="{F7B0EE5D-4342-4846-AD0D-04DCD283FA5C}" presName="background2" presStyleLbl="node2" presStyleIdx="0" presStyleCnt="3"/>
      <dgm:spPr/>
    </dgm:pt>
    <dgm:pt modelId="{B214E02B-A0BB-4522-8FD4-669954F32AF4}" type="pres">
      <dgm:prSet presAssocID="{F7B0EE5D-4342-4846-AD0D-04DCD283FA5C}" presName="text2" presStyleLbl="fgAcc2" presStyleIdx="0" presStyleCnt="3" custLinFactX="-40032" custLinFactNeighborX="-100000">
        <dgm:presLayoutVars>
          <dgm:chPref val="3"/>
        </dgm:presLayoutVars>
      </dgm:prSet>
      <dgm:spPr/>
    </dgm:pt>
    <dgm:pt modelId="{73D0B172-393D-47B2-BC27-E9811B9EAB1C}" type="pres">
      <dgm:prSet presAssocID="{F7B0EE5D-4342-4846-AD0D-04DCD283FA5C}" presName="hierChild3" presStyleCnt="0"/>
      <dgm:spPr/>
    </dgm:pt>
    <dgm:pt modelId="{22BA28AD-8A26-4C67-A252-28A9D5D7E224}" type="pres">
      <dgm:prSet presAssocID="{090C51A3-959F-426D-97F1-03A96F20E927}" presName="Name17" presStyleLbl="parChTrans1D3" presStyleIdx="0" presStyleCnt="4"/>
      <dgm:spPr/>
    </dgm:pt>
    <dgm:pt modelId="{FD9E629B-1057-4C18-847F-E5CD4A7AB998}" type="pres">
      <dgm:prSet presAssocID="{9925753E-F22F-4070-A8A3-8D15CA75F7E5}" presName="hierRoot3" presStyleCnt="0"/>
      <dgm:spPr/>
    </dgm:pt>
    <dgm:pt modelId="{438879E3-D1B0-4E1F-A250-F8877564667D}" type="pres">
      <dgm:prSet presAssocID="{9925753E-F22F-4070-A8A3-8D15CA75F7E5}" presName="composite3" presStyleCnt="0"/>
      <dgm:spPr/>
    </dgm:pt>
    <dgm:pt modelId="{4F269879-4265-4572-A622-AE144ECD0546}" type="pres">
      <dgm:prSet presAssocID="{9925753E-F22F-4070-A8A3-8D15CA75F7E5}" presName="background3" presStyleLbl="node3" presStyleIdx="0" presStyleCnt="4"/>
      <dgm:spPr/>
    </dgm:pt>
    <dgm:pt modelId="{ADE6999A-DEDE-4F60-9AEF-443606E102F4}" type="pres">
      <dgm:prSet presAssocID="{9925753E-F22F-4070-A8A3-8D15CA75F7E5}" presName="text3" presStyleLbl="fgAcc3" presStyleIdx="0" presStyleCnt="4" custLinFactX="-40032" custLinFactNeighborX="-100000">
        <dgm:presLayoutVars>
          <dgm:chPref val="3"/>
        </dgm:presLayoutVars>
      </dgm:prSet>
      <dgm:spPr/>
    </dgm:pt>
    <dgm:pt modelId="{26A2A5AE-46BE-4381-9CFE-9BC4307318F6}" type="pres">
      <dgm:prSet presAssocID="{9925753E-F22F-4070-A8A3-8D15CA75F7E5}" presName="hierChild4" presStyleCnt="0"/>
      <dgm:spPr/>
    </dgm:pt>
    <dgm:pt modelId="{5F0497D8-13C8-45CE-8747-6664DFFE98F8}" type="pres">
      <dgm:prSet presAssocID="{DA239CDF-504C-4886-AE42-C3F05589D5AC}" presName="Name17" presStyleLbl="parChTrans1D3" presStyleIdx="1" presStyleCnt="4"/>
      <dgm:spPr/>
    </dgm:pt>
    <dgm:pt modelId="{E655CC9E-A69E-4327-AE4D-18C7E35FDA95}" type="pres">
      <dgm:prSet presAssocID="{67B82F32-7E48-4FE1-A4F3-3FA0E6E5AAD8}" presName="hierRoot3" presStyleCnt="0"/>
      <dgm:spPr/>
    </dgm:pt>
    <dgm:pt modelId="{047263D4-8946-490C-B5FA-3084B602CC18}" type="pres">
      <dgm:prSet presAssocID="{67B82F32-7E48-4FE1-A4F3-3FA0E6E5AAD8}" presName="composite3" presStyleCnt="0"/>
      <dgm:spPr/>
    </dgm:pt>
    <dgm:pt modelId="{7F87C84F-59E1-4453-A0F0-BC8F01981267}" type="pres">
      <dgm:prSet presAssocID="{67B82F32-7E48-4FE1-A4F3-3FA0E6E5AAD8}" presName="background3" presStyleLbl="node3" presStyleIdx="1" presStyleCnt="4"/>
      <dgm:spPr/>
    </dgm:pt>
    <dgm:pt modelId="{A6698462-BAF4-475B-8987-031BA4E2CC2D}" type="pres">
      <dgm:prSet presAssocID="{67B82F32-7E48-4FE1-A4F3-3FA0E6E5AAD8}" presName="text3" presStyleLbl="fgAcc3" presStyleIdx="1" presStyleCnt="4" custLinFactX="-40032" custLinFactNeighborX="-100000">
        <dgm:presLayoutVars>
          <dgm:chPref val="3"/>
        </dgm:presLayoutVars>
      </dgm:prSet>
      <dgm:spPr/>
    </dgm:pt>
    <dgm:pt modelId="{04D77813-AD4E-437C-9DCC-F0B8EAD1D184}" type="pres">
      <dgm:prSet presAssocID="{67B82F32-7E48-4FE1-A4F3-3FA0E6E5AAD8}" presName="hierChild4" presStyleCnt="0"/>
      <dgm:spPr/>
    </dgm:pt>
    <dgm:pt modelId="{A25286A0-D5AE-4539-B5DC-77A487A5A645}" type="pres">
      <dgm:prSet presAssocID="{63AF4EDE-750D-43E5-8821-B00C85D21FD6}" presName="Name17" presStyleLbl="parChTrans1D3" presStyleIdx="2" presStyleCnt="4"/>
      <dgm:spPr/>
    </dgm:pt>
    <dgm:pt modelId="{F5ABADF5-EC82-468C-8EA8-A481A2617A1E}" type="pres">
      <dgm:prSet presAssocID="{4B37A9E3-4E7C-46C8-ACC2-A3062EC869C7}" presName="hierRoot3" presStyleCnt="0"/>
      <dgm:spPr/>
    </dgm:pt>
    <dgm:pt modelId="{0C569387-A1D1-40DE-80C9-6A2007EAB392}" type="pres">
      <dgm:prSet presAssocID="{4B37A9E3-4E7C-46C8-ACC2-A3062EC869C7}" presName="composite3" presStyleCnt="0"/>
      <dgm:spPr/>
    </dgm:pt>
    <dgm:pt modelId="{6FC74790-E8C2-4151-83F2-A041B3FD88CD}" type="pres">
      <dgm:prSet presAssocID="{4B37A9E3-4E7C-46C8-ACC2-A3062EC869C7}" presName="background3" presStyleLbl="node3" presStyleIdx="2" presStyleCnt="4"/>
      <dgm:spPr/>
    </dgm:pt>
    <dgm:pt modelId="{1898538C-1B26-4C73-A78D-387E4DB781E8}" type="pres">
      <dgm:prSet presAssocID="{4B37A9E3-4E7C-46C8-ACC2-A3062EC869C7}" presName="text3" presStyleLbl="fgAcc3" presStyleIdx="2" presStyleCnt="4" custLinFactX="-27484" custLinFactNeighborX="-100000" custLinFactNeighborY="322">
        <dgm:presLayoutVars>
          <dgm:chPref val="3"/>
        </dgm:presLayoutVars>
      </dgm:prSet>
      <dgm:spPr/>
    </dgm:pt>
    <dgm:pt modelId="{BA0EED13-A27C-4CE2-A6EE-4D6B9B7F2C46}" type="pres">
      <dgm:prSet presAssocID="{4B37A9E3-4E7C-46C8-ACC2-A3062EC869C7}" presName="hierChild4" presStyleCnt="0"/>
      <dgm:spPr/>
    </dgm:pt>
    <dgm:pt modelId="{1265276B-BA32-4B00-91E3-147BEFEA2BF0}" type="pres">
      <dgm:prSet presAssocID="{3DD4A435-5183-4A29-929B-2E8BC3806E9A}" presName="Name10" presStyleLbl="parChTrans1D2" presStyleIdx="1" presStyleCnt="3"/>
      <dgm:spPr/>
    </dgm:pt>
    <dgm:pt modelId="{0F62A821-166A-496B-9CB5-DC6769BE2D47}" type="pres">
      <dgm:prSet presAssocID="{A375A81F-895C-4BCB-964A-7418DEF78C12}" presName="hierRoot2" presStyleCnt="0"/>
      <dgm:spPr/>
    </dgm:pt>
    <dgm:pt modelId="{EA9AF0B6-1637-4F21-8EA9-EE9178BFF980}" type="pres">
      <dgm:prSet presAssocID="{A375A81F-895C-4BCB-964A-7418DEF78C12}" presName="composite2" presStyleCnt="0"/>
      <dgm:spPr/>
    </dgm:pt>
    <dgm:pt modelId="{90589EA0-125B-4017-864B-DB12D02D6E9F}" type="pres">
      <dgm:prSet presAssocID="{A375A81F-895C-4BCB-964A-7418DEF78C12}" presName="background2" presStyleLbl="node2" presStyleIdx="1" presStyleCnt="3"/>
      <dgm:spPr/>
    </dgm:pt>
    <dgm:pt modelId="{90C1CB01-CC37-4B2E-996B-C8DAAF6526B4}" type="pres">
      <dgm:prSet presAssocID="{A375A81F-895C-4BCB-964A-7418DEF78C12}" presName="text2" presStyleLbl="fgAcc2" presStyleIdx="1" presStyleCnt="3" custLinFactX="100000" custLinFactNeighborX="107872">
        <dgm:presLayoutVars>
          <dgm:chPref val="3"/>
        </dgm:presLayoutVars>
      </dgm:prSet>
      <dgm:spPr/>
    </dgm:pt>
    <dgm:pt modelId="{1185EFD3-96BD-4F1C-A0A3-3B3457F1174E}" type="pres">
      <dgm:prSet presAssocID="{A375A81F-895C-4BCB-964A-7418DEF78C12}" presName="hierChild3" presStyleCnt="0"/>
      <dgm:spPr/>
    </dgm:pt>
    <dgm:pt modelId="{6060F2B8-6F5D-4A41-A518-1E4DF4E3300F}" type="pres">
      <dgm:prSet presAssocID="{1B3B95C8-3D17-4287-BDEE-74811D5461AE}" presName="Name10" presStyleLbl="parChTrans1D2" presStyleIdx="2" presStyleCnt="3"/>
      <dgm:spPr/>
    </dgm:pt>
    <dgm:pt modelId="{07F86F7A-6522-4F77-BD46-A5BAB3CEB34A}" type="pres">
      <dgm:prSet presAssocID="{97712ED6-9709-446C-9410-3A594F9897C8}" presName="hierRoot2" presStyleCnt="0"/>
      <dgm:spPr/>
    </dgm:pt>
    <dgm:pt modelId="{56788FE5-46E1-4FC9-9E6E-CBF885FF5FA8}" type="pres">
      <dgm:prSet presAssocID="{97712ED6-9709-446C-9410-3A594F9897C8}" presName="composite2" presStyleCnt="0"/>
      <dgm:spPr/>
    </dgm:pt>
    <dgm:pt modelId="{3E60E5FC-78A2-4BB9-99DF-906F9B241277}" type="pres">
      <dgm:prSet presAssocID="{97712ED6-9709-446C-9410-3A594F9897C8}" presName="background2" presStyleLbl="node2" presStyleIdx="2" presStyleCnt="3"/>
      <dgm:spPr/>
    </dgm:pt>
    <dgm:pt modelId="{298C3FB5-0FFD-4295-8ADF-C261E30BD802}" type="pres">
      <dgm:prSet presAssocID="{97712ED6-9709-446C-9410-3A594F9897C8}" presName="text2" presStyleLbl="fgAcc2" presStyleIdx="2" presStyleCnt="3" custLinFactX="-9073" custLinFactNeighborX="-100000">
        <dgm:presLayoutVars>
          <dgm:chPref val="3"/>
        </dgm:presLayoutVars>
      </dgm:prSet>
      <dgm:spPr/>
    </dgm:pt>
    <dgm:pt modelId="{4EBE84CC-62E9-4256-BCE2-BE2F841C93E6}" type="pres">
      <dgm:prSet presAssocID="{97712ED6-9709-446C-9410-3A594F9897C8}" presName="hierChild3" presStyleCnt="0"/>
      <dgm:spPr/>
    </dgm:pt>
    <dgm:pt modelId="{DC3888DD-7533-4CA7-81AC-BBFDEF7831D1}" type="pres">
      <dgm:prSet presAssocID="{EC1B2D67-3BE3-474A-BBA4-13024E97B9D2}" presName="Name17" presStyleLbl="parChTrans1D3" presStyleIdx="3" presStyleCnt="4"/>
      <dgm:spPr/>
    </dgm:pt>
    <dgm:pt modelId="{F7A2B12C-9C92-4A0E-9404-29DCC4E7D97C}" type="pres">
      <dgm:prSet presAssocID="{52DA0BB2-6A9F-42B7-ADFF-AD636D1208D8}" presName="hierRoot3" presStyleCnt="0"/>
      <dgm:spPr/>
    </dgm:pt>
    <dgm:pt modelId="{DC5875B9-C423-4334-8410-CBD456123902}" type="pres">
      <dgm:prSet presAssocID="{52DA0BB2-6A9F-42B7-ADFF-AD636D1208D8}" presName="composite3" presStyleCnt="0"/>
      <dgm:spPr/>
    </dgm:pt>
    <dgm:pt modelId="{F55E2E8E-CEAB-4138-B676-F82600651A97}" type="pres">
      <dgm:prSet presAssocID="{52DA0BB2-6A9F-42B7-ADFF-AD636D1208D8}" presName="background3" presStyleLbl="node3" presStyleIdx="3" presStyleCnt="4"/>
      <dgm:spPr/>
    </dgm:pt>
    <dgm:pt modelId="{00001AF9-00AA-4547-9ED6-E76B1ACE982C}" type="pres">
      <dgm:prSet presAssocID="{52DA0BB2-6A9F-42B7-ADFF-AD636D1208D8}" presName="text3" presStyleLbl="fgAcc3" presStyleIdx="3" presStyleCnt="4" custLinFactX="-9563" custLinFactNeighborX="-100000">
        <dgm:presLayoutVars>
          <dgm:chPref val="3"/>
        </dgm:presLayoutVars>
      </dgm:prSet>
      <dgm:spPr/>
    </dgm:pt>
    <dgm:pt modelId="{B1CC1909-0FE8-409E-A8E9-220730B7D8DF}" type="pres">
      <dgm:prSet presAssocID="{52DA0BB2-6A9F-42B7-ADFF-AD636D1208D8}" presName="hierChild4" presStyleCnt="0"/>
      <dgm:spPr/>
    </dgm:pt>
  </dgm:ptLst>
  <dgm:cxnLst>
    <dgm:cxn modelId="{ED0FD602-C2B4-4729-B7D9-B9CB8C50C572}" srcId="{B75BB91F-01D1-4F89-8D80-D2827AE16D1D}" destId="{1FA4C216-ACF0-41F4-8272-B9211421BF4C}" srcOrd="0" destOrd="0" parTransId="{C642734B-FC50-4CF7-ACB3-8BB5C44EA739}" sibTransId="{6F0D9C47-243A-4705-B474-72936D4C9B52}"/>
    <dgm:cxn modelId="{3ABC3606-8C4A-49F0-BB10-A0817428A48A}" type="presOf" srcId="{1FA4C216-ACF0-41F4-8272-B9211421BF4C}" destId="{AE18D6A9-923D-438F-BD55-270E84200B12}" srcOrd="0" destOrd="0" presId="urn:microsoft.com/office/officeart/2005/8/layout/hierarchy1"/>
    <dgm:cxn modelId="{08CD7306-80EA-4C9A-8B82-86F16483E627}" type="presOf" srcId="{DA239CDF-504C-4886-AE42-C3F05589D5AC}" destId="{5F0497D8-13C8-45CE-8747-6664DFFE98F8}" srcOrd="0" destOrd="0" presId="urn:microsoft.com/office/officeart/2005/8/layout/hierarchy1"/>
    <dgm:cxn modelId="{9D584E08-FF13-4555-9A9C-3075530E3D15}" type="presOf" srcId="{F7B0EE5D-4342-4846-AD0D-04DCD283FA5C}" destId="{B214E02B-A0BB-4522-8FD4-669954F32AF4}" srcOrd="0" destOrd="0" presId="urn:microsoft.com/office/officeart/2005/8/layout/hierarchy1"/>
    <dgm:cxn modelId="{835AA917-6FF0-4FF5-9C71-A8BABF08273F}" srcId="{F7B0EE5D-4342-4846-AD0D-04DCD283FA5C}" destId="{67B82F32-7E48-4FE1-A4F3-3FA0E6E5AAD8}" srcOrd="1" destOrd="0" parTransId="{DA239CDF-504C-4886-AE42-C3F05589D5AC}" sibTransId="{960F5827-D2F1-4F7F-BCBC-6C51A6C062FC}"/>
    <dgm:cxn modelId="{A64D5321-10F7-4959-84A4-BCA91B0E84FF}" srcId="{F7B0EE5D-4342-4846-AD0D-04DCD283FA5C}" destId="{4B37A9E3-4E7C-46C8-ACC2-A3062EC869C7}" srcOrd="2" destOrd="0" parTransId="{63AF4EDE-750D-43E5-8821-B00C85D21FD6}" sibTransId="{C59A2092-C9A2-4185-8DE4-B54D8266AFCA}"/>
    <dgm:cxn modelId="{4594B42D-2CB2-47C3-A005-CAA81814A907}" srcId="{F7B0EE5D-4342-4846-AD0D-04DCD283FA5C}" destId="{9925753E-F22F-4070-A8A3-8D15CA75F7E5}" srcOrd="0" destOrd="0" parTransId="{090C51A3-959F-426D-97F1-03A96F20E927}" sibTransId="{AF08F35A-22F9-433A-921D-01E996990FA4}"/>
    <dgm:cxn modelId="{A46E1238-D6A6-493C-A259-C0EAF47E60D2}" type="presOf" srcId="{63AF4EDE-750D-43E5-8821-B00C85D21FD6}" destId="{A25286A0-D5AE-4539-B5DC-77A487A5A645}" srcOrd="0" destOrd="0" presId="urn:microsoft.com/office/officeart/2005/8/layout/hierarchy1"/>
    <dgm:cxn modelId="{CA366F5B-AABF-4008-BAAA-E25D43E9939C}" type="presOf" srcId="{4B37A9E3-4E7C-46C8-ACC2-A3062EC869C7}" destId="{1898538C-1B26-4C73-A78D-387E4DB781E8}" srcOrd="0" destOrd="0" presId="urn:microsoft.com/office/officeart/2005/8/layout/hierarchy1"/>
    <dgm:cxn modelId="{3D26A263-C7FA-40EF-B2BF-07AB9812A478}" type="presOf" srcId="{9925753E-F22F-4070-A8A3-8D15CA75F7E5}" destId="{ADE6999A-DEDE-4F60-9AEF-443606E102F4}" srcOrd="0" destOrd="0" presId="urn:microsoft.com/office/officeart/2005/8/layout/hierarchy1"/>
    <dgm:cxn modelId="{FE761B65-D441-4167-B826-8B46EBC8F461}" type="presOf" srcId="{67B82F32-7E48-4FE1-A4F3-3FA0E6E5AAD8}" destId="{A6698462-BAF4-475B-8987-031BA4E2CC2D}" srcOrd="0" destOrd="0" presId="urn:microsoft.com/office/officeart/2005/8/layout/hierarchy1"/>
    <dgm:cxn modelId="{43A9A150-5510-4070-8833-4693988E0DF2}" type="presOf" srcId="{EC1B2D67-3BE3-474A-BBA4-13024E97B9D2}" destId="{DC3888DD-7533-4CA7-81AC-BBFDEF7831D1}" srcOrd="0" destOrd="0" presId="urn:microsoft.com/office/officeart/2005/8/layout/hierarchy1"/>
    <dgm:cxn modelId="{1FF52254-A018-42C0-99D4-1668E1660811}" srcId="{1FA4C216-ACF0-41F4-8272-B9211421BF4C}" destId="{97712ED6-9709-446C-9410-3A594F9897C8}" srcOrd="2" destOrd="0" parTransId="{1B3B95C8-3D17-4287-BDEE-74811D5461AE}" sibTransId="{9C964D49-B2F4-4318-96CC-547750E34DDA}"/>
    <dgm:cxn modelId="{D801E155-09A3-4629-85DF-8D7C98320D93}" type="presOf" srcId="{A375A81F-895C-4BCB-964A-7418DEF78C12}" destId="{90C1CB01-CC37-4B2E-996B-C8DAAF6526B4}" srcOrd="0" destOrd="0" presId="urn:microsoft.com/office/officeart/2005/8/layout/hierarchy1"/>
    <dgm:cxn modelId="{FB8C0A7A-2951-4AA4-9756-EC58B90DD7BE}" type="presOf" srcId="{1B3B95C8-3D17-4287-BDEE-74811D5461AE}" destId="{6060F2B8-6F5D-4A41-A518-1E4DF4E3300F}" srcOrd="0" destOrd="0" presId="urn:microsoft.com/office/officeart/2005/8/layout/hierarchy1"/>
    <dgm:cxn modelId="{1FAA1696-AE52-4C93-828E-843D5F25F3AF}" srcId="{1FA4C216-ACF0-41F4-8272-B9211421BF4C}" destId="{F7B0EE5D-4342-4846-AD0D-04DCD283FA5C}" srcOrd="0" destOrd="0" parTransId="{EE03A401-63D6-4216-AA46-A31CCED51635}" sibTransId="{442EC18A-8F24-4E57-9388-DA015DA642FF}"/>
    <dgm:cxn modelId="{D7D237B0-23C3-411A-B633-202CD4FF618F}" srcId="{97712ED6-9709-446C-9410-3A594F9897C8}" destId="{52DA0BB2-6A9F-42B7-ADFF-AD636D1208D8}" srcOrd="0" destOrd="0" parTransId="{EC1B2D67-3BE3-474A-BBA4-13024E97B9D2}" sibTransId="{C37457A0-F332-4F1F-8903-7BE7CBFC92C0}"/>
    <dgm:cxn modelId="{7A1A88CF-B5A0-49D3-82E3-D8ED9DAC4675}" type="presOf" srcId="{52DA0BB2-6A9F-42B7-ADFF-AD636D1208D8}" destId="{00001AF9-00AA-4547-9ED6-E76B1ACE982C}" srcOrd="0" destOrd="0" presId="urn:microsoft.com/office/officeart/2005/8/layout/hierarchy1"/>
    <dgm:cxn modelId="{1F9B06DA-A83F-4828-BB51-E57781F65797}" type="presOf" srcId="{EE03A401-63D6-4216-AA46-A31CCED51635}" destId="{B2778EAC-8365-4562-B372-EA7F46AB9F1A}" srcOrd="0" destOrd="0" presId="urn:microsoft.com/office/officeart/2005/8/layout/hierarchy1"/>
    <dgm:cxn modelId="{4FDB34DE-B768-462A-8C3D-92DB139217F8}" type="presOf" srcId="{B75BB91F-01D1-4F89-8D80-D2827AE16D1D}" destId="{204E356F-40C4-4166-9A40-625F4FF5411F}" srcOrd="0" destOrd="0" presId="urn:microsoft.com/office/officeart/2005/8/layout/hierarchy1"/>
    <dgm:cxn modelId="{3DFBDCE5-5536-43B5-85A3-6E9C3DDF9AC7}" srcId="{1FA4C216-ACF0-41F4-8272-B9211421BF4C}" destId="{A375A81F-895C-4BCB-964A-7418DEF78C12}" srcOrd="1" destOrd="0" parTransId="{3DD4A435-5183-4A29-929B-2E8BC3806E9A}" sibTransId="{40E8970B-DA52-4E7F-A565-21C0EF5AF410}"/>
    <dgm:cxn modelId="{3C3A1BF1-CC93-43EF-AF9A-B5872D87A66F}" type="presOf" srcId="{3DD4A435-5183-4A29-929B-2E8BC3806E9A}" destId="{1265276B-BA32-4B00-91E3-147BEFEA2BF0}" srcOrd="0" destOrd="0" presId="urn:microsoft.com/office/officeart/2005/8/layout/hierarchy1"/>
    <dgm:cxn modelId="{F445E5F9-BB30-48BD-96EE-AD3EDF43CFE3}" type="presOf" srcId="{97712ED6-9709-446C-9410-3A594F9897C8}" destId="{298C3FB5-0FFD-4295-8ADF-C261E30BD802}" srcOrd="0" destOrd="0" presId="urn:microsoft.com/office/officeart/2005/8/layout/hierarchy1"/>
    <dgm:cxn modelId="{820E38FC-5674-486B-8E89-CED3EC8B4AE0}" type="presOf" srcId="{090C51A3-959F-426D-97F1-03A96F20E927}" destId="{22BA28AD-8A26-4C67-A252-28A9D5D7E224}" srcOrd="0" destOrd="0" presId="urn:microsoft.com/office/officeart/2005/8/layout/hierarchy1"/>
    <dgm:cxn modelId="{C06605A0-A899-402F-8D31-3B743874A91A}" type="presParOf" srcId="{204E356F-40C4-4166-9A40-625F4FF5411F}" destId="{3DA7906C-5E53-4C8F-B700-0BD7A15A17A7}" srcOrd="0" destOrd="0" presId="urn:microsoft.com/office/officeart/2005/8/layout/hierarchy1"/>
    <dgm:cxn modelId="{E018F535-0B67-4424-A4CE-015ECB4144F8}" type="presParOf" srcId="{3DA7906C-5E53-4C8F-B700-0BD7A15A17A7}" destId="{66116790-3C54-4B43-BA85-82AFDB40E4AD}" srcOrd="0" destOrd="0" presId="urn:microsoft.com/office/officeart/2005/8/layout/hierarchy1"/>
    <dgm:cxn modelId="{23251538-2415-497C-8935-95CA92A7098F}" type="presParOf" srcId="{66116790-3C54-4B43-BA85-82AFDB40E4AD}" destId="{DEF5175C-43F5-4712-9A33-2B48FC7C7C60}" srcOrd="0" destOrd="0" presId="urn:microsoft.com/office/officeart/2005/8/layout/hierarchy1"/>
    <dgm:cxn modelId="{00848D5C-3D07-4560-9A7C-8936BA56DD20}" type="presParOf" srcId="{66116790-3C54-4B43-BA85-82AFDB40E4AD}" destId="{AE18D6A9-923D-438F-BD55-270E84200B12}" srcOrd="1" destOrd="0" presId="urn:microsoft.com/office/officeart/2005/8/layout/hierarchy1"/>
    <dgm:cxn modelId="{58750563-B148-48BB-B0DB-22E61D774C5A}" type="presParOf" srcId="{3DA7906C-5E53-4C8F-B700-0BD7A15A17A7}" destId="{4608A84C-1B2E-468A-B90B-5A53A95E5A14}" srcOrd="1" destOrd="0" presId="urn:microsoft.com/office/officeart/2005/8/layout/hierarchy1"/>
    <dgm:cxn modelId="{19511A41-F5DE-4AA8-9D65-DE5B36FD2D4C}" type="presParOf" srcId="{4608A84C-1B2E-468A-B90B-5A53A95E5A14}" destId="{B2778EAC-8365-4562-B372-EA7F46AB9F1A}" srcOrd="0" destOrd="0" presId="urn:microsoft.com/office/officeart/2005/8/layout/hierarchy1"/>
    <dgm:cxn modelId="{89978354-84F7-48BF-8F71-8F6889114710}" type="presParOf" srcId="{4608A84C-1B2E-468A-B90B-5A53A95E5A14}" destId="{951F59C2-DE96-42DD-99E9-061EEE265A1E}" srcOrd="1" destOrd="0" presId="urn:microsoft.com/office/officeart/2005/8/layout/hierarchy1"/>
    <dgm:cxn modelId="{FFEEA344-9984-4C7F-83EE-797EEC5E37A9}" type="presParOf" srcId="{951F59C2-DE96-42DD-99E9-061EEE265A1E}" destId="{AE3ACF5E-E037-48CD-8F33-546E115CD9B4}" srcOrd="0" destOrd="0" presId="urn:microsoft.com/office/officeart/2005/8/layout/hierarchy1"/>
    <dgm:cxn modelId="{797A728A-A4DB-4580-84AD-2A5CA5FEF1A2}" type="presParOf" srcId="{AE3ACF5E-E037-48CD-8F33-546E115CD9B4}" destId="{F7B4E245-2BAC-4736-A549-E4D5F80D1AEC}" srcOrd="0" destOrd="0" presId="urn:microsoft.com/office/officeart/2005/8/layout/hierarchy1"/>
    <dgm:cxn modelId="{CC7A66EA-5788-4AB7-9D39-3057D8B14949}" type="presParOf" srcId="{AE3ACF5E-E037-48CD-8F33-546E115CD9B4}" destId="{B214E02B-A0BB-4522-8FD4-669954F32AF4}" srcOrd="1" destOrd="0" presId="urn:microsoft.com/office/officeart/2005/8/layout/hierarchy1"/>
    <dgm:cxn modelId="{C92B49B9-0539-436B-B1BC-ED40590AB768}" type="presParOf" srcId="{951F59C2-DE96-42DD-99E9-061EEE265A1E}" destId="{73D0B172-393D-47B2-BC27-E9811B9EAB1C}" srcOrd="1" destOrd="0" presId="urn:microsoft.com/office/officeart/2005/8/layout/hierarchy1"/>
    <dgm:cxn modelId="{8EF93207-9610-4633-A1F5-EC08E187D6B9}" type="presParOf" srcId="{73D0B172-393D-47B2-BC27-E9811B9EAB1C}" destId="{22BA28AD-8A26-4C67-A252-28A9D5D7E224}" srcOrd="0" destOrd="0" presId="urn:microsoft.com/office/officeart/2005/8/layout/hierarchy1"/>
    <dgm:cxn modelId="{71149855-DEB9-4A2C-BCED-29C4AC2C6223}" type="presParOf" srcId="{73D0B172-393D-47B2-BC27-E9811B9EAB1C}" destId="{FD9E629B-1057-4C18-847F-E5CD4A7AB998}" srcOrd="1" destOrd="0" presId="urn:microsoft.com/office/officeart/2005/8/layout/hierarchy1"/>
    <dgm:cxn modelId="{8CC3FB20-9F10-41AE-AAC3-8B4EE6C9999B}" type="presParOf" srcId="{FD9E629B-1057-4C18-847F-E5CD4A7AB998}" destId="{438879E3-D1B0-4E1F-A250-F8877564667D}" srcOrd="0" destOrd="0" presId="urn:microsoft.com/office/officeart/2005/8/layout/hierarchy1"/>
    <dgm:cxn modelId="{3C7A292A-9777-4FE2-80C0-EC6240E39EC5}" type="presParOf" srcId="{438879E3-D1B0-4E1F-A250-F8877564667D}" destId="{4F269879-4265-4572-A622-AE144ECD0546}" srcOrd="0" destOrd="0" presId="urn:microsoft.com/office/officeart/2005/8/layout/hierarchy1"/>
    <dgm:cxn modelId="{CEF0E680-02D7-4073-AA80-2DA898823ACF}" type="presParOf" srcId="{438879E3-D1B0-4E1F-A250-F8877564667D}" destId="{ADE6999A-DEDE-4F60-9AEF-443606E102F4}" srcOrd="1" destOrd="0" presId="urn:microsoft.com/office/officeart/2005/8/layout/hierarchy1"/>
    <dgm:cxn modelId="{67517AC1-BDAA-4585-9CA2-AB315320AC68}" type="presParOf" srcId="{FD9E629B-1057-4C18-847F-E5CD4A7AB998}" destId="{26A2A5AE-46BE-4381-9CFE-9BC4307318F6}" srcOrd="1" destOrd="0" presId="urn:microsoft.com/office/officeart/2005/8/layout/hierarchy1"/>
    <dgm:cxn modelId="{C01A553B-E8D2-442B-BCCF-0A18125A28A8}" type="presParOf" srcId="{73D0B172-393D-47B2-BC27-E9811B9EAB1C}" destId="{5F0497D8-13C8-45CE-8747-6664DFFE98F8}" srcOrd="2" destOrd="0" presId="urn:microsoft.com/office/officeart/2005/8/layout/hierarchy1"/>
    <dgm:cxn modelId="{754109FA-1555-42B3-9451-3B40FB620B93}" type="presParOf" srcId="{73D0B172-393D-47B2-BC27-E9811B9EAB1C}" destId="{E655CC9E-A69E-4327-AE4D-18C7E35FDA95}" srcOrd="3" destOrd="0" presId="urn:microsoft.com/office/officeart/2005/8/layout/hierarchy1"/>
    <dgm:cxn modelId="{F0C77275-24D1-4E3A-9EE3-337A226E8A6F}" type="presParOf" srcId="{E655CC9E-A69E-4327-AE4D-18C7E35FDA95}" destId="{047263D4-8946-490C-B5FA-3084B602CC18}" srcOrd="0" destOrd="0" presId="urn:microsoft.com/office/officeart/2005/8/layout/hierarchy1"/>
    <dgm:cxn modelId="{99FC639D-014A-413D-92BC-DCF313BD5D91}" type="presParOf" srcId="{047263D4-8946-490C-B5FA-3084B602CC18}" destId="{7F87C84F-59E1-4453-A0F0-BC8F01981267}" srcOrd="0" destOrd="0" presId="urn:microsoft.com/office/officeart/2005/8/layout/hierarchy1"/>
    <dgm:cxn modelId="{716A7DDE-2EDB-40EB-BA36-B9206FE1A460}" type="presParOf" srcId="{047263D4-8946-490C-B5FA-3084B602CC18}" destId="{A6698462-BAF4-475B-8987-031BA4E2CC2D}" srcOrd="1" destOrd="0" presId="urn:microsoft.com/office/officeart/2005/8/layout/hierarchy1"/>
    <dgm:cxn modelId="{F15C3E24-C655-408A-BD95-3088F23CFF5D}" type="presParOf" srcId="{E655CC9E-A69E-4327-AE4D-18C7E35FDA95}" destId="{04D77813-AD4E-437C-9DCC-F0B8EAD1D184}" srcOrd="1" destOrd="0" presId="urn:microsoft.com/office/officeart/2005/8/layout/hierarchy1"/>
    <dgm:cxn modelId="{25E832CF-DA1B-4333-AFFE-46777956986D}" type="presParOf" srcId="{73D0B172-393D-47B2-BC27-E9811B9EAB1C}" destId="{A25286A0-D5AE-4539-B5DC-77A487A5A645}" srcOrd="4" destOrd="0" presId="urn:microsoft.com/office/officeart/2005/8/layout/hierarchy1"/>
    <dgm:cxn modelId="{E4AEBC41-DD37-470A-A258-A3CB8F4B2F23}" type="presParOf" srcId="{73D0B172-393D-47B2-BC27-E9811B9EAB1C}" destId="{F5ABADF5-EC82-468C-8EA8-A481A2617A1E}" srcOrd="5" destOrd="0" presId="urn:microsoft.com/office/officeart/2005/8/layout/hierarchy1"/>
    <dgm:cxn modelId="{97F8948E-A812-4575-87D1-68EC82CEDE54}" type="presParOf" srcId="{F5ABADF5-EC82-468C-8EA8-A481A2617A1E}" destId="{0C569387-A1D1-40DE-80C9-6A2007EAB392}" srcOrd="0" destOrd="0" presId="urn:microsoft.com/office/officeart/2005/8/layout/hierarchy1"/>
    <dgm:cxn modelId="{1DC7B3F4-40DF-42F6-8452-4CA6703AF5D0}" type="presParOf" srcId="{0C569387-A1D1-40DE-80C9-6A2007EAB392}" destId="{6FC74790-E8C2-4151-83F2-A041B3FD88CD}" srcOrd="0" destOrd="0" presId="urn:microsoft.com/office/officeart/2005/8/layout/hierarchy1"/>
    <dgm:cxn modelId="{78707A24-A2E1-46A1-B9D1-501220C9C59A}" type="presParOf" srcId="{0C569387-A1D1-40DE-80C9-6A2007EAB392}" destId="{1898538C-1B26-4C73-A78D-387E4DB781E8}" srcOrd="1" destOrd="0" presId="urn:microsoft.com/office/officeart/2005/8/layout/hierarchy1"/>
    <dgm:cxn modelId="{B48B570F-0427-4802-97A0-4A377F514992}" type="presParOf" srcId="{F5ABADF5-EC82-468C-8EA8-A481A2617A1E}" destId="{BA0EED13-A27C-4CE2-A6EE-4D6B9B7F2C46}" srcOrd="1" destOrd="0" presId="urn:microsoft.com/office/officeart/2005/8/layout/hierarchy1"/>
    <dgm:cxn modelId="{7ADE3E1A-23B7-4AC3-BB69-1B57B3B50C48}" type="presParOf" srcId="{4608A84C-1B2E-468A-B90B-5A53A95E5A14}" destId="{1265276B-BA32-4B00-91E3-147BEFEA2BF0}" srcOrd="2" destOrd="0" presId="urn:microsoft.com/office/officeart/2005/8/layout/hierarchy1"/>
    <dgm:cxn modelId="{44E20DC7-D01D-4218-AF39-C14E87C6E389}" type="presParOf" srcId="{4608A84C-1B2E-468A-B90B-5A53A95E5A14}" destId="{0F62A821-166A-496B-9CB5-DC6769BE2D47}" srcOrd="3" destOrd="0" presId="urn:microsoft.com/office/officeart/2005/8/layout/hierarchy1"/>
    <dgm:cxn modelId="{8649834F-6827-4D24-A7F8-536828A3C0BC}" type="presParOf" srcId="{0F62A821-166A-496B-9CB5-DC6769BE2D47}" destId="{EA9AF0B6-1637-4F21-8EA9-EE9178BFF980}" srcOrd="0" destOrd="0" presId="urn:microsoft.com/office/officeart/2005/8/layout/hierarchy1"/>
    <dgm:cxn modelId="{8D92D5EB-50EA-4BE0-BAD4-DBDB0669C15A}" type="presParOf" srcId="{EA9AF0B6-1637-4F21-8EA9-EE9178BFF980}" destId="{90589EA0-125B-4017-864B-DB12D02D6E9F}" srcOrd="0" destOrd="0" presId="urn:microsoft.com/office/officeart/2005/8/layout/hierarchy1"/>
    <dgm:cxn modelId="{AF4ECD75-7FD3-4535-B362-F3413CC83665}" type="presParOf" srcId="{EA9AF0B6-1637-4F21-8EA9-EE9178BFF980}" destId="{90C1CB01-CC37-4B2E-996B-C8DAAF6526B4}" srcOrd="1" destOrd="0" presId="urn:microsoft.com/office/officeart/2005/8/layout/hierarchy1"/>
    <dgm:cxn modelId="{E35BAD58-22EB-4053-A873-28A22C0A9FB2}" type="presParOf" srcId="{0F62A821-166A-496B-9CB5-DC6769BE2D47}" destId="{1185EFD3-96BD-4F1C-A0A3-3B3457F1174E}" srcOrd="1" destOrd="0" presId="urn:microsoft.com/office/officeart/2005/8/layout/hierarchy1"/>
    <dgm:cxn modelId="{37CBD13E-8550-49CF-8DAB-4C9B5F2A15E7}" type="presParOf" srcId="{4608A84C-1B2E-468A-B90B-5A53A95E5A14}" destId="{6060F2B8-6F5D-4A41-A518-1E4DF4E3300F}" srcOrd="4" destOrd="0" presId="urn:microsoft.com/office/officeart/2005/8/layout/hierarchy1"/>
    <dgm:cxn modelId="{810B5E03-AC2B-4A86-9915-9DB203FF6DC5}" type="presParOf" srcId="{4608A84C-1B2E-468A-B90B-5A53A95E5A14}" destId="{07F86F7A-6522-4F77-BD46-A5BAB3CEB34A}" srcOrd="5" destOrd="0" presId="urn:microsoft.com/office/officeart/2005/8/layout/hierarchy1"/>
    <dgm:cxn modelId="{30983A0C-651C-4040-93A1-71D5F757D28B}" type="presParOf" srcId="{07F86F7A-6522-4F77-BD46-A5BAB3CEB34A}" destId="{56788FE5-46E1-4FC9-9E6E-CBF885FF5FA8}" srcOrd="0" destOrd="0" presId="urn:microsoft.com/office/officeart/2005/8/layout/hierarchy1"/>
    <dgm:cxn modelId="{D4A6C6DA-3749-4250-8A19-7978500BFDDD}" type="presParOf" srcId="{56788FE5-46E1-4FC9-9E6E-CBF885FF5FA8}" destId="{3E60E5FC-78A2-4BB9-99DF-906F9B241277}" srcOrd="0" destOrd="0" presId="urn:microsoft.com/office/officeart/2005/8/layout/hierarchy1"/>
    <dgm:cxn modelId="{514B3AF6-5D91-4485-84C3-126D57533FE4}" type="presParOf" srcId="{56788FE5-46E1-4FC9-9E6E-CBF885FF5FA8}" destId="{298C3FB5-0FFD-4295-8ADF-C261E30BD802}" srcOrd="1" destOrd="0" presId="urn:microsoft.com/office/officeart/2005/8/layout/hierarchy1"/>
    <dgm:cxn modelId="{33BEE57D-0843-41C7-9082-5017493E9D8C}" type="presParOf" srcId="{07F86F7A-6522-4F77-BD46-A5BAB3CEB34A}" destId="{4EBE84CC-62E9-4256-BCE2-BE2F841C93E6}" srcOrd="1" destOrd="0" presId="urn:microsoft.com/office/officeart/2005/8/layout/hierarchy1"/>
    <dgm:cxn modelId="{E30D74B5-A485-434B-AF4E-A82692B76135}" type="presParOf" srcId="{4EBE84CC-62E9-4256-BCE2-BE2F841C93E6}" destId="{DC3888DD-7533-4CA7-81AC-BBFDEF7831D1}" srcOrd="0" destOrd="0" presId="urn:microsoft.com/office/officeart/2005/8/layout/hierarchy1"/>
    <dgm:cxn modelId="{3FE9B20C-1D8E-433A-A643-33FEFABA20CA}" type="presParOf" srcId="{4EBE84CC-62E9-4256-BCE2-BE2F841C93E6}" destId="{F7A2B12C-9C92-4A0E-9404-29DCC4E7D97C}" srcOrd="1" destOrd="0" presId="urn:microsoft.com/office/officeart/2005/8/layout/hierarchy1"/>
    <dgm:cxn modelId="{EE5DF507-D1AB-40A6-88F8-3F66F9D4ACFB}" type="presParOf" srcId="{F7A2B12C-9C92-4A0E-9404-29DCC4E7D97C}" destId="{DC5875B9-C423-4334-8410-CBD456123902}" srcOrd="0" destOrd="0" presId="urn:microsoft.com/office/officeart/2005/8/layout/hierarchy1"/>
    <dgm:cxn modelId="{77770A6E-3405-4FA9-A953-55CB04F907D1}" type="presParOf" srcId="{DC5875B9-C423-4334-8410-CBD456123902}" destId="{F55E2E8E-CEAB-4138-B676-F82600651A97}" srcOrd="0" destOrd="0" presId="urn:microsoft.com/office/officeart/2005/8/layout/hierarchy1"/>
    <dgm:cxn modelId="{FA15D07F-3AF2-4BDB-AFED-9D8C6923001B}" type="presParOf" srcId="{DC5875B9-C423-4334-8410-CBD456123902}" destId="{00001AF9-00AA-4547-9ED6-E76B1ACE982C}" srcOrd="1" destOrd="0" presId="urn:microsoft.com/office/officeart/2005/8/layout/hierarchy1"/>
    <dgm:cxn modelId="{93630F52-AF6B-4A24-8C1D-6C3B9F819EBA}" type="presParOf" srcId="{F7A2B12C-9C92-4A0E-9404-29DCC4E7D97C}" destId="{B1CC1909-0FE8-409E-A8E9-220730B7D8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BB91F-01D1-4F89-8D80-D2827AE16D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4C216-ACF0-41F4-8272-B9211421BF4C}">
      <dgm:prSet phldrT="[Text]"/>
      <dgm:spPr/>
      <dgm:t>
        <a:bodyPr/>
        <a:lstStyle/>
        <a:p>
          <a:r>
            <a:rPr lang="en-US" dirty="0"/>
            <a:t>Shape</a:t>
          </a:r>
        </a:p>
      </dgm:t>
    </dgm:pt>
    <dgm:pt modelId="{C642734B-FC50-4CF7-ACB3-8BB5C44EA739}" type="parTrans" cxnId="{ED0FD602-C2B4-4729-B7D9-B9CB8C50C572}">
      <dgm:prSet/>
      <dgm:spPr/>
      <dgm:t>
        <a:bodyPr/>
        <a:lstStyle/>
        <a:p>
          <a:endParaRPr lang="en-US"/>
        </a:p>
      </dgm:t>
    </dgm:pt>
    <dgm:pt modelId="{6F0D9C47-243A-4705-B474-72936D4C9B52}" type="sibTrans" cxnId="{ED0FD602-C2B4-4729-B7D9-B9CB8C50C572}">
      <dgm:prSet/>
      <dgm:spPr/>
      <dgm:t>
        <a:bodyPr/>
        <a:lstStyle/>
        <a:p>
          <a:endParaRPr lang="en-US"/>
        </a:p>
      </dgm:t>
    </dgm:pt>
    <dgm:pt modelId="{A375A81F-895C-4BCB-964A-7418DEF78C12}">
      <dgm:prSet phldrT="[Text]"/>
      <dgm:spPr/>
      <dgm:t>
        <a:bodyPr/>
        <a:lstStyle/>
        <a:p>
          <a:r>
            <a:rPr lang="en-US" dirty="0"/>
            <a:t>Rectangle</a:t>
          </a:r>
        </a:p>
      </dgm:t>
    </dgm:pt>
    <dgm:pt modelId="{3DD4A435-5183-4A29-929B-2E8BC3806E9A}" type="parTrans" cxnId="{3DFBDCE5-5536-43B5-85A3-6E9C3DDF9AC7}">
      <dgm:prSet/>
      <dgm:spPr/>
      <dgm:t>
        <a:bodyPr/>
        <a:lstStyle/>
        <a:p>
          <a:endParaRPr lang="en-US"/>
        </a:p>
      </dgm:t>
    </dgm:pt>
    <dgm:pt modelId="{40E8970B-DA52-4E7F-A565-21C0EF5AF410}" type="sibTrans" cxnId="{3DFBDCE5-5536-43B5-85A3-6E9C3DDF9AC7}">
      <dgm:prSet/>
      <dgm:spPr/>
      <dgm:t>
        <a:bodyPr/>
        <a:lstStyle/>
        <a:p>
          <a:endParaRPr lang="en-US"/>
        </a:p>
      </dgm:t>
    </dgm:pt>
    <dgm:pt modelId="{97712ED6-9709-446C-9410-3A594F9897C8}">
      <dgm:prSet phldrT="[Text]"/>
      <dgm:spPr/>
      <dgm:t>
        <a:bodyPr/>
        <a:lstStyle/>
        <a:p>
          <a:r>
            <a:rPr lang="en-US" dirty="0"/>
            <a:t>Oval</a:t>
          </a:r>
        </a:p>
      </dgm:t>
    </dgm:pt>
    <dgm:pt modelId="{1B3B95C8-3D17-4287-BDEE-74811D5461AE}" type="parTrans" cxnId="{1FF52254-A018-42C0-99D4-1668E1660811}">
      <dgm:prSet/>
      <dgm:spPr/>
      <dgm:t>
        <a:bodyPr/>
        <a:lstStyle/>
        <a:p>
          <a:endParaRPr lang="en-US"/>
        </a:p>
      </dgm:t>
    </dgm:pt>
    <dgm:pt modelId="{9C964D49-B2F4-4318-96CC-547750E34DDA}" type="sibTrans" cxnId="{1FF52254-A018-42C0-99D4-1668E1660811}">
      <dgm:prSet/>
      <dgm:spPr/>
      <dgm:t>
        <a:bodyPr/>
        <a:lstStyle/>
        <a:p>
          <a:endParaRPr lang="en-US"/>
        </a:p>
      </dgm:t>
    </dgm:pt>
    <dgm:pt modelId="{F7B0EE5D-4342-4846-AD0D-04DCD283FA5C}">
      <dgm:prSet phldrT="[Text]"/>
      <dgm:spPr/>
      <dgm:t>
        <a:bodyPr/>
        <a:lstStyle/>
        <a:p>
          <a:r>
            <a:rPr lang="en-US" dirty="0"/>
            <a:t>Triangle</a:t>
          </a:r>
        </a:p>
      </dgm:t>
    </dgm:pt>
    <dgm:pt modelId="{EE03A401-63D6-4216-AA46-A31CCED51635}" type="parTrans" cxnId="{1FAA1696-AE52-4C93-828E-843D5F25F3AF}">
      <dgm:prSet/>
      <dgm:spPr/>
      <dgm:t>
        <a:bodyPr/>
        <a:lstStyle/>
        <a:p>
          <a:endParaRPr lang="en-US"/>
        </a:p>
      </dgm:t>
    </dgm:pt>
    <dgm:pt modelId="{442EC18A-8F24-4E57-9388-DA015DA642FF}" type="sibTrans" cxnId="{1FAA1696-AE52-4C93-828E-843D5F25F3AF}">
      <dgm:prSet/>
      <dgm:spPr/>
      <dgm:t>
        <a:bodyPr/>
        <a:lstStyle/>
        <a:p>
          <a:endParaRPr lang="en-US"/>
        </a:p>
      </dgm:t>
    </dgm:pt>
    <dgm:pt modelId="{2D3DC982-434C-41FC-B754-EEBE40EFC31A}">
      <dgm:prSet phldrT="[Text]"/>
      <dgm:spPr/>
      <dgm:t>
        <a:bodyPr/>
        <a:lstStyle/>
        <a:p>
          <a:r>
            <a:rPr lang="en-US" dirty="0"/>
            <a:t>Square</a:t>
          </a:r>
        </a:p>
      </dgm:t>
    </dgm:pt>
    <dgm:pt modelId="{00FB6B8A-F34B-43FE-AB0D-FE0BC7B8BA40}" type="parTrans" cxnId="{B3ACC022-79E4-4699-AD79-E8F586584CD4}">
      <dgm:prSet/>
      <dgm:spPr/>
      <dgm:t>
        <a:bodyPr/>
        <a:lstStyle/>
        <a:p>
          <a:endParaRPr lang="en-US"/>
        </a:p>
      </dgm:t>
    </dgm:pt>
    <dgm:pt modelId="{A7F1C867-5DBA-4AB7-A5D3-DEC4C9FE856E}" type="sibTrans" cxnId="{B3ACC022-79E4-4699-AD79-E8F586584CD4}">
      <dgm:prSet/>
      <dgm:spPr/>
      <dgm:t>
        <a:bodyPr/>
        <a:lstStyle/>
        <a:p>
          <a:endParaRPr lang="en-US"/>
        </a:p>
      </dgm:t>
    </dgm:pt>
    <dgm:pt modelId="{9925753E-F22F-4070-A8A3-8D15CA75F7E5}">
      <dgm:prSet phldrT="[Text]"/>
      <dgm:spPr/>
      <dgm:t>
        <a:bodyPr/>
        <a:lstStyle/>
        <a:p>
          <a:r>
            <a:rPr lang="en-US" dirty="0"/>
            <a:t>Right Triangle</a:t>
          </a:r>
        </a:p>
      </dgm:t>
    </dgm:pt>
    <dgm:pt modelId="{090C51A3-959F-426D-97F1-03A96F20E927}" type="parTrans" cxnId="{4594B42D-2CB2-47C3-A005-CAA81814A907}">
      <dgm:prSet/>
      <dgm:spPr/>
      <dgm:t>
        <a:bodyPr/>
        <a:lstStyle/>
        <a:p>
          <a:endParaRPr lang="en-US"/>
        </a:p>
      </dgm:t>
    </dgm:pt>
    <dgm:pt modelId="{AF08F35A-22F9-433A-921D-01E996990FA4}" type="sibTrans" cxnId="{4594B42D-2CB2-47C3-A005-CAA81814A907}">
      <dgm:prSet/>
      <dgm:spPr/>
      <dgm:t>
        <a:bodyPr/>
        <a:lstStyle/>
        <a:p>
          <a:endParaRPr lang="en-US"/>
        </a:p>
      </dgm:t>
    </dgm:pt>
    <dgm:pt modelId="{67B82F32-7E48-4FE1-A4F3-3FA0E6E5AAD8}">
      <dgm:prSet phldrT="[Text]"/>
      <dgm:spPr/>
      <dgm:t>
        <a:bodyPr/>
        <a:lstStyle/>
        <a:p>
          <a:r>
            <a:rPr lang="en-US" dirty="0"/>
            <a:t>Isosceles Triangle</a:t>
          </a:r>
        </a:p>
      </dgm:t>
    </dgm:pt>
    <dgm:pt modelId="{DA239CDF-504C-4886-AE42-C3F05589D5AC}" type="parTrans" cxnId="{835AA917-6FF0-4FF5-9C71-A8BABF08273F}">
      <dgm:prSet/>
      <dgm:spPr/>
      <dgm:t>
        <a:bodyPr/>
        <a:lstStyle/>
        <a:p>
          <a:endParaRPr lang="en-US"/>
        </a:p>
      </dgm:t>
    </dgm:pt>
    <dgm:pt modelId="{960F5827-D2F1-4F7F-BCBC-6C51A6C062FC}" type="sibTrans" cxnId="{835AA917-6FF0-4FF5-9C71-A8BABF08273F}">
      <dgm:prSet/>
      <dgm:spPr/>
      <dgm:t>
        <a:bodyPr/>
        <a:lstStyle/>
        <a:p>
          <a:endParaRPr lang="en-US"/>
        </a:p>
      </dgm:t>
    </dgm:pt>
    <dgm:pt modelId="{4B37A9E3-4E7C-46C8-ACC2-A3062EC869C7}">
      <dgm:prSet phldrT="[Text]"/>
      <dgm:spPr/>
      <dgm:t>
        <a:bodyPr/>
        <a:lstStyle/>
        <a:p>
          <a:r>
            <a:rPr lang="en-US" dirty="0"/>
            <a:t>Acute Triangle</a:t>
          </a:r>
        </a:p>
      </dgm:t>
    </dgm:pt>
    <dgm:pt modelId="{63AF4EDE-750D-43E5-8821-B00C85D21FD6}" type="parTrans" cxnId="{A64D5321-10F7-4959-84A4-BCA91B0E84FF}">
      <dgm:prSet/>
      <dgm:spPr/>
      <dgm:t>
        <a:bodyPr/>
        <a:lstStyle/>
        <a:p>
          <a:endParaRPr lang="en-US"/>
        </a:p>
      </dgm:t>
    </dgm:pt>
    <dgm:pt modelId="{C59A2092-C9A2-4185-8DE4-B54D8266AFCA}" type="sibTrans" cxnId="{A64D5321-10F7-4959-84A4-BCA91B0E84FF}">
      <dgm:prSet/>
      <dgm:spPr/>
      <dgm:t>
        <a:bodyPr/>
        <a:lstStyle/>
        <a:p>
          <a:endParaRPr lang="en-US"/>
        </a:p>
      </dgm:t>
    </dgm:pt>
    <dgm:pt modelId="{52DA0BB2-6A9F-42B7-ADFF-AD636D1208D8}">
      <dgm:prSet phldrT="[Text]"/>
      <dgm:spPr/>
      <dgm:t>
        <a:bodyPr/>
        <a:lstStyle/>
        <a:p>
          <a:r>
            <a:rPr lang="en-US" dirty="0"/>
            <a:t>Circle</a:t>
          </a:r>
        </a:p>
      </dgm:t>
    </dgm:pt>
    <dgm:pt modelId="{EC1B2D67-3BE3-474A-BBA4-13024E97B9D2}" type="parTrans" cxnId="{D7D237B0-23C3-411A-B633-202CD4FF618F}">
      <dgm:prSet/>
      <dgm:spPr/>
      <dgm:t>
        <a:bodyPr/>
        <a:lstStyle/>
        <a:p>
          <a:endParaRPr lang="en-US"/>
        </a:p>
      </dgm:t>
    </dgm:pt>
    <dgm:pt modelId="{C37457A0-F332-4F1F-8903-7BE7CBFC92C0}" type="sibTrans" cxnId="{D7D237B0-23C3-411A-B633-202CD4FF618F}">
      <dgm:prSet/>
      <dgm:spPr/>
      <dgm:t>
        <a:bodyPr/>
        <a:lstStyle/>
        <a:p>
          <a:endParaRPr lang="en-US"/>
        </a:p>
      </dgm:t>
    </dgm:pt>
    <dgm:pt modelId="{204E356F-40C4-4166-9A40-625F4FF5411F}" type="pres">
      <dgm:prSet presAssocID="{B75BB91F-01D1-4F89-8D80-D2827AE16D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7906C-5E53-4C8F-B700-0BD7A15A17A7}" type="pres">
      <dgm:prSet presAssocID="{1FA4C216-ACF0-41F4-8272-B9211421BF4C}" presName="hierRoot1" presStyleCnt="0"/>
      <dgm:spPr/>
    </dgm:pt>
    <dgm:pt modelId="{66116790-3C54-4B43-BA85-82AFDB40E4AD}" type="pres">
      <dgm:prSet presAssocID="{1FA4C216-ACF0-41F4-8272-B9211421BF4C}" presName="composite" presStyleCnt="0"/>
      <dgm:spPr/>
    </dgm:pt>
    <dgm:pt modelId="{DEF5175C-43F5-4712-9A33-2B48FC7C7C60}" type="pres">
      <dgm:prSet presAssocID="{1FA4C216-ACF0-41F4-8272-B9211421BF4C}" presName="background" presStyleLbl="node0" presStyleIdx="0" presStyleCnt="1"/>
      <dgm:spPr/>
    </dgm:pt>
    <dgm:pt modelId="{AE18D6A9-923D-438F-BD55-270E84200B12}" type="pres">
      <dgm:prSet presAssocID="{1FA4C216-ACF0-41F4-8272-B9211421BF4C}" presName="text" presStyleLbl="fgAcc0" presStyleIdx="0" presStyleCnt="1">
        <dgm:presLayoutVars>
          <dgm:chPref val="3"/>
        </dgm:presLayoutVars>
      </dgm:prSet>
      <dgm:spPr/>
    </dgm:pt>
    <dgm:pt modelId="{4608A84C-1B2E-468A-B90B-5A53A95E5A14}" type="pres">
      <dgm:prSet presAssocID="{1FA4C216-ACF0-41F4-8272-B9211421BF4C}" presName="hierChild2" presStyleCnt="0"/>
      <dgm:spPr/>
    </dgm:pt>
    <dgm:pt modelId="{B2778EAC-8365-4562-B372-EA7F46AB9F1A}" type="pres">
      <dgm:prSet presAssocID="{EE03A401-63D6-4216-AA46-A31CCED51635}" presName="Name10" presStyleLbl="parChTrans1D2" presStyleIdx="0" presStyleCnt="3"/>
      <dgm:spPr/>
    </dgm:pt>
    <dgm:pt modelId="{951F59C2-DE96-42DD-99E9-061EEE265A1E}" type="pres">
      <dgm:prSet presAssocID="{F7B0EE5D-4342-4846-AD0D-04DCD283FA5C}" presName="hierRoot2" presStyleCnt="0"/>
      <dgm:spPr/>
    </dgm:pt>
    <dgm:pt modelId="{AE3ACF5E-E037-48CD-8F33-546E115CD9B4}" type="pres">
      <dgm:prSet presAssocID="{F7B0EE5D-4342-4846-AD0D-04DCD283FA5C}" presName="composite2" presStyleCnt="0"/>
      <dgm:spPr/>
    </dgm:pt>
    <dgm:pt modelId="{F7B4E245-2BAC-4736-A549-E4D5F80D1AEC}" type="pres">
      <dgm:prSet presAssocID="{F7B0EE5D-4342-4846-AD0D-04DCD283FA5C}" presName="background2" presStyleLbl="node2" presStyleIdx="0" presStyleCnt="3"/>
      <dgm:spPr/>
    </dgm:pt>
    <dgm:pt modelId="{B214E02B-A0BB-4522-8FD4-669954F32AF4}" type="pres">
      <dgm:prSet presAssocID="{F7B0EE5D-4342-4846-AD0D-04DCD283FA5C}" presName="text2" presStyleLbl="fgAcc2" presStyleIdx="0" presStyleCnt="3" custLinFactNeighborX="-90503">
        <dgm:presLayoutVars>
          <dgm:chPref val="3"/>
        </dgm:presLayoutVars>
      </dgm:prSet>
      <dgm:spPr/>
    </dgm:pt>
    <dgm:pt modelId="{73D0B172-393D-47B2-BC27-E9811B9EAB1C}" type="pres">
      <dgm:prSet presAssocID="{F7B0EE5D-4342-4846-AD0D-04DCD283FA5C}" presName="hierChild3" presStyleCnt="0"/>
      <dgm:spPr/>
    </dgm:pt>
    <dgm:pt modelId="{22BA28AD-8A26-4C67-A252-28A9D5D7E224}" type="pres">
      <dgm:prSet presAssocID="{090C51A3-959F-426D-97F1-03A96F20E927}" presName="Name17" presStyleLbl="parChTrans1D3" presStyleIdx="0" presStyleCnt="5"/>
      <dgm:spPr/>
    </dgm:pt>
    <dgm:pt modelId="{FD9E629B-1057-4C18-847F-E5CD4A7AB998}" type="pres">
      <dgm:prSet presAssocID="{9925753E-F22F-4070-A8A3-8D15CA75F7E5}" presName="hierRoot3" presStyleCnt="0"/>
      <dgm:spPr/>
    </dgm:pt>
    <dgm:pt modelId="{438879E3-D1B0-4E1F-A250-F8877564667D}" type="pres">
      <dgm:prSet presAssocID="{9925753E-F22F-4070-A8A3-8D15CA75F7E5}" presName="composite3" presStyleCnt="0"/>
      <dgm:spPr/>
    </dgm:pt>
    <dgm:pt modelId="{4F269879-4265-4572-A622-AE144ECD0546}" type="pres">
      <dgm:prSet presAssocID="{9925753E-F22F-4070-A8A3-8D15CA75F7E5}" presName="background3" presStyleLbl="node3" presStyleIdx="0" presStyleCnt="5"/>
      <dgm:spPr/>
    </dgm:pt>
    <dgm:pt modelId="{ADE6999A-DEDE-4F60-9AEF-443606E102F4}" type="pres">
      <dgm:prSet presAssocID="{9925753E-F22F-4070-A8A3-8D15CA75F7E5}" presName="text3" presStyleLbl="fgAcc3" presStyleIdx="0" presStyleCnt="5" custLinFactNeighborX="-90503">
        <dgm:presLayoutVars>
          <dgm:chPref val="3"/>
        </dgm:presLayoutVars>
      </dgm:prSet>
      <dgm:spPr/>
    </dgm:pt>
    <dgm:pt modelId="{26A2A5AE-46BE-4381-9CFE-9BC4307318F6}" type="pres">
      <dgm:prSet presAssocID="{9925753E-F22F-4070-A8A3-8D15CA75F7E5}" presName="hierChild4" presStyleCnt="0"/>
      <dgm:spPr/>
    </dgm:pt>
    <dgm:pt modelId="{5F0497D8-13C8-45CE-8747-6664DFFE98F8}" type="pres">
      <dgm:prSet presAssocID="{DA239CDF-504C-4886-AE42-C3F05589D5AC}" presName="Name17" presStyleLbl="parChTrans1D3" presStyleIdx="1" presStyleCnt="5"/>
      <dgm:spPr/>
    </dgm:pt>
    <dgm:pt modelId="{E655CC9E-A69E-4327-AE4D-18C7E35FDA95}" type="pres">
      <dgm:prSet presAssocID="{67B82F32-7E48-4FE1-A4F3-3FA0E6E5AAD8}" presName="hierRoot3" presStyleCnt="0"/>
      <dgm:spPr/>
    </dgm:pt>
    <dgm:pt modelId="{047263D4-8946-490C-B5FA-3084B602CC18}" type="pres">
      <dgm:prSet presAssocID="{67B82F32-7E48-4FE1-A4F3-3FA0E6E5AAD8}" presName="composite3" presStyleCnt="0"/>
      <dgm:spPr/>
    </dgm:pt>
    <dgm:pt modelId="{7F87C84F-59E1-4453-A0F0-BC8F01981267}" type="pres">
      <dgm:prSet presAssocID="{67B82F32-7E48-4FE1-A4F3-3FA0E6E5AAD8}" presName="background3" presStyleLbl="node3" presStyleIdx="1" presStyleCnt="5"/>
      <dgm:spPr/>
    </dgm:pt>
    <dgm:pt modelId="{A6698462-BAF4-475B-8987-031BA4E2CC2D}" type="pres">
      <dgm:prSet presAssocID="{67B82F32-7E48-4FE1-A4F3-3FA0E6E5AAD8}" presName="text3" presStyleLbl="fgAcc3" presStyleIdx="1" presStyleCnt="5" custLinFactNeighborX="-90503">
        <dgm:presLayoutVars>
          <dgm:chPref val="3"/>
        </dgm:presLayoutVars>
      </dgm:prSet>
      <dgm:spPr/>
    </dgm:pt>
    <dgm:pt modelId="{04D77813-AD4E-437C-9DCC-F0B8EAD1D184}" type="pres">
      <dgm:prSet presAssocID="{67B82F32-7E48-4FE1-A4F3-3FA0E6E5AAD8}" presName="hierChild4" presStyleCnt="0"/>
      <dgm:spPr/>
    </dgm:pt>
    <dgm:pt modelId="{A25286A0-D5AE-4539-B5DC-77A487A5A645}" type="pres">
      <dgm:prSet presAssocID="{63AF4EDE-750D-43E5-8821-B00C85D21FD6}" presName="Name17" presStyleLbl="parChTrans1D3" presStyleIdx="2" presStyleCnt="5"/>
      <dgm:spPr/>
    </dgm:pt>
    <dgm:pt modelId="{F5ABADF5-EC82-468C-8EA8-A481A2617A1E}" type="pres">
      <dgm:prSet presAssocID="{4B37A9E3-4E7C-46C8-ACC2-A3062EC869C7}" presName="hierRoot3" presStyleCnt="0"/>
      <dgm:spPr/>
    </dgm:pt>
    <dgm:pt modelId="{0C569387-A1D1-40DE-80C9-6A2007EAB392}" type="pres">
      <dgm:prSet presAssocID="{4B37A9E3-4E7C-46C8-ACC2-A3062EC869C7}" presName="composite3" presStyleCnt="0"/>
      <dgm:spPr/>
    </dgm:pt>
    <dgm:pt modelId="{6FC74790-E8C2-4151-83F2-A041B3FD88CD}" type="pres">
      <dgm:prSet presAssocID="{4B37A9E3-4E7C-46C8-ACC2-A3062EC869C7}" presName="background3" presStyleLbl="node3" presStyleIdx="2" presStyleCnt="5"/>
      <dgm:spPr/>
    </dgm:pt>
    <dgm:pt modelId="{1898538C-1B26-4C73-A78D-387E4DB781E8}" type="pres">
      <dgm:prSet presAssocID="{4B37A9E3-4E7C-46C8-ACC2-A3062EC869C7}" presName="text3" presStyleLbl="fgAcc3" presStyleIdx="2" presStyleCnt="5" custLinFactNeighborX="-90503">
        <dgm:presLayoutVars>
          <dgm:chPref val="3"/>
        </dgm:presLayoutVars>
      </dgm:prSet>
      <dgm:spPr/>
    </dgm:pt>
    <dgm:pt modelId="{BA0EED13-A27C-4CE2-A6EE-4D6B9B7F2C46}" type="pres">
      <dgm:prSet presAssocID="{4B37A9E3-4E7C-46C8-ACC2-A3062EC869C7}" presName="hierChild4" presStyleCnt="0"/>
      <dgm:spPr/>
    </dgm:pt>
    <dgm:pt modelId="{1265276B-BA32-4B00-91E3-147BEFEA2BF0}" type="pres">
      <dgm:prSet presAssocID="{3DD4A435-5183-4A29-929B-2E8BC3806E9A}" presName="Name10" presStyleLbl="parChTrans1D2" presStyleIdx="1" presStyleCnt="3"/>
      <dgm:spPr/>
    </dgm:pt>
    <dgm:pt modelId="{0F62A821-166A-496B-9CB5-DC6769BE2D47}" type="pres">
      <dgm:prSet presAssocID="{A375A81F-895C-4BCB-964A-7418DEF78C12}" presName="hierRoot2" presStyleCnt="0"/>
      <dgm:spPr/>
    </dgm:pt>
    <dgm:pt modelId="{EA9AF0B6-1637-4F21-8EA9-EE9178BFF980}" type="pres">
      <dgm:prSet presAssocID="{A375A81F-895C-4BCB-964A-7418DEF78C12}" presName="composite2" presStyleCnt="0"/>
      <dgm:spPr/>
    </dgm:pt>
    <dgm:pt modelId="{90589EA0-125B-4017-864B-DB12D02D6E9F}" type="pres">
      <dgm:prSet presAssocID="{A375A81F-895C-4BCB-964A-7418DEF78C12}" presName="background2" presStyleLbl="node2" presStyleIdx="1" presStyleCnt="3"/>
      <dgm:spPr/>
    </dgm:pt>
    <dgm:pt modelId="{90C1CB01-CC37-4B2E-996B-C8DAAF6526B4}" type="pres">
      <dgm:prSet presAssocID="{A375A81F-895C-4BCB-964A-7418DEF78C12}" presName="text2" presStyleLbl="fgAcc2" presStyleIdx="1" presStyleCnt="3" custLinFactX="91631" custLinFactNeighborX="100000">
        <dgm:presLayoutVars>
          <dgm:chPref val="3"/>
        </dgm:presLayoutVars>
      </dgm:prSet>
      <dgm:spPr/>
    </dgm:pt>
    <dgm:pt modelId="{1185EFD3-96BD-4F1C-A0A3-3B3457F1174E}" type="pres">
      <dgm:prSet presAssocID="{A375A81F-895C-4BCB-964A-7418DEF78C12}" presName="hierChild3" presStyleCnt="0"/>
      <dgm:spPr/>
    </dgm:pt>
    <dgm:pt modelId="{9BA545FB-A5D0-4AA1-9F3E-186481D368E0}" type="pres">
      <dgm:prSet presAssocID="{00FB6B8A-F34B-43FE-AB0D-FE0BC7B8BA40}" presName="Name17" presStyleLbl="parChTrans1D3" presStyleIdx="3" presStyleCnt="5"/>
      <dgm:spPr/>
    </dgm:pt>
    <dgm:pt modelId="{642D216E-1430-4920-B1EE-49268968A9BC}" type="pres">
      <dgm:prSet presAssocID="{2D3DC982-434C-41FC-B754-EEBE40EFC31A}" presName="hierRoot3" presStyleCnt="0"/>
      <dgm:spPr/>
    </dgm:pt>
    <dgm:pt modelId="{0151C97F-0588-4A0A-9660-0A02FBD0ECCF}" type="pres">
      <dgm:prSet presAssocID="{2D3DC982-434C-41FC-B754-EEBE40EFC31A}" presName="composite3" presStyleCnt="0"/>
      <dgm:spPr/>
    </dgm:pt>
    <dgm:pt modelId="{344F7361-5702-4AE3-ACE3-FCE0A459B3C3}" type="pres">
      <dgm:prSet presAssocID="{2D3DC982-434C-41FC-B754-EEBE40EFC31A}" presName="background3" presStyleLbl="node3" presStyleIdx="3" presStyleCnt="5"/>
      <dgm:spPr/>
    </dgm:pt>
    <dgm:pt modelId="{6C40B15E-8454-4463-AF6B-DE8A60CD3B6F}" type="pres">
      <dgm:prSet presAssocID="{2D3DC982-434C-41FC-B754-EEBE40EFC31A}" presName="text3" presStyleLbl="fgAcc3" presStyleIdx="3" presStyleCnt="5" custLinFactX="100000" custLinFactNeighborX="101615">
        <dgm:presLayoutVars>
          <dgm:chPref val="3"/>
        </dgm:presLayoutVars>
      </dgm:prSet>
      <dgm:spPr/>
    </dgm:pt>
    <dgm:pt modelId="{AE12618D-B002-4392-8959-103108829682}" type="pres">
      <dgm:prSet presAssocID="{2D3DC982-434C-41FC-B754-EEBE40EFC31A}" presName="hierChild4" presStyleCnt="0"/>
      <dgm:spPr/>
    </dgm:pt>
    <dgm:pt modelId="{6060F2B8-6F5D-4A41-A518-1E4DF4E3300F}" type="pres">
      <dgm:prSet presAssocID="{1B3B95C8-3D17-4287-BDEE-74811D5461AE}" presName="Name10" presStyleLbl="parChTrans1D2" presStyleIdx="2" presStyleCnt="3"/>
      <dgm:spPr/>
    </dgm:pt>
    <dgm:pt modelId="{07F86F7A-6522-4F77-BD46-A5BAB3CEB34A}" type="pres">
      <dgm:prSet presAssocID="{97712ED6-9709-446C-9410-3A594F9897C8}" presName="hierRoot2" presStyleCnt="0"/>
      <dgm:spPr/>
    </dgm:pt>
    <dgm:pt modelId="{56788FE5-46E1-4FC9-9E6E-CBF885FF5FA8}" type="pres">
      <dgm:prSet presAssocID="{97712ED6-9709-446C-9410-3A594F9897C8}" presName="composite2" presStyleCnt="0"/>
      <dgm:spPr/>
    </dgm:pt>
    <dgm:pt modelId="{3E60E5FC-78A2-4BB9-99DF-906F9B241277}" type="pres">
      <dgm:prSet presAssocID="{97712ED6-9709-446C-9410-3A594F9897C8}" presName="background2" presStyleLbl="node2" presStyleIdx="2" presStyleCnt="3"/>
      <dgm:spPr/>
    </dgm:pt>
    <dgm:pt modelId="{298C3FB5-0FFD-4295-8ADF-C261E30BD802}" type="pres">
      <dgm:prSet presAssocID="{97712ED6-9709-446C-9410-3A594F9897C8}" presName="text2" presStyleLbl="fgAcc2" presStyleIdx="2" presStyleCnt="3" custLinFactX="-83078" custLinFactNeighborX="-100000">
        <dgm:presLayoutVars>
          <dgm:chPref val="3"/>
        </dgm:presLayoutVars>
      </dgm:prSet>
      <dgm:spPr/>
    </dgm:pt>
    <dgm:pt modelId="{4EBE84CC-62E9-4256-BCE2-BE2F841C93E6}" type="pres">
      <dgm:prSet presAssocID="{97712ED6-9709-446C-9410-3A594F9897C8}" presName="hierChild3" presStyleCnt="0"/>
      <dgm:spPr/>
    </dgm:pt>
    <dgm:pt modelId="{DC3888DD-7533-4CA7-81AC-BBFDEF7831D1}" type="pres">
      <dgm:prSet presAssocID="{EC1B2D67-3BE3-474A-BBA4-13024E97B9D2}" presName="Name17" presStyleLbl="parChTrans1D3" presStyleIdx="4" presStyleCnt="5"/>
      <dgm:spPr/>
    </dgm:pt>
    <dgm:pt modelId="{F7A2B12C-9C92-4A0E-9404-29DCC4E7D97C}" type="pres">
      <dgm:prSet presAssocID="{52DA0BB2-6A9F-42B7-ADFF-AD636D1208D8}" presName="hierRoot3" presStyleCnt="0"/>
      <dgm:spPr/>
    </dgm:pt>
    <dgm:pt modelId="{DC5875B9-C423-4334-8410-CBD456123902}" type="pres">
      <dgm:prSet presAssocID="{52DA0BB2-6A9F-42B7-ADFF-AD636D1208D8}" presName="composite3" presStyleCnt="0"/>
      <dgm:spPr/>
    </dgm:pt>
    <dgm:pt modelId="{F55E2E8E-CEAB-4138-B676-F82600651A97}" type="pres">
      <dgm:prSet presAssocID="{52DA0BB2-6A9F-42B7-ADFF-AD636D1208D8}" presName="background3" presStyleLbl="node3" presStyleIdx="4" presStyleCnt="5"/>
      <dgm:spPr/>
    </dgm:pt>
    <dgm:pt modelId="{00001AF9-00AA-4547-9ED6-E76B1ACE982C}" type="pres">
      <dgm:prSet presAssocID="{52DA0BB2-6A9F-42B7-ADFF-AD636D1208D8}" presName="text3" presStyleLbl="fgAcc3" presStyleIdx="4" presStyleCnt="5" custLinFactX="-82801" custLinFactNeighborX="-100000">
        <dgm:presLayoutVars>
          <dgm:chPref val="3"/>
        </dgm:presLayoutVars>
      </dgm:prSet>
      <dgm:spPr/>
    </dgm:pt>
    <dgm:pt modelId="{B1CC1909-0FE8-409E-A8E9-220730B7D8DF}" type="pres">
      <dgm:prSet presAssocID="{52DA0BB2-6A9F-42B7-ADFF-AD636D1208D8}" presName="hierChild4" presStyleCnt="0"/>
      <dgm:spPr/>
    </dgm:pt>
  </dgm:ptLst>
  <dgm:cxnLst>
    <dgm:cxn modelId="{ED0FD602-C2B4-4729-B7D9-B9CB8C50C572}" srcId="{B75BB91F-01D1-4F89-8D80-D2827AE16D1D}" destId="{1FA4C216-ACF0-41F4-8272-B9211421BF4C}" srcOrd="0" destOrd="0" parTransId="{C642734B-FC50-4CF7-ACB3-8BB5C44EA739}" sibTransId="{6F0D9C47-243A-4705-B474-72936D4C9B52}"/>
    <dgm:cxn modelId="{630D7B06-8958-4D3D-AAF2-3CF5290550C5}" type="presOf" srcId="{67B82F32-7E48-4FE1-A4F3-3FA0E6E5AAD8}" destId="{A6698462-BAF4-475B-8987-031BA4E2CC2D}" srcOrd="0" destOrd="0" presId="urn:microsoft.com/office/officeart/2005/8/layout/hierarchy1"/>
    <dgm:cxn modelId="{D0B53207-D3C7-4EF2-95F3-C0FFA7382E46}" type="presOf" srcId="{F7B0EE5D-4342-4846-AD0D-04DCD283FA5C}" destId="{B214E02B-A0BB-4522-8FD4-669954F32AF4}" srcOrd="0" destOrd="0" presId="urn:microsoft.com/office/officeart/2005/8/layout/hierarchy1"/>
    <dgm:cxn modelId="{6C675216-BB86-4BB7-8404-414F5C1CB6E5}" type="presOf" srcId="{2D3DC982-434C-41FC-B754-EEBE40EFC31A}" destId="{6C40B15E-8454-4463-AF6B-DE8A60CD3B6F}" srcOrd="0" destOrd="0" presId="urn:microsoft.com/office/officeart/2005/8/layout/hierarchy1"/>
    <dgm:cxn modelId="{835AA917-6FF0-4FF5-9C71-A8BABF08273F}" srcId="{F7B0EE5D-4342-4846-AD0D-04DCD283FA5C}" destId="{67B82F32-7E48-4FE1-A4F3-3FA0E6E5AAD8}" srcOrd="1" destOrd="0" parTransId="{DA239CDF-504C-4886-AE42-C3F05589D5AC}" sibTransId="{960F5827-D2F1-4F7F-BCBC-6C51A6C062FC}"/>
    <dgm:cxn modelId="{A64D5321-10F7-4959-84A4-BCA91B0E84FF}" srcId="{F7B0EE5D-4342-4846-AD0D-04DCD283FA5C}" destId="{4B37A9E3-4E7C-46C8-ACC2-A3062EC869C7}" srcOrd="2" destOrd="0" parTransId="{63AF4EDE-750D-43E5-8821-B00C85D21FD6}" sibTransId="{C59A2092-C9A2-4185-8DE4-B54D8266AFCA}"/>
    <dgm:cxn modelId="{B3ACC022-79E4-4699-AD79-E8F586584CD4}" srcId="{A375A81F-895C-4BCB-964A-7418DEF78C12}" destId="{2D3DC982-434C-41FC-B754-EEBE40EFC31A}" srcOrd="0" destOrd="0" parTransId="{00FB6B8A-F34B-43FE-AB0D-FE0BC7B8BA40}" sibTransId="{A7F1C867-5DBA-4AB7-A5D3-DEC4C9FE856E}"/>
    <dgm:cxn modelId="{4594B42D-2CB2-47C3-A005-CAA81814A907}" srcId="{F7B0EE5D-4342-4846-AD0D-04DCD283FA5C}" destId="{9925753E-F22F-4070-A8A3-8D15CA75F7E5}" srcOrd="0" destOrd="0" parTransId="{090C51A3-959F-426D-97F1-03A96F20E927}" sibTransId="{AF08F35A-22F9-433A-921D-01E996990FA4}"/>
    <dgm:cxn modelId="{5CEB5E5D-7696-40BD-A3CD-9658F33782C1}" type="presOf" srcId="{DA239CDF-504C-4886-AE42-C3F05589D5AC}" destId="{5F0497D8-13C8-45CE-8747-6664DFFE98F8}" srcOrd="0" destOrd="0" presId="urn:microsoft.com/office/officeart/2005/8/layout/hierarchy1"/>
    <dgm:cxn modelId="{1FF52254-A018-42C0-99D4-1668E1660811}" srcId="{1FA4C216-ACF0-41F4-8272-B9211421BF4C}" destId="{97712ED6-9709-446C-9410-3A594F9897C8}" srcOrd="2" destOrd="0" parTransId="{1B3B95C8-3D17-4287-BDEE-74811D5461AE}" sibTransId="{9C964D49-B2F4-4318-96CC-547750E34DDA}"/>
    <dgm:cxn modelId="{52460858-4F67-4E5C-94E0-210C4308E13E}" type="presOf" srcId="{97712ED6-9709-446C-9410-3A594F9897C8}" destId="{298C3FB5-0FFD-4295-8ADF-C261E30BD802}" srcOrd="0" destOrd="0" presId="urn:microsoft.com/office/officeart/2005/8/layout/hierarchy1"/>
    <dgm:cxn modelId="{34B30F7A-C1CC-4103-8681-B8A3B7F68CDA}" type="presOf" srcId="{A375A81F-895C-4BCB-964A-7418DEF78C12}" destId="{90C1CB01-CC37-4B2E-996B-C8DAAF6526B4}" srcOrd="0" destOrd="0" presId="urn:microsoft.com/office/officeart/2005/8/layout/hierarchy1"/>
    <dgm:cxn modelId="{74E42684-873E-4908-BDEA-E2E7810BBFDA}" type="presOf" srcId="{EC1B2D67-3BE3-474A-BBA4-13024E97B9D2}" destId="{DC3888DD-7533-4CA7-81AC-BBFDEF7831D1}" srcOrd="0" destOrd="0" presId="urn:microsoft.com/office/officeart/2005/8/layout/hierarchy1"/>
    <dgm:cxn modelId="{D8BE8E8B-316E-4AF4-8460-EB3263A7B3CD}" type="presOf" srcId="{4B37A9E3-4E7C-46C8-ACC2-A3062EC869C7}" destId="{1898538C-1B26-4C73-A78D-387E4DB781E8}" srcOrd="0" destOrd="0" presId="urn:microsoft.com/office/officeart/2005/8/layout/hierarchy1"/>
    <dgm:cxn modelId="{1FAA1696-AE52-4C93-828E-843D5F25F3AF}" srcId="{1FA4C216-ACF0-41F4-8272-B9211421BF4C}" destId="{F7B0EE5D-4342-4846-AD0D-04DCD283FA5C}" srcOrd="0" destOrd="0" parTransId="{EE03A401-63D6-4216-AA46-A31CCED51635}" sibTransId="{442EC18A-8F24-4E57-9388-DA015DA642FF}"/>
    <dgm:cxn modelId="{9CB725A4-4493-4BE3-898A-74330F338F64}" type="presOf" srcId="{090C51A3-959F-426D-97F1-03A96F20E927}" destId="{22BA28AD-8A26-4C67-A252-28A9D5D7E224}" srcOrd="0" destOrd="0" presId="urn:microsoft.com/office/officeart/2005/8/layout/hierarchy1"/>
    <dgm:cxn modelId="{D7D237B0-23C3-411A-B633-202CD4FF618F}" srcId="{97712ED6-9709-446C-9410-3A594F9897C8}" destId="{52DA0BB2-6A9F-42B7-ADFF-AD636D1208D8}" srcOrd="0" destOrd="0" parTransId="{EC1B2D67-3BE3-474A-BBA4-13024E97B9D2}" sibTransId="{C37457A0-F332-4F1F-8903-7BE7CBFC92C0}"/>
    <dgm:cxn modelId="{7D2F56B1-8D03-4655-9832-1905A66DEE07}" type="presOf" srcId="{63AF4EDE-750D-43E5-8821-B00C85D21FD6}" destId="{A25286A0-D5AE-4539-B5DC-77A487A5A645}" srcOrd="0" destOrd="0" presId="urn:microsoft.com/office/officeart/2005/8/layout/hierarchy1"/>
    <dgm:cxn modelId="{27F604B2-F16B-48A9-A966-DC09D75100D7}" type="presOf" srcId="{1B3B95C8-3D17-4287-BDEE-74811D5461AE}" destId="{6060F2B8-6F5D-4A41-A518-1E4DF4E3300F}" srcOrd="0" destOrd="0" presId="urn:microsoft.com/office/officeart/2005/8/layout/hierarchy1"/>
    <dgm:cxn modelId="{EC961BB3-BE4B-4204-BE96-55751CE96693}" type="presOf" srcId="{52DA0BB2-6A9F-42B7-ADFF-AD636D1208D8}" destId="{00001AF9-00AA-4547-9ED6-E76B1ACE982C}" srcOrd="0" destOrd="0" presId="urn:microsoft.com/office/officeart/2005/8/layout/hierarchy1"/>
    <dgm:cxn modelId="{226ED2BA-84C4-4F61-A141-06715101C0CF}" type="presOf" srcId="{3DD4A435-5183-4A29-929B-2E8BC3806E9A}" destId="{1265276B-BA32-4B00-91E3-147BEFEA2BF0}" srcOrd="0" destOrd="0" presId="urn:microsoft.com/office/officeart/2005/8/layout/hierarchy1"/>
    <dgm:cxn modelId="{06744FBB-DBFC-4E78-B66A-05BE08CC83F6}" type="presOf" srcId="{B75BB91F-01D1-4F89-8D80-D2827AE16D1D}" destId="{204E356F-40C4-4166-9A40-625F4FF5411F}" srcOrd="0" destOrd="0" presId="urn:microsoft.com/office/officeart/2005/8/layout/hierarchy1"/>
    <dgm:cxn modelId="{03A463C5-2B5F-481D-9D67-7B854908BEB7}" type="presOf" srcId="{EE03A401-63D6-4216-AA46-A31CCED51635}" destId="{B2778EAC-8365-4562-B372-EA7F46AB9F1A}" srcOrd="0" destOrd="0" presId="urn:microsoft.com/office/officeart/2005/8/layout/hierarchy1"/>
    <dgm:cxn modelId="{E79AF5CF-0012-407C-B9E6-B9DAA67E0430}" type="presOf" srcId="{00FB6B8A-F34B-43FE-AB0D-FE0BC7B8BA40}" destId="{9BA545FB-A5D0-4AA1-9F3E-186481D368E0}" srcOrd="0" destOrd="0" presId="urn:microsoft.com/office/officeart/2005/8/layout/hierarchy1"/>
    <dgm:cxn modelId="{3DFBDCE5-5536-43B5-85A3-6E9C3DDF9AC7}" srcId="{1FA4C216-ACF0-41F4-8272-B9211421BF4C}" destId="{A375A81F-895C-4BCB-964A-7418DEF78C12}" srcOrd="1" destOrd="0" parTransId="{3DD4A435-5183-4A29-929B-2E8BC3806E9A}" sibTransId="{40E8970B-DA52-4E7F-A565-21C0EF5AF410}"/>
    <dgm:cxn modelId="{380338EE-C4D2-4057-B6E8-5C4644231A18}" type="presOf" srcId="{9925753E-F22F-4070-A8A3-8D15CA75F7E5}" destId="{ADE6999A-DEDE-4F60-9AEF-443606E102F4}" srcOrd="0" destOrd="0" presId="urn:microsoft.com/office/officeart/2005/8/layout/hierarchy1"/>
    <dgm:cxn modelId="{7DCB9EEF-C826-4EB9-BD82-8CEB8863CA3C}" type="presOf" srcId="{1FA4C216-ACF0-41F4-8272-B9211421BF4C}" destId="{AE18D6A9-923D-438F-BD55-270E84200B12}" srcOrd="0" destOrd="0" presId="urn:microsoft.com/office/officeart/2005/8/layout/hierarchy1"/>
    <dgm:cxn modelId="{5811FA1D-379B-4B3F-BE3D-BAC0CA84BC23}" type="presParOf" srcId="{204E356F-40C4-4166-9A40-625F4FF5411F}" destId="{3DA7906C-5E53-4C8F-B700-0BD7A15A17A7}" srcOrd="0" destOrd="0" presId="urn:microsoft.com/office/officeart/2005/8/layout/hierarchy1"/>
    <dgm:cxn modelId="{D2972A91-F907-43CA-A08E-7A9FBC251788}" type="presParOf" srcId="{3DA7906C-5E53-4C8F-B700-0BD7A15A17A7}" destId="{66116790-3C54-4B43-BA85-82AFDB40E4AD}" srcOrd="0" destOrd="0" presId="urn:microsoft.com/office/officeart/2005/8/layout/hierarchy1"/>
    <dgm:cxn modelId="{35D0428B-9F0A-4552-A9F9-9AE49CF1E0D4}" type="presParOf" srcId="{66116790-3C54-4B43-BA85-82AFDB40E4AD}" destId="{DEF5175C-43F5-4712-9A33-2B48FC7C7C60}" srcOrd="0" destOrd="0" presId="urn:microsoft.com/office/officeart/2005/8/layout/hierarchy1"/>
    <dgm:cxn modelId="{E564DB93-5DB9-419D-9B45-6F623A3D2317}" type="presParOf" srcId="{66116790-3C54-4B43-BA85-82AFDB40E4AD}" destId="{AE18D6A9-923D-438F-BD55-270E84200B12}" srcOrd="1" destOrd="0" presId="urn:microsoft.com/office/officeart/2005/8/layout/hierarchy1"/>
    <dgm:cxn modelId="{EF671976-56E7-49AA-9F77-3A91C52C481E}" type="presParOf" srcId="{3DA7906C-5E53-4C8F-B700-0BD7A15A17A7}" destId="{4608A84C-1B2E-468A-B90B-5A53A95E5A14}" srcOrd="1" destOrd="0" presId="urn:microsoft.com/office/officeart/2005/8/layout/hierarchy1"/>
    <dgm:cxn modelId="{9F956E49-A27F-4640-86CD-CF6EAD6DB7D1}" type="presParOf" srcId="{4608A84C-1B2E-468A-B90B-5A53A95E5A14}" destId="{B2778EAC-8365-4562-B372-EA7F46AB9F1A}" srcOrd="0" destOrd="0" presId="urn:microsoft.com/office/officeart/2005/8/layout/hierarchy1"/>
    <dgm:cxn modelId="{E5192D92-0697-4102-A976-EB7D8B9027C7}" type="presParOf" srcId="{4608A84C-1B2E-468A-B90B-5A53A95E5A14}" destId="{951F59C2-DE96-42DD-99E9-061EEE265A1E}" srcOrd="1" destOrd="0" presId="urn:microsoft.com/office/officeart/2005/8/layout/hierarchy1"/>
    <dgm:cxn modelId="{BA73FE82-EA36-450B-A2F1-A3883B863B9D}" type="presParOf" srcId="{951F59C2-DE96-42DD-99E9-061EEE265A1E}" destId="{AE3ACF5E-E037-48CD-8F33-546E115CD9B4}" srcOrd="0" destOrd="0" presId="urn:microsoft.com/office/officeart/2005/8/layout/hierarchy1"/>
    <dgm:cxn modelId="{9BD25999-EF8F-4889-8FF0-76B11BC485C6}" type="presParOf" srcId="{AE3ACF5E-E037-48CD-8F33-546E115CD9B4}" destId="{F7B4E245-2BAC-4736-A549-E4D5F80D1AEC}" srcOrd="0" destOrd="0" presId="urn:microsoft.com/office/officeart/2005/8/layout/hierarchy1"/>
    <dgm:cxn modelId="{82BA34D2-E4BA-4636-ABE0-BB6FF69B4B80}" type="presParOf" srcId="{AE3ACF5E-E037-48CD-8F33-546E115CD9B4}" destId="{B214E02B-A0BB-4522-8FD4-669954F32AF4}" srcOrd="1" destOrd="0" presId="urn:microsoft.com/office/officeart/2005/8/layout/hierarchy1"/>
    <dgm:cxn modelId="{4EAE6CBF-A777-43BE-B6D1-22D35678805F}" type="presParOf" srcId="{951F59C2-DE96-42DD-99E9-061EEE265A1E}" destId="{73D0B172-393D-47B2-BC27-E9811B9EAB1C}" srcOrd="1" destOrd="0" presId="urn:microsoft.com/office/officeart/2005/8/layout/hierarchy1"/>
    <dgm:cxn modelId="{C1F50B51-7E6F-470A-BC6D-69A6B405F7A0}" type="presParOf" srcId="{73D0B172-393D-47B2-BC27-E9811B9EAB1C}" destId="{22BA28AD-8A26-4C67-A252-28A9D5D7E224}" srcOrd="0" destOrd="0" presId="urn:microsoft.com/office/officeart/2005/8/layout/hierarchy1"/>
    <dgm:cxn modelId="{BF70E457-AECF-47D7-89EC-70449A9C8150}" type="presParOf" srcId="{73D0B172-393D-47B2-BC27-E9811B9EAB1C}" destId="{FD9E629B-1057-4C18-847F-E5CD4A7AB998}" srcOrd="1" destOrd="0" presId="urn:microsoft.com/office/officeart/2005/8/layout/hierarchy1"/>
    <dgm:cxn modelId="{79529DFD-C1FA-44FB-87FF-5933E8E17CD7}" type="presParOf" srcId="{FD9E629B-1057-4C18-847F-E5CD4A7AB998}" destId="{438879E3-D1B0-4E1F-A250-F8877564667D}" srcOrd="0" destOrd="0" presId="urn:microsoft.com/office/officeart/2005/8/layout/hierarchy1"/>
    <dgm:cxn modelId="{D744CE1E-F2FD-4782-9DF8-3ACCB244DC1D}" type="presParOf" srcId="{438879E3-D1B0-4E1F-A250-F8877564667D}" destId="{4F269879-4265-4572-A622-AE144ECD0546}" srcOrd="0" destOrd="0" presId="urn:microsoft.com/office/officeart/2005/8/layout/hierarchy1"/>
    <dgm:cxn modelId="{F162F4CB-F5CB-4B71-B7E2-78F1EBF4EE07}" type="presParOf" srcId="{438879E3-D1B0-4E1F-A250-F8877564667D}" destId="{ADE6999A-DEDE-4F60-9AEF-443606E102F4}" srcOrd="1" destOrd="0" presId="urn:microsoft.com/office/officeart/2005/8/layout/hierarchy1"/>
    <dgm:cxn modelId="{0F8A6360-4E5D-40E5-BA6A-ED21404D6864}" type="presParOf" srcId="{FD9E629B-1057-4C18-847F-E5CD4A7AB998}" destId="{26A2A5AE-46BE-4381-9CFE-9BC4307318F6}" srcOrd="1" destOrd="0" presId="urn:microsoft.com/office/officeart/2005/8/layout/hierarchy1"/>
    <dgm:cxn modelId="{CCBE4891-A05D-49A1-BFFA-19D4AD3A5CA2}" type="presParOf" srcId="{73D0B172-393D-47B2-BC27-E9811B9EAB1C}" destId="{5F0497D8-13C8-45CE-8747-6664DFFE98F8}" srcOrd="2" destOrd="0" presId="urn:microsoft.com/office/officeart/2005/8/layout/hierarchy1"/>
    <dgm:cxn modelId="{9E56D0AD-4E76-4248-9420-085169A3D79A}" type="presParOf" srcId="{73D0B172-393D-47B2-BC27-E9811B9EAB1C}" destId="{E655CC9E-A69E-4327-AE4D-18C7E35FDA95}" srcOrd="3" destOrd="0" presId="urn:microsoft.com/office/officeart/2005/8/layout/hierarchy1"/>
    <dgm:cxn modelId="{96C3C36E-DFD8-436E-BBF4-AFDB2B2B3D8C}" type="presParOf" srcId="{E655CC9E-A69E-4327-AE4D-18C7E35FDA95}" destId="{047263D4-8946-490C-B5FA-3084B602CC18}" srcOrd="0" destOrd="0" presId="urn:microsoft.com/office/officeart/2005/8/layout/hierarchy1"/>
    <dgm:cxn modelId="{FAFBC5B5-57D7-40D1-88C2-DC0E2EE42D1C}" type="presParOf" srcId="{047263D4-8946-490C-B5FA-3084B602CC18}" destId="{7F87C84F-59E1-4453-A0F0-BC8F01981267}" srcOrd="0" destOrd="0" presId="urn:microsoft.com/office/officeart/2005/8/layout/hierarchy1"/>
    <dgm:cxn modelId="{1C78593E-81EC-416A-872E-D25D0EC375A1}" type="presParOf" srcId="{047263D4-8946-490C-B5FA-3084B602CC18}" destId="{A6698462-BAF4-475B-8987-031BA4E2CC2D}" srcOrd="1" destOrd="0" presId="urn:microsoft.com/office/officeart/2005/8/layout/hierarchy1"/>
    <dgm:cxn modelId="{01B052AD-6CAC-4EB0-88A8-CC977D87B669}" type="presParOf" srcId="{E655CC9E-A69E-4327-AE4D-18C7E35FDA95}" destId="{04D77813-AD4E-437C-9DCC-F0B8EAD1D184}" srcOrd="1" destOrd="0" presId="urn:microsoft.com/office/officeart/2005/8/layout/hierarchy1"/>
    <dgm:cxn modelId="{92A72398-87DD-4C6C-90DB-1B9E518E17D0}" type="presParOf" srcId="{73D0B172-393D-47B2-BC27-E9811B9EAB1C}" destId="{A25286A0-D5AE-4539-B5DC-77A487A5A645}" srcOrd="4" destOrd="0" presId="urn:microsoft.com/office/officeart/2005/8/layout/hierarchy1"/>
    <dgm:cxn modelId="{41827E14-03BC-4DDD-9184-BFE1AA1C92A5}" type="presParOf" srcId="{73D0B172-393D-47B2-BC27-E9811B9EAB1C}" destId="{F5ABADF5-EC82-468C-8EA8-A481A2617A1E}" srcOrd="5" destOrd="0" presId="urn:microsoft.com/office/officeart/2005/8/layout/hierarchy1"/>
    <dgm:cxn modelId="{5D435B1F-1E28-40A3-9B96-8F5CC5144D5C}" type="presParOf" srcId="{F5ABADF5-EC82-468C-8EA8-A481A2617A1E}" destId="{0C569387-A1D1-40DE-80C9-6A2007EAB392}" srcOrd="0" destOrd="0" presId="urn:microsoft.com/office/officeart/2005/8/layout/hierarchy1"/>
    <dgm:cxn modelId="{1E8290BF-AA3B-4A8C-B139-33F0AE3CE4D8}" type="presParOf" srcId="{0C569387-A1D1-40DE-80C9-6A2007EAB392}" destId="{6FC74790-E8C2-4151-83F2-A041B3FD88CD}" srcOrd="0" destOrd="0" presId="urn:microsoft.com/office/officeart/2005/8/layout/hierarchy1"/>
    <dgm:cxn modelId="{4253EBBA-CA4A-4A0F-A211-DAF62A0AFDB5}" type="presParOf" srcId="{0C569387-A1D1-40DE-80C9-6A2007EAB392}" destId="{1898538C-1B26-4C73-A78D-387E4DB781E8}" srcOrd="1" destOrd="0" presId="urn:microsoft.com/office/officeart/2005/8/layout/hierarchy1"/>
    <dgm:cxn modelId="{83865D71-2A58-4FF6-A35C-8B94F13FF1FD}" type="presParOf" srcId="{F5ABADF5-EC82-468C-8EA8-A481A2617A1E}" destId="{BA0EED13-A27C-4CE2-A6EE-4D6B9B7F2C46}" srcOrd="1" destOrd="0" presId="urn:microsoft.com/office/officeart/2005/8/layout/hierarchy1"/>
    <dgm:cxn modelId="{F554E930-53C7-4CC6-9ED1-2AE3171DD2FF}" type="presParOf" srcId="{4608A84C-1B2E-468A-B90B-5A53A95E5A14}" destId="{1265276B-BA32-4B00-91E3-147BEFEA2BF0}" srcOrd="2" destOrd="0" presId="urn:microsoft.com/office/officeart/2005/8/layout/hierarchy1"/>
    <dgm:cxn modelId="{C13CDF19-0594-4CB5-89C5-1EE460FEB597}" type="presParOf" srcId="{4608A84C-1B2E-468A-B90B-5A53A95E5A14}" destId="{0F62A821-166A-496B-9CB5-DC6769BE2D47}" srcOrd="3" destOrd="0" presId="urn:microsoft.com/office/officeart/2005/8/layout/hierarchy1"/>
    <dgm:cxn modelId="{6E299E33-D24C-4696-994F-69EFF8C45E2D}" type="presParOf" srcId="{0F62A821-166A-496B-9CB5-DC6769BE2D47}" destId="{EA9AF0B6-1637-4F21-8EA9-EE9178BFF980}" srcOrd="0" destOrd="0" presId="urn:microsoft.com/office/officeart/2005/8/layout/hierarchy1"/>
    <dgm:cxn modelId="{851249A2-4A0B-4D4A-8F2F-8DA80A462BE6}" type="presParOf" srcId="{EA9AF0B6-1637-4F21-8EA9-EE9178BFF980}" destId="{90589EA0-125B-4017-864B-DB12D02D6E9F}" srcOrd="0" destOrd="0" presId="urn:microsoft.com/office/officeart/2005/8/layout/hierarchy1"/>
    <dgm:cxn modelId="{7DDF4719-19AA-455C-86D2-7A83ADFB08E2}" type="presParOf" srcId="{EA9AF0B6-1637-4F21-8EA9-EE9178BFF980}" destId="{90C1CB01-CC37-4B2E-996B-C8DAAF6526B4}" srcOrd="1" destOrd="0" presId="urn:microsoft.com/office/officeart/2005/8/layout/hierarchy1"/>
    <dgm:cxn modelId="{4E57711C-7662-40F7-9B8A-6224B450AF2A}" type="presParOf" srcId="{0F62A821-166A-496B-9CB5-DC6769BE2D47}" destId="{1185EFD3-96BD-4F1C-A0A3-3B3457F1174E}" srcOrd="1" destOrd="0" presId="urn:microsoft.com/office/officeart/2005/8/layout/hierarchy1"/>
    <dgm:cxn modelId="{D96EB2FC-1829-43B7-A5B0-EFDE94CE1659}" type="presParOf" srcId="{1185EFD3-96BD-4F1C-A0A3-3B3457F1174E}" destId="{9BA545FB-A5D0-4AA1-9F3E-186481D368E0}" srcOrd="0" destOrd="0" presId="urn:microsoft.com/office/officeart/2005/8/layout/hierarchy1"/>
    <dgm:cxn modelId="{027E0C28-F0CA-4326-A95A-4D82EEA7FA6E}" type="presParOf" srcId="{1185EFD3-96BD-4F1C-A0A3-3B3457F1174E}" destId="{642D216E-1430-4920-B1EE-49268968A9BC}" srcOrd="1" destOrd="0" presId="urn:microsoft.com/office/officeart/2005/8/layout/hierarchy1"/>
    <dgm:cxn modelId="{CE899260-DAEA-4891-B4B1-B9742891959E}" type="presParOf" srcId="{642D216E-1430-4920-B1EE-49268968A9BC}" destId="{0151C97F-0588-4A0A-9660-0A02FBD0ECCF}" srcOrd="0" destOrd="0" presId="urn:microsoft.com/office/officeart/2005/8/layout/hierarchy1"/>
    <dgm:cxn modelId="{4E468DA6-FEFE-4F12-B7C6-51B72B827222}" type="presParOf" srcId="{0151C97F-0588-4A0A-9660-0A02FBD0ECCF}" destId="{344F7361-5702-4AE3-ACE3-FCE0A459B3C3}" srcOrd="0" destOrd="0" presId="urn:microsoft.com/office/officeart/2005/8/layout/hierarchy1"/>
    <dgm:cxn modelId="{404C1763-3CCD-4256-8F8E-616FB9F268A9}" type="presParOf" srcId="{0151C97F-0588-4A0A-9660-0A02FBD0ECCF}" destId="{6C40B15E-8454-4463-AF6B-DE8A60CD3B6F}" srcOrd="1" destOrd="0" presId="urn:microsoft.com/office/officeart/2005/8/layout/hierarchy1"/>
    <dgm:cxn modelId="{06DF19CC-00DC-4877-874B-C1F526E5FC1F}" type="presParOf" srcId="{642D216E-1430-4920-B1EE-49268968A9BC}" destId="{AE12618D-B002-4392-8959-103108829682}" srcOrd="1" destOrd="0" presId="urn:microsoft.com/office/officeart/2005/8/layout/hierarchy1"/>
    <dgm:cxn modelId="{7A9F0442-E873-4E2D-BF20-DB55EF7ACDC9}" type="presParOf" srcId="{4608A84C-1B2E-468A-B90B-5A53A95E5A14}" destId="{6060F2B8-6F5D-4A41-A518-1E4DF4E3300F}" srcOrd="4" destOrd="0" presId="urn:microsoft.com/office/officeart/2005/8/layout/hierarchy1"/>
    <dgm:cxn modelId="{71EC2D6A-B5A4-4056-93F9-9A24B3A9F42E}" type="presParOf" srcId="{4608A84C-1B2E-468A-B90B-5A53A95E5A14}" destId="{07F86F7A-6522-4F77-BD46-A5BAB3CEB34A}" srcOrd="5" destOrd="0" presId="urn:microsoft.com/office/officeart/2005/8/layout/hierarchy1"/>
    <dgm:cxn modelId="{C838CD62-4C31-4FA7-80E2-C69D5C734D59}" type="presParOf" srcId="{07F86F7A-6522-4F77-BD46-A5BAB3CEB34A}" destId="{56788FE5-46E1-4FC9-9E6E-CBF885FF5FA8}" srcOrd="0" destOrd="0" presId="urn:microsoft.com/office/officeart/2005/8/layout/hierarchy1"/>
    <dgm:cxn modelId="{AD097653-EC6D-44BF-B7AC-DA6927F34AE8}" type="presParOf" srcId="{56788FE5-46E1-4FC9-9E6E-CBF885FF5FA8}" destId="{3E60E5FC-78A2-4BB9-99DF-906F9B241277}" srcOrd="0" destOrd="0" presId="urn:microsoft.com/office/officeart/2005/8/layout/hierarchy1"/>
    <dgm:cxn modelId="{01521E27-EA13-401F-9495-D6519B7B9194}" type="presParOf" srcId="{56788FE5-46E1-4FC9-9E6E-CBF885FF5FA8}" destId="{298C3FB5-0FFD-4295-8ADF-C261E30BD802}" srcOrd="1" destOrd="0" presId="urn:microsoft.com/office/officeart/2005/8/layout/hierarchy1"/>
    <dgm:cxn modelId="{D3AD7934-4B96-4DC9-99FB-B4E6DA5722AD}" type="presParOf" srcId="{07F86F7A-6522-4F77-BD46-A5BAB3CEB34A}" destId="{4EBE84CC-62E9-4256-BCE2-BE2F841C93E6}" srcOrd="1" destOrd="0" presId="urn:microsoft.com/office/officeart/2005/8/layout/hierarchy1"/>
    <dgm:cxn modelId="{ED29ABE3-D291-4BDF-AE19-3337564EB00F}" type="presParOf" srcId="{4EBE84CC-62E9-4256-BCE2-BE2F841C93E6}" destId="{DC3888DD-7533-4CA7-81AC-BBFDEF7831D1}" srcOrd="0" destOrd="0" presId="urn:microsoft.com/office/officeart/2005/8/layout/hierarchy1"/>
    <dgm:cxn modelId="{7FF0CDB7-11B8-4802-9815-F568E4CBEDFF}" type="presParOf" srcId="{4EBE84CC-62E9-4256-BCE2-BE2F841C93E6}" destId="{F7A2B12C-9C92-4A0E-9404-29DCC4E7D97C}" srcOrd="1" destOrd="0" presId="urn:microsoft.com/office/officeart/2005/8/layout/hierarchy1"/>
    <dgm:cxn modelId="{A1AA048C-5AE8-41B4-93A0-46AD4D40119E}" type="presParOf" srcId="{F7A2B12C-9C92-4A0E-9404-29DCC4E7D97C}" destId="{DC5875B9-C423-4334-8410-CBD456123902}" srcOrd="0" destOrd="0" presId="urn:microsoft.com/office/officeart/2005/8/layout/hierarchy1"/>
    <dgm:cxn modelId="{2279BEB3-63EA-45AB-8972-9206E3C5F82B}" type="presParOf" srcId="{DC5875B9-C423-4334-8410-CBD456123902}" destId="{F55E2E8E-CEAB-4138-B676-F82600651A97}" srcOrd="0" destOrd="0" presId="urn:microsoft.com/office/officeart/2005/8/layout/hierarchy1"/>
    <dgm:cxn modelId="{9756C9CE-BA08-4034-9163-3641787E90AB}" type="presParOf" srcId="{DC5875B9-C423-4334-8410-CBD456123902}" destId="{00001AF9-00AA-4547-9ED6-E76B1ACE982C}" srcOrd="1" destOrd="0" presId="urn:microsoft.com/office/officeart/2005/8/layout/hierarchy1"/>
    <dgm:cxn modelId="{200E074E-C96E-4240-A68F-38A495296313}" type="presParOf" srcId="{F7A2B12C-9C92-4A0E-9404-29DCC4E7D97C}" destId="{B1CC1909-0FE8-409E-A8E9-220730B7D8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5BB91F-01D1-4F89-8D80-D2827AE16D1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4C216-ACF0-41F4-8272-B9211421BF4C}">
      <dgm:prSet phldrT="[Text]"/>
      <dgm:spPr/>
      <dgm:t>
        <a:bodyPr/>
        <a:lstStyle/>
        <a:p>
          <a:r>
            <a:rPr lang="en-US" dirty="0"/>
            <a:t>Shape</a:t>
          </a:r>
        </a:p>
      </dgm:t>
    </dgm:pt>
    <dgm:pt modelId="{C642734B-FC50-4CF7-ACB3-8BB5C44EA739}" type="parTrans" cxnId="{ED0FD602-C2B4-4729-B7D9-B9CB8C50C572}">
      <dgm:prSet/>
      <dgm:spPr/>
      <dgm:t>
        <a:bodyPr/>
        <a:lstStyle/>
        <a:p>
          <a:endParaRPr lang="en-US"/>
        </a:p>
      </dgm:t>
    </dgm:pt>
    <dgm:pt modelId="{6F0D9C47-243A-4705-B474-72936D4C9B52}" type="sibTrans" cxnId="{ED0FD602-C2B4-4729-B7D9-B9CB8C50C572}">
      <dgm:prSet/>
      <dgm:spPr/>
      <dgm:t>
        <a:bodyPr/>
        <a:lstStyle/>
        <a:p>
          <a:endParaRPr lang="en-US"/>
        </a:p>
      </dgm:t>
    </dgm:pt>
    <dgm:pt modelId="{A375A81F-895C-4BCB-964A-7418DEF78C12}">
      <dgm:prSet phldrT="[Text]"/>
      <dgm:spPr/>
      <dgm:t>
        <a:bodyPr/>
        <a:lstStyle/>
        <a:p>
          <a:r>
            <a:rPr lang="en-US" dirty="0"/>
            <a:t>Rectangle</a:t>
          </a:r>
        </a:p>
      </dgm:t>
    </dgm:pt>
    <dgm:pt modelId="{3DD4A435-5183-4A29-929B-2E8BC3806E9A}" type="parTrans" cxnId="{3DFBDCE5-5536-43B5-85A3-6E9C3DDF9AC7}">
      <dgm:prSet/>
      <dgm:spPr/>
      <dgm:t>
        <a:bodyPr/>
        <a:lstStyle/>
        <a:p>
          <a:endParaRPr lang="en-US"/>
        </a:p>
      </dgm:t>
    </dgm:pt>
    <dgm:pt modelId="{40E8970B-DA52-4E7F-A565-21C0EF5AF410}" type="sibTrans" cxnId="{3DFBDCE5-5536-43B5-85A3-6E9C3DDF9AC7}">
      <dgm:prSet/>
      <dgm:spPr/>
      <dgm:t>
        <a:bodyPr/>
        <a:lstStyle/>
        <a:p>
          <a:endParaRPr lang="en-US"/>
        </a:p>
      </dgm:t>
    </dgm:pt>
    <dgm:pt modelId="{97712ED6-9709-446C-9410-3A594F9897C8}">
      <dgm:prSet phldrT="[Text]"/>
      <dgm:spPr/>
      <dgm:t>
        <a:bodyPr/>
        <a:lstStyle/>
        <a:p>
          <a:r>
            <a:rPr lang="en-US" dirty="0"/>
            <a:t>Oval</a:t>
          </a:r>
        </a:p>
      </dgm:t>
    </dgm:pt>
    <dgm:pt modelId="{1B3B95C8-3D17-4287-BDEE-74811D5461AE}" type="parTrans" cxnId="{1FF52254-A018-42C0-99D4-1668E1660811}">
      <dgm:prSet/>
      <dgm:spPr/>
      <dgm:t>
        <a:bodyPr/>
        <a:lstStyle/>
        <a:p>
          <a:endParaRPr lang="en-US"/>
        </a:p>
      </dgm:t>
    </dgm:pt>
    <dgm:pt modelId="{9C964D49-B2F4-4318-96CC-547750E34DDA}" type="sibTrans" cxnId="{1FF52254-A018-42C0-99D4-1668E1660811}">
      <dgm:prSet/>
      <dgm:spPr/>
      <dgm:t>
        <a:bodyPr/>
        <a:lstStyle/>
        <a:p>
          <a:endParaRPr lang="en-US"/>
        </a:p>
      </dgm:t>
    </dgm:pt>
    <dgm:pt modelId="{F7B0EE5D-4342-4846-AD0D-04DCD283FA5C}">
      <dgm:prSet phldrT="[Text]"/>
      <dgm:spPr/>
      <dgm:t>
        <a:bodyPr/>
        <a:lstStyle/>
        <a:p>
          <a:r>
            <a:rPr lang="en-US" dirty="0"/>
            <a:t>Triangle</a:t>
          </a:r>
        </a:p>
      </dgm:t>
    </dgm:pt>
    <dgm:pt modelId="{EE03A401-63D6-4216-AA46-A31CCED51635}" type="parTrans" cxnId="{1FAA1696-AE52-4C93-828E-843D5F25F3AF}">
      <dgm:prSet/>
      <dgm:spPr/>
      <dgm:t>
        <a:bodyPr/>
        <a:lstStyle/>
        <a:p>
          <a:endParaRPr lang="en-US"/>
        </a:p>
      </dgm:t>
    </dgm:pt>
    <dgm:pt modelId="{442EC18A-8F24-4E57-9388-DA015DA642FF}" type="sibTrans" cxnId="{1FAA1696-AE52-4C93-828E-843D5F25F3AF}">
      <dgm:prSet/>
      <dgm:spPr/>
      <dgm:t>
        <a:bodyPr/>
        <a:lstStyle/>
        <a:p>
          <a:endParaRPr lang="en-US"/>
        </a:p>
      </dgm:t>
    </dgm:pt>
    <dgm:pt modelId="{2D3DC982-434C-41FC-B754-EEBE40EFC31A}">
      <dgm:prSet phldrT="[Text]"/>
      <dgm:spPr/>
      <dgm:t>
        <a:bodyPr/>
        <a:lstStyle/>
        <a:p>
          <a:r>
            <a:rPr lang="en-US" dirty="0"/>
            <a:t>Square</a:t>
          </a:r>
        </a:p>
      </dgm:t>
    </dgm:pt>
    <dgm:pt modelId="{00FB6B8A-F34B-43FE-AB0D-FE0BC7B8BA40}" type="parTrans" cxnId="{B3ACC022-79E4-4699-AD79-E8F586584CD4}">
      <dgm:prSet/>
      <dgm:spPr/>
      <dgm:t>
        <a:bodyPr/>
        <a:lstStyle/>
        <a:p>
          <a:endParaRPr lang="en-US"/>
        </a:p>
      </dgm:t>
    </dgm:pt>
    <dgm:pt modelId="{A7F1C867-5DBA-4AB7-A5D3-DEC4C9FE856E}" type="sibTrans" cxnId="{B3ACC022-79E4-4699-AD79-E8F586584CD4}">
      <dgm:prSet/>
      <dgm:spPr/>
      <dgm:t>
        <a:bodyPr/>
        <a:lstStyle/>
        <a:p>
          <a:endParaRPr lang="en-US"/>
        </a:p>
      </dgm:t>
    </dgm:pt>
    <dgm:pt modelId="{9925753E-F22F-4070-A8A3-8D15CA75F7E5}">
      <dgm:prSet phldrT="[Text]"/>
      <dgm:spPr/>
      <dgm:t>
        <a:bodyPr/>
        <a:lstStyle/>
        <a:p>
          <a:r>
            <a:rPr lang="en-US" dirty="0"/>
            <a:t>Right Triangle</a:t>
          </a:r>
        </a:p>
      </dgm:t>
    </dgm:pt>
    <dgm:pt modelId="{090C51A3-959F-426D-97F1-03A96F20E927}" type="parTrans" cxnId="{4594B42D-2CB2-47C3-A005-CAA81814A907}">
      <dgm:prSet/>
      <dgm:spPr/>
      <dgm:t>
        <a:bodyPr/>
        <a:lstStyle/>
        <a:p>
          <a:endParaRPr lang="en-US"/>
        </a:p>
      </dgm:t>
    </dgm:pt>
    <dgm:pt modelId="{AF08F35A-22F9-433A-921D-01E996990FA4}" type="sibTrans" cxnId="{4594B42D-2CB2-47C3-A005-CAA81814A907}">
      <dgm:prSet/>
      <dgm:spPr/>
      <dgm:t>
        <a:bodyPr/>
        <a:lstStyle/>
        <a:p>
          <a:endParaRPr lang="en-US"/>
        </a:p>
      </dgm:t>
    </dgm:pt>
    <dgm:pt modelId="{67B82F32-7E48-4FE1-A4F3-3FA0E6E5AAD8}">
      <dgm:prSet phldrT="[Text]"/>
      <dgm:spPr/>
      <dgm:t>
        <a:bodyPr/>
        <a:lstStyle/>
        <a:p>
          <a:r>
            <a:rPr lang="en-US" dirty="0"/>
            <a:t>Isosceles Triangle</a:t>
          </a:r>
        </a:p>
      </dgm:t>
    </dgm:pt>
    <dgm:pt modelId="{DA239CDF-504C-4886-AE42-C3F05589D5AC}" type="parTrans" cxnId="{835AA917-6FF0-4FF5-9C71-A8BABF08273F}">
      <dgm:prSet/>
      <dgm:spPr/>
      <dgm:t>
        <a:bodyPr/>
        <a:lstStyle/>
        <a:p>
          <a:endParaRPr lang="en-US"/>
        </a:p>
      </dgm:t>
    </dgm:pt>
    <dgm:pt modelId="{960F5827-D2F1-4F7F-BCBC-6C51A6C062FC}" type="sibTrans" cxnId="{835AA917-6FF0-4FF5-9C71-A8BABF08273F}">
      <dgm:prSet/>
      <dgm:spPr/>
      <dgm:t>
        <a:bodyPr/>
        <a:lstStyle/>
        <a:p>
          <a:endParaRPr lang="en-US"/>
        </a:p>
      </dgm:t>
    </dgm:pt>
    <dgm:pt modelId="{4B37A9E3-4E7C-46C8-ACC2-A3062EC869C7}">
      <dgm:prSet phldrT="[Text]"/>
      <dgm:spPr/>
      <dgm:t>
        <a:bodyPr/>
        <a:lstStyle/>
        <a:p>
          <a:r>
            <a:rPr lang="en-US" dirty="0"/>
            <a:t>Acute Triangle</a:t>
          </a:r>
        </a:p>
      </dgm:t>
    </dgm:pt>
    <dgm:pt modelId="{63AF4EDE-750D-43E5-8821-B00C85D21FD6}" type="parTrans" cxnId="{A64D5321-10F7-4959-84A4-BCA91B0E84FF}">
      <dgm:prSet/>
      <dgm:spPr/>
      <dgm:t>
        <a:bodyPr/>
        <a:lstStyle/>
        <a:p>
          <a:endParaRPr lang="en-US"/>
        </a:p>
      </dgm:t>
    </dgm:pt>
    <dgm:pt modelId="{C59A2092-C9A2-4185-8DE4-B54D8266AFCA}" type="sibTrans" cxnId="{A64D5321-10F7-4959-84A4-BCA91B0E84FF}">
      <dgm:prSet/>
      <dgm:spPr/>
      <dgm:t>
        <a:bodyPr/>
        <a:lstStyle/>
        <a:p>
          <a:endParaRPr lang="en-US"/>
        </a:p>
      </dgm:t>
    </dgm:pt>
    <dgm:pt modelId="{52DA0BB2-6A9F-42B7-ADFF-AD636D1208D8}">
      <dgm:prSet phldrT="[Text]"/>
      <dgm:spPr/>
      <dgm:t>
        <a:bodyPr/>
        <a:lstStyle/>
        <a:p>
          <a:r>
            <a:rPr lang="en-US" dirty="0"/>
            <a:t>Circle</a:t>
          </a:r>
        </a:p>
      </dgm:t>
    </dgm:pt>
    <dgm:pt modelId="{EC1B2D67-3BE3-474A-BBA4-13024E97B9D2}" type="parTrans" cxnId="{D7D237B0-23C3-411A-B633-202CD4FF618F}">
      <dgm:prSet/>
      <dgm:spPr/>
      <dgm:t>
        <a:bodyPr/>
        <a:lstStyle/>
        <a:p>
          <a:endParaRPr lang="en-US"/>
        </a:p>
      </dgm:t>
    </dgm:pt>
    <dgm:pt modelId="{C37457A0-F332-4F1F-8903-7BE7CBFC92C0}" type="sibTrans" cxnId="{D7D237B0-23C3-411A-B633-202CD4FF618F}">
      <dgm:prSet/>
      <dgm:spPr/>
      <dgm:t>
        <a:bodyPr/>
        <a:lstStyle/>
        <a:p>
          <a:endParaRPr lang="en-US"/>
        </a:p>
      </dgm:t>
    </dgm:pt>
    <dgm:pt modelId="{204E356F-40C4-4166-9A40-625F4FF5411F}" type="pres">
      <dgm:prSet presAssocID="{B75BB91F-01D1-4F89-8D80-D2827AE16D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7906C-5E53-4C8F-B700-0BD7A15A17A7}" type="pres">
      <dgm:prSet presAssocID="{1FA4C216-ACF0-41F4-8272-B9211421BF4C}" presName="hierRoot1" presStyleCnt="0"/>
      <dgm:spPr/>
    </dgm:pt>
    <dgm:pt modelId="{66116790-3C54-4B43-BA85-82AFDB40E4AD}" type="pres">
      <dgm:prSet presAssocID="{1FA4C216-ACF0-41F4-8272-B9211421BF4C}" presName="composite" presStyleCnt="0"/>
      <dgm:spPr/>
    </dgm:pt>
    <dgm:pt modelId="{DEF5175C-43F5-4712-9A33-2B48FC7C7C60}" type="pres">
      <dgm:prSet presAssocID="{1FA4C216-ACF0-41F4-8272-B9211421BF4C}" presName="background" presStyleLbl="node0" presStyleIdx="0" presStyleCnt="1"/>
      <dgm:spPr/>
    </dgm:pt>
    <dgm:pt modelId="{AE18D6A9-923D-438F-BD55-270E84200B12}" type="pres">
      <dgm:prSet presAssocID="{1FA4C216-ACF0-41F4-8272-B9211421BF4C}" presName="text" presStyleLbl="fgAcc0" presStyleIdx="0" presStyleCnt="1">
        <dgm:presLayoutVars>
          <dgm:chPref val="3"/>
        </dgm:presLayoutVars>
      </dgm:prSet>
      <dgm:spPr/>
    </dgm:pt>
    <dgm:pt modelId="{4608A84C-1B2E-468A-B90B-5A53A95E5A14}" type="pres">
      <dgm:prSet presAssocID="{1FA4C216-ACF0-41F4-8272-B9211421BF4C}" presName="hierChild2" presStyleCnt="0"/>
      <dgm:spPr/>
    </dgm:pt>
    <dgm:pt modelId="{B2778EAC-8365-4562-B372-EA7F46AB9F1A}" type="pres">
      <dgm:prSet presAssocID="{EE03A401-63D6-4216-AA46-A31CCED51635}" presName="Name10" presStyleLbl="parChTrans1D2" presStyleIdx="0" presStyleCnt="3"/>
      <dgm:spPr/>
    </dgm:pt>
    <dgm:pt modelId="{951F59C2-DE96-42DD-99E9-061EEE265A1E}" type="pres">
      <dgm:prSet presAssocID="{F7B0EE5D-4342-4846-AD0D-04DCD283FA5C}" presName="hierRoot2" presStyleCnt="0"/>
      <dgm:spPr/>
    </dgm:pt>
    <dgm:pt modelId="{AE3ACF5E-E037-48CD-8F33-546E115CD9B4}" type="pres">
      <dgm:prSet presAssocID="{F7B0EE5D-4342-4846-AD0D-04DCD283FA5C}" presName="composite2" presStyleCnt="0"/>
      <dgm:spPr/>
    </dgm:pt>
    <dgm:pt modelId="{F7B4E245-2BAC-4736-A549-E4D5F80D1AEC}" type="pres">
      <dgm:prSet presAssocID="{F7B0EE5D-4342-4846-AD0D-04DCD283FA5C}" presName="background2" presStyleLbl="node2" presStyleIdx="0" presStyleCnt="3"/>
      <dgm:spPr/>
    </dgm:pt>
    <dgm:pt modelId="{B214E02B-A0BB-4522-8FD4-669954F32AF4}" type="pres">
      <dgm:prSet presAssocID="{F7B0EE5D-4342-4846-AD0D-04DCD283FA5C}" presName="text2" presStyleLbl="fgAcc2" presStyleIdx="0" presStyleCnt="3" custLinFactNeighborX="-90503">
        <dgm:presLayoutVars>
          <dgm:chPref val="3"/>
        </dgm:presLayoutVars>
      </dgm:prSet>
      <dgm:spPr/>
    </dgm:pt>
    <dgm:pt modelId="{73D0B172-393D-47B2-BC27-E9811B9EAB1C}" type="pres">
      <dgm:prSet presAssocID="{F7B0EE5D-4342-4846-AD0D-04DCD283FA5C}" presName="hierChild3" presStyleCnt="0"/>
      <dgm:spPr/>
    </dgm:pt>
    <dgm:pt modelId="{22BA28AD-8A26-4C67-A252-28A9D5D7E224}" type="pres">
      <dgm:prSet presAssocID="{090C51A3-959F-426D-97F1-03A96F20E927}" presName="Name17" presStyleLbl="parChTrans1D3" presStyleIdx="0" presStyleCnt="5"/>
      <dgm:spPr/>
    </dgm:pt>
    <dgm:pt modelId="{FD9E629B-1057-4C18-847F-E5CD4A7AB998}" type="pres">
      <dgm:prSet presAssocID="{9925753E-F22F-4070-A8A3-8D15CA75F7E5}" presName="hierRoot3" presStyleCnt="0"/>
      <dgm:spPr/>
    </dgm:pt>
    <dgm:pt modelId="{438879E3-D1B0-4E1F-A250-F8877564667D}" type="pres">
      <dgm:prSet presAssocID="{9925753E-F22F-4070-A8A3-8D15CA75F7E5}" presName="composite3" presStyleCnt="0"/>
      <dgm:spPr/>
    </dgm:pt>
    <dgm:pt modelId="{4F269879-4265-4572-A622-AE144ECD0546}" type="pres">
      <dgm:prSet presAssocID="{9925753E-F22F-4070-A8A3-8D15CA75F7E5}" presName="background3" presStyleLbl="node3" presStyleIdx="0" presStyleCnt="5"/>
      <dgm:spPr/>
    </dgm:pt>
    <dgm:pt modelId="{ADE6999A-DEDE-4F60-9AEF-443606E102F4}" type="pres">
      <dgm:prSet presAssocID="{9925753E-F22F-4070-A8A3-8D15CA75F7E5}" presName="text3" presStyleLbl="fgAcc3" presStyleIdx="0" presStyleCnt="5" custLinFactNeighborX="-90503">
        <dgm:presLayoutVars>
          <dgm:chPref val="3"/>
        </dgm:presLayoutVars>
      </dgm:prSet>
      <dgm:spPr/>
    </dgm:pt>
    <dgm:pt modelId="{26A2A5AE-46BE-4381-9CFE-9BC4307318F6}" type="pres">
      <dgm:prSet presAssocID="{9925753E-F22F-4070-A8A3-8D15CA75F7E5}" presName="hierChild4" presStyleCnt="0"/>
      <dgm:spPr/>
    </dgm:pt>
    <dgm:pt modelId="{5F0497D8-13C8-45CE-8747-6664DFFE98F8}" type="pres">
      <dgm:prSet presAssocID="{DA239CDF-504C-4886-AE42-C3F05589D5AC}" presName="Name17" presStyleLbl="parChTrans1D3" presStyleIdx="1" presStyleCnt="5"/>
      <dgm:spPr/>
    </dgm:pt>
    <dgm:pt modelId="{E655CC9E-A69E-4327-AE4D-18C7E35FDA95}" type="pres">
      <dgm:prSet presAssocID="{67B82F32-7E48-4FE1-A4F3-3FA0E6E5AAD8}" presName="hierRoot3" presStyleCnt="0"/>
      <dgm:spPr/>
    </dgm:pt>
    <dgm:pt modelId="{047263D4-8946-490C-B5FA-3084B602CC18}" type="pres">
      <dgm:prSet presAssocID="{67B82F32-7E48-4FE1-A4F3-3FA0E6E5AAD8}" presName="composite3" presStyleCnt="0"/>
      <dgm:spPr/>
    </dgm:pt>
    <dgm:pt modelId="{7F87C84F-59E1-4453-A0F0-BC8F01981267}" type="pres">
      <dgm:prSet presAssocID="{67B82F32-7E48-4FE1-A4F3-3FA0E6E5AAD8}" presName="background3" presStyleLbl="node3" presStyleIdx="1" presStyleCnt="5"/>
      <dgm:spPr/>
    </dgm:pt>
    <dgm:pt modelId="{A6698462-BAF4-475B-8987-031BA4E2CC2D}" type="pres">
      <dgm:prSet presAssocID="{67B82F32-7E48-4FE1-A4F3-3FA0E6E5AAD8}" presName="text3" presStyleLbl="fgAcc3" presStyleIdx="1" presStyleCnt="5" custLinFactNeighborX="-90503">
        <dgm:presLayoutVars>
          <dgm:chPref val="3"/>
        </dgm:presLayoutVars>
      </dgm:prSet>
      <dgm:spPr/>
    </dgm:pt>
    <dgm:pt modelId="{04D77813-AD4E-437C-9DCC-F0B8EAD1D184}" type="pres">
      <dgm:prSet presAssocID="{67B82F32-7E48-4FE1-A4F3-3FA0E6E5AAD8}" presName="hierChild4" presStyleCnt="0"/>
      <dgm:spPr/>
    </dgm:pt>
    <dgm:pt modelId="{A25286A0-D5AE-4539-B5DC-77A487A5A645}" type="pres">
      <dgm:prSet presAssocID="{63AF4EDE-750D-43E5-8821-B00C85D21FD6}" presName="Name17" presStyleLbl="parChTrans1D3" presStyleIdx="2" presStyleCnt="5"/>
      <dgm:spPr/>
    </dgm:pt>
    <dgm:pt modelId="{F5ABADF5-EC82-468C-8EA8-A481A2617A1E}" type="pres">
      <dgm:prSet presAssocID="{4B37A9E3-4E7C-46C8-ACC2-A3062EC869C7}" presName="hierRoot3" presStyleCnt="0"/>
      <dgm:spPr/>
    </dgm:pt>
    <dgm:pt modelId="{0C569387-A1D1-40DE-80C9-6A2007EAB392}" type="pres">
      <dgm:prSet presAssocID="{4B37A9E3-4E7C-46C8-ACC2-A3062EC869C7}" presName="composite3" presStyleCnt="0"/>
      <dgm:spPr/>
    </dgm:pt>
    <dgm:pt modelId="{6FC74790-E8C2-4151-83F2-A041B3FD88CD}" type="pres">
      <dgm:prSet presAssocID="{4B37A9E3-4E7C-46C8-ACC2-A3062EC869C7}" presName="background3" presStyleLbl="node3" presStyleIdx="2" presStyleCnt="5"/>
      <dgm:spPr/>
    </dgm:pt>
    <dgm:pt modelId="{1898538C-1B26-4C73-A78D-387E4DB781E8}" type="pres">
      <dgm:prSet presAssocID="{4B37A9E3-4E7C-46C8-ACC2-A3062EC869C7}" presName="text3" presStyleLbl="fgAcc3" presStyleIdx="2" presStyleCnt="5" custLinFactNeighborX="-90503">
        <dgm:presLayoutVars>
          <dgm:chPref val="3"/>
        </dgm:presLayoutVars>
      </dgm:prSet>
      <dgm:spPr/>
    </dgm:pt>
    <dgm:pt modelId="{BA0EED13-A27C-4CE2-A6EE-4D6B9B7F2C46}" type="pres">
      <dgm:prSet presAssocID="{4B37A9E3-4E7C-46C8-ACC2-A3062EC869C7}" presName="hierChild4" presStyleCnt="0"/>
      <dgm:spPr/>
    </dgm:pt>
    <dgm:pt modelId="{1265276B-BA32-4B00-91E3-147BEFEA2BF0}" type="pres">
      <dgm:prSet presAssocID="{3DD4A435-5183-4A29-929B-2E8BC3806E9A}" presName="Name10" presStyleLbl="parChTrans1D2" presStyleIdx="1" presStyleCnt="3"/>
      <dgm:spPr/>
    </dgm:pt>
    <dgm:pt modelId="{0F62A821-166A-496B-9CB5-DC6769BE2D47}" type="pres">
      <dgm:prSet presAssocID="{A375A81F-895C-4BCB-964A-7418DEF78C12}" presName="hierRoot2" presStyleCnt="0"/>
      <dgm:spPr/>
    </dgm:pt>
    <dgm:pt modelId="{EA9AF0B6-1637-4F21-8EA9-EE9178BFF980}" type="pres">
      <dgm:prSet presAssocID="{A375A81F-895C-4BCB-964A-7418DEF78C12}" presName="composite2" presStyleCnt="0"/>
      <dgm:spPr/>
    </dgm:pt>
    <dgm:pt modelId="{90589EA0-125B-4017-864B-DB12D02D6E9F}" type="pres">
      <dgm:prSet presAssocID="{A375A81F-895C-4BCB-964A-7418DEF78C12}" presName="background2" presStyleLbl="node2" presStyleIdx="1" presStyleCnt="3"/>
      <dgm:spPr/>
    </dgm:pt>
    <dgm:pt modelId="{90C1CB01-CC37-4B2E-996B-C8DAAF6526B4}" type="pres">
      <dgm:prSet presAssocID="{A375A81F-895C-4BCB-964A-7418DEF78C12}" presName="text2" presStyleLbl="fgAcc2" presStyleIdx="1" presStyleCnt="3" custLinFactX="91631" custLinFactNeighborX="100000">
        <dgm:presLayoutVars>
          <dgm:chPref val="3"/>
        </dgm:presLayoutVars>
      </dgm:prSet>
      <dgm:spPr/>
    </dgm:pt>
    <dgm:pt modelId="{1185EFD3-96BD-4F1C-A0A3-3B3457F1174E}" type="pres">
      <dgm:prSet presAssocID="{A375A81F-895C-4BCB-964A-7418DEF78C12}" presName="hierChild3" presStyleCnt="0"/>
      <dgm:spPr/>
    </dgm:pt>
    <dgm:pt modelId="{9BA545FB-A5D0-4AA1-9F3E-186481D368E0}" type="pres">
      <dgm:prSet presAssocID="{00FB6B8A-F34B-43FE-AB0D-FE0BC7B8BA40}" presName="Name17" presStyleLbl="parChTrans1D3" presStyleIdx="3" presStyleCnt="5"/>
      <dgm:spPr/>
    </dgm:pt>
    <dgm:pt modelId="{642D216E-1430-4920-B1EE-49268968A9BC}" type="pres">
      <dgm:prSet presAssocID="{2D3DC982-434C-41FC-B754-EEBE40EFC31A}" presName="hierRoot3" presStyleCnt="0"/>
      <dgm:spPr/>
    </dgm:pt>
    <dgm:pt modelId="{0151C97F-0588-4A0A-9660-0A02FBD0ECCF}" type="pres">
      <dgm:prSet presAssocID="{2D3DC982-434C-41FC-B754-EEBE40EFC31A}" presName="composite3" presStyleCnt="0"/>
      <dgm:spPr/>
    </dgm:pt>
    <dgm:pt modelId="{344F7361-5702-4AE3-ACE3-FCE0A459B3C3}" type="pres">
      <dgm:prSet presAssocID="{2D3DC982-434C-41FC-B754-EEBE40EFC31A}" presName="background3" presStyleLbl="node3" presStyleIdx="3" presStyleCnt="5"/>
      <dgm:spPr/>
    </dgm:pt>
    <dgm:pt modelId="{6C40B15E-8454-4463-AF6B-DE8A60CD3B6F}" type="pres">
      <dgm:prSet presAssocID="{2D3DC982-434C-41FC-B754-EEBE40EFC31A}" presName="text3" presStyleLbl="fgAcc3" presStyleIdx="3" presStyleCnt="5" custLinFactX="100000" custLinFactNeighborX="101615">
        <dgm:presLayoutVars>
          <dgm:chPref val="3"/>
        </dgm:presLayoutVars>
      </dgm:prSet>
      <dgm:spPr/>
    </dgm:pt>
    <dgm:pt modelId="{AE12618D-B002-4392-8959-103108829682}" type="pres">
      <dgm:prSet presAssocID="{2D3DC982-434C-41FC-B754-EEBE40EFC31A}" presName="hierChild4" presStyleCnt="0"/>
      <dgm:spPr/>
    </dgm:pt>
    <dgm:pt modelId="{6060F2B8-6F5D-4A41-A518-1E4DF4E3300F}" type="pres">
      <dgm:prSet presAssocID="{1B3B95C8-3D17-4287-BDEE-74811D5461AE}" presName="Name10" presStyleLbl="parChTrans1D2" presStyleIdx="2" presStyleCnt="3"/>
      <dgm:spPr/>
    </dgm:pt>
    <dgm:pt modelId="{07F86F7A-6522-4F77-BD46-A5BAB3CEB34A}" type="pres">
      <dgm:prSet presAssocID="{97712ED6-9709-446C-9410-3A594F9897C8}" presName="hierRoot2" presStyleCnt="0"/>
      <dgm:spPr/>
    </dgm:pt>
    <dgm:pt modelId="{56788FE5-46E1-4FC9-9E6E-CBF885FF5FA8}" type="pres">
      <dgm:prSet presAssocID="{97712ED6-9709-446C-9410-3A594F9897C8}" presName="composite2" presStyleCnt="0"/>
      <dgm:spPr/>
    </dgm:pt>
    <dgm:pt modelId="{3E60E5FC-78A2-4BB9-99DF-906F9B241277}" type="pres">
      <dgm:prSet presAssocID="{97712ED6-9709-446C-9410-3A594F9897C8}" presName="background2" presStyleLbl="node2" presStyleIdx="2" presStyleCnt="3"/>
      <dgm:spPr/>
    </dgm:pt>
    <dgm:pt modelId="{298C3FB5-0FFD-4295-8ADF-C261E30BD802}" type="pres">
      <dgm:prSet presAssocID="{97712ED6-9709-446C-9410-3A594F9897C8}" presName="text2" presStyleLbl="fgAcc2" presStyleIdx="2" presStyleCnt="3" custLinFactX="-83078" custLinFactNeighborX="-100000">
        <dgm:presLayoutVars>
          <dgm:chPref val="3"/>
        </dgm:presLayoutVars>
      </dgm:prSet>
      <dgm:spPr/>
    </dgm:pt>
    <dgm:pt modelId="{4EBE84CC-62E9-4256-BCE2-BE2F841C93E6}" type="pres">
      <dgm:prSet presAssocID="{97712ED6-9709-446C-9410-3A594F9897C8}" presName="hierChild3" presStyleCnt="0"/>
      <dgm:spPr/>
    </dgm:pt>
    <dgm:pt modelId="{DC3888DD-7533-4CA7-81AC-BBFDEF7831D1}" type="pres">
      <dgm:prSet presAssocID="{EC1B2D67-3BE3-474A-BBA4-13024E97B9D2}" presName="Name17" presStyleLbl="parChTrans1D3" presStyleIdx="4" presStyleCnt="5"/>
      <dgm:spPr/>
    </dgm:pt>
    <dgm:pt modelId="{F7A2B12C-9C92-4A0E-9404-29DCC4E7D97C}" type="pres">
      <dgm:prSet presAssocID="{52DA0BB2-6A9F-42B7-ADFF-AD636D1208D8}" presName="hierRoot3" presStyleCnt="0"/>
      <dgm:spPr/>
    </dgm:pt>
    <dgm:pt modelId="{DC5875B9-C423-4334-8410-CBD456123902}" type="pres">
      <dgm:prSet presAssocID="{52DA0BB2-6A9F-42B7-ADFF-AD636D1208D8}" presName="composite3" presStyleCnt="0"/>
      <dgm:spPr/>
    </dgm:pt>
    <dgm:pt modelId="{F55E2E8E-CEAB-4138-B676-F82600651A97}" type="pres">
      <dgm:prSet presAssocID="{52DA0BB2-6A9F-42B7-ADFF-AD636D1208D8}" presName="background3" presStyleLbl="node3" presStyleIdx="4" presStyleCnt="5"/>
      <dgm:spPr/>
    </dgm:pt>
    <dgm:pt modelId="{00001AF9-00AA-4547-9ED6-E76B1ACE982C}" type="pres">
      <dgm:prSet presAssocID="{52DA0BB2-6A9F-42B7-ADFF-AD636D1208D8}" presName="text3" presStyleLbl="fgAcc3" presStyleIdx="4" presStyleCnt="5" custLinFactX="-82801" custLinFactNeighborX="-100000">
        <dgm:presLayoutVars>
          <dgm:chPref val="3"/>
        </dgm:presLayoutVars>
      </dgm:prSet>
      <dgm:spPr/>
    </dgm:pt>
    <dgm:pt modelId="{B1CC1909-0FE8-409E-A8E9-220730B7D8DF}" type="pres">
      <dgm:prSet presAssocID="{52DA0BB2-6A9F-42B7-ADFF-AD636D1208D8}" presName="hierChild4" presStyleCnt="0"/>
      <dgm:spPr/>
    </dgm:pt>
  </dgm:ptLst>
  <dgm:cxnLst>
    <dgm:cxn modelId="{ED0FD602-C2B4-4729-B7D9-B9CB8C50C572}" srcId="{B75BB91F-01D1-4F89-8D80-D2827AE16D1D}" destId="{1FA4C216-ACF0-41F4-8272-B9211421BF4C}" srcOrd="0" destOrd="0" parTransId="{C642734B-FC50-4CF7-ACB3-8BB5C44EA739}" sibTransId="{6F0D9C47-243A-4705-B474-72936D4C9B52}"/>
    <dgm:cxn modelId="{979B2F14-B296-4899-90DC-E373C1BA5D11}" type="presOf" srcId="{EE03A401-63D6-4216-AA46-A31CCED51635}" destId="{B2778EAC-8365-4562-B372-EA7F46AB9F1A}" srcOrd="0" destOrd="0" presId="urn:microsoft.com/office/officeart/2005/8/layout/hierarchy1"/>
    <dgm:cxn modelId="{00DB6817-CB80-4B4D-AC0C-45B8CBCA42D7}" type="presOf" srcId="{A375A81F-895C-4BCB-964A-7418DEF78C12}" destId="{90C1CB01-CC37-4B2E-996B-C8DAAF6526B4}" srcOrd="0" destOrd="0" presId="urn:microsoft.com/office/officeart/2005/8/layout/hierarchy1"/>
    <dgm:cxn modelId="{835AA917-6FF0-4FF5-9C71-A8BABF08273F}" srcId="{F7B0EE5D-4342-4846-AD0D-04DCD283FA5C}" destId="{67B82F32-7E48-4FE1-A4F3-3FA0E6E5AAD8}" srcOrd="1" destOrd="0" parTransId="{DA239CDF-504C-4886-AE42-C3F05589D5AC}" sibTransId="{960F5827-D2F1-4F7F-BCBC-6C51A6C062FC}"/>
    <dgm:cxn modelId="{A64D5321-10F7-4959-84A4-BCA91B0E84FF}" srcId="{F7B0EE5D-4342-4846-AD0D-04DCD283FA5C}" destId="{4B37A9E3-4E7C-46C8-ACC2-A3062EC869C7}" srcOrd="2" destOrd="0" parTransId="{63AF4EDE-750D-43E5-8821-B00C85D21FD6}" sibTransId="{C59A2092-C9A2-4185-8DE4-B54D8266AFCA}"/>
    <dgm:cxn modelId="{B3ACC022-79E4-4699-AD79-E8F586584CD4}" srcId="{A375A81F-895C-4BCB-964A-7418DEF78C12}" destId="{2D3DC982-434C-41FC-B754-EEBE40EFC31A}" srcOrd="0" destOrd="0" parTransId="{00FB6B8A-F34B-43FE-AB0D-FE0BC7B8BA40}" sibTransId="{A7F1C867-5DBA-4AB7-A5D3-DEC4C9FE856E}"/>
    <dgm:cxn modelId="{A853F327-95A2-44FA-AE13-D52F49DAFD36}" type="presOf" srcId="{F7B0EE5D-4342-4846-AD0D-04DCD283FA5C}" destId="{B214E02B-A0BB-4522-8FD4-669954F32AF4}" srcOrd="0" destOrd="0" presId="urn:microsoft.com/office/officeart/2005/8/layout/hierarchy1"/>
    <dgm:cxn modelId="{0FAD652A-CCC2-4C4A-BFCA-A036F5A12EA7}" type="presOf" srcId="{63AF4EDE-750D-43E5-8821-B00C85D21FD6}" destId="{A25286A0-D5AE-4539-B5DC-77A487A5A645}" srcOrd="0" destOrd="0" presId="urn:microsoft.com/office/officeart/2005/8/layout/hierarchy1"/>
    <dgm:cxn modelId="{4594B42D-2CB2-47C3-A005-CAA81814A907}" srcId="{F7B0EE5D-4342-4846-AD0D-04DCD283FA5C}" destId="{9925753E-F22F-4070-A8A3-8D15CA75F7E5}" srcOrd="0" destOrd="0" parTransId="{090C51A3-959F-426D-97F1-03A96F20E927}" sibTransId="{AF08F35A-22F9-433A-921D-01E996990FA4}"/>
    <dgm:cxn modelId="{AF30192E-91C9-43DE-8B4E-F0CD82525207}" type="presOf" srcId="{1B3B95C8-3D17-4287-BDEE-74811D5461AE}" destId="{6060F2B8-6F5D-4A41-A518-1E4DF4E3300F}" srcOrd="0" destOrd="0" presId="urn:microsoft.com/office/officeart/2005/8/layout/hierarchy1"/>
    <dgm:cxn modelId="{7C6A5A32-3A07-4DF6-8FAC-2B9365422904}" type="presOf" srcId="{EC1B2D67-3BE3-474A-BBA4-13024E97B9D2}" destId="{DC3888DD-7533-4CA7-81AC-BBFDEF7831D1}" srcOrd="0" destOrd="0" presId="urn:microsoft.com/office/officeart/2005/8/layout/hierarchy1"/>
    <dgm:cxn modelId="{DD72F660-C492-45D5-80A9-2C36129372DF}" type="presOf" srcId="{2D3DC982-434C-41FC-B754-EEBE40EFC31A}" destId="{6C40B15E-8454-4463-AF6B-DE8A60CD3B6F}" srcOrd="0" destOrd="0" presId="urn:microsoft.com/office/officeart/2005/8/layout/hierarchy1"/>
    <dgm:cxn modelId="{557BEA63-C290-4D12-8FFE-3E6E793868E8}" type="presOf" srcId="{3DD4A435-5183-4A29-929B-2E8BC3806E9A}" destId="{1265276B-BA32-4B00-91E3-147BEFEA2BF0}" srcOrd="0" destOrd="0" presId="urn:microsoft.com/office/officeart/2005/8/layout/hierarchy1"/>
    <dgm:cxn modelId="{CC69C246-45C6-439D-A954-1BC9FC8E1DD8}" type="presOf" srcId="{52DA0BB2-6A9F-42B7-ADFF-AD636D1208D8}" destId="{00001AF9-00AA-4547-9ED6-E76B1ACE982C}" srcOrd="0" destOrd="0" presId="urn:microsoft.com/office/officeart/2005/8/layout/hierarchy1"/>
    <dgm:cxn modelId="{1FF52254-A018-42C0-99D4-1668E1660811}" srcId="{1FA4C216-ACF0-41F4-8272-B9211421BF4C}" destId="{97712ED6-9709-446C-9410-3A594F9897C8}" srcOrd="2" destOrd="0" parTransId="{1B3B95C8-3D17-4287-BDEE-74811D5461AE}" sibTransId="{9C964D49-B2F4-4318-96CC-547750E34DDA}"/>
    <dgm:cxn modelId="{2801CD87-F028-4940-980B-DF2C61193C2D}" type="presOf" srcId="{1FA4C216-ACF0-41F4-8272-B9211421BF4C}" destId="{AE18D6A9-923D-438F-BD55-270E84200B12}" srcOrd="0" destOrd="0" presId="urn:microsoft.com/office/officeart/2005/8/layout/hierarchy1"/>
    <dgm:cxn modelId="{32D9FA8A-D3EC-45C8-B535-A67D47613360}" type="presOf" srcId="{00FB6B8A-F34B-43FE-AB0D-FE0BC7B8BA40}" destId="{9BA545FB-A5D0-4AA1-9F3E-186481D368E0}" srcOrd="0" destOrd="0" presId="urn:microsoft.com/office/officeart/2005/8/layout/hierarchy1"/>
    <dgm:cxn modelId="{1FAA1696-AE52-4C93-828E-843D5F25F3AF}" srcId="{1FA4C216-ACF0-41F4-8272-B9211421BF4C}" destId="{F7B0EE5D-4342-4846-AD0D-04DCD283FA5C}" srcOrd="0" destOrd="0" parTransId="{EE03A401-63D6-4216-AA46-A31CCED51635}" sibTransId="{442EC18A-8F24-4E57-9388-DA015DA642FF}"/>
    <dgm:cxn modelId="{D9036E98-B5AE-4BCD-8165-406288FD8C3E}" type="presOf" srcId="{090C51A3-959F-426D-97F1-03A96F20E927}" destId="{22BA28AD-8A26-4C67-A252-28A9D5D7E224}" srcOrd="0" destOrd="0" presId="urn:microsoft.com/office/officeart/2005/8/layout/hierarchy1"/>
    <dgm:cxn modelId="{40D83AA2-A9C0-4789-9A26-33B52DCCFFA0}" type="presOf" srcId="{DA239CDF-504C-4886-AE42-C3F05589D5AC}" destId="{5F0497D8-13C8-45CE-8747-6664DFFE98F8}" srcOrd="0" destOrd="0" presId="urn:microsoft.com/office/officeart/2005/8/layout/hierarchy1"/>
    <dgm:cxn modelId="{D7D237B0-23C3-411A-B633-202CD4FF618F}" srcId="{97712ED6-9709-446C-9410-3A594F9897C8}" destId="{52DA0BB2-6A9F-42B7-ADFF-AD636D1208D8}" srcOrd="0" destOrd="0" parTransId="{EC1B2D67-3BE3-474A-BBA4-13024E97B9D2}" sibTransId="{C37457A0-F332-4F1F-8903-7BE7CBFC92C0}"/>
    <dgm:cxn modelId="{A787EBBE-9F64-4156-A8CC-C7C65363C329}" type="presOf" srcId="{97712ED6-9709-446C-9410-3A594F9897C8}" destId="{298C3FB5-0FFD-4295-8ADF-C261E30BD802}" srcOrd="0" destOrd="0" presId="urn:microsoft.com/office/officeart/2005/8/layout/hierarchy1"/>
    <dgm:cxn modelId="{C13518BF-F53C-44D7-90A2-B6F51715F76B}" type="presOf" srcId="{9925753E-F22F-4070-A8A3-8D15CA75F7E5}" destId="{ADE6999A-DEDE-4F60-9AEF-443606E102F4}" srcOrd="0" destOrd="0" presId="urn:microsoft.com/office/officeart/2005/8/layout/hierarchy1"/>
    <dgm:cxn modelId="{3DFBDCE5-5536-43B5-85A3-6E9C3DDF9AC7}" srcId="{1FA4C216-ACF0-41F4-8272-B9211421BF4C}" destId="{A375A81F-895C-4BCB-964A-7418DEF78C12}" srcOrd="1" destOrd="0" parTransId="{3DD4A435-5183-4A29-929B-2E8BC3806E9A}" sibTransId="{40E8970B-DA52-4E7F-A565-21C0EF5AF410}"/>
    <dgm:cxn modelId="{F224BAE9-4626-4F3C-998D-66C7ABDF8585}" type="presOf" srcId="{4B37A9E3-4E7C-46C8-ACC2-A3062EC869C7}" destId="{1898538C-1B26-4C73-A78D-387E4DB781E8}" srcOrd="0" destOrd="0" presId="urn:microsoft.com/office/officeart/2005/8/layout/hierarchy1"/>
    <dgm:cxn modelId="{B237BCE9-970F-4AA2-8801-037B382155E6}" type="presOf" srcId="{67B82F32-7E48-4FE1-A4F3-3FA0E6E5AAD8}" destId="{A6698462-BAF4-475B-8987-031BA4E2CC2D}" srcOrd="0" destOrd="0" presId="urn:microsoft.com/office/officeart/2005/8/layout/hierarchy1"/>
    <dgm:cxn modelId="{42A7A8ED-D7E6-4D97-BB1A-0F75AF17CFBA}" type="presOf" srcId="{B75BB91F-01D1-4F89-8D80-D2827AE16D1D}" destId="{204E356F-40C4-4166-9A40-625F4FF5411F}" srcOrd="0" destOrd="0" presId="urn:microsoft.com/office/officeart/2005/8/layout/hierarchy1"/>
    <dgm:cxn modelId="{A876373A-5243-4204-915A-0D17AF9C8E22}" type="presParOf" srcId="{204E356F-40C4-4166-9A40-625F4FF5411F}" destId="{3DA7906C-5E53-4C8F-B700-0BD7A15A17A7}" srcOrd="0" destOrd="0" presId="urn:microsoft.com/office/officeart/2005/8/layout/hierarchy1"/>
    <dgm:cxn modelId="{EC5D79FA-BD1A-4804-A5C0-14FDA4F1AB98}" type="presParOf" srcId="{3DA7906C-5E53-4C8F-B700-0BD7A15A17A7}" destId="{66116790-3C54-4B43-BA85-82AFDB40E4AD}" srcOrd="0" destOrd="0" presId="urn:microsoft.com/office/officeart/2005/8/layout/hierarchy1"/>
    <dgm:cxn modelId="{3224BEF4-E337-4461-AAB3-6BD5CF3A9454}" type="presParOf" srcId="{66116790-3C54-4B43-BA85-82AFDB40E4AD}" destId="{DEF5175C-43F5-4712-9A33-2B48FC7C7C60}" srcOrd="0" destOrd="0" presId="urn:microsoft.com/office/officeart/2005/8/layout/hierarchy1"/>
    <dgm:cxn modelId="{986552FE-6F68-4288-B379-3CFC2F7E42F6}" type="presParOf" srcId="{66116790-3C54-4B43-BA85-82AFDB40E4AD}" destId="{AE18D6A9-923D-438F-BD55-270E84200B12}" srcOrd="1" destOrd="0" presId="urn:microsoft.com/office/officeart/2005/8/layout/hierarchy1"/>
    <dgm:cxn modelId="{FD55AF4D-B05F-4A9D-9D81-910895E5D8EA}" type="presParOf" srcId="{3DA7906C-5E53-4C8F-B700-0BD7A15A17A7}" destId="{4608A84C-1B2E-468A-B90B-5A53A95E5A14}" srcOrd="1" destOrd="0" presId="urn:microsoft.com/office/officeart/2005/8/layout/hierarchy1"/>
    <dgm:cxn modelId="{513A45C4-C483-4E4F-9A37-35BA91DFD1DD}" type="presParOf" srcId="{4608A84C-1B2E-468A-B90B-5A53A95E5A14}" destId="{B2778EAC-8365-4562-B372-EA7F46AB9F1A}" srcOrd="0" destOrd="0" presId="urn:microsoft.com/office/officeart/2005/8/layout/hierarchy1"/>
    <dgm:cxn modelId="{780719CF-253B-48D0-9C7D-A50FC3C4D39F}" type="presParOf" srcId="{4608A84C-1B2E-468A-B90B-5A53A95E5A14}" destId="{951F59C2-DE96-42DD-99E9-061EEE265A1E}" srcOrd="1" destOrd="0" presId="urn:microsoft.com/office/officeart/2005/8/layout/hierarchy1"/>
    <dgm:cxn modelId="{51BCE87C-6FD2-4FFD-A890-950902D50BB1}" type="presParOf" srcId="{951F59C2-DE96-42DD-99E9-061EEE265A1E}" destId="{AE3ACF5E-E037-48CD-8F33-546E115CD9B4}" srcOrd="0" destOrd="0" presId="urn:microsoft.com/office/officeart/2005/8/layout/hierarchy1"/>
    <dgm:cxn modelId="{7FCBDBE9-597B-47C8-9046-27312FD9C463}" type="presParOf" srcId="{AE3ACF5E-E037-48CD-8F33-546E115CD9B4}" destId="{F7B4E245-2BAC-4736-A549-E4D5F80D1AEC}" srcOrd="0" destOrd="0" presId="urn:microsoft.com/office/officeart/2005/8/layout/hierarchy1"/>
    <dgm:cxn modelId="{AB3945DF-1D42-43F5-84B6-929B8274A55E}" type="presParOf" srcId="{AE3ACF5E-E037-48CD-8F33-546E115CD9B4}" destId="{B214E02B-A0BB-4522-8FD4-669954F32AF4}" srcOrd="1" destOrd="0" presId="urn:microsoft.com/office/officeart/2005/8/layout/hierarchy1"/>
    <dgm:cxn modelId="{CA9DB022-4EEE-4965-AE76-1C4539053954}" type="presParOf" srcId="{951F59C2-DE96-42DD-99E9-061EEE265A1E}" destId="{73D0B172-393D-47B2-BC27-E9811B9EAB1C}" srcOrd="1" destOrd="0" presId="urn:microsoft.com/office/officeart/2005/8/layout/hierarchy1"/>
    <dgm:cxn modelId="{7FC972E5-2562-48BD-8EDF-7F1FA02488B1}" type="presParOf" srcId="{73D0B172-393D-47B2-BC27-E9811B9EAB1C}" destId="{22BA28AD-8A26-4C67-A252-28A9D5D7E224}" srcOrd="0" destOrd="0" presId="urn:microsoft.com/office/officeart/2005/8/layout/hierarchy1"/>
    <dgm:cxn modelId="{051CB203-7169-489D-A379-982BC999CF62}" type="presParOf" srcId="{73D0B172-393D-47B2-BC27-E9811B9EAB1C}" destId="{FD9E629B-1057-4C18-847F-E5CD4A7AB998}" srcOrd="1" destOrd="0" presId="urn:microsoft.com/office/officeart/2005/8/layout/hierarchy1"/>
    <dgm:cxn modelId="{A270B42F-214E-40AB-A34E-AB8BCA6F5A62}" type="presParOf" srcId="{FD9E629B-1057-4C18-847F-E5CD4A7AB998}" destId="{438879E3-D1B0-4E1F-A250-F8877564667D}" srcOrd="0" destOrd="0" presId="urn:microsoft.com/office/officeart/2005/8/layout/hierarchy1"/>
    <dgm:cxn modelId="{1135CF58-996A-490A-B8EC-37AD5C6C9F10}" type="presParOf" srcId="{438879E3-D1B0-4E1F-A250-F8877564667D}" destId="{4F269879-4265-4572-A622-AE144ECD0546}" srcOrd="0" destOrd="0" presId="urn:microsoft.com/office/officeart/2005/8/layout/hierarchy1"/>
    <dgm:cxn modelId="{58BE4DE0-4EAB-4B5A-ADE3-35D0EAD5B490}" type="presParOf" srcId="{438879E3-D1B0-4E1F-A250-F8877564667D}" destId="{ADE6999A-DEDE-4F60-9AEF-443606E102F4}" srcOrd="1" destOrd="0" presId="urn:microsoft.com/office/officeart/2005/8/layout/hierarchy1"/>
    <dgm:cxn modelId="{7BC133C7-70E3-4704-92FF-CEA8F2CCF702}" type="presParOf" srcId="{FD9E629B-1057-4C18-847F-E5CD4A7AB998}" destId="{26A2A5AE-46BE-4381-9CFE-9BC4307318F6}" srcOrd="1" destOrd="0" presId="urn:microsoft.com/office/officeart/2005/8/layout/hierarchy1"/>
    <dgm:cxn modelId="{4FF8B442-AEB9-4B77-89E9-5126C7F2C1E3}" type="presParOf" srcId="{73D0B172-393D-47B2-BC27-E9811B9EAB1C}" destId="{5F0497D8-13C8-45CE-8747-6664DFFE98F8}" srcOrd="2" destOrd="0" presId="urn:microsoft.com/office/officeart/2005/8/layout/hierarchy1"/>
    <dgm:cxn modelId="{E11BE096-C502-48DB-AC24-C456B08EC737}" type="presParOf" srcId="{73D0B172-393D-47B2-BC27-E9811B9EAB1C}" destId="{E655CC9E-A69E-4327-AE4D-18C7E35FDA95}" srcOrd="3" destOrd="0" presId="urn:microsoft.com/office/officeart/2005/8/layout/hierarchy1"/>
    <dgm:cxn modelId="{DC57EB4F-0DA6-4C35-B39F-C7E0C3D74FE0}" type="presParOf" srcId="{E655CC9E-A69E-4327-AE4D-18C7E35FDA95}" destId="{047263D4-8946-490C-B5FA-3084B602CC18}" srcOrd="0" destOrd="0" presId="urn:microsoft.com/office/officeart/2005/8/layout/hierarchy1"/>
    <dgm:cxn modelId="{0AA504CA-674D-4106-948A-6F3755641088}" type="presParOf" srcId="{047263D4-8946-490C-B5FA-3084B602CC18}" destId="{7F87C84F-59E1-4453-A0F0-BC8F01981267}" srcOrd="0" destOrd="0" presId="urn:microsoft.com/office/officeart/2005/8/layout/hierarchy1"/>
    <dgm:cxn modelId="{1DB4490A-D250-4AD6-BC6E-C2C0BFD506A3}" type="presParOf" srcId="{047263D4-8946-490C-B5FA-3084B602CC18}" destId="{A6698462-BAF4-475B-8987-031BA4E2CC2D}" srcOrd="1" destOrd="0" presId="urn:microsoft.com/office/officeart/2005/8/layout/hierarchy1"/>
    <dgm:cxn modelId="{BF6559E8-1B98-47C4-8182-411642E0646E}" type="presParOf" srcId="{E655CC9E-A69E-4327-AE4D-18C7E35FDA95}" destId="{04D77813-AD4E-437C-9DCC-F0B8EAD1D184}" srcOrd="1" destOrd="0" presId="urn:microsoft.com/office/officeart/2005/8/layout/hierarchy1"/>
    <dgm:cxn modelId="{D03B202D-AC50-491B-8FD4-DB96322E9B61}" type="presParOf" srcId="{73D0B172-393D-47B2-BC27-E9811B9EAB1C}" destId="{A25286A0-D5AE-4539-B5DC-77A487A5A645}" srcOrd="4" destOrd="0" presId="urn:microsoft.com/office/officeart/2005/8/layout/hierarchy1"/>
    <dgm:cxn modelId="{0F727985-B7A7-43DF-A46E-6CA4C32BF755}" type="presParOf" srcId="{73D0B172-393D-47B2-BC27-E9811B9EAB1C}" destId="{F5ABADF5-EC82-468C-8EA8-A481A2617A1E}" srcOrd="5" destOrd="0" presId="urn:microsoft.com/office/officeart/2005/8/layout/hierarchy1"/>
    <dgm:cxn modelId="{F8437966-9609-4A3F-9693-5523D4B05785}" type="presParOf" srcId="{F5ABADF5-EC82-468C-8EA8-A481A2617A1E}" destId="{0C569387-A1D1-40DE-80C9-6A2007EAB392}" srcOrd="0" destOrd="0" presId="urn:microsoft.com/office/officeart/2005/8/layout/hierarchy1"/>
    <dgm:cxn modelId="{982C264A-94CA-4C20-A5E2-A0EB16F3B441}" type="presParOf" srcId="{0C569387-A1D1-40DE-80C9-6A2007EAB392}" destId="{6FC74790-E8C2-4151-83F2-A041B3FD88CD}" srcOrd="0" destOrd="0" presId="urn:microsoft.com/office/officeart/2005/8/layout/hierarchy1"/>
    <dgm:cxn modelId="{C855F9C8-5C4E-40ED-A679-8676DE46B703}" type="presParOf" srcId="{0C569387-A1D1-40DE-80C9-6A2007EAB392}" destId="{1898538C-1B26-4C73-A78D-387E4DB781E8}" srcOrd="1" destOrd="0" presId="urn:microsoft.com/office/officeart/2005/8/layout/hierarchy1"/>
    <dgm:cxn modelId="{C76E0BA1-8E46-41FB-A163-DE1C0ECFAF36}" type="presParOf" srcId="{F5ABADF5-EC82-468C-8EA8-A481A2617A1E}" destId="{BA0EED13-A27C-4CE2-A6EE-4D6B9B7F2C46}" srcOrd="1" destOrd="0" presId="urn:microsoft.com/office/officeart/2005/8/layout/hierarchy1"/>
    <dgm:cxn modelId="{CACADED2-F779-4F8F-A398-6181B955F6A2}" type="presParOf" srcId="{4608A84C-1B2E-468A-B90B-5A53A95E5A14}" destId="{1265276B-BA32-4B00-91E3-147BEFEA2BF0}" srcOrd="2" destOrd="0" presId="urn:microsoft.com/office/officeart/2005/8/layout/hierarchy1"/>
    <dgm:cxn modelId="{D1CCD7B9-CA03-4F82-994E-BB5606F23493}" type="presParOf" srcId="{4608A84C-1B2E-468A-B90B-5A53A95E5A14}" destId="{0F62A821-166A-496B-9CB5-DC6769BE2D47}" srcOrd="3" destOrd="0" presId="urn:microsoft.com/office/officeart/2005/8/layout/hierarchy1"/>
    <dgm:cxn modelId="{6453D178-B8B2-401D-B0BD-1C6562151B48}" type="presParOf" srcId="{0F62A821-166A-496B-9CB5-DC6769BE2D47}" destId="{EA9AF0B6-1637-4F21-8EA9-EE9178BFF980}" srcOrd="0" destOrd="0" presId="urn:microsoft.com/office/officeart/2005/8/layout/hierarchy1"/>
    <dgm:cxn modelId="{F0AB1CCD-BC9A-42A6-ABDF-28595BFF9A8C}" type="presParOf" srcId="{EA9AF0B6-1637-4F21-8EA9-EE9178BFF980}" destId="{90589EA0-125B-4017-864B-DB12D02D6E9F}" srcOrd="0" destOrd="0" presId="urn:microsoft.com/office/officeart/2005/8/layout/hierarchy1"/>
    <dgm:cxn modelId="{F8C882DA-EEA6-40C4-A3BF-04001FC6781E}" type="presParOf" srcId="{EA9AF0B6-1637-4F21-8EA9-EE9178BFF980}" destId="{90C1CB01-CC37-4B2E-996B-C8DAAF6526B4}" srcOrd="1" destOrd="0" presId="urn:microsoft.com/office/officeart/2005/8/layout/hierarchy1"/>
    <dgm:cxn modelId="{E27C07A7-9790-4792-BEDB-BBF353E77348}" type="presParOf" srcId="{0F62A821-166A-496B-9CB5-DC6769BE2D47}" destId="{1185EFD3-96BD-4F1C-A0A3-3B3457F1174E}" srcOrd="1" destOrd="0" presId="urn:microsoft.com/office/officeart/2005/8/layout/hierarchy1"/>
    <dgm:cxn modelId="{29B16101-D1B7-4667-804A-223BFACB3F56}" type="presParOf" srcId="{1185EFD3-96BD-4F1C-A0A3-3B3457F1174E}" destId="{9BA545FB-A5D0-4AA1-9F3E-186481D368E0}" srcOrd="0" destOrd="0" presId="urn:microsoft.com/office/officeart/2005/8/layout/hierarchy1"/>
    <dgm:cxn modelId="{E37CB626-8CF7-4752-A4F5-8D56219B12B3}" type="presParOf" srcId="{1185EFD3-96BD-4F1C-A0A3-3B3457F1174E}" destId="{642D216E-1430-4920-B1EE-49268968A9BC}" srcOrd="1" destOrd="0" presId="urn:microsoft.com/office/officeart/2005/8/layout/hierarchy1"/>
    <dgm:cxn modelId="{8F35BEB1-F6AD-4031-B8F2-4178DBBC67EE}" type="presParOf" srcId="{642D216E-1430-4920-B1EE-49268968A9BC}" destId="{0151C97F-0588-4A0A-9660-0A02FBD0ECCF}" srcOrd="0" destOrd="0" presId="urn:microsoft.com/office/officeart/2005/8/layout/hierarchy1"/>
    <dgm:cxn modelId="{156B71BD-C599-4A55-A246-08D79737013F}" type="presParOf" srcId="{0151C97F-0588-4A0A-9660-0A02FBD0ECCF}" destId="{344F7361-5702-4AE3-ACE3-FCE0A459B3C3}" srcOrd="0" destOrd="0" presId="urn:microsoft.com/office/officeart/2005/8/layout/hierarchy1"/>
    <dgm:cxn modelId="{D77EFA62-5090-42DE-AF5B-4FA11E66FBE9}" type="presParOf" srcId="{0151C97F-0588-4A0A-9660-0A02FBD0ECCF}" destId="{6C40B15E-8454-4463-AF6B-DE8A60CD3B6F}" srcOrd="1" destOrd="0" presId="urn:microsoft.com/office/officeart/2005/8/layout/hierarchy1"/>
    <dgm:cxn modelId="{F5225D8C-5B28-4A39-A583-1798027A3A74}" type="presParOf" srcId="{642D216E-1430-4920-B1EE-49268968A9BC}" destId="{AE12618D-B002-4392-8959-103108829682}" srcOrd="1" destOrd="0" presId="urn:microsoft.com/office/officeart/2005/8/layout/hierarchy1"/>
    <dgm:cxn modelId="{F34766B6-B3C0-4956-9F1D-8FBDCA1C1511}" type="presParOf" srcId="{4608A84C-1B2E-468A-B90B-5A53A95E5A14}" destId="{6060F2B8-6F5D-4A41-A518-1E4DF4E3300F}" srcOrd="4" destOrd="0" presId="urn:microsoft.com/office/officeart/2005/8/layout/hierarchy1"/>
    <dgm:cxn modelId="{811C824D-476A-477A-B79F-E0DD7AEDB993}" type="presParOf" srcId="{4608A84C-1B2E-468A-B90B-5A53A95E5A14}" destId="{07F86F7A-6522-4F77-BD46-A5BAB3CEB34A}" srcOrd="5" destOrd="0" presId="urn:microsoft.com/office/officeart/2005/8/layout/hierarchy1"/>
    <dgm:cxn modelId="{EB0708AB-3BCA-47A8-808F-B98A5E6EE286}" type="presParOf" srcId="{07F86F7A-6522-4F77-BD46-A5BAB3CEB34A}" destId="{56788FE5-46E1-4FC9-9E6E-CBF885FF5FA8}" srcOrd="0" destOrd="0" presId="urn:microsoft.com/office/officeart/2005/8/layout/hierarchy1"/>
    <dgm:cxn modelId="{CFC24AB4-C22A-4B87-B7C9-8998CC33264D}" type="presParOf" srcId="{56788FE5-46E1-4FC9-9E6E-CBF885FF5FA8}" destId="{3E60E5FC-78A2-4BB9-99DF-906F9B241277}" srcOrd="0" destOrd="0" presId="urn:microsoft.com/office/officeart/2005/8/layout/hierarchy1"/>
    <dgm:cxn modelId="{644FAEB7-4AB0-417D-A6AB-967C664816D6}" type="presParOf" srcId="{56788FE5-46E1-4FC9-9E6E-CBF885FF5FA8}" destId="{298C3FB5-0FFD-4295-8ADF-C261E30BD802}" srcOrd="1" destOrd="0" presId="urn:microsoft.com/office/officeart/2005/8/layout/hierarchy1"/>
    <dgm:cxn modelId="{1D5060C4-88A9-4690-A74F-60C154D12940}" type="presParOf" srcId="{07F86F7A-6522-4F77-BD46-A5BAB3CEB34A}" destId="{4EBE84CC-62E9-4256-BCE2-BE2F841C93E6}" srcOrd="1" destOrd="0" presId="urn:microsoft.com/office/officeart/2005/8/layout/hierarchy1"/>
    <dgm:cxn modelId="{AF88AE38-239D-43AD-B919-A82B0083D6CF}" type="presParOf" srcId="{4EBE84CC-62E9-4256-BCE2-BE2F841C93E6}" destId="{DC3888DD-7533-4CA7-81AC-BBFDEF7831D1}" srcOrd="0" destOrd="0" presId="urn:microsoft.com/office/officeart/2005/8/layout/hierarchy1"/>
    <dgm:cxn modelId="{335441BE-3A6E-4374-8571-F76754C34E21}" type="presParOf" srcId="{4EBE84CC-62E9-4256-BCE2-BE2F841C93E6}" destId="{F7A2B12C-9C92-4A0E-9404-29DCC4E7D97C}" srcOrd="1" destOrd="0" presId="urn:microsoft.com/office/officeart/2005/8/layout/hierarchy1"/>
    <dgm:cxn modelId="{E419BD8B-940B-4976-BC81-C8AECB7E9F71}" type="presParOf" srcId="{F7A2B12C-9C92-4A0E-9404-29DCC4E7D97C}" destId="{DC5875B9-C423-4334-8410-CBD456123902}" srcOrd="0" destOrd="0" presId="urn:microsoft.com/office/officeart/2005/8/layout/hierarchy1"/>
    <dgm:cxn modelId="{281AE004-DC9F-4286-B3DE-C2740DDCA809}" type="presParOf" srcId="{DC5875B9-C423-4334-8410-CBD456123902}" destId="{F55E2E8E-CEAB-4138-B676-F82600651A97}" srcOrd="0" destOrd="0" presId="urn:microsoft.com/office/officeart/2005/8/layout/hierarchy1"/>
    <dgm:cxn modelId="{9816CC95-3D26-4246-8A25-9CB24D23C43F}" type="presParOf" srcId="{DC5875B9-C423-4334-8410-CBD456123902}" destId="{00001AF9-00AA-4547-9ED6-E76B1ACE982C}" srcOrd="1" destOrd="0" presId="urn:microsoft.com/office/officeart/2005/8/layout/hierarchy1"/>
    <dgm:cxn modelId="{C335B789-C965-43D8-AA83-5B2A3CAF17EB}" type="presParOf" srcId="{F7A2B12C-9C92-4A0E-9404-29DCC4E7D97C}" destId="{B1CC1909-0FE8-409E-A8E9-220730B7D8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E4165-1684-4EA0-B5A7-8CC1FFB2A6C1}">
      <dsp:nvSpPr>
        <dsp:cNvPr id="0" name=""/>
        <dsp:cNvSpPr/>
      </dsp:nvSpPr>
      <dsp:spPr>
        <a:xfrm>
          <a:off x="1259599" y="410585"/>
          <a:ext cx="393806" cy="187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18"/>
              </a:lnTo>
              <a:lnTo>
                <a:pt x="393806" y="127718"/>
              </a:lnTo>
              <a:lnTo>
                <a:pt x="393806" y="187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7A0000-51A0-4168-8EE6-7F33A0676475}">
      <dsp:nvSpPr>
        <dsp:cNvPr id="0" name=""/>
        <dsp:cNvSpPr/>
      </dsp:nvSpPr>
      <dsp:spPr>
        <a:xfrm>
          <a:off x="820072" y="1007202"/>
          <a:ext cx="91440" cy="1874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4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B87F6-AB1B-4B41-843D-21BF100CB0E3}">
      <dsp:nvSpPr>
        <dsp:cNvPr id="0" name=""/>
        <dsp:cNvSpPr/>
      </dsp:nvSpPr>
      <dsp:spPr>
        <a:xfrm>
          <a:off x="865792" y="410585"/>
          <a:ext cx="393806" cy="187416"/>
        </a:xfrm>
        <a:custGeom>
          <a:avLst/>
          <a:gdLst/>
          <a:ahLst/>
          <a:cxnLst/>
          <a:rect l="0" t="0" r="0" b="0"/>
          <a:pathLst>
            <a:path>
              <a:moveTo>
                <a:pt x="393806" y="0"/>
              </a:moveTo>
              <a:lnTo>
                <a:pt x="393806" y="127718"/>
              </a:lnTo>
              <a:lnTo>
                <a:pt x="0" y="127718"/>
              </a:lnTo>
              <a:lnTo>
                <a:pt x="0" y="1874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78136-E6CE-4D92-87EC-C43B49B36E12}">
      <dsp:nvSpPr>
        <dsp:cNvPr id="0" name=""/>
        <dsp:cNvSpPr/>
      </dsp:nvSpPr>
      <dsp:spPr>
        <a:xfrm>
          <a:off x="937393" y="1384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2A9A8-6EE4-4C75-9FA7-7C43D1CD11FB}">
      <dsp:nvSpPr>
        <dsp:cNvPr id="0" name=""/>
        <dsp:cNvSpPr/>
      </dsp:nvSpPr>
      <dsp:spPr>
        <a:xfrm>
          <a:off x="1008995" y="69405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Object</a:t>
          </a:r>
        </a:p>
      </dsp:txBody>
      <dsp:txXfrm>
        <a:off x="1020980" y="81390"/>
        <a:ext cx="620440" cy="385230"/>
      </dsp:txXfrm>
    </dsp:sp>
    <dsp:sp modelId="{88E480AE-4804-431A-B8BC-67BD4B516C60}">
      <dsp:nvSpPr>
        <dsp:cNvPr id="0" name=""/>
        <dsp:cNvSpPr/>
      </dsp:nvSpPr>
      <dsp:spPr>
        <a:xfrm>
          <a:off x="543587" y="598001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A8E6B-84A9-435C-A04B-32D910C1C38D}">
      <dsp:nvSpPr>
        <dsp:cNvPr id="0" name=""/>
        <dsp:cNvSpPr/>
      </dsp:nvSpPr>
      <dsp:spPr>
        <a:xfrm>
          <a:off x="615188" y="666022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Parent</a:t>
          </a:r>
        </a:p>
      </dsp:txBody>
      <dsp:txXfrm>
        <a:off x="627173" y="678007"/>
        <a:ext cx="620440" cy="385230"/>
      </dsp:txXfrm>
    </dsp:sp>
    <dsp:sp modelId="{B6B6B240-7EE8-4C59-B46A-189078C69E0B}">
      <dsp:nvSpPr>
        <dsp:cNvPr id="0" name=""/>
        <dsp:cNvSpPr/>
      </dsp:nvSpPr>
      <dsp:spPr>
        <a:xfrm>
          <a:off x="543587" y="1194618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27A27-943C-492F-A261-E392A6AEEBD6}">
      <dsp:nvSpPr>
        <dsp:cNvPr id="0" name=""/>
        <dsp:cNvSpPr/>
      </dsp:nvSpPr>
      <dsp:spPr>
        <a:xfrm>
          <a:off x="615188" y="1262639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Child</a:t>
          </a:r>
        </a:p>
      </dsp:txBody>
      <dsp:txXfrm>
        <a:off x="627173" y="1274624"/>
        <a:ext cx="620440" cy="385230"/>
      </dsp:txXfrm>
    </dsp:sp>
    <dsp:sp modelId="{98F3568A-E36D-454C-B3CD-A07E941AF8DD}">
      <dsp:nvSpPr>
        <dsp:cNvPr id="0" name=""/>
        <dsp:cNvSpPr/>
      </dsp:nvSpPr>
      <dsp:spPr>
        <a:xfrm>
          <a:off x="1331200" y="598001"/>
          <a:ext cx="644410" cy="409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19A76-F9A4-4A63-88A0-0109922E1586}">
      <dsp:nvSpPr>
        <dsp:cNvPr id="0" name=""/>
        <dsp:cNvSpPr/>
      </dsp:nvSpPr>
      <dsp:spPr>
        <a:xfrm>
          <a:off x="1402801" y="666022"/>
          <a:ext cx="644410" cy="40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Uncle</a:t>
          </a:r>
        </a:p>
      </dsp:txBody>
      <dsp:txXfrm>
        <a:off x="1414786" y="678007"/>
        <a:ext cx="620440" cy="385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8DD-7533-4CA7-81AC-BBFDEF7831D1}">
      <dsp:nvSpPr>
        <dsp:cNvPr id="0" name=""/>
        <dsp:cNvSpPr/>
      </dsp:nvSpPr>
      <dsp:spPr>
        <a:xfrm>
          <a:off x="3101774" y="1100865"/>
          <a:ext cx="91440" cy="204858"/>
        </a:xfrm>
        <a:custGeom>
          <a:avLst/>
          <a:gdLst/>
          <a:ahLst/>
          <a:cxnLst/>
          <a:rect l="0" t="0" r="0" b="0"/>
          <a:pathLst>
            <a:path>
              <a:moveTo>
                <a:pt x="49171" y="0"/>
              </a:moveTo>
              <a:lnTo>
                <a:pt x="49171" y="139605"/>
              </a:lnTo>
              <a:lnTo>
                <a:pt x="45720" y="139605"/>
              </a:lnTo>
              <a:lnTo>
                <a:pt x="4572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0F2B8-6F5D-4A41-A518-1E4DF4E3300F}">
      <dsp:nvSpPr>
        <dsp:cNvPr id="0" name=""/>
        <dsp:cNvSpPr/>
      </dsp:nvSpPr>
      <dsp:spPr>
        <a:xfrm>
          <a:off x="3058324" y="448722"/>
          <a:ext cx="92621" cy="20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5"/>
              </a:lnTo>
              <a:lnTo>
                <a:pt x="92621" y="139605"/>
              </a:lnTo>
              <a:lnTo>
                <a:pt x="92621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276B-BA32-4B00-91E3-147BEFEA2BF0}">
      <dsp:nvSpPr>
        <dsp:cNvPr id="0" name=""/>
        <dsp:cNvSpPr/>
      </dsp:nvSpPr>
      <dsp:spPr>
        <a:xfrm>
          <a:off x="3058324" y="448722"/>
          <a:ext cx="1464219" cy="204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05"/>
              </a:lnTo>
              <a:lnTo>
                <a:pt x="1464219" y="139605"/>
              </a:lnTo>
              <a:lnTo>
                <a:pt x="1464219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86A0-D5AE-4539-B5DC-77A487A5A645}">
      <dsp:nvSpPr>
        <dsp:cNvPr id="0" name=""/>
        <dsp:cNvSpPr/>
      </dsp:nvSpPr>
      <dsp:spPr>
        <a:xfrm>
          <a:off x="1211045" y="1100865"/>
          <a:ext cx="949301" cy="206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043"/>
              </a:lnTo>
              <a:lnTo>
                <a:pt x="949301" y="141043"/>
              </a:lnTo>
              <a:lnTo>
                <a:pt x="949301" y="2062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97D8-13C8-45CE-8747-6664DFFE98F8}">
      <dsp:nvSpPr>
        <dsp:cNvPr id="0" name=""/>
        <dsp:cNvSpPr/>
      </dsp:nvSpPr>
      <dsp:spPr>
        <a:xfrm>
          <a:off x="1165325" y="1100865"/>
          <a:ext cx="91440" cy="204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28AD-8A26-4C67-A252-28A9D5D7E224}">
      <dsp:nvSpPr>
        <dsp:cNvPr id="0" name=""/>
        <dsp:cNvSpPr/>
      </dsp:nvSpPr>
      <dsp:spPr>
        <a:xfrm>
          <a:off x="350130" y="1100865"/>
          <a:ext cx="860914" cy="204858"/>
        </a:xfrm>
        <a:custGeom>
          <a:avLst/>
          <a:gdLst/>
          <a:ahLst/>
          <a:cxnLst/>
          <a:rect l="0" t="0" r="0" b="0"/>
          <a:pathLst>
            <a:path>
              <a:moveTo>
                <a:pt x="860914" y="0"/>
              </a:moveTo>
              <a:lnTo>
                <a:pt x="860914" y="139605"/>
              </a:lnTo>
              <a:lnTo>
                <a:pt x="0" y="139605"/>
              </a:lnTo>
              <a:lnTo>
                <a:pt x="0" y="2048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8EAC-8365-4562-B372-EA7F46AB9F1A}">
      <dsp:nvSpPr>
        <dsp:cNvPr id="0" name=""/>
        <dsp:cNvSpPr/>
      </dsp:nvSpPr>
      <dsp:spPr>
        <a:xfrm>
          <a:off x="1211045" y="448722"/>
          <a:ext cx="1847279" cy="204858"/>
        </a:xfrm>
        <a:custGeom>
          <a:avLst/>
          <a:gdLst/>
          <a:ahLst/>
          <a:cxnLst/>
          <a:rect l="0" t="0" r="0" b="0"/>
          <a:pathLst>
            <a:path>
              <a:moveTo>
                <a:pt x="1847279" y="0"/>
              </a:moveTo>
              <a:lnTo>
                <a:pt x="1847279" y="139605"/>
              </a:lnTo>
              <a:lnTo>
                <a:pt x="0" y="139605"/>
              </a:lnTo>
              <a:lnTo>
                <a:pt x="0" y="2048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5175C-43F5-4712-9A33-2B48FC7C7C60}">
      <dsp:nvSpPr>
        <dsp:cNvPr id="0" name=""/>
        <dsp:cNvSpPr/>
      </dsp:nvSpPr>
      <dsp:spPr>
        <a:xfrm>
          <a:off x="2706132" y="1438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D6A9-923D-438F-BD55-270E84200B12}">
      <dsp:nvSpPr>
        <dsp:cNvPr id="0" name=""/>
        <dsp:cNvSpPr/>
      </dsp:nvSpPr>
      <dsp:spPr>
        <a:xfrm>
          <a:off x="2784397" y="75790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Shape</a:t>
          </a:r>
        </a:p>
      </dsp:txBody>
      <dsp:txXfrm>
        <a:off x="2797498" y="88891"/>
        <a:ext cx="678182" cy="421082"/>
      </dsp:txXfrm>
    </dsp:sp>
    <dsp:sp modelId="{F7B4E245-2BAC-4736-A549-E4D5F80D1AEC}">
      <dsp:nvSpPr>
        <dsp:cNvPr id="0" name=""/>
        <dsp:cNvSpPr/>
      </dsp:nvSpPr>
      <dsp:spPr>
        <a:xfrm>
          <a:off x="858853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E02B-A0BB-4522-8FD4-669954F32AF4}">
      <dsp:nvSpPr>
        <dsp:cNvPr id="0" name=""/>
        <dsp:cNvSpPr/>
      </dsp:nvSpPr>
      <dsp:spPr>
        <a:xfrm>
          <a:off x="937118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Triangle</a:t>
          </a:r>
        </a:p>
      </dsp:txBody>
      <dsp:txXfrm>
        <a:off x="950219" y="741034"/>
        <a:ext cx="678182" cy="421082"/>
      </dsp:txXfrm>
    </dsp:sp>
    <dsp:sp modelId="{4F269879-4265-4572-A622-AE144ECD0546}">
      <dsp:nvSpPr>
        <dsp:cNvPr id="0" name=""/>
        <dsp:cNvSpPr/>
      </dsp:nvSpPr>
      <dsp:spPr>
        <a:xfrm>
          <a:off x="-2061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999A-DEDE-4F60-9AEF-443606E102F4}">
      <dsp:nvSpPr>
        <dsp:cNvPr id="0" name=""/>
        <dsp:cNvSpPr/>
      </dsp:nvSpPr>
      <dsp:spPr>
        <a:xfrm>
          <a:off x="76203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Right Triangle</a:t>
          </a:r>
        </a:p>
      </dsp:txBody>
      <dsp:txXfrm>
        <a:off x="89304" y="1393177"/>
        <a:ext cx="678182" cy="421082"/>
      </dsp:txXfrm>
    </dsp:sp>
    <dsp:sp modelId="{7F87C84F-59E1-4453-A0F0-BC8F01981267}">
      <dsp:nvSpPr>
        <dsp:cNvPr id="0" name=""/>
        <dsp:cNvSpPr/>
      </dsp:nvSpPr>
      <dsp:spPr>
        <a:xfrm>
          <a:off x="858853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462-BAF4-475B-8987-031BA4E2CC2D}">
      <dsp:nvSpPr>
        <dsp:cNvPr id="0" name=""/>
        <dsp:cNvSpPr/>
      </dsp:nvSpPr>
      <dsp:spPr>
        <a:xfrm>
          <a:off x="937118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Isosceles Triangle</a:t>
          </a:r>
        </a:p>
      </dsp:txBody>
      <dsp:txXfrm>
        <a:off x="950219" y="1393177"/>
        <a:ext cx="678182" cy="421082"/>
      </dsp:txXfrm>
    </dsp:sp>
    <dsp:sp modelId="{6FC74790-E8C2-4151-83F2-A041B3FD88CD}">
      <dsp:nvSpPr>
        <dsp:cNvPr id="0" name=""/>
        <dsp:cNvSpPr/>
      </dsp:nvSpPr>
      <dsp:spPr>
        <a:xfrm>
          <a:off x="1808154" y="1307162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538C-1B26-4C73-A78D-387E4DB781E8}">
      <dsp:nvSpPr>
        <dsp:cNvPr id="0" name=""/>
        <dsp:cNvSpPr/>
      </dsp:nvSpPr>
      <dsp:spPr>
        <a:xfrm>
          <a:off x="1886419" y="1381514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Acute Triangle</a:t>
          </a:r>
        </a:p>
      </dsp:txBody>
      <dsp:txXfrm>
        <a:off x="1899520" y="1394615"/>
        <a:ext cx="678182" cy="421082"/>
      </dsp:txXfrm>
    </dsp:sp>
    <dsp:sp modelId="{90589EA0-125B-4017-864B-DB12D02D6E9F}">
      <dsp:nvSpPr>
        <dsp:cNvPr id="0" name=""/>
        <dsp:cNvSpPr/>
      </dsp:nvSpPr>
      <dsp:spPr>
        <a:xfrm>
          <a:off x="4170351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CB01-CC37-4B2E-996B-C8DAAF6526B4}">
      <dsp:nvSpPr>
        <dsp:cNvPr id="0" name=""/>
        <dsp:cNvSpPr/>
      </dsp:nvSpPr>
      <dsp:spPr>
        <a:xfrm>
          <a:off x="4248616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Rectangle</a:t>
          </a:r>
        </a:p>
      </dsp:txBody>
      <dsp:txXfrm>
        <a:off x="4261717" y="741034"/>
        <a:ext cx="678182" cy="421082"/>
      </dsp:txXfrm>
    </dsp:sp>
    <dsp:sp modelId="{3E60E5FC-78A2-4BB9-99DF-906F9B241277}">
      <dsp:nvSpPr>
        <dsp:cNvPr id="0" name=""/>
        <dsp:cNvSpPr/>
      </dsp:nvSpPr>
      <dsp:spPr>
        <a:xfrm>
          <a:off x="2798753" y="653581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3FB5-0FFD-4295-8ADF-C261E30BD802}">
      <dsp:nvSpPr>
        <dsp:cNvPr id="0" name=""/>
        <dsp:cNvSpPr/>
      </dsp:nvSpPr>
      <dsp:spPr>
        <a:xfrm>
          <a:off x="2877018" y="727933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Oval</a:t>
          </a:r>
        </a:p>
      </dsp:txBody>
      <dsp:txXfrm>
        <a:off x="2890119" y="741034"/>
        <a:ext cx="678182" cy="421082"/>
      </dsp:txXfrm>
    </dsp:sp>
    <dsp:sp modelId="{F55E2E8E-CEAB-4138-B676-F82600651A97}">
      <dsp:nvSpPr>
        <dsp:cNvPr id="0" name=""/>
        <dsp:cNvSpPr/>
      </dsp:nvSpPr>
      <dsp:spPr>
        <a:xfrm>
          <a:off x="2795302" y="1305724"/>
          <a:ext cx="704384" cy="447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1AF9-00AA-4547-9ED6-E76B1ACE982C}">
      <dsp:nvSpPr>
        <dsp:cNvPr id="0" name=""/>
        <dsp:cNvSpPr/>
      </dsp:nvSpPr>
      <dsp:spPr>
        <a:xfrm>
          <a:off x="2873567" y="1380076"/>
          <a:ext cx="704384" cy="447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Circle</a:t>
          </a:r>
        </a:p>
      </dsp:txBody>
      <dsp:txXfrm>
        <a:off x="2886668" y="1393177"/>
        <a:ext cx="678182" cy="421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8DD-7533-4CA7-81AC-BBFDEF7831D1}">
      <dsp:nvSpPr>
        <dsp:cNvPr id="0" name=""/>
        <dsp:cNvSpPr/>
      </dsp:nvSpPr>
      <dsp:spPr>
        <a:xfrm>
          <a:off x="3199640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834" y="151266"/>
              </a:lnTo>
              <a:lnTo>
                <a:pt x="4783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0F2B8-6F5D-4A41-A518-1E4DF4E3300F}">
      <dsp:nvSpPr>
        <dsp:cNvPr id="0" name=""/>
        <dsp:cNvSpPr/>
      </dsp:nvSpPr>
      <dsp:spPr>
        <a:xfrm>
          <a:off x="3197691" y="486026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668" y="151266"/>
              </a:lnTo>
              <a:lnTo>
                <a:pt x="47668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545FB-A5D0-4AA1-9F3E-186481D368E0}">
      <dsp:nvSpPr>
        <dsp:cNvPr id="0" name=""/>
        <dsp:cNvSpPr/>
      </dsp:nvSpPr>
      <dsp:spPr>
        <a:xfrm>
          <a:off x="5126667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276B-BA32-4B00-91E3-147BEFEA2BF0}">
      <dsp:nvSpPr>
        <dsp:cNvPr id="0" name=""/>
        <dsp:cNvSpPr/>
      </dsp:nvSpPr>
      <dsp:spPr>
        <a:xfrm>
          <a:off x="3243411" y="486026"/>
          <a:ext cx="1928976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1928976" y="151266"/>
              </a:lnTo>
              <a:lnTo>
                <a:pt x="1928976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86A0-D5AE-4539-B5DC-77A487A5A645}">
      <dsp:nvSpPr>
        <dsp:cNvPr id="0" name=""/>
        <dsp:cNvSpPr/>
      </dsp:nvSpPr>
      <dsp:spPr>
        <a:xfrm>
          <a:off x="1153436" y="1192640"/>
          <a:ext cx="932824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932824" y="151266"/>
              </a:lnTo>
              <a:lnTo>
                <a:pt x="93282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97D8-13C8-45CE-8747-6664DFFE98F8}">
      <dsp:nvSpPr>
        <dsp:cNvPr id="0" name=""/>
        <dsp:cNvSpPr/>
      </dsp:nvSpPr>
      <dsp:spPr>
        <a:xfrm>
          <a:off x="1107716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28AD-8A26-4C67-A252-28A9D5D7E224}">
      <dsp:nvSpPr>
        <dsp:cNvPr id="0" name=""/>
        <dsp:cNvSpPr/>
      </dsp:nvSpPr>
      <dsp:spPr>
        <a:xfrm>
          <a:off x="296807" y="1192640"/>
          <a:ext cx="856628" cy="221969"/>
        </a:xfrm>
        <a:custGeom>
          <a:avLst/>
          <a:gdLst/>
          <a:ahLst/>
          <a:cxnLst/>
          <a:rect l="0" t="0" r="0" b="0"/>
          <a:pathLst>
            <a:path>
              <a:moveTo>
                <a:pt x="856628" y="0"/>
              </a:moveTo>
              <a:lnTo>
                <a:pt x="856628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8EAC-8365-4562-B372-EA7F46AB9F1A}">
      <dsp:nvSpPr>
        <dsp:cNvPr id="0" name=""/>
        <dsp:cNvSpPr/>
      </dsp:nvSpPr>
      <dsp:spPr>
        <a:xfrm>
          <a:off x="1153436" y="486026"/>
          <a:ext cx="2089974" cy="221969"/>
        </a:xfrm>
        <a:custGeom>
          <a:avLst/>
          <a:gdLst/>
          <a:ahLst/>
          <a:cxnLst/>
          <a:rect l="0" t="0" r="0" b="0"/>
          <a:pathLst>
            <a:path>
              <a:moveTo>
                <a:pt x="2089974" y="0"/>
              </a:moveTo>
              <a:lnTo>
                <a:pt x="2089974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5175C-43F5-4712-9A33-2B48FC7C7C60}">
      <dsp:nvSpPr>
        <dsp:cNvPr id="0" name=""/>
        <dsp:cNvSpPr/>
      </dsp:nvSpPr>
      <dsp:spPr>
        <a:xfrm>
          <a:off x="2861801" y="1381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D6A9-923D-438F-BD55-270E84200B12}">
      <dsp:nvSpPr>
        <dsp:cNvPr id="0" name=""/>
        <dsp:cNvSpPr/>
      </dsp:nvSpPr>
      <dsp:spPr>
        <a:xfrm>
          <a:off x="2946603" y="81943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Shape</a:t>
          </a:r>
        </a:p>
      </dsp:txBody>
      <dsp:txXfrm>
        <a:off x="2960798" y="96138"/>
        <a:ext cx="734830" cy="456254"/>
      </dsp:txXfrm>
    </dsp:sp>
    <dsp:sp modelId="{F7B4E245-2BAC-4736-A549-E4D5F80D1AEC}">
      <dsp:nvSpPr>
        <dsp:cNvPr id="0" name=""/>
        <dsp:cNvSpPr/>
      </dsp:nvSpPr>
      <dsp:spPr>
        <a:xfrm>
          <a:off x="771826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E02B-A0BB-4522-8FD4-669954F32AF4}">
      <dsp:nvSpPr>
        <dsp:cNvPr id="0" name=""/>
        <dsp:cNvSpPr/>
      </dsp:nvSpPr>
      <dsp:spPr>
        <a:xfrm>
          <a:off x="856628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Triangle</a:t>
          </a:r>
        </a:p>
      </dsp:txBody>
      <dsp:txXfrm>
        <a:off x="870823" y="802753"/>
        <a:ext cx="734830" cy="456254"/>
      </dsp:txXfrm>
    </dsp:sp>
    <dsp:sp modelId="{4F269879-4265-4572-A622-AE144ECD0546}">
      <dsp:nvSpPr>
        <dsp:cNvPr id="0" name=""/>
        <dsp:cNvSpPr/>
      </dsp:nvSpPr>
      <dsp:spPr>
        <a:xfrm>
          <a:off x="-84802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999A-DEDE-4F60-9AEF-443606E102F4}">
      <dsp:nvSpPr>
        <dsp:cNvPr id="0" name=""/>
        <dsp:cNvSpPr/>
      </dsp:nvSpPr>
      <dsp:spPr>
        <a:xfrm>
          <a:off x="0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Right Triangle</a:t>
          </a:r>
        </a:p>
      </dsp:txBody>
      <dsp:txXfrm>
        <a:off x="14195" y="1509367"/>
        <a:ext cx="734830" cy="456254"/>
      </dsp:txXfrm>
    </dsp:sp>
    <dsp:sp modelId="{7F87C84F-59E1-4453-A0F0-BC8F01981267}">
      <dsp:nvSpPr>
        <dsp:cNvPr id="0" name=""/>
        <dsp:cNvSpPr/>
      </dsp:nvSpPr>
      <dsp:spPr>
        <a:xfrm>
          <a:off x="771826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462-BAF4-475B-8987-031BA4E2CC2D}">
      <dsp:nvSpPr>
        <dsp:cNvPr id="0" name=""/>
        <dsp:cNvSpPr/>
      </dsp:nvSpPr>
      <dsp:spPr>
        <a:xfrm>
          <a:off x="856628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Isosceles Triangle</a:t>
          </a:r>
        </a:p>
      </dsp:txBody>
      <dsp:txXfrm>
        <a:off x="870823" y="1509367"/>
        <a:ext cx="734830" cy="456254"/>
      </dsp:txXfrm>
    </dsp:sp>
    <dsp:sp modelId="{6FC74790-E8C2-4151-83F2-A041B3FD88CD}">
      <dsp:nvSpPr>
        <dsp:cNvPr id="0" name=""/>
        <dsp:cNvSpPr/>
      </dsp:nvSpPr>
      <dsp:spPr>
        <a:xfrm>
          <a:off x="1704651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538C-1B26-4C73-A78D-387E4DB781E8}">
      <dsp:nvSpPr>
        <dsp:cNvPr id="0" name=""/>
        <dsp:cNvSpPr/>
      </dsp:nvSpPr>
      <dsp:spPr>
        <a:xfrm>
          <a:off x="1789453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Acute Triangle</a:t>
          </a:r>
        </a:p>
      </dsp:txBody>
      <dsp:txXfrm>
        <a:off x="1803648" y="1509367"/>
        <a:ext cx="734830" cy="456254"/>
      </dsp:txXfrm>
    </dsp:sp>
    <dsp:sp modelId="{90589EA0-125B-4017-864B-DB12D02D6E9F}">
      <dsp:nvSpPr>
        <dsp:cNvPr id="0" name=""/>
        <dsp:cNvSpPr/>
      </dsp:nvSpPr>
      <dsp:spPr>
        <a:xfrm>
          <a:off x="4790777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CB01-CC37-4B2E-996B-C8DAAF6526B4}">
      <dsp:nvSpPr>
        <dsp:cNvPr id="0" name=""/>
        <dsp:cNvSpPr/>
      </dsp:nvSpPr>
      <dsp:spPr>
        <a:xfrm>
          <a:off x="4875579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Rectangle</a:t>
          </a:r>
        </a:p>
      </dsp:txBody>
      <dsp:txXfrm>
        <a:off x="4889774" y="802753"/>
        <a:ext cx="734830" cy="456254"/>
      </dsp:txXfrm>
    </dsp:sp>
    <dsp:sp modelId="{344F7361-5702-4AE3-ACE3-FCE0A459B3C3}">
      <dsp:nvSpPr>
        <dsp:cNvPr id="0" name=""/>
        <dsp:cNvSpPr/>
      </dsp:nvSpPr>
      <dsp:spPr>
        <a:xfrm>
          <a:off x="4790777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0B15E-8454-4463-AF6B-DE8A60CD3B6F}">
      <dsp:nvSpPr>
        <dsp:cNvPr id="0" name=""/>
        <dsp:cNvSpPr/>
      </dsp:nvSpPr>
      <dsp:spPr>
        <a:xfrm>
          <a:off x="4875579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Square</a:t>
          </a:r>
        </a:p>
      </dsp:txBody>
      <dsp:txXfrm>
        <a:off x="4889774" y="1509367"/>
        <a:ext cx="734830" cy="456254"/>
      </dsp:txXfrm>
    </dsp:sp>
    <dsp:sp modelId="{3E60E5FC-78A2-4BB9-99DF-906F9B241277}">
      <dsp:nvSpPr>
        <dsp:cNvPr id="0" name=""/>
        <dsp:cNvSpPr/>
      </dsp:nvSpPr>
      <dsp:spPr>
        <a:xfrm>
          <a:off x="2863749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3FB5-0FFD-4295-8ADF-C261E30BD802}">
      <dsp:nvSpPr>
        <dsp:cNvPr id="0" name=""/>
        <dsp:cNvSpPr/>
      </dsp:nvSpPr>
      <dsp:spPr>
        <a:xfrm>
          <a:off x="2948552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Oval</a:t>
          </a:r>
        </a:p>
      </dsp:txBody>
      <dsp:txXfrm>
        <a:off x="2962747" y="802753"/>
        <a:ext cx="734830" cy="456254"/>
      </dsp:txXfrm>
    </dsp:sp>
    <dsp:sp modelId="{F55E2E8E-CEAB-4138-B676-F82600651A97}">
      <dsp:nvSpPr>
        <dsp:cNvPr id="0" name=""/>
        <dsp:cNvSpPr/>
      </dsp:nvSpPr>
      <dsp:spPr>
        <a:xfrm>
          <a:off x="2865864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1AF9-00AA-4547-9ED6-E76B1ACE982C}">
      <dsp:nvSpPr>
        <dsp:cNvPr id="0" name=""/>
        <dsp:cNvSpPr/>
      </dsp:nvSpPr>
      <dsp:spPr>
        <a:xfrm>
          <a:off x="2950666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Circle</a:t>
          </a:r>
        </a:p>
      </dsp:txBody>
      <dsp:txXfrm>
        <a:off x="2964861" y="1509367"/>
        <a:ext cx="734830" cy="456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8DD-7533-4CA7-81AC-BBFDEF7831D1}">
      <dsp:nvSpPr>
        <dsp:cNvPr id="0" name=""/>
        <dsp:cNvSpPr/>
      </dsp:nvSpPr>
      <dsp:spPr>
        <a:xfrm>
          <a:off x="3199640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834" y="151266"/>
              </a:lnTo>
              <a:lnTo>
                <a:pt x="4783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0F2B8-6F5D-4A41-A518-1E4DF4E3300F}">
      <dsp:nvSpPr>
        <dsp:cNvPr id="0" name=""/>
        <dsp:cNvSpPr/>
      </dsp:nvSpPr>
      <dsp:spPr>
        <a:xfrm>
          <a:off x="3197691" y="486026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266"/>
              </a:lnTo>
              <a:lnTo>
                <a:pt x="47668" y="151266"/>
              </a:lnTo>
              <a:lnTo>
                <a:pt x="47668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545FB-A5D0-4AA1-9F3E-186481D368E0}">
      <dsp:nvSpPr>
        <dsp:cNvPr id="0" name=""/>
        <dsp:cNvSpPr/>
      </dsp:nvSpPr>
      <dsp:spPr>
        <a:xfrm>
          <a:off x="5126667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276B-BA32-4B00-91E3-147BEFEA2BF0}">
      <dsp:nvSpPr>
        <dsp:cNvPr id="0" name=""/>
        <dsp:cNvSpPr/>
      </dsp:nvSpPr>
      <dsp:spPr>
        <a:xfrm>
          <a:off x="3243411" y="486026"/>
          <a:ext cx="1928976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1928976" y="151266"/>
              </a:lnTo>
              <a:lnTo>
                <a:pt x="1928976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86A0-D5AE-4539-B5DC-77A487A5A645}">
      <dsp:nvSpPr>
        <dsp:cNvPr id="0" name=""/>
        <dsp:cNvSpPr/>
      </dsp:nvSpPr>
      <dsp:spPr>
        <a:xfrm>
          <a:off x="1153436" y="1192640"/>
          <a:ext cx="932824" cy="22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66"/>
              </a:lnTo>
              <a:lnTo>
                <a:pt x="932824" y="151266"/>
              </a:lnTo>
              <a:lnTo>
                <a:pt x="932824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497D8-13C8-45CE-8747-6664DFFE98F8}">
      <dsp:nvSpPr>
        <dsp:cNvPr id="0" name=""/>
        <dsp:cNvSpPr/>
      </dsp:nvSpPr>
      <dsp:spPr>
        <a:xfrm>
          <a:off x="1107716" y="1192640"/>
          <a:ext cx="91440" cy="2219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28AD-8A26-4C67-A252-28A9D5D7E224}">
      <dsp:nvSpPr>
        <dsp:cNvPr id="0" name=""/>
        <dsp:cNvSpPr/>
      </dsp:nvSpPr>
      <dsp:spPr>
        <a:xfrm>
          <a:off x="296807" y="1192640"/>
          <a:ext cx="856628" cy="221969"/>
        </a:xfrm>
        <a:custGeom>
          <a:avLst/>
          <a:gdLst/>
          <a:ahLst/>
          <a:cxnLst/>
          <a:rect l="0" t="0" r="0" b="0"/>
          <a:pathLst>
            <a:path>
              <a:moveTo>
                <a:pt x="856628" y="0"/>
              </a:moveTo>
              <a:lnTo>
                <a:pt x="856628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8EAC-8365-4562-B372-EA7F46AB9F1A}">
      <dsp:nvSpPr>
        <dsp:cNvPr id="0" name=""/>
        <dsp:cNvSpPr/>
      </dsp:nvSpPr>
      <dsp:spPr>
        <a:xfrm>
          <a:off x="1153436" y="486026"/>
          <a:ext cx="2089974" cy="221969"/>
        </a:xfrm>
        <a:custGeom>
          <a:avLst/>
          <a:gdLst/>
          <a:ahLst/>
          <a:cxnLst/>
          <a:rect l="0" t="0" r="0" b="0"/>
          <a:pathLst>
            <a:path>
              <a:moveTo>
                <a:pt x="2089974" y="0"/>
              </a:moveTo>
              <a:lnTo>
                <a:pt x="2089974" y="151266"/>
              </a:lnTo>
              <a:lnTo>
                <a:pt x="0" y="151266"/>
              </a:lnTo>
              <a:lnTo>
                <a:pt x="0" y="221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5175C-43F5-4712-9A33-2B48FC7C7C60}">
      <dsp:nvSpPr>
        <dsp:cNvPr id="0" name=""/>
        <dsp:cNvSpPr/>
      </dsp:nvSpPr>
      <dsp:spPr>
        <a:xfrm>
          <a:off x="2861801" y="1381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D6A9-923D-438F-BD55-270E84200B12}">
      <dsp:nvSpPr>
        <dsp:cNvPr id="0" name=""/>
        <dsp:cNvSpPr/>
      </dsp:nvSpPr>
      <dsp:spPr>
        <a:xfrm>
          <a:off x="2946603" y="81943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Shape</a:t>
          </a:r>
        </a:p>
      </dsp:txBody>
      <dsp:txXfrm>
        <a:off x="2960798" y="96138"/>
        <a:ext cx="734830" cy="456254"/>
      </dsp:txXfrm>
    </dsp:sp>
    <dsp:sp modelId="{F7B4E245-2BAC-4736-A549-E4D5F80D1AEC}">
      <dsp:nvSpPr>
        <dsp:cNvPr id="0" name=""/>
        <dsp:cNvSpPr/>
      </dsp:nvSpPr>
      <dsp:spPr>
        <a:xfrm>
          <a:off x="771826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E02B-A0BB-4522-8FD4-669954F32AF4}">
      <dsp:nvSpPr>
        <dsp:cNvPr id="0" name=""/>
        <dsp:cNvSpPr/>
      </dsp:nvSpPr>
      <dsp:spPr>
        <a:xfrm>
          <a:off x="856628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Triangle</a:t>
          </a:r>
        </a:p>
      </dsp:txBody>
      <dsp:txXfrm>
        <a:off x="870823" y="802753"/>
        <a:ext cx="734830" cy="456254"/>
      </dsp:txXfrm>
    </dsp:sp>
    <dsp:sp modelId="{4F269879-4265-4572-A622-AE144ECD0546}">
      <dsp:nvSpPr>
        <dsp:cNvPr id="0" name=""/>
        <dsp:cNvSpPr/>
      </dsp:nvSpPr>
      <dsp:spPr>
        <a:xfrm>
          <a:off x="-84802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999A-DEDE-4F60-9AEF-443606E102F4}">
      <dsp:nvSpPr>
        <dsp:cNvPr id="0" name=""/>
        <dsp:cNvSpPr/>
      </dsp:nvSpPr>
      <dsp:spPr>
        <a:xfrm>
          <a:off x="0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Right Triangle</a:t>
          </a:r>
        </a:p>
      </dsp:txBody>
      <dsp:txXfrm>
        <a:off x="14195" y="1509367"/>
        <a:ext cx="734830" cy="456254"/>
      </dsp:txXfrm>
    </dsp:sp>
    <dsp:sp modelId="{7F87C84F-59E1-4453-A0F0-BC8F01981267}">
      <dsp:nvSpPr>
        <dsp:cNvPr id="0" name=""/>
        <dsp:cNvSpPr/>
      </dsp:nvSpPr>
      <dsp:spPr>
        <a:xfrm>
          <a:off x="771826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98462-BAF4-475B-8987-031BA4E2CC2D}">
      <dsp:nvSpPr>
        <dsp:cNvPr id="0" name=""/>
        <dsp:cNvSpPr/>
      </dsp:nvSpPr>
      <dsp:spPr>
        <a:xfrm>
          <a:off x="856628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Isosceles Triangle</a:t>
          </a:r>
        </a:p>
      </dsp:txBody>
      <dsp:txXfrm>
        <a:off x="870823" y="1509367"/>
        <a:ext cx="734830" cy="456254"/>
      </dsp:txXfrm>
    </dsp:sp>
    <dsp:sp modelId="{6FC74790-E8C2-4151-83F2-A041B3FD88CD}">
      <dsp:nvSpPr>
        <dsp:cNvPr id="0" name=""/>
        <dsp:cNvSpPr/>
      </dsp:nvSpPr>
      <dsp:spPr>
        <a:xfrm>
          <a:off x="1704651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538C-1B26-4C73-A78D-387E4DB781E8}">
      <dsp:nvSpPr>
        <dsp:cNvPr id="0" name=""/>
        <dsp:cNvSpPr/>
      </dsp:nvSpPr>
      <dsp:spPr>
        <a:xfrm>
          <a:off x="1789453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Acute Triangle</a:t>
          </a:r>
        </a:p>
      </dsp:txBody>
      <dsp:txXfrm>
        <a:off x="1803648" y="1509367"/>
        <a:ext cx="734830" cy="456254"/>
      </dsp:txXfrm>
    </dsp:sp>
    <dsp:sp modelId="{90589EA0-125B-4017-864B-DB12D02D6E9F}">
      <dsp:nvSpPr>
        <dsp:cNvPr id="0" name=""/>
        <dsp:cNvSpPr/>
      </dsp:nvSpPr>
      <dsp:spPr>
        <a:xfrm>
          <a:off x="4790777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CB01-CC37-4B2E-996B-C8DAAF6526B4}">
      <dsp:nvSpPr>
        <dsp:cNvPr id="0" name=""/>
        <dsp:cNvSpPr/>
      </dsp:nvSpPr>
      <dsp:spPr>
        <a:xfrm>
          <a:off x="4875579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Rectangle</a:t>
          </a:r>
        </a:p>
      </dsp:txBody>
      <dsp:txXfrm>
        <a:off x="4889774" y="802753"/>
        <a:ext cx="734830" cy="456254"/>
      </dsp:txXfrm>
    </dsp:sp>
    <dsp:sp modelId="{344F7361-5702-4AE3-ACE3-FCE0A459B3C3}">
      <dsp:nvSpPr>
        <dsp:cNvPr id="0" name=""/>
        <dsp:cNvSpPr/>
      </dsp:nvSpPr>
      <dsp:spPr>
        <a:xfrm>
          <a:off x="4790777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0B15E-8454-4463-AF6B-DE8A60CD3B6F}">
      <dsp:nvSpPr>
        <dsp:cNvPr id="0" name=""/>
        <dsp:cNvSpPr/>
      </dsp:nvSpPr>
      <dsp:spPr>
        <a:xfrm>
          <a:off x="4875579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Square</a:t>
          </a:r>
        </a:p>
      </dsp:txBody>
      <dsp:txXfrm>
        <a:off x="4889774" y="1509367"/>
        <a:ext cx="734830" cy="456254"/>
      </dsp:txXfrm>
    </dsp:sp>
    <dsp:sp modelId="{3E60E5FC-78A2-4BB9-99DF-906F9B241277}">
      <dsp:nvSpPr>
        <dsp:cNvPr id="0" name=""/>
        <dsp:cNvSpPr/>
      </dsp:nvSpPr>
      <dsp:spPr>
        <a:xfrm>
          <a:off x="2863749" y="707995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3FB5-0FFD-4295-8ADF-C261E30BD802}">
      <dsp:nvSpPr>
        <dsp:cNvPr id="0" name=""/>
        <dsp:cNvSpPr/>
      </dsp:nvSpPr>
      <dsp:spPr>
        <a:xfrm>
          <a:off x="2948552" y="788558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Oval</a:t>
          </a:r>
        </a:p>
      </dsp:txBody>
      <dsp:txXfrm>
        <a:off x="2962747" y="802753"/>
        <a:ext cx="734830" cy="456254"/>
      </dsp:txXfrm>
    </dsp:sp>
    <dsp:sp modelId="{F55E2E8E-CEAB-4138-B676-F82600651A97}">
      <dsp:nvSpPr>
        <dsp:cNvPr id="0" name=""/>
        <dsp:cNvSpPr/>
      </dsp:nvSpPr>
      <dsp:spPr>
        <a:xfrm>
          <a:off x="2865864" y="1414610"/>
          <a:ext cx="763220" cy="48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1AF9-00AA-4547-9ED6-E76B1ACE982C}">
      <dsp:nvSpPr>
        <dsp:cNvPr id="0" name=""/>
        <dsp:cNvSpPr/>
      </dsp:nvSpPr>
      <dsp:spPr>
        <a:xfrm>
          <a:off x="2950666" y="1495172"/>
          <a:ext cx="763220" cy="484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Circle</a:t>
          </a:r>
        </a:p>
      </dsp:txBody>
      <dsp:txXfrm>
        <a:off x="2964861" y="1509367"/>
        <a:ext cx="734830" cy="456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DA7297-41BB-4100-8157-1B3D9C79318C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EA785-A0C2-4F45-8653-88A5BE4559FC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2789F-D6B2-48FA-A7BE-74B0275170BC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44087-113A-4CA4-AB6F-2DBCDCC0C4AE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C9619C-0095-4B3B-AAD3-0E057E659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482CB7F-D372-4365-B9F8-44099A85A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EBCF5D-7525-44AF-9157-91ED37FE4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297AD7F2-F4E4-4488-90B6-4C2D20DD2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65591D4-FC99-42D5-A992-CFED69218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C678292F-41AE-4AED-A2F0-83194F056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C8688F-39EA-448E-AB06-A0D86F9C153B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1D9F8E-9D29-48B7-B9A8-54FF1E6E71AF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E178B-7D26-4504-8F1A-F753E29AA357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6DE4F83-F470-4D5C-A912-B8EEF326DBFD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B26EF-DCD0-4063-BE6B-9A5E7357FF64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DA7DDB-C096-4AC8-B180-EC96461602F5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10E10733-5AEB-451E-B60E-B717246F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6DAF3-D2BF-4836-B458-F7B5492D0544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C0D28209-B82F-4164-8CCB-C97BC0B4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A34EDF7C-61DC-45FF-BE97-84D9974F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92AF33D3-9DFB-45D1-B563-FBC61E9260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15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76287B7F-E171-4D35-BC6C-98A25CF4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CFFC9-05A0-4279-A15A-1593E85DDFB5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2891CCE-9A1C-4F11-9964-2A9AED70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71AD92DF-3A52-4A5E-8CF9-BD9A74CD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8686D-BCBE-416C-ABBC-9B2606412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29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9230875-AC19-4874-BE3D-9981BA00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231A2-42B7-4BC3-A6DC-ACB89BC936EE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9D604FC-064C-418E-9CC6-70CC23EF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380D0CE-FC50-4C5C-84EB-7AF4108C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5FF33-ED53-4D74-960C-6AA729F7D6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43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34FE796-2703-44A9-90EC-73A334BF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1726D2-A088-4244-887C-A152D45867F6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CC46FCD9-1C2D-412C-97C7-D5140EF7F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B7C634-D216-486A-B20E-1FEDC2BC55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CFFB6DA3-086D-4C79-87E3-401C61ECFB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16AD4-1FC3-463A-92A3-D5BED7DBFB66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2E7B8-7989-4147-A99B-9B63B4822E66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9C74B-4327-472E-B1F3-411D86204F27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809A62-0E79-461D-80ED-9389CCD828E9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DB270B53-F471-47FB-9678-3A4E15F98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A5218CF9-7796-4BDE-97AD-E71EE105B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2ECFFF6-EA57-4393-BC3F-6E1E0AB16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E3EE3BBF-A9F5-49AD-A063-D9012C57E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D5BB275D-D17D-45AC-A3F1-F2000E666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DC4A5F-9E5D-47E2-9250-CB5C5E4CD543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59AB06-3CAB-44FB-86D6-B10C6FB7E6A9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578C7-8D11-4518-9A9D-EC9BBC9E7092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12B2F5-CCC5-42C7-AA9A-56925FEB77AF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A5EF0A-8E25-45F2-8ADE-3AA67315C049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946E4B-7579-4A33-95C1-85956FA58819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5AD9C71-9DDE-4F8A-A200-D8FBC2376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58BADCE7-0863-4571-BF95-0E4AD086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8DA4-413E-4B06-AC6C-B82DEF0D8A11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3DFC8BD-0D93-4D8F-8340-BA1D7AD4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A4F56E2-8130-48A1-86E8-3327CBBE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8E8CCC2F-CF7B-45B6-8535-A5107CCA1B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704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E8E82FF-7FEB-43D6-9386-C8823D15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8B952-2E40-4470-8977-84FAF64A3CC5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7E660DA-419F-45EC-95BA-D212466D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695E203D-5A53-47CA-B111-F8915C7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25A8-E82E-4528-AD90-50C93E09ED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4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9E480990-AA60-4683-AD98-771C475A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1C857-39FE-41EB-86E2-FF5BF2578493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F0D294B-397E-4AA9-AF99-AE29D377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E5CE0E9C-FE1E-4A47-9122-25415D48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A9793-F480-4A9F-9335-361661862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4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430339AC-9370-4283-80D9-B2B4E366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3C1BD8-C122-478B-83E3-EA5397687ED3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B6C00C5-9D57-40B8-9833-B6E4E2F45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4D9E8F-6078-4D69-B35E-F00CF7931B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030A47-4900-4596-919F-0B17089379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B148627-B84A-43E2-9634-4E30A053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4CCCB-5D4A-4DF8-B0FC-DB45F65DDB7F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E3140-A810-444C-A50B-14EEC1E3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C54A3D97-8738-4A0B-B898-F7DD79A4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310B9-87C9-42B2-B79D-1A718B784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9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74113B9-1A39-4CA6-8D8E-A77F8BBCD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346D16F-C79F-4193-B145-3DAFA89A3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87EECE76-73CB-403A-885F-F364BC215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>
            <a:extLst>
              <a:ext uri="{FF2B5EF4-FFF2-40B4-BE49-F238E27FC236}">
                <a16:creationId xmlns:a16="http://schemas.microsoft.com/office/drawing/2014/main" id="{22FD28B3-38E4-4607-A32C-CF8D96C7A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AC54B-3B62-4E5D-B024-FF35550D8013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>
            <a:extLst>
              <a:ext uri="{FF2B5EF4-FFF2-40B4-BE49-F238E27FC236}">
                <a16:creationId xmlns:a16="http://schemas.microsoft.com/office/drawing/2014/main" id="{4E7BC477-4D37-4DCF-BED1-8BB3ECDB0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71B54E-F978-46D0-958E-525CBCBA0CC0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57952445-3D50-4156-8E8B-2B892E44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C2E3125-CE60-452F-8007-43AFA043F4E2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9A2130CE-2C86-41F8-A763-EB4E7CBAF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89A00-5BAF-4F5D-90EA-4E84862C04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2A3577D3-C9FA-4F50-9E52-A49ED79480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5B57EDC-827B-42E6-A295-B2668F7F5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91452A-0B28-4A27-9353-87DF95CA9C1F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>
            <a:extLst>
              <a:ext uri="{FF2B5EF4-FFF2-40B4-BE49-F238E27FC236}">
                <a16:creationId xmlns:a16="http://schemas.microsoft.com/office/drawing/2014/main" id="{E84E32EF-A5D3-4C2C-8219-992A0113D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FF906-AD19-4577-92CD-6A8057F73228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>
            <a:extLst>
              <a:ext uri="{FF2B5EF4-FFF2-40B4-BE49-F238E27FC236}">
                <a16:creationId xmlns:a16="http://schemas.microsoft.com/office/drawing/2014/main" id="{685174F2-91C1-4F66-B63A-5439B474A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3249943-14F4-4175-B807-3950A0E37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>
            <a:extLst>
              <a:ext uri="{FF2B5EF4-FFF2-40B4-BE49-F238E27FC236}">
                <a16:creationId xmlns:a16="http://schemas.microsoft.com/office/drawing/2014/main" id="{3125331B-BC74-4845-B8F8-BACFFAE0B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D87A0C1D-07D4-48FE-B018-035A4D11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1E4423-A7EA-4873-BE09-01AF0E692664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D75166C5-D7F2-4612-9DE2-B653EA859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3AEFE2-B590-428B-B1DF-0130EA19B36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C901F217-FE3D-4F2F-9BF3-3D361A6B1F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28F1342B-74F6-4738-8663-E825FFB83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D677103F-18E8-4060-84C0-A3309BD5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06D1BEAB-AFD8-4C99-B129-CE25519985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CB30ECD-261C-46AC-8555-409645632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9CC315-2C4C-4654-924F-3E62DE6D9437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085AB-E744-4437-8A4F-E4C15B92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5ABDDC72-F8F5-447E-8B0D-EB6E16BF2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>
            <a:extLst>
              <a:ext uri="{FF2B5EF4-FFF2-40B4-BE49-F238E27FC236}">
                <a16:creationId xmlns:a16="http://schemas.microsoft.com/office/drawing/2014/main" id="{D65C9090-1987-4BA4-99BB-0285C3DC0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8A31E-9F30-4638-9CBC-04311C6AC8E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>
            <a:extLst>
              <a:ext uri="{FF2B5EF4-FFF2-40B4-BE49-F238E27FC236}">
                <a16:creationId xmlns:a16="http://schemas.microsoft.com/office/drawing/2014/main" id="{7583AA38-1E37-4920-B9DD-144A3F135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149C3-D801-4459-A3BB-A798E852F6F2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48DF6EA-6ADD-452D-AC00-67BCBEAAD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1439D353-56C1-4EDD-B6EE-5389B45BFD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33" r:id="rId4"/>
    <p:sldLayoutId id="2147483934" r:id="rId5"/>
    <p:sldLayoutId id="2147483941" r:id="rId6"/>
    <p:sldLayoutId id="2147483935" r:id="rId7"/>
    <p:sldLayoutId id="2147483942" r:id="rId8"/>
    <p:sldLayoutId id="2147483943" r:id="rId9"/>
    <p:sldLayoutId id="2147483936" r:id="rId10"/>
    <p:sldLayoutId id="214748393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" TargetMode="External"/><Relationship Id="rId2" Type="http://schemas.openxmlformats.org/officeDocument/2006/relationships/hyperlink" Target="http://www.javatpoint.com/super-keywo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4DE5-482D-4EEF-8B79-189AF9D81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6670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OOP Principles</a:t>
            </a:r>
            <a:br>
              <a:rPr lang="en-US" dirty="0"/>
            </a:br>
            <a:r>
              <a:rPr lang="en-US" altLang="en-US" sz="2000" dirty="0"/>
              <a:t>CSI 211: Object Oriented Programming</a:t>
            </a:r>
            <a:endParaRPr lang="en-US" dirty="0"/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5777B70C-8E65-4172-867D-930B7FC3D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2BAC-5F29-41C5-A997-2692D658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Inheritance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441A4A7-8DA3-4FDC-86C7-56D03FF1FB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Multiple inheritance</a:t>
            </a:r>
          </a:p>
          <a:p>
            <a:pPr lvl="1"/>
            <a:r>
              <a:rPr lang="en-US" altLang="en-US" sz="2000"/>
              <a:t>Multiple parents -&gt; one child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2000"/>
          </a:p>
          <a:p>
            <a:r>
              <a:rPr lang="en-US" altLang="en-US" sz="2000"/>
              <a:t>Hybrid inheritance</a:t>
            </a:r>
          </a:p>
          <a:p>
            <a:pPr lvl="1"/>
            <a:r>
              <a:rPr lang="en-US" altLang="en-US" sz="2000"/>
              <a:t>Is a combination of Single and Multiple inheritance</a:t>
            </a:r>
          </a:p>
          <a:p>
            <a:pPr lvl="1"/>
            <a:endParaRPr lang="en-US" altLang="en-US" sz="2000"/>
          </a:p>
          <a:p>
            <a:pPr lvl="1">
              <a:buFont typeface="Wingdings 2" panose="05020102010507070707" pitchFamily="18" charset="2"/>
              <a:buNone/>
            </a:pPr>
            <a:endParaRPr lang="en-US" altLang="en-US" sz="2000"/>
          </a:p>
          <a:p>
            <a:pPr lvl="1">
              <a:buFont typeface="Wingdings 2" panose="05020102010507070707" pitchFamily="18" charset="2"/>
              <a:buNone/>
            </a:pPr>
            <a:endParaRPr lang="en-US" altLang="en-US" sz="2000"/>
          </a:p>
          <a:p>
            <a:endParaRPr lang="en-US" altLang="en-US" sz="2000">
              <a:solidFill>
                <a:srgbClr val="FF0000"/>
              </a:solidFill>
            </a:endParaRPr>
          </a:p>
          <a:p>
            <a:endParaRPr lang="en-US" altLang="en-US" sz="2000">
              <a:solidFill>
                <a:srgbClr val="FF0000"/>
              </a:solidFill>
            </a:endParaRPr>
          </a:p>
          <a:p>
            <a:r>
              <a:rPr lang="en-US" altLang="en-US" sz="2000">
                <a:solidFill>
                  <a:srgbClr val="FF0000"/>
                </a:solidFill>
              </a:rPr>
              <a:t>Java does not support multiple inheritance</a:t>
            </a:r>
          </a:p>
        </p:txBody>
      </p:sp>
      <p:pic>
        <p:nvPicPr>
          <p:cNvPr id="17412" name="Picture 2" descr="Multiple-Inheritance">
            <a:extLst>
              <a:ext uri="{FF2B5EF4-FFF2-40B4-BE49-F238E27FC236}">
                <a16:creationId xmlns:a16="http://schemas.microsoft.com/office/drawing/2014/main" id="{85307D8C-4CF2-46E0-83ED-65303B2F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33"/>
          <a:stretch>
            <a:fillRect/>
          </a:stretch>
        </p:blipFill>
        <p:spPr bwMode="auto">
          <a:xfrm>
            <a:off x="4838700" y="1714500"/>
            <a:ext cx="1714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Hybrid-inheritance">
            <a:extLst>
              <a:ext uri="{FF2B5EF4-FFF2-40B4-BE49-F238E27FC236}">
                <a16:creationId xmlns:a16="http://schemas.microsoft.com/office/drawing/2014/main" id="{50853B3F-58AC-445E-8CB1-B5652D02A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5" r="22299" b="28319"/>
          <a:stretch>
            <a:fillRect/>
          </a:stretch>
        </p:blipFill>
        <p:spPr bwMode="auto">
          <a:xfrm>
            <a:off x="2371725" y="3429000"/>
            <a:ext cx="2124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D5EE-4D3D-4F20-80C1-FE99D517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– super keyword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B220C2D-996B-47DC-B987-822E53110E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The </a:t>
            </a:r>
            <a:r>
              <a:rPr lang="en-US" altLang="en-US" sz="2000" b="1"/>
              <a:t>super</a:t>
            </a:r>
            <a:r>
              <a:rPr lang="en-US" altLang="en-US" sz="2000"/>
              <a:t> keyword in java is a reference variable that is used to refer immediate parent class object.</a:t>
            </a:r>
          </a:p>
          <a:p>
            <a:r>
              <a:rPr lang="en-US" altLang="en-US" sz="2000"/>
              <a:t>Whenever you </a:t>
            </a:r>
            <a:r>
              <a:rPr lang="en-US" altLang="en-US" sz="2000" b="1"/>
              <a:t>create the instance of subclass, an instance of parent class is created implicitly</a:t>
            </a:r>
            <a:r>
              <a:rPr lang="en-US" altLang="en-US" sz="2000"/>
              <a:t> i.e. referred by super reference variable.</a:t>
            </a:r>
          </a:p>
          <a:p>
            <a:r>
              <a:rPr lang="en-US" altLang="en-US" sz="2000"/>
              <a:t>Usage of java super Keyword</a:t>
            </a:r>
          </a:p>
          <a:p>
            <a:pPr lvl="1"/>
            <a:r>
              <a:rPr lang="en-US" altLang="en-US" sz="2000"/>
              <a:t>super is used to refer immediate parent class member(instance variable &amp; method).</a:t>
            </a:r>
          </a:p>
          <a:p>
            <a:pPr lvl="1"/>
            <a:r>
              <a:rPr lang="en-US" altLang="en-US" sz="2000"/>
              <a:t>super() is used to invoke immediate parent class constructor.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8A7A-0006-4D06-82CE-BAF6EC12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super – parent’s instance variable/method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282C839-1B22-439E-8051-730482DCF3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4873625"/>
          </a:xfrm>
        </p:spPr>
        <p:txBody>
          <a:bodyPr/>
          <a:lstStyle/>
          <a:p>
            <a:pPr marL="90488">
              <a:spcBef>
                <a:spcPct val="0"/>
              </a:spcBef>
            </a:pPr>
            <a:r>
              <a:rPr lang="en-US" altLang="en-US"/>
              <a:t>The super keyword can also be used to </a:t>
            </a:r>
          </a:p>
          <a:p>
            <a:pPr marL="457200" lvl="1">
              <a:spcBef>
                <a:spcPct val="0"/>
              </a:spcBef>
            </a:pPr>
            <a:r>
              <a:rPr lang="en-US" altLang="en-US"/>
              <a:t>Access parent class’s instance variable if child has an instance variable with same name.</a:t>
            </a:r>
          </a:p>
          <a:p>
            <a:pPr marL="457200" lvl="1">
              <a:spcBef>
                <a:spcPct val="0"/>
              </a:spcBef>
            </a:pPr>
            <a:r>
              <a:rPr lang="en-US" altLang="en-US"/>
              <a:t>invoke parent class’s method. It should be used in case subclass contains the same method as parent class.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5D4E-7CD0-4BB4-8C03-8BFB6181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super – parent’s instance variable/method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40FFB63-A307-491D-B069-B8BB0C30DB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458200" cy="4873625"/>
          </a:xfrm>
        </p:spPr>
        <p:txBody>
          <a:bodyPr/>
          <a:lstStyle/>
          <a:p>
            <a:pPr marL="90488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class Parent {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String name;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void message(){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sz="1500" dirty="0" err="1"/>
              <a:t>System.</a:t>
            </a:r>
            <a:r>
              <a:rPr lang="en-US" altLang="en-US" sz="1500" i="1" dirty="0" err="1"/>
              <a:t>out.println</a:t>
            </a:r>
            <a:r>
              <a:rPr lang="en-US" altLang="en-US" sz="1500" i="1" dirty="0"/>
              <a:t>("Welcome to Parent class.");  </a:t>
            </a:r>
            <a:r>
              <a:rPr lang="en-US" altLang="en-US" sz="1500" dirty="0"/>
              <a:t>}</a:t>
            </a:r>
          </a:p>
          <a:p>
            <a:pPr marL="90488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}</a:t>
            </a:r>
          </a:p>
          <a:p>
            <a:pPr marL="90488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// Create a subclass by extending class parent.</a:t>
            </a:r>
          </a:p>
          <a:p>
            <a:pPr marL="90488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class Child extends Parent {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String name; // this name hides the name in Parent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1000" dirty="0"/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public Child(String a, String b) {</a:t>
            </a:r>
          </a:p>
          <a:p>
            <a:pPr marL="731838"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super.name = a; // name in A</a:t>
            </a:r>
          </a:p>
          <a:p>
            <a:pPr marL="731838"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name = b; // name in B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}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void show() {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 err="1"/>
              <a:t>System.</a:t>
            </a:r>
            <a:r>
              <a:rPr lang="en-US" altLang="en-US" sz="1500" i="1" dirty="0" err="1"/>
              <a:t>out.println</a:t>
            </a:r>
            <a:r>
              <a:rPr lang="en-US" altLang="en-US" sz="1500" i="1" dirty="0"/>
              <a:t>("superclass’s name: " + super.name + "; subclass’s name: " + name);  </a:t>
            </a:r>
            <a:r>
              <a:rPr lang="en-US" altLang="en-US" sz="1500" dirty="0"/>
              <a:t>}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1050" dirty="0"/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//method overriding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void message(){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sz="1500" dirty="0" err="1"/>
              <a:t>System.</a:t>
            </a:r>
            <a:r>
              <a:rPr lang="en-US" altLang="en-US" sz="1500" i="1" dirty="0" err="1"/>
              <a:t>out.println</a:t>
            </a:r>
            <a:r>
              <a:rPr lang="en-US" altLang="en-US" sz="1500" i="1" dirty="0"/>
              <a:t>("Welcome to Child class.");  </a:t>
            </a:r>
            <a:r>
              <a:rPr lang="en-US" altLang="en-US" sz="1500" dirty="0"/>
              <a:t>}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1000" dirty="0"/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void display(){</a:t>
            </a:r>
          </a:p>
          <a:p>
            <a:pPr marL="731838"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message();//will invoke current class message() method  </a:t>
            </a:r>
          </a:p>
          <a:p>
            <a:pPr marL="731838"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 err="1"/>
              <a:t>super.message</a:t>
            </a:r>
            <a:r>
              <a:rPr lang="en-US" altLang="en-US" sz="1500" dirty="0"/>
              <a:t>();//will invoke parent class message() method  </a:t>
            </a:r>
          </a:p>
          <a:p>
            <a:pPr marL="457200"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}</a:t>
            </a:r>
          </a:p>
          <a:p>
            <a:pPr marL="90488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A9F4144F-A6CF-4692-A895-139364E10E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3375"/>
            <a:ext cx="7467600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public class TestSuper {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public static void main(String[] args)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600"/>
              <a:t>Child s=new Child("Parent", "Child"); 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600"/>
              <a:t>s.show();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600"/>
              <a:t>s.display();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r>
              <a:rPr lang="en-US" altLang="en-US" sz="1800"/>
              <a:t>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superclass's name: Parent; subclass's name: Child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Welcome to Child class.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/>
              <a:t>Welcome to Parent class.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9DBCC2-39DF-4FBD-883D-EC162FD1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super – parent’s instance variable/method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2590-AF0D-40D9-88B4-B87A343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super-To invoke parent constructor.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0B94F17-D701-4CC5-B7B5-D55B2FF28A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The super keyword can also be used to invoke the parent class constructor as given below: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Vehicle(){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Bike(){</a:t>
            </a:r>
          </a:p>
          <a:p>
            <a:pPr marL="914400" lvl="3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super(); //will invoke Parent class's constructor</a:t>
            </a:r>
          </a:p>
          <a:p>
            <a:pPr marL="914400" lvl="3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System.</a:t>
            </a:r>
            <a:r>
              <a:rPr lang="en-US" altLang="en-US" sz="1600" b="1" i="1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Bike b = </a:t>
            </a:r>
            <a:r>
              <a:rPr lang="en-US" altLang="en-US" sz="1600" b="1"/>
              <a:t>new Bike();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  <a:endParaRPr lang="en-US" altLang="en-US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A5AE7-70E4-4453-BD7F-570E0DDD378B}"/>
              </a:ext>
            </a:extLst>
          </p:cNvPr>
          <p:cNvSpPr txBox="1"/>
          <p:nvPr/>
        </p:nvSpPr>
        <p:spPr>
          <a:xfrm>
            <a:off x="6629400" y="3146425"/>
            <a:ext cx="1847850" cy="89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Output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Vehicle is created 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Bike is created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656-FA00-4F34-87B6-421DDAFF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super-To invoke parent constructor.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5656B40-2FA2-4347-BD50-9F4FA1EF70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What would be the output of the program below: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900" b="1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Vehicle(){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Bike(){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Bike b = </a:t>
            </a:r>
            <a:r>
              <a:rPr lang="en-US" altLang="en-US" sz="1600" b="1"/>
              <a:t>new Bike();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  <a:endParaRPr lang="en-US" altLang="en-US" sz="16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9A3B-FBD9-4D83-BE50-01DEC337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super-To invoke parent constructor.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64133B3-ADE0-49BE-81A6-A1A3C4B14FA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What would be the output of the program below: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900" b="1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Vehicle(){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out.println("Vehicle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Bike(){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Bike b = </a:t>
            </a:r>
            <a:r>
              <a:rPr lang="en-US" altLang="en-US" sz="1600" b="1"/>
              <a:t>new Bike();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 b="1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If the constructor doesn’t have super(), compiler will provide super() as the first statement of the constructor.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4D50B-DA89-4A11-821F-BC22E14099B8}"/>
              </a:ext>
            </a:extLst>
          </p:cNvPr>
          <p:cNvSpPr txBox="1"/>
          <p:nvPr/>
        </p:nvSpPr>
        <p:spPr>
          <a:xfrm>
            <a:off x="6629400" y="3146425"/>
            <a:ext cx="1847850" cy="892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Output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Vehicle is created 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Bike is created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A9FC-21F7-4D2A-B0CC-00417AD0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super-To invoke parent constructor.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4C1FDCB-9ADD-4EB0-BFED-08D124B16D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Note: </a:t>
            </a:r>
          </a:p>
          <a:p>
            <a:r>
              <a:rPr lang="en-US" altLang="en-US"/>
              <a:t>super() should be the first statement of your constructor </a:t>
            </a:r>
          </a:p>
          <a:p>
            <a:r>
              <a:rPr lang="en-US" altLang="en-US"/>
              <a:t>If the constructor doesn’t have super()</a:t>
            </a:r>
            <a:r>
              <a:rPr lang="en-US" altLang="en-US" b="1"/>
              <a:t>, </a:t>
            </a:r>
            <a:r>
              <a:rPr lang="en-US" altLang="en-US"/>
              <a:t>compiler will provide super() as the first statement of the constructor.</a:t>
            </a:r>
            <a:endParaRPr lang="en-US" altLang="en-US" b="1"/>
          </a:p>
          <a:p>
            <a:pPr lvl="1"/>
            <a:r>
              <a:rPr lang="en-US" altLang="en-US" b="1"/>
              <a:t>It will only work when Parent has no constructor or a parameter less constructor. See the next example.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CDF4-B8CB-469F-B5C8-5164C772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super-To invoke parent constructor.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FC58C30-9F29-4ABF-AF34-307E9ECAA4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What would be the output of the program below:</a:t>
            </a:r>
          </a:p>
          <a:p>
            <a:pPr>
              <a:spcBef>
                <a:spcPct val="0"/>
              </a:spcBef>
            </a:pPr>
            <a:endParaRPr lang="en-US" altLang="en-US" sz="1400" b="1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Bike(){ 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Bike b = </a:t>
            </a:r>
            <a:r>
              <a:rPr lang="en-US" altLang="en-US" sz="1600" b="1"/>
              <a:t>new Bike();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67A5-E0B6-4F24-915F-F8222E60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3 Principles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78D4AF4-2929-44D0-A388-A4C14CFF62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All object-oriented programming languages provide mechanisms that help you implement the object-oriented model.</a:t>
            </a:r>
          </a:p>
          <a:p>
            <a:pPr lvl="1"/>
            <a:r>
              <a:rPr lang="en-US" altLang="en-US"/>
              <a:t>Inheritance</a:t>
            </a:r>
          </a:p>
          <a:p>
            <a:pPr lvl="1" eaLnBrk="1" hangingPunct="1"/>
            <a:r>
              <a:rPr lang="en-US" altLang="en-US"/>
              <a:t>Encapsulation</a:t>
            </a:r>
          </a:p>
          <a:p>
            <a:pPr lvl="1" eaLnBrk="1" hangingPunct="1"/>
            <a:r>
              <a:rPr lang="en-US" altLang="en-US"/>
              <a:t>Polymorphism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614A-4D2C-45E8-B9A9-A2F92C17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super-To invoke parent constructor.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65FC6F46-615E-4EBA-9DE1-C47BCB02C2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What would be the output of the program below:</a:t>
            </a:r>
          </a:p>
          <a:p>
            <a:pPr>
              <a:spcBef>
                <a:spcPct val="0"/>
              </a:spcBef>
            </a:pPr>
            <a:endParaRPr lang="en-US" altLang="en-US" sz="1400" b="1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Bike(){</a:t>
            </a:r>
            <a:r>
              <a:rPr lang="en-US" altLang="en-US" sz="1600"/>
              <a:t> // </a:t>
            </a:r>
            <a:r>
              <a:rPr lang="en-US" altLang="en-US" sz="1400"/>
              <a:t>Implicit super constructor Vehicle() is undefined. Must explicitly invoke another constructor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Bike </a:t>
            </a:r>
            <a:r>
              <a:rPr lang="en-US" altLang="en-US" sz="1600" u="sng"/>
              <a:t>b = </a:t>
            </a:r>
            <a:r>
              <a:rPr lang="en-US" altLang="en-US" sz="1600" b="1" u="sng"/>
              <a:t>new Bike();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28B4-E84C-4D81-A6EB-03B55139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super-To invoke parent constructor.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A021E99-0266-447B-ACC7-098630FBB8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/>
              <a:t>So the fix is:</a:t>
            </a:r>
          </a:p>
          <a:p>
            <a:pPr>
              <a:spcBef>
                <a:spcPct val="0"/>
              </a:spcBef>
            </a:pPr>
            <a:endParaRPr lang="en-US" altLang="en-US" sz="1400" b="1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Vehicle(String name){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out.printf("Vehicle %s is created.\n", name);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600"/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b="1"/>
              <a:t>class Bike extends Vehicle{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Bike(){ 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 b="1"/>
              <a:t>super("Bike");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System.</a:t>
            </a:r>
            <a:r>
              <a:rPr lang="en-US" altLang="en-US" sz="1600" b="1" i="1"/>
              <a:t>out.println("Bike is created.");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600"/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 b="1"/>
              <a:t>public static void main(String[] args){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Bike b = </a:t>
            </a:r>
            <a:r>
              <a:rPr lang="en-US" altLang="en-US" sz="1600" b="1"/>
              <a:t>new Bike();</a:t>
            </a:r>
          </a:p>
          <a:p>
            <a:pPr marL="641350" lvl="2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6713" lvl="1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2DFF-D2B4-4700-8C96-EB825D55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Constructors Are Executed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FFE584A-33CF-4823-BA35-FBC91BAD96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a class hierarchy is created, the constructors are executed in the order of the hierarchy.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For example: for the hierarchy above, constructor of A will be executed first, then B and then C.</a:t>
            </a:r>
          </a:p>
        </p:txBody>
      </p:sp>
      <p:pic>
        <p:nvPicPr>
          <p:cNvPr id="29700" name="Picture 6" descr="Multilevel-Inheritance">
            <a:extLst>
              <a:ext uri="{FF2B5EF4-FFF2-40B4-BE49-F238E27FC236}">
                <a16:creationId xmlns:a16="http://schemas.microsoft.com/office/drawing/2014/main" id="{5583866A-DCB4-4421-9D27-65022FF7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r="30667" b="23645"/>
          <a:stretch>
            <a:fillRect/>
          </a:stretch>
        </p:blipFill>
        <p:spPr bwMode="auto">
          <a:xfrm>
            <a:off x="7391400" y="1676400"/>
            <a:ext cx="838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C095-F68B-4D43-B760-E40960DE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Constructors Are Executed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987A-EE1D-4B1D-95E8-3EE0289436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// Create a super class.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class A {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A() {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("Inside A's constructor."); }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// Create a subclass by extending class A.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class B extends A {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B() {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("Inside B's constructor."); }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// Create another subclass by extending B.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class C extends B {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C() {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("Inside C's constructor."); }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class </a:t>
            </a:r>
            <a:r>
              <a:rPr lang="en-US" sz="1600" dirty="0" err="1"/>
              <a:t>CallingCons</a:t>
            </a:r>
            <a:r>
              <a:rPr lang="en-US" sz="1600" dirty="0"/>
              <a:t> {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	C </a:t>
            </a:r>
            <a:r>
              <a:rPr lang="en-US" sz="1600" dirty="0" err="1"/>
              <a:t>c</a:t>
            </a:r>
            <a:r>
              <a:rPr lang="en-US" sz="1600" dirty="0"/>
              <a:t> = new C();</a:t>
            </a:r>
          </a:p>
          <a:p>
            <a:pPr marL="366713" lvl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sz="1600" dirty="0"/>
              <a:t>}</a:t>
            </a:r>
          </a:p>
          <a:p>
            <a:pPr marL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30724" name="TextBox 4">
            <a:extLst>
              <a:ext uri="{FF2B5EF4-FFF2-40B4-BE49-F238E27FC236}">
                <a16:creationId xmlns:a16="http://schemas.microsoft.com/office/drawing/2014/main" id="{A555C520-E9C9-4814-8D4F-B73582F7F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962400"/>
            <a:ext cx="2151063" cy="1384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Inside A's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Inside B's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Inside C's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42D4-1242-4E91-90F7-3F4F8DFF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 Class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0075A4B-7C02-4149-9FD6-213FB9983D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All classes inherit directly or indirectly from java.lang.Object</a:t>
            </a:r>
          </a:p>
          <a:p>
            <a:pPr lvl="1"/>
            <a:r>
              <a:rPr lang="en-US" altLang="en-US" sz="2000"/>
              <a:t>class Parent { int size; }</a:t>
            </a:r>
          </a:p>
          <a:p>
            <a:pPr lvl="1"/>
            <a:r>
              <a:rPr lang="en-US" altLang="en-US" sz="2000"/>
              <a:t>class Parent extends Object { int size; }</a:t>
            </a:r>
          </a:p>
          <a:p>
            <a:r>
              <a:rPr lang="en-US" altLang="en-US" sz="2000"/>
              <a:t>The child class below is a grandchild of Object</a:t>
            </a:r>
          </a:p>
          <a:p>
            <a:pPr lvl="1"/>
            <a:r>
              <a:rPr lang="en-US" altLang="en-US" sz="2000"/>
              <a:t>class Child extends Parent{ }</a:t>
            </a:r>
          </a:p>
          <a:p>
            <a:r>
              <a:rPr lang="en-US" altLang="en-US" sz="2000"/>
              <a:t>Having a common ancestor class allows java to provide standard members on all objects, like toString()</a:t>
            </a:r>
            <a:endParaRPr lang="en-US" altLang="en-US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class TestObject 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public static void main( String args[] ) {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400"/>
              <a:t>Parent watchThis = new Parent();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400"/>
              <a:t>int myHash = watchThis.hashCode();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400"/>
              <a:t>System.out.println( myHash );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400"/>
              <a:t>// Where does hashCode come from?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  <a:endParaRPr lang="en-US" altLang="en-US" sz="1300"/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A341-55EC-4EF6-A1D3-1368F2C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 Class - methods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098D354-900F-44F8-B515-39577BEA12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clone() - Creates a clone of the object.</a:t>
            </a:r>
          </a:p>
          <a:p>
            <a:r>
              <a:rPr lang="en-US" altLang="en-US"/>
              <a:t>equals(Object) - Compares two Objects for equality.</a:t>
            </a:r>
          </a:p>
          <a:p>
            <a:pPr lvl="1"/>
            <a:r>
              <a:rPr lang="en-US" altLang="en-US"/>
              <a:t>Uses "==" to test for equality</a:t>
            </a:r>
          </a:p>
          <a:p>
            <a:pPr lvl="1"/>
            <a:r>
              <a:rPr lang="en-US" altLang="en-US"/>
              <a:t>Note: If a class needs an implementation of equals, which differs from the default "equals", the class should override the method.</a:t>
            </a:r>
          </a:p>
          <a:p>
            <a:r>
              <a:rPr lang="en-US" altLang="en-US"/>
              <a:t>toString() - Returns a String that represents the value of this Object.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13F3-18AD-4CD9-B820-BCD839DA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Encapsulation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D08E-3D5C-4E00-82E4-A16D62DF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Encapsulation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1DD909E-E228-4E2D-8ACC-AB0A4CFF34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i="1"/>
              <a:t>Encapsulation </a:t>
            </a:r>
            <a:r>
              <a:rPr lang="en-US" altLang="en-US"/>
              <a:t>is the mechanism that binds together code and the data it manipulates and keeps both safe from outside interference and misuse. </a:t>
            </a:r>
          </a:p>
          <a:p>
            <a:r>
              <a:rPr lang="en-US" altLang="en-US"/>
              <a:t>One way to think about encapsulation is as a protective wrapper </a:t>
            </a:r>
          </a:p>
          <a:p>
            <a:pPr lvl="1"/>
            <a:r>
              <a:rPr lang="en-US" altLang="en-US"/>
              <a:t>that prevents the code and data from being arbitrarily accessed by other code defined outside the wrapper. </a:t>
            </a:r>
          </a:p>
          <a:p>
            <a:r>
              <a:rPr lang="en-US" altLang="en-US"/>
              <a:t>the basis of encapsulation is the class.</a:t>
            </a:r>
          </a:p>
          <a:p>
            <a:pPr lvl="1"/>
            <a:r>
              <a:rPr lang="en-US" altLang="en-US"/>
              <a:t>Use access modifier to provide encapsulation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782E-BB34-4F0B-A2D3-78A33AD2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EAD9-98C9-413F-B4FA-7C8157CDFA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dirty="0"/>
              <a:t>Since the </a:t>
            </a:r>
            <a:r>
              <a:rPr lang="en-US" b="1" dirty="0"/>
              <a:t>purpose</a:t>
            </a:r>
            <a:r>
              <a:rPr lang="en-US" dirty="0"/>
              <a:t> of a class/encapsulation is to encapsulate complexity, there are mechanisms for hiding the complexity of the implementation inside the class. </a:t>
            </a:r>
          </a:p>
          <a:p>
            <a:pPr lvl="1">
              <a:defRPr/>
            </a:pPr>
            <a:r>
              <a:rPr lang="en-US" dirty="0"/>
              <a:t>Use </a:t>
            </a:r>
            <a:r>
              <a:rPr lang="en-US" b="1" dirty="0"/>
              <a:t>access modifier </a:t>
            </a:r>
            <a:r>
              <a:rPr lang="en-US" dirty="0"/>
              <a:t>to specify which members should/ shouldn’t be accessed by outside world. 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public interface </a:t>
            </a:r>
            <a:r>
              <a:rPr lang="en-US" dirty="0"/>
              <a:t>should be carefully designed not to expose too much of the inner workings of a class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B5E7-11F5-4ACD-B83C-AE0A090E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Getter/Setter Method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825F1687-A1D9-4064-9DC7-C5CB141DEC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In encapsulation, the variables of a class will be hidden from other classes, and can be accessed only through the methods of their current class. </a:t>
            </a:r>
          </a:p>
          <a:p>
            <a:r>
              <a:rPr lang="en-US" altLang="en-US"/>
              <a:t>To achieve that in Java −</a:t>
            </a:r>
          </a:p>
          <a:p>
            <a:pPr lvl="1"/>
            <a:r>
              <a:rPr lang="en-US" altLang="en-US" sz="2000"/>
              <a:t>Declare the variables of a class as private.</a:t>
            </a:r>
          </a:p>
          <a:p>
            <a:pPr lvl="1"/>
            <a:r>
              <a:rPr lang="en-US" altLang="en-US" sz="2000"/>
              <a:t>Provide public setter and getter methods to modify and view the variables values.</a:t>
            </a:r>
          </a:p>
          <a:p>
            <a:pPr lvl="1"/>
            <a:r>
              <a:rPr lang="en-US" altLang="en-US" sz="2000"/>
              <a:t>Example:</a:t>
            </a:r>
          </a:p>
          <a:p>
            <a:pPr lvl="1"/>
            <a:endParaRPr lang="en-US" altLang="en-US"/>
          </a:p>
          <a:p>
            <a:pPr marL="363538" lvl="2" indent="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en-US" sz="1600" b="1"/>
              <a:t>private</a:t>
            </a:r>
            <a:r>
              <a:rPr lang="en-US" altLang="en-US" sz="1600"/>
              <a:t> double balance;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en-US" sz="1600"/>
              <a:t>public void setBalance(double b) {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en-US" sz="1600"/>
              <a:t>	balance = b;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en-US" sz="1600"/>
              <a:t>public double getBalance() {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en-US" sz="1600"/>
              <a:t>	return balance;</a:t>
            </a:r>
          </a:p>
          <a:p>
            <a:pPr marL="363538" lvl="2" indent="0"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6C35-8C7A-4000-81E8-ED532940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Inheritance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B9E7-C592-4691-AB02-905393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 of Encapsulation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C6E9371-BA56-48E7-847F-F1B06E1866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363538" lvl="2" indent="0">
              <a:spcBef>
                <a:spcPts val="600"/>
              </a:spcBef>
              <a:buSzPct val="70000"/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Benefit</a:t>
            </a:r>
          </a:p>
          <a:p>
            <a:pPr lvl="1">
              <a:defRPr/>
            </a:pPr>
            <a:r>
              <a:rPr lang="en-US" altLang="en-US" dirty="0"/>
              <a:t>Hide complexity from user.</a:t>
            </a:r>
          </a:p>
          <a:p>
            <a:pPr lvl="1">
              <a:defRPr/>
            </a:pPr>
            <a:r>
              <a:rPr lang="en-US" altLang="en-US" dirty="0"/>
              <a:t>Implement logic while updating field</a:t>
            </a:r>
          </a:p>
          <a:p>
            <a:pPr lvl="1">
              <a:defRPr/>
            </a:pPr>
            <a:r>
              <a:rPr lang="en-US" altLang="en-US" dirty="0"/>
              <a:t>Easy to maintain</a:t>
            </a:r>
          </a:p>
          <a:p>
            <a:pPr lvl="1">
              <a:defRPr/>
            </a:pPr>
            <a:r>
              <a:rPr lang="en-US" altLang="en-US" dirty="0"/>
              <a:t>Make variable read-only or write only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D79C-3D8C-4D39-BF1B-A1E1B895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Polymorphism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8D8A-C399-4866-8392-B9524DCB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E6C3433B-2789-45D2-830D-D4F404FC53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b="1"/>
              <a:t>Poly</a:t>
            </a:r>
            <a:r>
              <a:rPr lang="en-US" altLang="en-US"/>
              <a:t> means </a:t>
            </a:r>
            <a:r>
              <a:rPr lang="en-US" altLang="en-US" b="1"/>
              <a:t>many</a:t>
            </a:r>
            <a:r>
              <a:rPr lang="en-US" altLang="en-US"/>
              <a:t> and </a:t>
            </a:r>
            <a:r>
              <a:rPr lang="en-US" altLang="en-US" b="1"/>
              <a:t>morph</a:t>
            </a:r>
            <a:r>
              <a:rPr lang="en-US" altLang="en-US"/>
              <a:t> means </a:t>
            </a:r>
            <a:r>
              <a:rPr lang="en-US" altLang="en-US" b="1"/>
              <a:t>form</a:t>
            </a:r>
            <a:r>
              <a:rPr lang="en-US" altLang="en-US"/>
              <a:t>. Thus, polymorphism refers to being able to use many forms of a type without regard to the details.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More generally, the concept of polymorphism is often expressed by the phrase “one interface, multiple methods.”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 i="1"/>
              <a:t>polymorphism</a:t>
            </a:r>
            <a:r>
              <a:rPr lang="en-US" altLang="en-US"/>
              <a:t> refers to a programming language's ability to process objects differently depending on their data type or class. 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F463-19D0-4EB2-ADC9-99695F1D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65AB1A6-0A0A-4C7F-A376-83FA15395E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3 types</a:t>
            </a:r>
          </a:p>
          <a:p>
            <a:pPr lvl="1"/>
            <a:r>
              <a:rPr lang="en-US" altLang="en-US"/>
              <a:t>Method overriding</a:t>
            </a:r>
          </a:p>
          <a:p>
            <a:pPr lvl="1"/>
            <a:r>
              <a:rPr lang="en-US" altLang="en-US"/>
              <a:t>Method overloading</a:t>
            </a:r>
          </a:p>
          <a:p>
            <a:pPr lvl="1"/>
            <a:r>
              <a:rPr lang="en-US" altLang="en-US"/>
              <a:t>Subclass polymorphism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AA09-D912-467E-8BFB-A5234287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overriding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2142B8B-DB96-435D-8AEC-F3B647D3BF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Means a </a:t>
            </a:r>
            <a:r>
              <a:rPr lang="en-US" altLang="en-US" b="1"/>
              <a:t>child class </a:t>
            </a:r>
            <a:r>
              <a:rPr lang="en-US" altLang="en-US"/>
              <a:t>is </a:t>
            </a:r>
            <a:r>
              <a:rPr lang="en-US" altLang="en-US" b="1"/>
              <a:t>re-implementing</a:t>
            </a:r>
            <a:r>
              <a:rPr lang="en-US" altLang="en-US"/>
              <a:t> a </a:t>
            </a:r>
            <a:r>
              <a:rPr lang="en-US" altLang="en-US" b="1"/>
              <a:t>method</a:t>
            </a:r>
            <a:r>
              <a:rPr lang="en-US" altLang="en-US"/>
              <a:t> </a:t>
            </a:r>
            <a:r>
              <a:rPr lang="en-US" altLang="en-US" b="1"/>
              <a:t>of its super class</a:t>
            </a:r>
            <a:r>
              <a:rPr lang="en-US" altLang="en-US"/>
              <a:t>. Or</a:t>
            </a:r>
          </a:p>
          <a:p>
            <a:r>
              <a:rPr lang="en-US" altLang="en-US"/>
              <a:t>A class replacing an ancestor's implementation of a method with an implementation of it own.</a:t>
            </a:r>
          </a:p>
          <a:p>
            <a:r>
              <a:rPr lang="en-US" altLang="en-US"/>
              <a:t>When overriding a method in child class </a:t>
            </a:r>
          </a:p>
          <a:p>
            <a:pPr lvl="1"/>
            <a:r>
              <a:rPr lang="en-US" altLang="en-US"/>
              <a:t>Method Signature(name and argument list) and return type must be the same as the parent method.</a:t>
            </a:r>
          </a:p>
          <a:p>
            <a:pPr lvl="1"/>
            <a:r>
              <a:rPr lang="en-US" altLang="en-US"/>
              <a:t>Child method could be equal or more accessible.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7425-6D5B-4B30-B042-4940C52B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overriding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02B57DE-8443-45F4-BE41-32F60B65C3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an </a:t>
            </a:r>
            <a:r>
              <a:rPr lang="en-US" altLang="en-US" b="1"/>
              <a:t>overridden method is called</a:t>
            </a:r>
            <a:r>
              <a:rPr lang="en-US" altLang="en-US"/>
              <a:t> from within its </a:t>
            </a:r>
            <a:r>
              <a:rPr lang="en-US" altLang="en-US" b="1"/>
              <a:t>subclass</a:t>
            </a:r>
            <a:r>
              <a:rPr lang="en-US" altLang="en-US"/>
              <a:t>, it will always refer to the version of </a:t>
            </a:r>
            <a:r>
              <a:rPr lang="en-US" altLang="en-US" b="1"/>
              <a:t>that method defined by the subclass</a:t>
            </a:r>
            <a:r>
              <a:rPr lang="en-US" altLang="en-US"/>
              <a:t>. </a:t>
            </a:r>
          </a:p>
          <a:p>
            <a:pPr lvl="1"/>
            <a:r>
              <a:rPr lang="en-US" altLang="en-US"/>
              <a:t>The version of the method defined by the superclass will be hidden.</a:t>
            </a:r>
          </a:p>
          <a:p>
            <a:r>
              <a:rPr lang="en-US" altLang="en-US"/>
              <a:t>To invoke parent method in child class, need to use “</a:t>
            </a:r>
            <a:r>
              <a:rPr lang="en-US" altLang="en-US" b="1"/>
              <a:t>super</a:t>
            </a:r>
            <a:r>
              <a:rPr lang="en-US" altLang="en-US"/>
              <a:t>” keyword.</a:t>
            </a:r>
          </a:p>
          <a:p>
            <a:r>
              <a:rPr lang="en-US" altLang="en-US"/>
              <a:t>Static methods can not be overridden</a:t>
            </a:r>
          </a:p>
          <a:p>
            <a:r>
              <a:rPr lang="en-US" altLang="en-US"/>
              <a:t>Dynamic binding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1A55-4E63-4ABE-9493-BE1F80A5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overriding - Example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6AB2940-EC68-4287-8B32-791568266F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public class TestOverridding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out.println("------Parent-----");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Parent p = </a:t>
            </a:r>
            <a:r>
              <a:rPr lang="en-US" altLang="en-US" sz="1400" b="1"/>
              <a:t>new Parent();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p.display();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out.println(“\n------Child-----");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Child c = </a:t>
            </a:r>
            <a:r>
              <a:rPr lang="en-US" altLang="en-US" sz="1400" b="1"/>
              <a:t>new Child();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c.display();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class Parent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void display()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 "Display in Parent" 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class Child extends Parent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void display()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 "Display in Child" 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</p:txBody>
      </p:sp>
      <p:sp>
        <p:nvSpPr>
          <p:cNvPr id="44036" name="TextBox 3">
            <a:extLst>
              <a:ext uri="{FF2B5EF4-FFF2-40B4-BE49-F238E27FC236}">
                <a16:creationId xmlns:a16="http://schemas.microsoft.com/office/drawing/2014/main" id="{BB1B5B6E-4AF8-440C-B46F-CB7B21DED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844675" cy="1724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------Parent-----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Display in Parent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------Child-----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Display in Child</a:t>
            </a: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6D9C-934B-456E-B647-DE0154ED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overriding - Example(super keyword)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A84A93B-A07E-44BE-8BF1-9D703B5942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public class TestOverridding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out.println("------Parent-----");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Parent p = </a:t>
            </a:r>
            <a:r>
              <a:rPr lang="en-US" altLang="en-US" sz="1400" b="1"/>
              <a:t>new Parent();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p.display();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out.println(“\n------Child-----");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Child c = </a:t>
            </a:r>
            <a:r>
              <a:rPr lang="en-US" altLang="en-US" sz="1400" b="1"/>
              <a:t>new Child();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c.display();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class Parent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void display()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 "Display in Parent" 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class Child extends Parent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void display() {</a:t>
            </a:r>
            <a:endParaRPr lang="en-US" altLang="en-US" sz="14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	super.</a:t>
            </a:r>
            <a:r>
              <a:rPr lang="en-US" altLang="en-US" sz="1400"/>
              <a:t>display</a:t>
            </a:r>
            <a:r>
              <a:rPr lang="en-US" altLang="en-US" sz="1400" b="1"/>
              <a:t>(); </a:t>
            </a:r>
            <a:r>
              <a:rPr lang="en-US" altLang="en-US" sz="1400"/>
              <a:t>// invoke the parent class’s method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	System.</a:t>
            </a:r>
            <a:r>
              <a:rPr lang="en-US" altLang="en-US" sz="1400" b="1" i="1"/>
              <a:t>out.println( "Display in Child" 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</p:txBody>
      </p:sp>
      <p:sp>
        <p:nvSpPr>
          <p:cNvPr id="45060" name="TextBox 3">
            <a:extLst>
              <a:ext uri="{FF2B5EF4-FFF2-40B4-BE49-F238E27FC236}">
                <a16:creationId xmlns:a16="http://schemas.microsoft.com/office/drawing/2014/main" id="{4198F3D5-B8C2-402C-9C35-8C417FBE9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1844675" cy="19383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------Parent-----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Display in Parent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------Child-----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Display in Parent Display in Child</a:t>
            </a: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98E3-541A-46DD-9969-7E7F4A85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overloading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F70E305B-629E-4012-9902-05B73F9E0A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Two methods in the </a:t>
            </a:r>
            <a:r>
              <a:rPr lang="en-US" altLang="en-US" b="1"/>
              <a:t>same class </a:t>
            </a:r>
            <a:r>
              <a:rPr lang="en-US" altLang="en-US"/>
              <a:t>can have the </a:t>
            </a:r>
            <a:r>
              <a:rPr lang="en-US" altLang="en-US" b="1"/>
              <a:t>same name </a:t>
            </a:r>
            <a:r>
              <a:rPr lang="en-US" altLang="en-US"/>
              <a:t>with different </a:t>
            </a:r>
            <a:r>
              <a:rPr lang="en-US" altLang="en-US" b="1"/>
              <a:t>signature</a:t>
            </a:r>
            <a:r>
              <a:rPr lang="en-US" altLang="en-US"/>
              <a:t>. This is called method overloading and the methods are called overloaded method.</a:t>
            </a:r>
          </a:p>
          <a:p>
            <a:pPr lvl="1"/>
            <a:r>
              <a:rPr lang="en-US" altLang="en-US"/>
              <a:t>The signature of a method is its </a:t>
            </a:r>
            <a:r>
              <a:rPr lang="en-US" altLang="en-US" b="1"/>
              <a:t>name</a:t>
            </a:r>
            <a:r>
              <a:rPr lang="en-US" altLang="en-US"/>
              <a:t> with </a:t>
            </a:r>
            <a:r>
              <a:rPr lang="en-US" altLang="en-US" b="1"/>
              <a:t>number</a:t>
            </a:r>
            <a:r>
              <a:rPr lang="en-US" altLang="en-US"/>
              <a:t>, </a:t>
            </a:r>
            <a:r>
              <a:rPr lang="en-US" altLang="en-US" b="1"/>
              <a:t>type</a:t>
            </a:r>
            <a:r>
              <a:rPr lang="en-US" altLang="en-US"/>
              <a:t> and </a:t>
            </a:r>
            <a:r>
              <a:rPr lang="en-US" altLang="en-US" b="1"/>
              <a:t>order</a:t>
            </a:r>
            <a:r>
              <a:rPr lang="en-US" altLang="en-US"/>
              <a:t> of its parameters.</a:t>
            </a:r>
          </a:p>
          <a:p>
            <a:pPr lvl="1"/>
            <a:r>
              <a:rPr lang="en-US" altLang="en-US"/>
              <a:t>The return type is not part of the signature of a method.</a:t>
            </a:r>
          </a:p>
          <a:p>
            <a:r>
              <a:rPr lang="en-US" altLang="en-US"/>
              <a:t>Condition:</a:t>
            </a:r>
          </a:p>
          <a:p>
            <a:pPr lvl="1"/>
            <a:r>
              <a:rPr lang="en-US" altLang="en-US"/>
              <a:t>Methods should be in the same class</a:t>
            </a:r>
          </a:p>
          <a:p>
            <a:pPr lvl="1"/>
            <a:r>
              <a:rPr lang="en-US" altLang="en-US"/>
              <a:t>Same name</a:t>
            </a:r>
          </a:p>
          <a:p>
            <a:pPr lvl="1"/>
            <a:r>
              <a:rPr lang="en-US" altLang="en-US"/>
              <a:t>Must have different argument.</a:t>
            </a:r>
          </a:p>
          <a:p>
            <a:pPr lvl="1"/>
            <a:r>
              <a:rPr lang="en-US" altLang="en-US"/>
              <a:t>Return type could be same or different.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98C-7D24-46E8-ACB2-395A1E3E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overloading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6268D9AA-12A8-4095-BD99-DC4AFBEA5D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This called static binding because, which method to be invoked will be decided at the time of compilation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454F-3BFA-4D66-A2EA-43D4D1CF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Inheritance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288922C-D3B2-4538-A01D-6ED677F06D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Inheritance is the process by which one object acquires the properties of another object. </a:t>
            </a:r>
          </a:p>
          <a:p>
            <a:pPr eaLnBrk="1" hangingPunct="1"/>
            <a:r>
              <a:rPr lang="en-US" altLang="en-US"/>
              <a:t>It  is a way to form new classes using classes that have already been defined.</a:t>
            </a:r>
          </a:p>
          <a:p>
            <a:pPr eaLnBrk="1" hangingPunct="1"/>
            <a:r>
              <a:rPr lang="en-US" altLang="en-US"/>
              <a:t>The new classes (child classes), take over (or inherit) </a:t>
            </a:r>
            <a:r>
              <a:rPr lang="en-US" altLang="en-US" b="1"/>
              <a:t>attributes</a:t>
            </a:r>
            <a:r>
              <a:rPr lang="en-US" altLang="en-US"/>
              <a:t> and </a:t>
            </a:r>
            <a:r>
              <a:rPr lang="en-US" altLang="en-US" b="1"/>
              <a:t>behavior</a:t>
            </a:r>
            <a:r>
              <a:rPr lang="en-US" altLang="en-US"/>
              <a:t> of the pre-existing classes (parent classes).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6A61-D4B6-437F-A975-F6B5147C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overloading - Example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3FAB409B-E127-47B4-9EE8-A62970A950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class </a:t>
            </a:r>
            <a:r>
              <a:rPr lang="en-US" altLang="en-US" sz="1500" dirty="0" err="1"/>
              <a:t>OverloadDemo</a:t>
            </a:r>
            <a:r>
              <a:rPr lang="en-US" altLang="en-US" sz="1500" dirty="0"/>
              <a:t>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void test()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sz="1500" dirty="0" err="1"/>
              <a:t>System.out.println</a:t>
            </a:r>
            <a:r>
              <a:rPr lang="en-US" altLang="en-US" sz="1500" dirty="0"/>
              <a:t>("No parameters"); 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1000" dirty="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// Overload test for one integer parameter.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void test(</a:t>
            </a:r>
            <a:r>
              <a:rPr lang="en-US" altLang="en-US" sz="1500" dirty="0" err="1"/>
              <a:t>int</a:t>
            </a:r>
            <a:r>
              <a:rPr lang="en-US" altLang="en-US" sz="1500" dirty="0"/>
              <a:t> a)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sz="1500" dirty="0" err="1"/>
              <a:t>System.out.println</a:t>
            </a:r>
            <a:r>
              <a:rPr lang="en-US" altLang="en-US" sz="1500" dirty="0"/>
              <a:t>("a: " + a); 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endParaRPr lang="en-US" altLang="en-US" sz="1050" dirty="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// Overload test for a double parameter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double test(double a)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	</a:t>
            </a:r>
            <a:r>
              <a:rPr lang="en-US" altLang="en-US" sz="1500" dirty="0" err="1"/>
              <a:t>System.out.println</a:t>
            </a:r>
            <a:r>
              <a:rPr lang="en-US" altLang="en-US" sz="1500" dirty="0"/>
              <a:t>("double a: " + a);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	return a*a;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class Overload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public static void main(String </a:t>
            </a:r>
            <a:r>
              <a:rPr lang="en-US" altLang="en-US" sz="1500" dirty="0" err="1"/>
              <a:t>args</a:t>
            </a:r>
            <a:r>
              <a:rPr lang="en-US" altLang="en-US" sz="1500" dirty="0"/>
              <a:t>[])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 err="1"/>
              <a:t>OverloadDemo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ob</a:t>
            </a:r>
            <a:r>
              <a:rPr lang="en-US" altLang="en-US" sz="1500" dirty="0"/>
              <a:t> = new </a:t>
            </a:r>
            <a:r>
              <a:rPr lang="en-US" altLang="en-US" sz="1500" dirty="0" err="1"/>
              <a:t>OverloadDemo</a:t>
            </a:r>
            <a:r>
              <a:rPr lang="en-US" altLang="en-US" sz="1500" dirty="0"/>
              <a:t>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// call all versions of test()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 err="1"/>
              <a:t>ob.test</a:t>
            </a:r>
            <a:r>
              <a:rPr lang="en-US" altLang="en-US" sz="1500" dirty="0"/>
              <a:t>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 err="1"/>
              <a:t>ob.test</a:t>
            </a:r>
            <a:r>
              <a:rPr lang="en-US" altLang="en-US" sz="1500" dirty="0"/>
              <a:t>(10);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double result = </a:t>
            </a:r>
            <a:r>
              <a:rPr lang="en-US" altLang="en-US" sz="1500" dirty="0" err="1"/>
              <a:t>ob.test</a:t>
            </a:r>
            <a:r>
              <a:rPr lang="en-US" altLang="en-US" sz="1500" dirty="0"/>
              <a:t>(123.25);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 err="1"/>
              <a:t>System.out.println</a:t>
            </a:r>
            <a:r>
              <a:rPr lang="en-US" altLang="en-US" sz="1500" dirty="0"/>
              <a:t>("Result of </a:t>
            </a:r>
            <a:r>
              <a:rPr lang="en-US" altLang="en-US" sz="1500" dirty="0" err="1"/>
              <a:t>ob.test</a:t>
            </a:r>
            <a:r>
              <a:rPr lang="en-US" altLang="en-US" sz="1500" dirty="0"/>
              <a:t>(123.25): " + result);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  <a:defRPr/>
            </a:pPr>
            <a:r>
              <a:rPr lang="en-US" altLang="en-US" sz="1500" dirty="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1500" dirty="0"/>
              <a:t>}</a:t>
            </a:r>
          </a:p>
        </p:txBody>
      </p:sp>
      <p:sp>
        <p:nvSpPr>
          <p:cNvPr id="48132" name="TextBox 3">
            <a:extLst>
              <a:ext uri="{FF2B5EF4-FFF2-40B4-BE49-F238E27FC236}">
                <a16:creationId xmlns:a16="http://schemas.microsoft.com/office/drawing/2014/main" id="{D4C87584-790D-4197-AE19-589BF968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048000"/>
            <a:ext cx="3187700" cy="12303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No parameters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a: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double a: 123.25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Result of ob.test(123.25): 15190.5625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FF26-4825-42B7-9E93-2CACAE86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Constructor Overloading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745DC1AE-63E5-4C42-8A15-F12E120BDB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In addition to overloading normal methods, you can also overload constructor methods. </a:t>
            </a:r>
          </a:p>
          <a:p>
            <a:r>
              <a:rPr lang="en-US" altLang="en-US"/>
              <a:t>In fact, for most real-world classes that you create, overloaded constructors will be the norm, not the exception.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0804-1A09-4C09-9BA2-042B45EC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Constructor Overloading - Example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F2FF28EE-E0CE-4F8D-982C-D3851D2B8A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public class Box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double width, height, depth;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fr-FR" altLang="en-US" sz="1400"/>
              <a:t>Box(</a:t>
            </a:r>
            <a:r>
              <a:rPr lang="fr-FR" altLang="en-US" sz="1400" b="1"/>
              <a:t>double w, double h, double d)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width = w;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height = h;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depth = d;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Box(</a:t>
            </a:r>
            <a:r>
              <a:rPr lang="en-US" altLang="en-US" sz="1400" b="1"/>
              <a:t>double len)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	 width = height = depth = len;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compute and return volume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double volume()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	return width * height * depth;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main(String[] args){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Box b = </a:t>
            </a:r>
            <a:r>
              <a:rPr lang="en-US" altLang="en-US" sz="1400" b="1"/>
              <a:t>new Box(10, 8, 5);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out.println("Volume of Box: " + b.volume());</a:t>
            </a:r>
            <a:endParaRPr lang="en-US" altLang="en-US" sz="140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Box b1 = </a:t>
            </a:r>
            <a:r>
              <a:rPr lang="en-US" altLang="en-US" sz="1400" b="1"/>
              <a:t>new Box(5);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out.println("Volume of Cube: " + b1.volume());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CF665C2D-77EF-44CA-B104-299FDE16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Volume of Box: 400.0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Volume of Cube: 125.0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1860-55CB-4C8F-9E32-C360FD57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Invoking Overloaded Constructors -this( )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B9D4A36-A080-4B75-9C4B-9666CB757F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Sometimes it is useful for one constructor to invoke another. </a:t>
            </a:r>
          </a:p>
          <a:p>
            <a:pPr lvl="1"/>
            <a:r>
              <a:rPr lang="en-US" altLang="en-US"/>
              <a:t>this is accomplished by using the </a:t>
            </a:r>
            <a:r>
              <a:rPr lang="en-US" altLang="en-US" b="1"/>
              <a:t>this keyword.</a:t>
            </a:r>
          </a:p>
          <a:p>
            <a:pPr lvl="1"/>
            <a:r>
              <a:rPr lang="en-US" altLang="en-US"/>
              <a:t>The general form is  </a:t>
            </a:r>
          </a:p>
          <a:p>
            <a:pPr lvl="2"/>
            <a:r>
              <a:rPr lang="en-US" altLang="en-US"/>
              <a:t>this(</a:t>
            </a:r>
            <a:r>
              <a:rPr lang="en-US" altLang="en-US" i="1"/>
              <a:t>arg-list)</a:t>
            </a:r>
          </a:p>
          <a:p>
            <a:r>
              <a:rPr lang="en-US" altLang="en-US"/>
              <a:t>When </a:t>
            </a:r>
            <a:r>
              <a:rPr lang="en-US" altLang="en-US" b="1"/>
              <a:t>this( ) is executed, the overloaded constructor that matches the parameter list </a:t>
            </a:r>
            <a:r>
              <a:rPr lang="en-US" altLang="en-US"/>
              <a:t>specified by </a:t>
            </a:r>
            <a:r>
              <a:rPr lang="en-US" altLang="en-US" i="1"/>
              <a:t>arg-list is executed. </a:t>
            </a:r>
            <a:endParaRPr lang="en-US" altLang="en-US"/>
          </a:p>
          <a:p>
            <a:r>
              <a:rPr lang="en-US" altLang="en-US"/>
              <a:t>The call to </a:t>
            </a:r>
            <a:r>
              <a:rPr lang="en-US" altLang="en-US" b="1"/>
              <a:t>this( ) must be the first statement within </a:t>
            </a:r>
            <a:r>
              <a:rPr lang="en-US" altLang="en-US"/>
              <a:t>the constructor.</a:t>
            </a:r>
          </a:p>
          <a:p>
            <a:pPr lvl="1"/>
            <a:r>
              <a:rPr lang="en-US" altLang="en-US"/>
              <a:t>General rule: Constructor call must be the first statement in a constructor.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1118-10FD-4417-9F3D-B9D254E3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Constructor Overloading - Example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EA95D933-28F9-4864-A2FB-5EE3A24883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public class Box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double width, height, depth;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fr-FR" altLang="en-US" sz="1400"/>
              <a:t>Box(</a:t>
            </a:r>
            <a:r>
              <a:rPr lang="fr-FR" altLang="en-US" sz="1400" b="1"/>
              <a:t>double w, double h, double d)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width = w;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height = h;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depth = d;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Box(</a:t>
            </a:r>
            <a:r>
              <a:rPr lang="en-US" altLang="en-US" sz="1400" b="1"/>
              <a:t>double len)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	 width = height = depth = len;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compute and return volume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double volume()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	return width * height * depth;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main(String[] args){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Box b = </a:t>
            </a:r>
            <a:r>
              <a:rPr lang="en-US" altLang="en-US" sz="1400" b="1"/>
              <a:t>new Box(10, 8, 5);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out.println("Volume of Box: " + b.volume());</a:t>
            </a:r>
            <a:endParaRPr lang="en-US" altLang="en-US" sz="140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Box b1 = </a:t>
            </a:r>
            <a:r>
              <a:rPr lang="en-US" altLang="en-US" sz="1400" b="1"/>
              <a:t>new Box(5);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out.println("Volume of Cube: " + b1.volume());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</p:txBody>
      </p:sp>
      <p:sp>
        <p:nvSpPr>
          <p:cNvPr id="52228" name="TextBox 3">
            <a:extLst>
              <a:ext uri="{FF2B5EF4-FFF2-40B4-BE49-F238E27FC236}">
                <a16:creationId xmlns:a16="http://schemas.microsoft.com/office/drawing/2014/main" id="{9E5B00BC-82FF-4381-965F-4FACE461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Volume of Box: 400.0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Volume of Cube: 125.0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CB50-7A90-4690-8588-11028835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Constructor Overloading – Example with this()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BD1EB58-B039-44E3-9C13-F17DA5E713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public class Box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double width, height, depth;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constructor used when all dimensions specified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fr-FR" altLang="en-US" sz="1400"/>
              <a:t>Box(</a:t>
            </a:r>
            <a:r>
              <a:rPr lang="fr-FR" altLang="en-US" sz="1400" b="1"/>
              <a:t>double w, double h, double d)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width = w;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height = h;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depth = d;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constructor used when cube is created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Box(</a:t>
            </a:r>
            <a:r>
              <a:rPr lang="en-US" altLang="en-US" sz="1400" b="1"/>
              <a:t>double len)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	this(len, len, len);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// compute and return volume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double volume()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	return width * height * depth;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main(String[] args){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Box b = </a:t>
            </a:r>
            <a:r>
              <a:rPr lang="en-US" altLang="en-US" sz="1400" b="1"/>
              <a:t>new Box(10, 8, 5);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out.println("Volume of Box: " + b.volume());</a:t>
            </a:r>
            <a:endParaRPr lang="en-US" altLang="en-US" sz="140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Box b1 = </a:t>
            </a:r>
            <a:r>
              <a:rPr lang="en-US" altLang="en-US" sz="1400" b="1"/>
              <a:t>new Box(5);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1400"/>
              <a:t>System.</a:t>
            </a:r>
            <a:r>
              <a:rPr lang="en-US" altLang="en-US" sz="1400" b="1" i="1"/>
              <a:t>out.println("Volume of Cube: " + b1.volume());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</p:txBody>
      </p:sp>
      <p:sp>
        <p:nvSpPr>
          <p:cNvPr id="53252" name="TextBox 3">
            <a:extLst>
              <a:ext uri="{FF2B5EF4-FFF2-40B4-BE49-F238E27FC236}">
                <a16:creationId xmlns:a16="http://schemas.microsoft.com/office/drawing/2014/main" id="{F807A703-662A-4572-8A06-8CA2F84C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738" y="3657600"/>
            <a:ext cx="2271712" cy="862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Volume of Box: 400.0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Volume of Cube: 125.0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46DF-9191-406E-9D3E-280BF97D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Subclass Polymorphism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12808C6-8029-40DD-B296-6A42F1677E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 A </a:t>
            </a:r>
            <a:r>
              <a:rPr lang="en-US" altLang="en-US" b="1"/>
              <a:t>parent class reference</a:t>
            </a:r>
            <a:r>
              <a:rPr lang="en-US" altLang="en-US"/>
              <a:t> is used to </a:t>
            </a:r>
            <a:r>
              <a:rPr lang="en-US" altLang="en-US" b="1"/>
              <a:t>refer</a:t>
            </a:r>
            <a:r>
              <a:rPr lang="en-US" altLang="en-US"/>
              <a:t> to a </a:t>
            </a:r>
            <a:r>
              <a:rPr lang="en-US" altLang="en-US" b="1"/>
              <a:t>child class object</a:t>
            </a:r>
            <a:r>
              <a:rPr lang="en-US" altLang="en-US"/>
              <a:t>.</a:t>
            </a:r>
          </a:p>
          <a:p>
            <a:r>
              <a:rPr lang="en-US" altLang="en-US"/>
              <a:t>Couple things to remember:</a:t>
            </a:r>
          </a:p>
          <a:p>
            <a:pPr lvl="1"/>
            <a:r>
              <a:rPr lang="en-US" altLang="en-US"/>
              <a:t>The only possible way to access an object is through a reference variable. </a:t>
            </a:r>
          </a:p>
          <a:p>
            <a:pPr lvl="1"/>
            <a:r>
              <a:rPr lang="en-US" altLang="en-US"/>
              <a:t>The type of the reference variable would determine the methods that it can invoke on the object.</a:t>
            </a:r>
          </a:p>
          <a:p>
            <a:r>
              <a:rPr lang="en-US" altLang="en-US"/>
              <a:t>Using subclass polymorphism we can call or execute the child-class overriding method by the parent-class object.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CCF5-37A5-4CE6-8306-74A85C4D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Subclass Polymorphism - Example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F4CED719-4A99-4515-8CA6-A7E30D1EE0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 b="1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 b="1"/>
              <a:t>public class TestPolymorphism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 b="1"/>
              <a:t>public static void main(String[] args) </a:t>
            </a:r>
            <a:r>
              <a:rPr lang="en-US" altLang="en-US" sz="1400"/>
              <a:t>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Animal a = </a:t>
            </a:r>
            <a:r>
              <a:rPr lang="en-US" altLang="en-US" sz="1400" b="1"/>
              <a:t>new Bird();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a.sleep(); // sleep() method of animal class will be executed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40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Animal h = </a:t>
            </a:r>
            <a:r>
              <a:rPr lang="en-US" altLang="en-US" sz="1400" b="1"/>
              <a:t>new Horse();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h.sleep(); // sleep() method of Horse class will be executed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</p:txBody>
      </p:sp>
      <p:grpSp>
        <p:nvGrpSpPr>
          <p:cNvPr id="55300" name="Group 10">
            <a:extLst>
              <a:ext uri="{FF2B5EF4-FFF2-40B4-BE49-F238E27FC236}">
                <a16:creationId xmlns:a16="http://schemas.microsoft.com/office/drawing/2014/main" id="{4ABD2664-7AB5-457A-8E8B-366BBA0D941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886200"/>
            <a:ext cx="2362200" cy="2286000"/>
            <a:chOff x="5257800" y="2133600"/>
            <a:chExt cx="2362200" cy="2286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0FC1BA-50CC-4536-905C-C6F7A1975D11}"/>
                </a:ext>
              </a:extLst>
            </p:cNvPr>
            <p:cNvSpPr txBox="1"/>
            <p:nvPr/>
          </p:nvSpPr>
          <p:spPr>
            <a:xfrm>
              <a:off x="6103938" y="2133600"/>
              <a:ext cx="677862" cy="1223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Animal</a:t>
              </a:r>
              <a:br>
                <a:rPr lang="en-US" sz="1050" dirty="0">
                  <a:latin typeface="Arial" charset="0"/>
                  <a:cs typeface="Arial" charset="0"/>
                </a:rPr>
              </a:br>
              <a:r>
                <a:rPr lang="en-US" sz="1050" dirty="0">
                  <a:latin typeface="Arial" charset="0"/>
                  <a:cs typeface="Arial" charset="0"/>
                </a:rPr>
                <a:t>----------</a:t>
              </a: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Weight</a:t>
              </a: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Color</a:t>
              </a: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-----------</a:t>
              </a: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eat()</a:t>
              </a: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sleep()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24B522-FCF8-4B43-ADE4-35FE0F95AC3A}"/>
                </a:ext>
              </a:extLst>
            </p:cNvPr>
            <p:cNvSpPr txBox="1"/>
            <p:nvPr/>
          </p:nvSpPr>
          <p:spPr>
            <a:xfrm>
              <a:off x="5257800" y="3519488"/>
              <a:ext cx="677863" cy="900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Bird</a:t>
              </a:r>
              <a:br>
                <a:rPr lang="en-US" sz="1050" dirty="0">
                  <a:latin typeface="Arial" charset="0"/>
                  <a:cs typeface="Arial" charset="0"/>
                </a:rPr>
              </a:br>
              <a:r>
                <a:rPr lang="en-US" sz="1050" dirty="0">
                  <a:latin typeface="Arial" charset="0"/>
                  <a:cs typeface="Arial" charset="0"/>
                </a:rPr>
                <a:t>----------</a:t>
              </a:r>
            </a:p>
            <a:p>
              <a:pPr>
                <a:defRPr/>
              </a:pPr>
              <a:r>
                <a:rPr lang="en-US" sz="1050" dirty="0" err="1">
                  <a:latin typeface="Arial" charset="0"/>
                  <a:cs typeface="Arial" charset="0"/>
                </a:rPr>
                <a:t>canFly</a:t>
              </a:r>
              <a:endParaRPr lang="en-US" sz="1050" dirty="0"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-----------</a:t>
              </a: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fly()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956403-D968-495A-B2D9-E37398A4D53C}"/>
                </a:ext>
              </a:extLst>
            </p:cNvPr>
            <p:cNvSpPr txBox="1"/>
            <p:nvPr/>
          </p:nvSpPr>
          <p:spPr>
            <a:xfrm>
              <a:off x="6942138" y="3505200"/>
              <a:ext cx="677862" cy="900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Horse</a:t>
              </a:r>
              <a:br>
                <a:rPr lang="en-US" sz="1050" dirty="0">
                  <a:latin typeface="Arial" charset="0"/>
                  <a:cs typeface="Arial" charset="0"/>
                </a:rPr>
              </a:br>
              <a:r>
                <a:rPr lang="en-US" sz="1050" dirty="0">
                  <a:latin typeface="Arial" charset="0"/>
                  <a:cs typeface="Arial" charset="0"/>
                </a:rPr>
                <a:t>----------</a:t>
              </a:r>
            </a:p>
            <a:p>
              <a:pPr>
                <a:defRPr/>
              </a:pPr>
              <a:endParaRPr lang="en-US" sz="1050" dirty="0">
                <a:latin typeface="Arial" charset="0"/>
                <a:cs typeface="Arial" charset="0"/>
              </a:endParaRP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-----------</a:t>
              </a:r>
            </a:p>
            <a:p>
              <a:pPr>
                <a:defRPr/>
              </a:pPr>
              <a:r>
                <a:rPr lang="en-US" sz="1050" dirty="0">
                  <a:latin typeface="Arial" charset="0"/>
                  <a:cs typeface="Arial" charset="0"/>
                </a:rPr>
                <a:t>sleep()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8920A4-7C58-473F-B1FD-8041C89BFBFF}"/>
                </a:ext>
              </a:extLst>
            </p:cNvPr>
            <p:cNvCxnSpPr>
              <a:stCxn id="5" idx="0"/>
            </p:cNvCxnSpPr>
            <p:nvPr/>
          </p:nvCxnSpPr>
          <p:spPr>
            <a:xfrm rot="5400000" flipH="1" flipV="1">
              <a:off x="5572919" y="2996406"/>
              <a:ext cx="547688" cy="498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DB9B74-F20B-451A-B6DC-D123F68AAB79}"/>
                </a:ext>
              </a:extLst>
            </p:cNvPr>
            <p:cNvCxnSpPr>
              <a:stCxn id="6" idx="0"/>
            </p:cNvCxnSpPr>
            <p:nvPr/>
          </p:nvCxnSpPr>
          <p:spPr>
            <a:xfrm rot="16200000" flipV="1">
              <a:off x="6764338" y="2989262"/>
              <a:ext cx="533400" cy="4984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0FC1-3FAC-4A28-8F63-36D4325C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Subclass Polymorphism –Compile/run time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F743C31-3D02-46B6-A0BE-58BA419A2A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2 types of check </a:t>
            </a:r>
          </a:p>
          <a:p>
            <a:pPr lvl="1"/>
            <a:r>
              <a:rPr lang="en-US" altLang="en-US"/>
              <a:t>reference variable would determine the methods that it can invoke on the object.  </a:t>
            </a:r>
            <a:r>
              <a:rPr lang="en-US" altLang="en-US" b="1"/>
              <a:t>Compile time check.</a:t>
            </a:r>
          </a:p>
          <a:p>
            <a:pPr lvl="1"/>
            <a:r>
              <a:rPr lang="en-US" altLang="en-US"/>
              <a:t>object type (NOT reference variable type) determines which overridden method will be used at </a:t>
            </a:r>
            <a:r>
              <a:rPr lang="en-US" altLang="en-US" b="1"/>
              <a:t>runtime.</a:t>
            </a:r>
          </a:p>
          <a:p>
            <a:pPr lvl="1"/>
            <a:r>
              <a:rPr lang="en-US" altLang="en-US"/>
              <a:t>Consider the code below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600"/>
              <a:t>Animal a = new Bird();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1600"/>
              <a:t>a.sleep();</a:t>
            </a:r>
            <a:endParaRPr lang="en-US" altLang="en-US"/>
          </a:p>
          <a:p>
            <a:pPr lvl="2"/>
            <a:r>
              <a:rPr lang="en-US" altLang="en-US"/>
              <a:t>Can’t call a.sleep() if the sleep() method is not available in Animal class. Will produce compile error.</a:t>
            </a:r>
          </a:p>
          <a:p>
            <a:pPr lvl="2"/>
            <a:r>
              <a:rPr lang="en-US" altLang="en-US"/>
              <a:t>During runtime the Horse’s sleep() method will be executed not Animal’s.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FC9-CFE1-4058-94BD-1FC92744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Subclass Polymorphism – access method not available in parent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5DAEE8C3-BF75-420D-89C0-4F382E8775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public class TestPolymorphism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Animal a = new Bird();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a.fly(); // Compile error: The  method fly() is undefined for the type Animal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</a:pPr>
            <a:r>
              <a:rPr lang="en-US" altLang="en-US"/>
              <a:t>So what to do if need to call subclass method that is not available in Parent class?</a:t>
            </a:r>
          </a:p>
          <a:p>
            <a:pPr lvl="1">
              <a:spcBef>
                <a:spcPct val="0"/>
              </a:spcBef>
            </a:pPr>
            <a:r>
              <a:rPr lang="en-US" altLang="en-US" sz="2000"/>
              <a:t>Casting</a:t>
            </a:r>
            <a:endParaRPr lang="en-US" altLang="en-US" sz="1400"/>
          </a:p>
          <a:p>
            <a:pPr lvl="1"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public class TestPolymorphism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Animal a = new Bird();</a:t>
            </a:r>
          </a:p>
          <a:p>
            <a:pPr marL="547688"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  	    ((Bird)a).fly(); // OK</a:t>
            </a:r>
            <a:endParaRPr lang="en-US" altLang="en-US" sz="32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601D-5686-41DB-8688-C82B51F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Inheritance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44D1C7D-455C-4C16-B836-B5535561A2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Java uses “extends” keyword to show inheritance relationship. Example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class Child extends Parent{}</a:t>
            </a:r>
          </a:p>
          <a:p>
            <a:pPr eaLnBrk="1" hangingPunct="1"/>
            <a:r>
              <a:rPr lang="en-US" altLang="en-US"/>
              <a:t>The class that is extended is a </a:t>
            </a:r>
            <a:r>
              <a:rPr lang="en-US" altLang="en-US" b="1"/>
              <a:t>superclass</a:t>
            </a:r>
          </a:p>
          <a:p>
            <a:pPr lvl="1" eaLnBrk="1" hangingPunct="1"/>
            <a:r>
              <a:rPr lang="en-US" altLang="en-US"/>
              <a:t>Other terms: parent class, base class, ancestor class</a:t>
            </a:r>
          </a:p>
          <a:p>
            <a:pPr eaLnBrk="1" hangingPunct="1"/>
            <a:r>
              <a:rPr lang="en-US" altLang="en-US"/>
              <a:t>The extended class is a </a:t>
            </a:r>
            <a:r>
              <a:rPr lang="en-US" altLang="en-US" b="1"/>
              <a:t>subclass</a:t>
            </a:r>
            <a:r>
              <a:rPr lang="en-US" altLang="en-US"/>
              <a:t> of its superclass</a:t>
            </a:r>
          </a:p>
          <a:p>
            <a:pPr lvl="1" eaLnBrk="1" hangingPunct="1"/>
            <a:r>
              <a:rPr lang="en-US" altLang="en-US"/>
              <a:t>Other terms: child class, extended class, derived class</a:t>
            </a:r>
          </a:p>
          <a:p>
            <a:pPr eaLnBrk="1" hangingPunct="1"/>
            <a:r>
              <a:rPr lang="en-US" altLang="en-US"/>
              <a:t>An object created from the subclass has its </a:t>
            </a:r>
            <a:r>
              <a:rPr lang="en-US" altLang="en-US" b="1"/>
              <a:t>own copy</a:t>
            </a:r>
            <a:r>
              <a:rPr lang="en-US" altLang="en-US"/>
              <a:t> of all the </a:t>
            </a:r>
            <a:r>
              <a:rPr lang="en-US" altLang="en-US" b="1"/>
              <a:t>nonstatic fields</a:t>
            </a:r>
            <a:r>
              <a:rPr lang="en-US" altLang="en-US"/>
              <a:t> defined in its superclass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8977-20AA-41CD-933A-35BC7B09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Casting and Classes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5BFC0F2-7EB3-4F8C-BC54-1F805F5BEA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An instance of a child class can be assigned to a variable (field) of the parent class.</a:t>
            </a:r>
          </a:p>
          <a:p>
            <a:r>
              <a:rPr lang="en-US" altLang="en-US"/>
              <a:t>variable references an subtype object can be cast down to its subclass type with an </a:t>
            </a:r>
            <a:r>
              <a:rPr lang="en-US" altLang="en-US" b="1"/>
              <a:t>explicit</a:t>
            </a:r>
            <a:r>
              <a:rPr lang="en-US" altLang="en-US"/>
              <a:t> cast.</a:t>
            </a:r>
          </a:p>
          <a:p>
            <a:r>
              <a:rPr lang="en-US" altLang="en-US"/>
              <a:t>A runtime error occurs when explicitly casting an object to a type that it is not.</a:t>
            </a:r>
          </a:p>
          <a:p>
            <a:pPr lvl="1"/>
            <a:r>
              <a:rPr lang="en-US" altLang="en-US"/>
              <a:t>An object of type Parent cannot be cast to type Child.</a:t>
            </a:r>
          </a:p>
          <a:p>
            <a:r>
              <a:rPr lang="en-US" altLang="en-US"/>
              <a:t>In the code shown in next page, the cast "(Uncle) object" is a runtime error </a:t>
            </a:r>
          </a:p>
          <a:p>
            <a:pPr lvl="1"/>
            <a:r>
              <a:rPr lang="en-US" altLang="en-US"/>
              <a:t>because at that time  object holds an instance of the Child class, which is not of type (or subclass) of Uncle.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7080-AAD9-4A78-8481-D338169E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Casting and Classes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16D88A55-16EE-4D70-9B9D-F92726741E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class Casting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public static void main( String args[] 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Object object;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Parent parent;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Child child = new Child();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Uncle uncle;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parent = child;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object = child;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parent = (Parent) object; // explicit cast down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child = (Child) object; // explicit cast down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uncle = (Uncle) object; //Runtime exception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  <a:endParaRPr lang="en-US" altLang="en-US"/>
          </a:p>
          <a:p>
            <a:r>
              <a:rPr lang="en-US" altLang="en-US" sz="2000" b="1"/>
              <a:t>Output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	java.lang.ClassCastException: Child: cannot cast to Uncle</a:t>
            </a:r>
            <a:endParaRPr lang="en-US" altLang="en-US"/>
          </a:p>
          <a:p>
            <a:endParaRPr lang="en-US" altLang="en-US" sz="2000"/>
          </a:p>
          <a:p>
            <a:r>
              <a:rPr lang="en-US" altLang="en-US" sz="2000"/>
              <a:t>the cast "(Uncle) object" is a runtime error - because at that time  object holds an instance of the Child class, which is not of type (or subclass) of Uncle. </a:t>
            </a:r>
            <a:endParaRPr lang="en-US" altLang="en-US"/>
          </a:p>
          <a:p>
            <a:pPr lvl="1"/>
            <a:endParaRPr lang="en-US" alt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9630B98-276D-4410-8673-B8F3224E11EB}"/>
              </a:ext>
            </a:extLst>
          </p:cNvPr>
          <p:cNvGraphicFramePr>
            <a:graphicFrameLocks/>
          </p:cNvGraphicFramePr>
          <p:nvPr/>
        </p:nvGraphicFramePr>
        <p:xfrm>
          <a:off x="5715000" y="2209800"/>
          <a:ext cx="2590800" cy="167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0FF6-E100-40DD-A934-E906BFE4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Precaution while down casting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E4D6EEB2-8762-45B3-A350-5831365C28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We need to first check if the object is of that type.</a:t>
            </a:r>
          </a:p>
          <a:p>
            <a:pPr>
              <a:spcBef>
                <a:spcPct val="0"/>
              </a:spcBef>
            </a:pPr>
            <a:r>
              <a:rPr lang="en-US" altLang="en-US"/>
              <a:t>How?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The </a:t>
            </a:r>
            <a:r>
              <a:rPr lang="en-US" altLang="en-US" b="1"/>
              <a:t>java instanceof operator</a:t>
            </a:r>
            <a:r>
              <a:rPr lang="en-US" altLang="en-US"/>
              <a:t> is used to test whether the object is an instance of the specified type (class or subclass or interface).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getClass() method return the “class [ClassName]”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getClass().getName() return the class name.</a:t>
            </a:r>
          </a:p>
          <a:p>
            <a:pPr lvl="1"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r>
              <a:rPr lang="en-US" altLang="en-US"/>
              <a:t>Let’s revisit example of polymorphism.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  <a:endParaRPr lang="en-US" altLang="en-US" sz="1600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public class TestPolymorphism {</a:t>
            </a:r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public static void main(String[] args) {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Animal a = new Bird();</a:t>
            </a:r>
          </a:p>
          <a:p>
            <a:pPr marL="547688"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/>
              <a:t>	  </a:t>
            </a:r>
            <a:r>
              <a:rPr lang="en-US" altLang="en-US" b="1"/>
              <a:t> </a:t>
            </a:r>
            <a:r>
              <a:rPr lang="en-US" altLang="en-US" sz="1400" b="1"/>
              <a:t>if (a instanceof Bird)</a:t>
            </a:r>
            <a:r>
              <a:rPr lang="en-US" altLang="en-US" sz="1400"/>
              <a:t> // can also use if (a.getClass().getName().equals("Bird"))</a:t>
            </a:r>
          </a:p>
          <a:p>
            <a:pPr marL="547688" lvl="4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		((Bird)a).fly(); // OK</a:t>
            </a:r>
            <a:endParaRPr lang="en-US" altLang="en-US" sz="3200"/>
          </a:p>
          <a:p>
            <a:pPr lvl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400"/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400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84AB-7905-43EE-B842-FDB57C1E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Subclass Polymorphism – Benefits – </a:t>
            </a:r>
            <a:r>
              <a:rPr lang="en-US" dirty="0">
                <a:solidFill>
                  <a:srgbClr val="FF0000"/>
                </a:solidFill>
              </a:rPr>
              <a:t>Need to Update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CBBBF51C-D4D0-43EB-9B5A-42CCAB7E99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Process objects differently based on their data type. </a:t>
            </a:r>
          </a:p>
          <a:p>
            <a:pPr lvl="1"/>
            <a:r>
              <a:rPr lang="en-US" altLang="en-US"/>
              <a:t>The same invocation can produce “many forms” of results	</a:t>
            </a:r>
          </a:p>
          <a:p>
            <a:pPr lvl="1"/>
            <a:r>
              <a:rPr lang="en-US" altLang="en-US"/>
              <a:t>We can override method in subclasses and which implementation to be used is decided at runtime depending upon the situation (i.e., data type of the real object)</a:t>
            </a:r>
          </a:p>
          <a:p>
            <a:r>
              <a:rPr lang="en-US" altLang="en-US"/>
              <a:t>Can pass parent ref as method argument and handle all subclasses</a:t>
            </a:r>
          </a:p>
          <a:p>
            <a:r>
              <a:rPr lang="en-US" altLang="en-US"/>
              <a:t>Can return parent type and handle all subclasses.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E3B7-66FF-4DF9-BF90-B2A5A1FA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 – Benefits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1E0005-4B4C-4830-AEF7-5A448D6C2F73}"/>
              </a:ext>
            </a:extLst>
          </p:cNvPr>
          <p:cNvSpPr txBox="1">
            <a:spLocks/>
          </p:cNvSpPr>
          <p:nvPr/>
        </p:nvSpPr>
        <p:spPr bwMode="auto">
          <a:xfrm>
            <a:off x="457200" y="3505200"/>
            <a:ext cx="78486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Assume the above hierarchy.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Consider each class has a draw() method to draw the specific shape.</a:t>
            </a:r>
          </a:p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/>
            </a:pPr>
            <a:r>
              <a:rPr lang="en-US" altLang="en-US" sz="2000" dirty="0">
                <a:latin typeface="+mn-lt"/>
                <a:cs typeface="+mn-cs"/>
              </a:rPr>
              <a:t>Also consider a method that will take a Shape reference variable (which can hold a shape object or any of its subclass’s object) as argument and call the draw method. E.g.  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static void </a:t>
            </a:r>
            <a:r>
              <a:rPr lang="en-US" altLang="en-US" sz="1600" dirty="0" err="1">
                <a:latin typeface="+mn-lt"/>
                <a:cs typeface="+mn-cs"/>
              </a:rPr>
              <a:t>drawShape</a:t>
            </a:r>
            <a:r>
              <a:rPr lang="en-US" altLang="en-US" sz="1600" dirty="0">
                <a:latin typeface="+mn-lt"/>
                <a:cs typeface="+mn-cs"/>
              </a:rPr>
              <a:t>(Shape </a:t>
            </a:r>
            <a:r>
              <a:rPr lang="en-US" altLang="en-US" sz="1600" dirty="0" err="1">
                <a:latin typeface="+mn-lt"/>
                <a:cs typeface="+mn-cs"/>
              </a:rPr>
              <a:t>shape</a:t>
            </a:r>
            <a:r>
              <a:rPr lang="en-US" altLang="en-US" sz="1600" dirty="0">
                <a:latin typeface="+mn-lt"/>
                <a:cs typeface="+mn-cs"/>
              </a:rPr>
              <a:t>){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	</a:t>
            </a:r>
            <a:r>
              <a:rPr lang="en-US" altLang="en-US" sz="1600" dirty="0" err="1">
                <a:latin typeface="+mn-lt"/>
                <a:cs typeface="+mn-cs"/>
              </a:rPr>
              <a:t>shape.draw</a:t>
            </a:r>
            <a:r>
              <a:rPr lang="en-US" altLang="en-US" sz="1600" dirty="0">
                <a:latin typeface="+mn-lt"/>
                <a:cs typeface="+mn-cs"/>
              </a:rPr>
              <a:t>();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en-US" sz="1600" dirty="0">
                <a:latin typeface="+mn-lt"/>
                <a:cs typeface="+mn-cs"/>
              </a:rPr>
              <a:t>}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FAC704B-55D0-4C8A-B25A-DD481C63F4E4}"/>
              </a:ext>
            </a:extLst>
          </p:cNvPr>
          <p:cNvGraphicFramePr>
            <a:graphicFrameLocks/>
          </p:cNvGraphicFramePr>
          <p:nvPr/>
        </p:nvGraphicFramePr>
        <p:xfrm>
          <a:off x="1828800" y="1600200"/>
          <a:ext cx="53340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2AE5-CB58-4C9E-B3CF-440CA3A0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 – Benefits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D538686-555C-4D96-93BE-24714635C5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What will happen if you call the method using a Triangle object or a Circle object.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  <a:r>
              <a:rPr lang="en-US" altLang="en-US" sz="1600"/>
              <a:t>drawShape(new Triangle()); // will call the draw method of Triangle class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600"/>
              <a:t>	drawShape(new Circle()); // will call the draw method of Circle class</a:t>
            </a: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/>
            <a:r>
              <a:rPr lang="en-US" altLang="en-US"/>
              <a:t>The same invocation can produce “many forms” of results	</a:t>
            </a:r>
          </a:p>
          <a:p>
            <a:pPr lvl="1"/>
            <a:r>
              <a:rPr lang="en-US" altLang="en-US"/>
              <a:t>We can override method in subclasses and which implementation to be used is decided at runtime depending upon the situation (i.e., data type of the real object)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4E66-BCF5-44BE-A146-56CA184C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 - Benefits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D36D4CD0-0E25-4E83-BC9B-2D886A71F8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Polymorphism enables programmers to deal with generalities and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let the execution-time environment handle the specifics. 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Programmers can command objects to behave in manners appropriate to those objects,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without knowing the types of the objects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(as long as the objects belong to the same inheritance hierarchy).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C966-4FAC-464E-A92D-91D3B0FD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 - Benefits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0745DB9-3E86-442C-8625-15039E1E30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Not think : - What need to change in the old hierarchy or </a:t>
            </a:r>
            <a:r>
              <a:rPr lang="en-US" altLang="en-US" sz="1600" b="1" i="1"/>
              <a:t>drawShap(Shape shape)</a:t>
            </a:r>
            <a:r>
              <a:rPr lang="en-US" altLang="en-US" sz="2000"/>
              <a:t> method, if you add a new subtype “Square” as shown below.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 lvl="2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endParaRPr lang="en-US" altLang="en-US" sz="1700"/>
          </a:p>
          <a:p>
            <a:endParaRPr lang="en-US" altLang="en-US" sz="200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E2C6636-D6D3-450D-B04C-0195B19E6C9B}"/>
              </a:ext>
            </a:extLst>
          </p:cNvPr>
          <p:cNvGraphicFramePr>
            <a:graphicFrameLocks/>
          </p:cNvGraphicFramePr>
          <p:nvPr/>
        </p:nvGraphicFramePr>
        <p:xfrm>
          <a:off x="1524000" y="2514600"/>
          <a:ext cx="56388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F360-42E3-4684-9748-E9E7450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 - Benefits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17797A91-C254-49B4-937E-403B980A73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Not think : - What need to change in the old hierarchy or </a:t>
            </a:r>
            <a:r>
              <a:rPr lang="en-US" altLang="en-US" sz="1600" b="1" i="1"/>
              <a:t>drawShap(Shape shape)</a:t>
            </a:r>
            <a:r>
              <a:rPr lang="en-US" altLang="en-US" sz="2000"/>
              <a:t> method, if you add a new subtype “Square” as shown below.</a:t>
            </a:r>
          </a:p>
          <a:p>
            <a:pPr lvl="1">
              <a:lnSpc>
                <a:spcPct val="90000"/>
              </a:lnSpc>
            </a:pPr>
            <a:endParaRPr lang="en-US" altLang="en-US" sz="1700"/>
          </a:p>
          <a:p>
            <a:pPr lvl="1">
              <a:lnSpc>
                <a:spcPct val="90000"/>
              </a:lnSpc>
            </a:pPr>
            <a:endParaRPr lang="en-US" altLang="en-US" sz="1700"/>
          </a:p>
          <a:p>
            <a:pPr lvl="1">
              <a:lnSpc>
                <a:spcPct val="90000"/>
              </a:lnSpc>
            </a:pPr>
            <a:endParaRPr lang="en-US" altLang="en-US" sz="17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 lvl="2">
              <a:lnSpc>
                <a:spcPct val="90000"/>
              </a:lnSpc>
            </a:pPr>
            <a:endParaRPr lang="en-US" altLang="en-US" sz="1400"/>
          </a:p>
          <a:p>
            <a:pPr lvl="1">
              <a:lnSpc>
                <a:spcPct val="90000"/>
              </a:lnSpc>
            </a:pPr>
            <a:endParaRPr lang="en-US" altLang="en-US" sz="1700"/>
          </a:p>
          <a:p>
            <a:r>
              <a:rPr lang="en-US" altLang="en-US" sz="2000">
                <a:ea typeface="Times New Roman" panose="02020603050405020304" pitchFamily="18" charset="0"/>
                <a:cs typeface="Helvetica" panose="020B0604020202020204" pitchFamily="34" charset="0"/>
              </a:rPr>
              <a:t>Polymorphism Promotes Extensibility</a:t>
            </a:r>
          </a:p>
          <a:p>
            <a:pPr lvl="1"/>
            <a:r>
              <a:rPr lang="en-US" altLang="en-US" sz="2000">
                <a:ea typeface="Times New Roman" panose="02020603050405020304" pitchFamily="18" charset="0"/>
                <a:cs typeface="Helvetica" panose="020B0604020202020204" pitchFamily="34" charset="0"/>
              </a:rPr>
              <a:t>New object types that can respond to existing method calls can be 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ea typeface="Times New Roman" panose="02020603050405020304" pitchFamily="18" charset="0"/>
                <a:cs typeface="Helvetica" panose="020B0604020202020204" pitchFamily="34" charset="0"/>
              </a:rPr>
              <a:t>incorporated into a system </a:t>
            </a:r>
            <a:r>
              <a:rPr lang="en-US" altLang="en-US" sz="1600" b="1">
                <a:ea typeface="Times New Roman" panose="02020603050405020304" pitchFamily="18" charset="0"/>
                <a:cs typeface="Helvetica" panose="020B0604020202020204" pitchFamily="34" charset="0"/>
              </a:rPr>
              <a:t>without requiring</a:t>
            </a:r>
            <a:r>
              <a:rPr lang="en-US" altLang="en-US" sz="1600">
                <a:ea typeface="Times New Roman" panose="02020603050405020304" pitchFamily="18" charset="0"/>
                <a:cs typeface="Helvetica" panose="020B0604020202020204" pitchFamily="34" charset="0"/>
              </a:rPr>
              <a:t> modification of the base system. </a:t>
            </a:r>
          </a:p>
          <a:p>
            <a:pPr lvl="2">
              <a:lnSpc>
                <a:spcPct val="90000"/>
              </a:lnSpc>
            </a:pPr>
            <a:r>
              <a:rPr lang="en-US" altLang="en-US" sz="1600">
                <a:ea typeface="Times New Roman" panose="02020603050405020304" pitchFamily="18" charset="0"/>
                <a:cs typeface="Helvetica" panose="020B0604020202020204" pitchFamily="34" charset="0"/>
              </a:rPr>
              <a:t>Only client code </a:t>
            </a:r>
            <a:r>
              <a:rPr lang="en-US" altLang="en-US" sz="1600" b="1">
                <a:ea typeface="Times New Roman" panose="02020603050405020304" pitchFamily="18" charset="0"/>
                <a:cs typeface="Helvetica" panose="020B0604020202020204" pitchFamily="34" charset="0"/>
              </a:rPr>
              <a:t>that instantiates new objects must be modified</a:t>
            </a:r>
            <a:r>
              <a:rPr lang="en-US" altLang="en-US" sz="1600">
                <a:ea typeface="Times New Roman" panose="02020603050405020304" pitchFamily="18" charset="0"/>
                <a:cs typeface="Helvetica" panose="020B0604020202020204" pitchFamily="34" charset="0"/>
              </a:rPr>
              <a:t> to accommodate new types.</a:t>
            </a:r>
            <a:endParaRPr lang="en-US" altLang="en-US" sz="200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88144F0-F8D6-4DE4-BC5C-1CC3EED70C51}"/>
              </a:ext>
            </a:extLst>
          </p:cNvPr>
          <p:cNvGraphicFramePr>
            <a:graphicFrameLocks/>
          </p:cNvGraphicFramePr>
          <p:nvPr/>
        </p:nvGraphicFramePr>
        <p:xfrm>
          <a:off x="1524000" y="2514600"/>
          <a:ext cx="56388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11F8-34A8-4243-A5E3-E77ACD60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Static &amp; Dynamic Binding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02603554-B647-491C-B44D-575993A67A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Association of method definition to the method call is known as binding. </a:t>
            </a:r>
          </a:p>
          <a:p>
            <a:r>
              <a:rPr lang="en-US" altLang="en-US"/>
              <a:t>2 types: </a:t>
            </a:r>
          </a:p>
          <a:p>
            <a:pPr lvl="1"/>
            <a:r>
              <a:rPr lang="en-US" altLang="en-US"/>
              <a:t>static binding (also known as early binding).</a:t>
            </a:r>
          </a:p>
          <a:p>
            <a:pPr lvl="1"/>
            <a:r>
              <a:rPr lang="en-US" altLang="en-US"/>
              <a:t>dynamic binding (also known as late binding).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4754-BDFB-4E57-8246-7B836F57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2FCB4E3-7B58-4E0B-98BE-5C24497787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This is important because it supports the concept of hierarchical classification.</a:t>
            </a:r>
          </a:p>
          <a:p>
            <a:pPr eaLnBrk="1" hangingPunct="1"/>
            <a:r>
              <a:rPr lang="en-US" altLang="en-US"/>
              <a:t>Inheritance provides a powerful and natural mechanism for organizing and structuring your software</a:t>
            </a:r>
          </a:p>
          <a:p>
            <a:pPr eaLnBrk="1" hangingPunct="1"/>
            <a:r>
              <a:rPr lang="en-US" altLang="en-US"/>
              <a:t>It is intended to help reuse existing code with little or no modification.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6283-B6A6-4F1F-A0EE-9756891C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Static Binding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6E6775C4-F8B5-41DA-8AC8-DCFE7EF7C5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The binding which can be resolved at compile time by compiler is known as static.  Or</a:t>
            </a:r>
          </a:p>
          <a:p>
            <a:r>
              <a:rPr lang="en-US" altLang="en-US"/>
              <a:t>When type of the object is determined at compiled time(by the compiler), it is known as static binding.</a:t>
            </a:r>
          </a:p>
          <a:p>
            <a:r>
              <a:rPr lang="en-US" altLang="en-US"/>
              <a:t>All the static, private and final methods have always been bonded at </a:t>
            </a:r>
            <a:r>
              <a:rPr lang="en-US" altLang="en-US" b="1"/>
              <a:t>compile-time</a:t>
            </a:r>
            <a:r>
              <a:rPr lang="en-US" altLang="en-US"/>
              <a:t> .</a:t>
            </a:r>
          </a:p>
          <a:p>
            <a:pPr lvl="1"/>
            <a:r>
              <a:rPr lang="en-US" altLang="en-US"/>
              <a:t>Why?</a:t>
            </a:r>
          </a:p>
          <a:p>
            <a:pPr lvl="2"/>
            <a:r>
              <a:rPr lang="en-US" altLang="en-US"/>
              <a:t>Compiler knows that all such methods cannot be overridden and will always be accessed by object of local class. </a:t>
            </a:r>
          </a:p>
          <a:p>
            <a:pPr lvl="2"/>
            <a:r>
              <a:rPr lang="en-US" altLang="en-US"/>
              <a:t>Hence compiler doesn’t have any difficulty to determine object of class (local class for sure).</a:t>
            </a:r>
          </a:p>
          <a:p>
            <a:pPr lvl="2"/>
            <a:r>
              <a:rPr lang="en-US" altLang="en-US"/>
              <a:t>That’s the reason binding for such methods is static.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A79F-F54D-4D5F-AFDF-FFEFC13C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Binding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D25F62B4-5D54-4208-8727-857599CEC3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When compiler is not able to resolve the call/binding at compile time, such binding is known as Dynamic or late Binding.</a:t>
            </a:r>
          </a:p>
          <a:p>
            <a:r>
              <a:rPr lang="en-US" altLang="en-US"/>
              <a:t>Example:  Overriding </a:t>
            </a:r>
          </a:p>
          <a:p>
            <a:pPr lvl="1"/>
            <a:r>
              <a:rPr lang="en-US" altLang="en-US"/>
              <a:t>in overriding both parent and child classes have same method. </a:t>
            </a:r>
          </a:p>
          <a:p>
            <a:pPr lvl="1"/>
            <a:r>
              <a:rPr lang="en-US" altLang="en-US"/>
              <a:t>Thus while calling the overridden method, the compiler gets confused between parent and child class method.</a:t>
            </a:r>
          </a:p>
          <a:p>
            <a:pPr lvl="1"/>
            <a:r>
              <a:rPr lang="en-US" altLang="en-US"/>
              <a:t>The method is decided during runtime.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10DF-8867-4970-B039-8A073EB5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D91D2FB3-59CB-4BFF-A1A9-3791F7F931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/>
              <a:t>Java:Complete Reference Chapter 7,8</a:t>
            </a:r>
          </a:p>
          <a:p>
            <a:r>
              <a:rPr lang="en-US" altLang="en-US"/>
              <a:t>Online Reference:</a:t>
            </a:r>
          </a:p>
          <a:p>
            <a:pPr lvl="1"/>
            <a:r>
              <a:rPr lang="en-US" altLang="en-US">
                <a:hlinkClick r:id="rId2"/>
              </a:rPr>
              <a:t>http://www.javatpoint.com/super-keyword</a:t>
            </a:r>
            <a:endParaRPr lang="en-US" altLang="en-US"/>
          </a:p>
          <a:p>
            <a:pPr lvl="1"/>
            <a:r>
              <a:rPr lang="en-US" altLang="en-US">
                <a:hlinkClick r:id="rId3"/>
              </a:rPr>
              <a:t>https://www.tutorialspoint.com/java/</a:t>
            </a:r>
            <a:endParaRPr lang="en-US" altLang="en-US"/>
          </a:p>
          <a:p>
            <a:pPr lvl="1"/>
            <a:r>
              <a:rPr lang="en-US" altLang="en-US">
                <a:hlinkClick r:id="rId4"/>
              </a:rPr>
              <a:t>https://docs.oracle.com/javase/tutorial/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8A75-7A2C-448B-96F1-2E867A45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Inheritance - Example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642E907-6167-4990-9440-4901A4A1F5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class Parent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public int parentVariable = 10;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public void parentMethod()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	System.out.println( "Parent Method" 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class Child extends Parent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	  </a:t>
            </a:r>
            <a:r>
              <a:rPr lang="en-US" altLang="en-US" sz="1500"/>
              <a:t>public int childVariable = 5;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public void childMethod()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	parentMethod();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	System.out.printf( "In Child ParentVariable=%d, ChildVariable=%d“, parentVariable, childVariable 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class Inheritance {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public static void main( String args[] ) {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Child example = new Child();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example.childMethod();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example.parentMethod();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200"/>
              <a:t>System.out.println( example.parentVariable );</a:t>
            </a:r>
          </a:p>
          <a:p>
            <a:pPr lvl="1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50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BC66C-C81A-4757-ABC9-50C008439C37}"/>
              </a:ext>
            </a:extLst>
          </p:cNvPr>
          <p:cNvSpPr txBox="1"/>
          <p:nvPr/>
        </p:nvSpPr>
        <p:spPr>
          <a:xfrm>
            <a:off x="4953000" y="5170488"/>
            <a:ext cx="3733800" cy="1230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  <a:cs typeface="Arial" charset="0"/>
              </a:rPr>
              <a:t>Output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Parent Method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In Child </a:t>
            </a:r>
            <a:r>
              <a:rPr lang="en-US" sz="1400" dirty="0" err="1">
                <a:latin typeface="Arial" charset="0"/>
                <a:cs typeface="Arial" charset="0"/>
              </a:rPr>
              <a:t>ParentVariable</a:t>
            </a:r>
            <a:r>
              <a:rPr lang="en-US" sz="1400" dirty="0">
                <a:latin typeface="Arial" charset="0"/>
                <a:cs typeface="Arial" charset="0"/>
              </a:rPr>
              <a:t>=10, </a:t>
            </a:r>
            <a:r>
              <a:rPr lang="en-US" sz="1400" dirty="0" err="1">
                <a:latin typeface="Arial" charset="0"/>
                <a:cs typeface="Arial" charset="0"/>
              </a:rPr>
              <a:t>ChildVariable</a:t>
            </a:r>
            <a:r>
              <a:rPr lang="en-US" sz="1400" dirty="0">
                <a:latin typeface="Arial" charset="0"/>
                <a:cs typeface="Arial" charset="0"/>
              </a:rPr>
              <a:t>=5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Parent Method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Arial" charset="0"/>
              </a:rPr>
              <a:t>10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9637A1F8-86B1-4294-9E71-64D64DC4EA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Act like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3FDF91-D948-4160-9624-D054BA95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Inheritance - Example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7CC6F20-9F09-4628-B681-6C489BB6AF2B}"/>
              </a:ext>
            </a:extLst>
          </p:cNvPr>
          <p:cNvGraphicFramePr>
            <a:graphicFrameLocks/>
          </p:cNvGraphicFramePr>
          <p:nvPr/>
        </p:nvGraphicFramePr>
        <p:xfrm>
          <a:off x="685800" y="2239963"/>
          <a:ext cx="2590800" cy="111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Parent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parentVariable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parentMethod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47403805-4F03-4A59-BE82-2336E11FDA4C}"/>
              </a:ext>
            </a:extLst>
          </p:cNvPr>
          <p:cNvGraphicFramePr>
            <a:graphicFrameLocks/>
          </p:cNvGraphicFramePr>
          <p:nvPr/>
        </p:nvGraphicFramePr>
        <p:xfrm>
          <a:off x="4191000" y="2239963"/>
          <a:ext cx="2590800" cy="111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Child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childVariable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childMethod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F99327-C6D4-4B02-9C88-7D06022ABDC5}"/>
              </a:ext>
            </a:extLst>
          </p:cNvPr>
          <p:cNvCxnSpPr/>
          <p:nvPr/>
        </p:nvCxnSpPr>
        <p:spPr>
          <a:xfrm rot="10800000">
            <a:off x="3276600" y="2438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7456BE48-F2EB-4ACA-B27B-5928015C484C}"/>
              </a:ext>
            </a:extLst>
          </p:cNvPr>
          <p:cNvGraphicFramePr>
            <a:graphicFrameLocks/>
          </p:cNvGraphicFramePr>
          <p:nvPr/>
        </p:nvGraphicFramePr>
        <p:xfrm>
          <a:off x="762000" y="4373563"/>
          <a:ext cx="2590800" cy="111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Parent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parentVariable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err="1"/>
                        <a:t>parentMethod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9DBB181E-E36B-4F8C-9157-23AFE2BBBFFE}"/>
              </a:ext>
            </a:extLst>
          </p:cNvPr>
          <p:cNvGraphicFramePr>
            <a:graphicFrameLocks/>
          </p:cNvGraphicFramePr>
          <p:nvPr/>
        </p:nvGraphicFramePr>
        <p:xfrm>
          <a:off x="4343400" y="4292600"/>
          <a:ext cx="2590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parentVariable</a:t>
                      </a: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childVariable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parentMethod</a:t>
                      </a:r>
                      <a:r>
                        <a:rPr lang="en-US" sz="1800" dirty="0"/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childMethod</a:t>
                      </a:r>
                      <a:r>
                        <a:rPr lang="en-US" sz="180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Hierarchical-Inheritance">
            <a:extLst>
              <a:ext uri="{FF2B5EF4-FFF2-40B4-BE49-F238E27FC236}">
                <a16:creationId xmlns:a16="http://schemas.microsoft.com/office/drawing/2014/main" id="{CDA37540-A690-4EBF-89F5-205C0D8C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5" b="35001"/>
          <a:stretch>
            <a:fillRect/>
          </a:stretch>
        </p:blipFill>
        <p:spPr bwMode="auto">
          <a:xfrm>
            <a:off x="4705350" y="5029200"/>
            <a:ext cx="1924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EC1EC-E4BF-4604-89C3-04FF5100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Inheritance</a:t>
            </a:r>
          </a:p>
        </p:txBody>
      </p:sp>
      <p:sp>
        <p:nvSpPr>
          <p:cNvPr id="16388" name="Content Placeholder 2">
            <a:extLst>
              <a:ext uri="{FF2B5EF4-FFF2-40B4-BE49-F238E27FC236}">
                <a16:creationId xmlns:a16="http://schemas.microsoft.com/office/drawing/2014/main" id="{59676A9B-692E-4F1F-920E-E8BE2BBC85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altLang="en-US" sz="2000"/>
              <a:t>Single inheritance</a:t>
            </a:r>
          </a:p>
          <a:p>
            <a:pPr lvl="1"/>
            <a:r>
              <a:rPr lang="en-US" altLang="en-US" sz="2000"/>
              <a:t>One parent-&gt; One child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altLang="en-US" sz="2000"/>
          </a:p>
          <a:p>
            <a:r>
              <a:rPr lang="en-US" altLang="en-US" sz="2000"/>
              <a:t>Multi level inheritance</a:t>
            </a:r>
          </a:p>
          <a:p>
            <a:pPr lvl="1"/>
            <a:r>
              <a:rPr lang="en-US" altLang="en-US" sz="2000"/>
              <a:t>one can inherit from a derived class, thereby making this derived class the base class for the new class.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 sz="2000"/>
              <a:t>Hierarchical inheritance</a:t>
            </a:r>
          </a:p>
          <a:p>
            <a:pPr lvl="1"/>
            <a:r>
              <a:rPr lang="en-US" altLang="en-US" sz="2000"/>
              <a:t>One parent – multiple children</a:t>
            </a:r>
          </a:p>
          <a:p>
            <a:endParaRPr lang="en-US" altLang="en-US" sz="2000">
              <a:solidFill>
                <a:srgbClr val="FF0000"/>
              </a:solidFill>
            </a:endParaRPr>
          </a:p>
        </p:txBody>
      </p:sp>
      <p:pic>
        <p:nvPicPr>
          <p:cNvPr id="16389" name="Picture 2" descr="Single Inheritance">
            <a:extLst>
              <a:ext uri="{FF2B5EF4-FFF2-40B4-BE49-F238E27FC236}">
                <a16:creationId xmlns:a16="http://schemas.microsoft.com/office/drawing/2014/main" id="{1EB8B086-B023-4F66-96E7-181ED6C1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8109" r="25397" b="37837"/>
          <a:stretch>
            <a:fillRect/>
          </a:stretch>
        </p:blipFill>
        <p:spPr bwMode="auto">
          <a:xfrm>
            <a:off x="4038600" y="16002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Multilevel-Inheritance">
            <a:extLst>
              <a:ext uri="{FF2B5EF4-FFF2-40B4-BE49-F238E27FC236}">
                <a16:creationId xmlns:a16="http://schemas.microsoft.com/office/drawing/2014/main" id="{3329EE16-48A6-4B62-8974-E24347C4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r="30667" b="23645"/>
          <a:stretch>
            <a:fillRect/>
          </a:stretch>
        </p:blipFill>
        <p:spPr bwMode="auto">
          <a:xfrm>
            <a:off x="7391400" y="2790825"/>
            <a:ext cx="838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4999</TotalTime>
  <Words>4711</Words>
  <Application>Microsoft Office PowerPoint</Application>
  <PresentationFormat>On-screen Show (4:3)</PresentationFormat>
  <Paragraphs>759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Century Schoolbook</vt:lpstr>
      <vt:lpstr>Wingdings</vt:lpstr>
      <vt:lpstr>Wingdings 2</vt:lpstr>
      <vt:lpstr>Calibri</vt:lpstr>
      <vt:lpstr>Times New Roman</vt:lpstr>
      <vt:lpstr>Helvetica</vt:lpstr>
      <vt:lpstr>Oriel</vt:lpstr>
      <vt:lpstr>OOP Principles CSI 211: Object Oriented Programming</vt:lpstr>
      <vt:lpstr>3 Principles</vt:lpstr>
      <vt:lpstr>Inheritance</vt:lpstr>
      <vt:lpstr>Inheritance</vt:lpstr>
      <vt:lpstr>Inheritance</vt:lpstr>
      <vt:lpstr>Inheritance</vt:lpstr>
      <vt:lpstr>Inheritance - Example</vt:lpstr>
      <vt:lpstr>Inheritance - Example</vt:lpstr>
      <vt:lpstr>Types of Inheritance</vt:lpstr>
      <vt:lpstr>Types of Inheritance</vt:lpstr>
      <vt:lpstr>Inheritance – super keyword</vt:lpstr>
      <vt:lpstr>super – parent’s instance variable/method</vt:lpstr>
      <vt:lpstr>super – parent’s instance variable/method</vt:lpstr>
      <vt:lpstr>super – parent’s instance variable/method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super-To invoke parent constructor.</vt:lpstr>
      <vt:lpstr>When Constructors Are Executed</vt:lpstr>
      <vt:lpstr>When Constructors Are Executed</vt:lpstr>
      <vt:lpstr>Object Class</vt:lpstr>
      <vt:lpstr>Object Class - methods</vt:lpstr>
      <vt:lpstr>Encapsulation</vt:lpstr>
      <vt:lpstr>Encapsulation</vt:lpstr>
      <vt:lpstr>Encapsulation</vt:lpstr>
      <vt:lpstr>Getter/Setter Method</vt:lpstr>
      <vt:lpstr>Benefit of Encapsulation</vt:lpstr>
      <vt:lpstr>Polymorphism</vt:lpstr>
      <vt:lpstr>Polymorphism</vt:lpstr>
      <vt:lpstr>Polymorphism</vt:lpstr>
      <vt:lpstr>Method overriding</vt:lpstr>
      <vt:lpstr>Method overriding</vt:lpstr>
      <vt:lpstr>Method overriding - Example</vt:lpstr>
      <vt:lpstr>Method overriding - Example(super keyword)</vt:lpstr>
      <vt:lpstr>Method overloading</vt:lpstr>
      <vt:lpstr>Method overloading</vt:lpstr>
      <vt:lpstr>Method overloading - Example</vt:lpstr>
      <vt:lpstr>Constructor Overloading</vt:lpstr>
      <vt:lpstr>Constructor Overloading - Example</vt:lpstr>
      <vt:lpstr>Invoking Overloaded Constructors -this( )</vt:lpstr>
      <vt:lpstr>Constructor Overloading - Example</vt:lpstr>
      <vt:lpstr>Constructor Overloading – Example with this()</vt:lpstr>
      <vt:lpstr>Subclass Polymorphism</vt:lpstr>
      <vt:lpstr>Subclass Polymorphism - Example</vt:lpstr>
      <vt:lpstr>Subclass Polymorphism –Compile/run time</vt:lpstr>
      <vt:lpstr>Subclass Polymorphism – access method not available in parent</vt:lpstr>
      <vt:lpstr>Casting and Classes</vt:lpstr>
      <vt:lpstr>Casting and Classes</vt:lpstr>
      <vt:lpstr>Precaution while down casting</vt:lpstr>
      <vt:lpstr>Subclass Polymorphism – Benefits – Need to Update</vt:lpstr>
      <vt:lpstr>Polymorphism – Benefits</vt:lpstr>
      <vt:lpstr>Polymorphism – Benefits</vt:lpstr>
      <vt:lpstr>Polymorphism - Benefits</vt:lpstr>
      <vt:lpstr>Polymorphism - Benefits</vt:lpstr>
      <vt:lpstr>Polymorphism - Benefits</vt:lpstr>
      <vt:lpstr>Static &amp; Dynamic Binding</vt:lpstr>
      <vt:lpstr>Static Binding</vt:lpstr>
      <vt:lpstr>Dynamic Binding</vt:lpstr>
      <vt:lpstr>Reference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53</cp:revision>
  <dcterms:created xsi:type="dcterms:W3CDTF">2016-10-24T02:28:02Z</dcterms:created>
  <dcterms:modified xsi:type="dcterms:W3CDTF">2022-06-27T14:56:22Z</dcterms:modified>
</cp:coreProperties>
</file>