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2"/>
  </p:notesMasterIdLst>
  <p:sldIdLst>
    <p:sldId id="297" r:id="rId2"/>
    <p:sldId id="298" r:id="rId3"/>
    <p:sldId id="299" r:id="rId4"/>
    <p:sldId id="312" r:id="rId5"/>
    <p:sldId id="404" r:id="rId6"/>
    <p:sldId id="300" r:id="rId7"/>
    <p:sldId id="302" r:id="rId8"/>
    <p:sldId id="405" r:id="rId9"/>
    <p:sldId id="303" r:id="rId10"/>
    <p:sldId id="382" r:id="rId11"/>
    <p:sldId id="306" r:id="rId12"/>
    <p:sldId id="307" r:id="rId13"/>
    <p:sldId id="406" r:id="rId14"/>
    <p:sldId id="317" r:id="rId15"/>
    <p:sldId id="433" r:id="rId16"/>
    <p:sldId id="408" r:id="rId17"/>
    <p:sldId id="432" r:id="rId18"/>
    <p:sldId id="412" r:id="rId19"/>
    <p:sldId id="413" r:id="rId20"/>
    <p:sldId id="414" r:id="rId21"/>
    <p:sldId id="415" r:id="rId22"/>
    <p:sldId id="416" r:id="rId23"/>
    <p:sldId id="417" r:id="rId24"/>
    <p:sldId id="418" r:id="rId25"/>
    <p:sldId id="419" r:id="rId26"/>
    <p:sldId id="313" r:id="rId27"/>
    <p:sldId id="328" r:id="rId28"/>
    <p:sldId id="314" r:id="rId29"/>
    <p:sldId id="327" r:id="rId30"/>
    <p:sldId id="329" r:id="rId31"/>
    <p:sldId id="315" r:id="rId32"/>
    <p:sldId id="330" r:id="rId33"/>
    <p:sldId id="331" r:id="rId34"/>
    <p:sldId id="334" r:id="rId35"/>
    <p:sldId id="338" r:id="rId36"/>
    <p:sldId id="340" r:id="rId37"/>
    <p:sldId id="341" r:id="rId38"/>
    <p:sldId id="342" r:id="rId39"/>
    <p:sldId id="343" r:id="rId40"/>
    <p:sldId id="344" r:id="rId41"/>
    <p:sldId id="384" r:id="rId42"/>
    <p:sldId id="385" r:id="rId43"/>
    <p:sldId id="391" r:id="rId44"/>
    <p:sldId id="387" r:id="rId45"/>
    <p:sldId id="434" r:id="rId46"/>
    <p:sldId id="435" r:id="rId47"/>
    <p:sldId id="436" r:id="rId48"/>
    <p:sldId id="437" r:id="rId49"/>
    <p:sldId id="438" r:id="rId50"/>
    <p:sldId id="439" r:id="rId51"/>
    <p:sldId id="440" r:id="rId52"/>
    <p:sldId id="441" r:id="rId53"/>
    <p:sldId id="442" r:id="rId54"/>
    <p:sldId id="443" r:id="rId55"/>
    <p:sldId id="444" r:id="rId56"/>
    <p:sldId id="445" r:id="rId57"/>
    <p:sldId id="446" r:id="rId58"/>
    <p:sldId id="447" r:id="rId59"/>
    <p:sldId id="448" r:id="rId60"/>
    <p:sldId id="449" r:id="rId61"/>
    <p:sldId id="450" r:id="rId62"/>
    <p:sldId id="451" r:id="rId63"/>
    <p:sldId id="452" r:id="rId64"/>
    <p:sldId id="453" r:id="rId65"/>
    <p:sldId id="454" r:id="rId66"/>
    <p:sldId id="455" r:id="rId67"/>
    <p:sldId id="456" r:id="rId68"/>
    <p:sldId id="457" r:id="rId69"/>
    <p:sldId id="458" r:id="rId70"/>
    <p:sldId id="459" r:id="rId71"/>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1B0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75" d="100"/>
          <a:sy n="75" d="100"/>
        </p:scale>
        <p:origin x="1236"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varScale="1">
      <p:scale>
        <a:sx n="1" d="1"/>
        <a:sy n="1" d="1"/>
      </p:scale>
      <p:origin x="0" y="-27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7.xml"/><Relationship Id="rId1" Type="http://schemas.openxmlformats.org/officeDocument/2006/relationships/slide" Target="slides/slide3.xml"/><Relationship Id="rId6" Type="http://schemas.openxmlformats.org/officeDocument/2006/relationships/slide" Target="slides/slide34.xml"/><Relationship Id="rId5" Type="http://schemas.openxmlformats.org/officeDocument/2006/relationships/slide" Target="slides/slide33.xml"/><Relationship Id="rId4"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1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1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1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12.wmf"/><Relationship Id="rId4"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12.wmf"/><Relationship Id="rId4" Type="http://schemas.openxmlformats.org/officeDocument/2006/relationships/image" Target="../media/image3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1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1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1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0.wmf"/><Relationship Id="rId4"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12.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82FCECF-E543-41C6-BE0E-C889ABBC8AA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38915" name="Rectangle 3">
            <a:extLst>
              <a:ext uri="{FF2B5EF4-FFF2-40B4-BE49-F238E27FC236}">
                <a16:creationId xmlns:a16="http://schemas.microsoft.com/office/drawing/2014/main" id="{6D6F6C61-D529-4895-9421-7E71C645F9E8}"/>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en-US"/>
          </a:p>
        </p:txBody>
      </p:sp>
      <p:sp>
        <p:nvSpPr>
          <p:cNvPr id="30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a:extLst>
              <a:ext uri="{FF2B5EF4-FFF2-40B4-BE49-F238E27FC236}">
                <a16:creationId xmlns:a16="http://schemas.microsoft.com/office/drawing/2014/main" id="{6CDF3641-6864-4EB7-8C36-D352E9EA7A54}"/>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8918" name="Rectangle 6">
            <a:extLst>
              <a:ext uri="{FF2B5EF4-FFF2-40B4-BE49-F238E27FC236}">
                <a16:creationId xmlns:a16="http://schemas.microsoft.com/office/drawing/2014/main" id="{16B1EB84-5CC6-45F7-BE15-C0DC7869F0AE}"/>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38919" name="Rectangle 7">
            <a:extLst>
              <a:ext uri="{FF2B5EF4-FFF2-40B4-BE49-F238E27FC236}">
                <a16:creationId xmlns:a16="http://schemas.microsoft.com/office/drawing/2014/main" id="{54344FD5-C4FB-47DB-B5F7-A4C88D1934E7}"/>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04C4B7C2-0EDF-4F11-AC35-4F7901B18E4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15.bin"/></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7.xml"/><Relationship Id="rId7" Type="http://schemas.openxmlformats.org/officeDocument/2006/relationships/image" Target="../media/image30.wmf"/><Relationship Id="rId2" Type="http://schemas.openxmlformats.org/officeDocument/2006/relationships/notesMaster" Target="../notesMasters/notesMaster1.xml"/><Relationship Id="rId1" Type="http://schemas.openxmlformats.org/officeDocument/2006/relationships/vmlDrawing" Target="../drawings/vmlDrawing23.vml"/><Relationship Id="rId6" Type="http://schemas.openxmlformats.org/officeDocument/2006/relationships/oleObject" Target="../embeddings/oleObject42.bin"/><Relationship Id="rId5" Type="http://schemas.openxmlformats.org/officeDocument/2006/relationships/image" Target="../media/image29.wmf"/><Relationship Id="rId4" Type="http://schemas.openxmlformats.org/officeDocument/2006/relationships/oleObject" Target="../embeddings/oleObject41.bin"/></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vmlDrawing" Target="../drawings/vmlDrawing34.vml"/><Relationship Id="rId5" Type="http://schemas.openxmlformats.org/officeDocument/2006/relationships/image" Target="../media/image39.wmf"/><Relationship Id="rId4" Type="http://schemas.openxmlformats.org/officeDocument/2006/relationships/oleObject" Target="../embeddings/oleObject61.bin"/></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slide" Target="../slides/slide49.xml"/><Relationship Id="rId7" Type="http://schemas.openxmlformats.org/officeDocument/2006/relationships/image" Target="../media/image45.wmf"/><Relationship Id="rId2" Type="http://schemas.openxmlformats.org/officeDocument/2006/relationships/notesMaster" Target="../notesMasters/notesMaster1.xml"/><Relationship Id="rId1" Type="http://schemas.openxmlformats.org/officeDocument/2006/relationships/vmlDrawing" Target="../drawings/vmlDrawing37.vml"/><Relationship Id="rId6" Type="http://schemas.openxmlformats.org/officeDocument/2006/relationships/oleObject" Target="../embeddings/oleObject67.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46.wmf"/></Relationships>
</file>

<file path=ppt/notesSlides/_rels/notesSlide47.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slide" Target="../slides/slide50.xml"/><Relationship Id="rId7" Type="http://schemas.openxmlformats.org/officeDocument/2006/relationships/image" Target="../media/image50.wmf"/><Relationship Id="rId2" Type="http://schemas.openxmlformats.org/officeDocument/2006/relationships/notesMaster" Target="../notesMasters/notesMaster1.xml"/><Relationship Id="rId1" Type="http://schemas.openxmlformats.org/officeDocument/2006/relationships/vmlDrawing" Target="../drawings/vmlDrawing39.vml"/><Relationship Id="rId6" Type="http://schemas.openxmlformats.org/officeDocument/2006/relationships/oleObject" Target="../embeddings/oleObject73.bin"/><Relationship Id="rId5" Type="http://schemas.openxmlformats.org/officeDocument/2006/relationships/image" Target="../media/image49.wmf"/><Relationship Id="rId4" Type="http://schemas.openxmlformats.org/officeDocument/2006/relationships/oleObject" Target="../embeddings/oleObject72.bin"/><Relationship Id="rId9" Type="http://schemas.openxmlformats.org/officeDocument/2006/relationships/image" Target="../media/image51.wmf"/></Relationships>
</file>

<file path=ppt/notesSlides/_rels/notesSlide48.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slide" Target="../slides/slide51.xml"/><Relationship Id="rId7" Type="http://schemas.openxmlformats.org/officeDocument/2006/relationships/image" Target="../media/image50.wmf"/><Relationship Id="rId2" Type="http://schemas.openxmlformats.org/officeDocument/2006/relationships/notesMaster" Target="../notesMasters/notesMaster1.xml"/><Relationship Id="rId1" Type="http://schemas.openxmlformats.org/officeDocument/2006/relationships/vmlDrawing" Target="../drawings/vmlDrawing41.vml"/><Relationship Id="rId6" Type="http://schemas.openxmlformats.org/officeDocument/2006/relationships/oleObject" Target="../embeddings/oleObject77.bin"/><Relationship Id="rId5" Type="http://schemas.openxmlformats.org/officeDocument/2006/relationships/image" Target="../media/image49.wmf"/><Relationship Id="rId4" Type="http://schemas.openxmlformats.org/officeDocument/2006/relationships/oleObject" Target="../embeddings/oleObject76.bin"/><Relationship Id="rId9" Type="http://schemas.openxmlformats.org/officeDocument/2006/relationships/image" Target="../media/image51.wmf"/></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0DA8E753-C56C-4461-91D2-F0AFF555FA35}" type="slidenum">
              <a:rPr lang="en-US" altLang="en-US" sz="1200" b="0" smtClean="0">
                <a:latin typeface="Times New Roman" panose="02020603050405020304" pitchFamily="18" charset="0"/>
              </a:rPr>
              <a:pPr/>
              <a:t>1</a:t>
            </a:fld>
            <a:endParaRPr lang="en-US" altLang="en-US" sz="1200" b="0" smtClean="0">
              <a:latin typeface="Times New Roman" panose="02020603050405020304" pitchFamily="18" charset="0"/>
            </a:endParaRPr>
          </a:p>
        </p:txBody>
      </p:sp>
      <p:sp>
        <p:nvSpPr>
          <p:cNvPr id="5123" name="Rectangle 1026"/>
          <p:cNvSpPr>
            <a:spLocks noChangeArrowheads="1" noTextEdit="1"/>
          </p:cNvSpPr>
          <p:nvPr>
            <p:ph type="sldImg"/>
          </p:nvPr>
        </p:nvSpPr>
        <p:spPr>
          <a:xfrm>
            <a:off x="1144588" y="687388"/>
            <a:ext cx="4568825" cy="3425825"/>
          </a:xfrm>
          <a:ln w="12700"/>
        </p:spPr>
      </p:sp>
      <p:sp>
        <p:nvSpPr>
          <p:cNvPr id="5124" name="Rectangle 1027"/>
          <p:cNvSpPr>
            <a:spLocks noGrp="1" noChangeArrowheads="1"/>
          </p:cNvSpPr>
          <p:nvPr>
            <p:ph type="body" idx="1"/>
          </p:nvPr>
        </p:nvSpPr>
        <p:spPr>
          <a:noFill/>
        </p:spPr>
        <p:txBody>
          <a:bodyPr lIns="92075" tIns="46038" rIns="92075" bIns="46038"/>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ADCE02C6-6504-4FA8-820D-5882BDE10DD1}" type="slidenum">
              <a:rPr lang="en-US" altLang="en-US" sz="1200" b="0" smtClean="0">
                <a:latin typeface="Times New Roman" panose="02020603050405020304" pitchFamily="18" charset="0"/>
              </a:rPr>
              <a:pPr/>
              <a:t>11</a:t>
            </a:fld>
            <a:endParaRPr lang="en-US" altLang="en-US" sz="1200" b="0" smtClean="0">
              <a:latin typeface="Times New Roman" panose="02020603050405020304" pitchFamily="18" charset="0"/>
            </a:endParaRPr>
          </a:p>
        </p:txBody>
      </p:sp>
      <p:sp>
        <p:nvSpPr>
          <p:cNvPr id="24579" name="Rectangle 2"/>
          <p:cNvSpPr>
            <a:spLocks noChangeArrowheads="1" noTextEdit="1"/>
          </p:cNvSpPr>
          <p:nvPr>
            <p:ph type="sldImg"/>
          </p:nvPr>
        </p:nvSpPr>
        <p:spPr>
          <a:xfrm>
            <a:off x="1144588" y="687388"/>
            <a:ext cx="4568825" cy="3425825"/>
          </a:xfrm>
          <a:ln w="12700"/>
        </p:spPr>
      </p:sp>
      <p:sp>
        <p:nvSpPr>
          <p:cNvPr id="24580" name="Rectangle 3"/>
          <p:cNvSpPr>
            <a:spLocks noGrp="1" noChangeArrowheads="1"/>
          </p:cNvSpPr>
          <p:nvPr>
            <p:ph type="body" idx="1"/>
          </p:nvPr>
        </p:nvSpPr>
        <p:spPr>
          <a:noFill/>
        </p:spPr>
        <p:txBody>
          <a:bodyPr lIns="92075" tIns="46038" rIns="92075" bIns="46038"/>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CF63967F-1273-4B95-929A-00584490FDCA}" type="slidenum">
              <a:rPr lang="en-US" altLang="en-US" sz="1200" b="0" smtClean="0">
                <a:latin typeface="Times New Roman" panose="02020603050405020304" pitchFamily="18" charset="0"/>
              </a:rPr>
              <a:pPr/>
              <a:t>12</a:t>
            </a:fld>
            <a:endParaRPr lang="en-US" altLang="en-US" sz="1200" b="0" smtClean="0">
              <a:latin typeface="Times New Roman" panose="02020603050405020304" pitchFamily="18" charset="0"/>
            </a:endParaRPr>
          </a:p>
        </p:txBody>
      </p:sp>
      <p:sp>
        <p:nvSpPr>
          <p:cNvPr id="26627" name="Rectangle 2"/>
          <p:cNvSpPr>
            <a:spLocks noChangeArrowheads="1" noTextEdit="1"/>
          </p:cNvSpPr>
          <p:nvPr>
            <p:ph type="sldImg"/>
          </p:nvPr>
        </p:nvSpPr>
        <p:spPr>
          <a:xfrm>
            <a:off x="1144588" y="687388"/>
            <a:ext cx="4568825" cy="3425825"/>
          </a:xfrm>
          <a:ln w="12700"/>
        </p:spPr>
      </p:sp>
      <p:sp>
        <p:nvSpPr>
          <p:cNvPr id="26628" name="Rectangle 3"/>
          <p:cNvSpPr>
            <a:spLocks noGrp="1" noChangeArrowheads="1"/>
          </p:cNvSpPr>
          <p:nvPr>
            <p:ph type="body" idx="1"/>
          </p:nvPr>
        </p:nvSpPr>
        <p:spPr>
          <a:noFill/>
        </p:spPr>
        <p:txBody>
          <a:bodyPr lIns="92075" tIns="46038" rIns="92075" bIns="46038"/>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5EE9E20E-B3AE-4058-8067-3D4B26F741E6}" type="slidenum">
              <a:rPr lang="en-US" altLang="en-US" sz="1200" b="0" smtClean="0">
                <a:latin typeface="Times New Roman" panose="02020603050405020304" pitchFamily="18" charset="0"/>
              </a:rPr>
              <a:pPr/>
              <a:t>13</a:t>
            </a:fld>
            <a:endParaRPr lang="en-US" altLang="en-US" sz="1200" b="0" smtClean="0">
              <a:latin typeface="Times New Roman" panose="02020603050405020304" pitchFamily="18" charset="0"/>
            </a:endParaRPr>
          </a:p>
        </p:txBody>
      </p:sp>
      <p:sp>
        <p:nvSpPr>
          <p:cNvPr id="28675" name="Rectangle 2"/>
          <p:cNvSpPr>
            <a:spLocks noChangeArrowheads="1" noTextEdit="1"/>
          </p:cNvSpPr>
          <p:nvPr>
            <p:ph type="sldImg"/>
          </p:nvPr>
        </p:nvSpPr>
        <p:spPr>
          <a:solidFill>
            <a:srgbClr val="FFFFFF"/>
          </a:solidFill>
          <a:ln/>
        </p:spPr>
      </p:sp>
      <p:sp>
        <p:nvSpPr>
          <p:cNvPr id="28676" name="Rectangle 3"/>
          <p:cNvSpPr>
            <a:spLocks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36BC73E2-70CA-4319-AE89-97695EAB4B0F}" type="slidenum">
              <a:rPr lang="en-US" altLang="en-US" sz="1200" b="0" smtClean="0">
                <a:latin typeface="Times New Roman" panose="02020603050405020304" pitchFamily="18" charset="0"/>
              </a:rPr>
              <a:pPr/>
              <a:t>14</a:t>
            </a:fld>
            <a:endParaRPr lang="en-US" altLang="en-US" sz="1200" b="0" smtClean="0">
              <a:latin typeface="Times New Roman" panose="02020603050405020304" pitchFamily="18" charset="0"/>
            </a:endParaRPr>
          </a:p>
        </p:txBody>
      </p:sp>
      <p:sp>
        <p:nvSpPr>
          <p:cNvPr id="30723" name="Rectangle 2"/>
          <p:cNvSpPr>
            <a:spLocks noChangeArrowheads="1" noTextEdit="1"/>
          </p:cNvSpPr>
          <p:nvPr>
            <p:ph type="sldImg"/>
          </p:nvPr>
        </p:nvSpPr>
        <p:spPr>
          <a:xfrm>
            <a:off x="1160463" y="668338"/>
            <a:ext cx="4552950" cy="3414712"/>
          </a:xfrm>
          <a:ln/>
        </p:spPr>
      </p:sp>
      <p:sp>
        <p:nvSpPr>
          <p:cNvPr id="30724" name="Rectangle 3"/>
          <p:cNvSpPr>
            <a:spLocks noGrp="1" noChangeArrowheads="1"/>
          </p:cNvSpPr>
          <p:nvPr>
            <p:ph type="body" idx="1"/>
          </p:nvPr>
        </p:nvSpPr>
        <p:spPr>
          <a:xfrm>
            <a:off x="227013" y="4232275"/>
            <a:ext cx="6496050" cy="4751388"/>
          </a:xfrm>
          <a:noFill/>
        </p:spPr>
        <p:txBody>
          <a:bodyPr/>
          <a:lstStyle/>
          <a:p>
            <a:pPr marL="228600" indent="-228600" eaLnBrk="1" hangingPunct="1">
              <a:tabLst>
                <a:tab pos="457200" algn="l"/>
              </a:tabLst>
            </a:pPr>
            <a:endParaRPr lang="en-GB" altLang="en-US" smtClean="0"/>
          </a:p>
        </p:txBody>
      </p:sp>
      <p:sp>
        <p:nvSpPr>
          <p:cNvPr id="30725"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eaLnBrk="1" hangingPunct="1">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05AFBA90-5C5A-4754-A1EF-BA5B700FFAB2}" type="slidenum">
              <a:rPr lang="en-US" altLang="en-US" sz="1200" b="0" smtClean="0">
                <a:latin typeface="Times New Roman" panose="02020603050405020304" pitchFamily="18" charset="0"/>
              </a:rPr>
              <a:pPr/>
              <a:t>16</a:t>
            </a:fld>
            <a:endParaRPr lang="en-US" altLang="en-US" sz="1200" b="0" smtClean="0">
              <a:latin typeface="Times New Roman" panose="02020603050405020304" pitchFamily="18" charset="0"/>
            </a:endParaRPr>
          </a:p>
        </p:txBody>
      </p:sp>
      <p:sp>
        <p:nvSpPr>
          <p:cNvPr id="33795" name="Rectangle 2"/>
          <p:cNvSpPr>
            <a:spLocks noChangeArrowheads="1" noTextEdit="1"/>
          </p:cNvSpPr>
          <p:nvPr>
            <p:ph type="sldImg"/>
          </p:nvPr>
        </p:nvSpPr>
        <p:spPr>
          <a:solidFill>
            <a:srgbClr val="FFFFFF"/>
          </a:solidFill>
          <a:ln/>
        </p:spPr>
      </p:sp>
      <p:sp>
        <p:nvSpPr>
          <p:cNvPr id="33796" name="Rectangle 3"/>
          <p:cNvSpPr>
            <a:spLocks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AE41A530-7BB0-4AB4-AB7C-929A0C79E471}" type="slidenum">
              <a:rPr lang="en-US" altLang="en-US" sz="1200" b="0" smtClean="0">
                <a:latin typeface="Times New Roman" panose="02020603050405020304" pitchFamily="18" charset="0"/>
              </a:rPr>
              <a:pPr/>
              <a:t>18</a:t>
            </a:fld>
            <a:endParaRPr lang="en-US" altLang="en-US" sz="1200" b="0" smtClean="0">
              <a:latin typeface="Times New Roman" panose="02020603050405020304" pitchFamily="18" charset="0"/>
            </a:endParaRPr>
          </a:p>
        </p:txBody>
      </p:sp>
      <p:sp>
        <p:nvSpPr>
          <p:cNvPr id="36867" name="Rectangle 2"/>
          <p:cNvSpPr>
            <a:spLocks noChangeArrowheads="1" noTextEdit="1"/>
          </p:cNvSpPr>
          <p:nvPr>
            <p:ph type="sldImg"/>
          </p:nvPr>
        </p:nvSpPr>
        <p:spPr>
          <a:xfrm>
            <a:off x="1036638" y="668338"/>
            <a:ext cx="4799012" cy="3598862"/>
          </a:xfrm>
          <a:ln/>
        </p:spPr>
      </p:sp>
      <p:sp>
        <p:nvSpPr>
          <p:cNvPr id="36868" name="Rectangle 3"/>
          <p:cNvSpPr>
            <a:spLocks noGrp="1" noChangeArrowheads="1"/>
          </p:cNvSpPr>
          <p:nvPr>
            <p:ph type="body" idx="1"/>
          </p:nvPr>
        </p:nvSpPr>
        <p:spPr>
          <a:xfrm>
            <a:off x="228600" y="4233863"/>
            <a:ext cx="6494463" cy="4749800"/>
          </a:xfrm>
          <a:noFill/>
        </p:spPr>
        <p:txBody>
          <a:bodyPr lIns="89730" tIns="44865" rIns="89730" bIns="44865"/>
          <a:lstStyle/>
          <a:p>
            <a:pPr eaLnBrk="1" hangingPunct="1">
              <a:tabLst>
                <a:tab pos="457200" algn="l"/>
              </a:tabLst>
            </a:pPr>
            <a:r>
              <a:rPr lang="en-GB" altLang="en-US" smtClean="0"/>
              <a:t>Learning cycles for the perceptron above.  Note the initial weights are selected at random:</a:t>
            </a:r>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r>
              <a:rPr lang="en-GB" altLang="en-US" smtClean="0"/>
              <a:t>Step 1.  Input is </a:t>
            </a:r>
            <a:r>
              <a:rPr lang="en-GB" altLang="en-US" b="1" i="1" smtClean="0"/>
              <a:t>x</a:t>
            </a:r>
            <a:r>
              <a:rPr lang="en-GB" altLang="en-US" b="1" i="1" baseline="-25000" smtClean="0"/>
              <a:t>1</a:t>
            </a:r>
            <a:r>
              <a:rPr lang="en-GB" altLang="en-US" b="1" i="1" smtClean="0"/>
              <a:t> </a:t>
            </a:r>
            <a:r>
              <a:rPr lang="en-GB" altLang="en-US" smtClean="0"/>
              <a:t>and the desired output is </a:t>
            </a:r>
            <a:r>
              <a:rPr lang="en-GB" altLang="en-US" b="1" i="1" smtClean="0"/>
              <a:t>d</a:t>
            </a:r>
            <a:r>
              <a:rPr lang="en-GB" altLang="en-US" b="1" i="1" baseline="-25000" smtClean="0"/>
              <a:t>1</a:t>
            </a:r>
            <a:r>
              <a:rPr lang="en-GB" altLang="en-US" smtClean="0"/>
              <a:t>:</a:t>
            </a:r>
          </a:p>
        </p:txBody>
      </p:sp>
      <p:sp>
        <p:nvSpPr>
          <p:cNvPr id="36869" name="Text Box 4"/>
          <p:cNvSpPr txBox="1">
            <a:spLocks noChangeArrowheads="1"/>
          </p:cNvSpPr>
          <p:nvPr/>
        </p:nvSpPr>
        <p:spPr bwMode="auto">
          <a:xfrm>
            <a:off x="2644775" y="7646988"/>
            <a:ext cx="19621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30" tIns="44865" rIns="89730" bIns="44865">
            <a:spAutoFit/>
          </a:bodyPr>
          <a:lstStyle>
            <a:lvl1pPr defTabSz="896938">
              <a:defRPr sz="3200" b="1">
                <a:solidFill>
                  <a:schemeClr val="tx1"/>
                </a:solidFill>
                <a:latin typeface="Tahoma" panose="020B0604030504040204" pitchFamily="34" charset="0"/>
              </a:defRPr>
            </a:lvl1pPr>
            <a:lvl2pPr marL="742950" indent="-285750" defTabSz="896938">
              <a:defRPr sz="3200" b="1">
                <a:solidFill>
                  <a:schemeClr val="tx1"/>
                </a:solidFill>
                <a:latin typeface="Tahoma" panose="020B0604030504040204" pitchFamily="34" charset="0"/>
              </a:defRPr>
            </a:lvl2pPr>
            <a:lvl3pPr marL="1143000" indent="-228600" defTabSz="896938">
              <a:defRPr sz="3200" b="1">
                <a:solidFill>
                  <a:schemeClr val="tx1"/>
                </a:solidFill>
                <a:latin typeface="Tahoma" panose="020B0604030504040204" pitchFamily="34" charset="0"/>
              </a:defRPr>
            </a:lvl3pPr>
            <a:lvl4pPr marL="1600200" indent="-228600" defTabSz="896938">
              <a:defRPr sz="3200" b="1">
                <a:solidFill>
                  <a:schemeClr val="tx1"/>
                </a:solidFill>
                <a:latin typeface="Tahoma" panose="020B0604030504040204" pitchFamily="34" charset="0"/>
              </a:defRPr>
            </a:lvl4pPr>
            <a:lvl5pPr marL="2057400" indent="-228600" defTabSz="896938">
              <a:defRPr sz="3200" b="1">
                <a:solidFill>
                  <a:schemeClr val="tx1"/>
                </a:solidFill>
                <a:latin typeface="Tahoma" panose="020B0604030504040204" pitchFamily="34" charset="0"/>
              </a:defRPr>
            </a:lvl5pPr>
            <a:lvl6pPr marL="2514600" indent="-228600" defTabSz="896938" eaLnBrk="0" fontAlgn="base" hangingPunct="0">
              <a:spcBef>
                <a:spcPct val="0"/>
              </a:spcBef>
              <a:spcAft>
                <a:spcPct val="0"/>
              </a:spcAft>
              <a:defRPr sz="3200" b="1">
                <a:solidFill>
                  <a:schemeClr val="tx1"/>
                </a:solidFill>
                <a:latin typeface="Tahoma" panose="020B0604030504040204" pitchFamily="34" charset="0"/>
              </a:defRPr>
            </a:lvl6pPr>
            <a:lvl7pPr marL="2971800" indent="-228600" defTabSz="896938" eaLnBrk="0" fontAlgn="base" hangingPunct="0">
              <a:spcBef>
                <a:spcPct val="0"/>
              </a:spcBef>
              <a:spcAft>
                <a:spcPct val="0"/>
              </a:spcAft>
              <a:defRPr sz="3200" b="1">
                <a:solidFill>
                  <a:schemeClr val="tx1"/>
                </a:solidFill>
                <a:latin typeface="Tahoma" panose="020B0604030504040204" pitchFamily="34" charset="0"/>
              </a:defRPr>
            </a:lvl7pPr>
            <a:lvl8pPr marL="3429000" indent="-228600" defTabSz="896938" eaLnBrk="0" fontAlgn="base" hangingPunct="0">
              <a:spcBef>
                <a:spcPct val="0"/>
              </a:spcBef>
              <a:spcAft>
                <a:spcPct val="0"/>
              </a:spcAft>
              <a:defRPr sz="3200" b="1">
                <a:solidFill>
                  <a:schemeClr val="tx1"/>
                </a:solidFill>
                <a:latin typeface="Tahoma" panose="020B0604030504040204" pitchFamily="34" charset="0"/>
              </a:defRPr>
            </a:lvl8pPr>
            <a:lvl9pPr marL="3886200" indent="-228600" defTabSz="896938" eaLnBrk="0" fontAlgn="base" hangingPunct="0">
              <a:spcBef>
                <a:spcPct val="0"/>
              </a:spcBef>
              <a:spcAft>
                <a:spcPct val="0"/>
              </a:spcAft>
              <a:defRPr sz="3200" b="1">
                <a:solidFill>
                  <a:schemeClr val="tx1"/>
                </a:solidFill>
                <a:latin typeface="Tahoma" panose="020B0604030504040204" pitchFamily="34" charset="0"/>
              </a:defRPr>
            </a:lvl9pPr>
          </a:lstStyle>
          <a:p>
            <a:pPr eaLnBrk="1" hangingPunct="1">
              <a:spcBef>
                <a:spcPct val="50000"/>
              </a:spcBef>
            </a:pPr>
            <a:endParaRPr lang="en-GB" altLang="en-US" sz="2400" b="0">
              <a:latin typeface="Times New Roman" panose="02020603050405020304" pitchFamily="18" charset="0"/>
            </a:endParaRPr>
          </a:p>
        </p:txBody>
      </p:sp>
      <p:graphicFrame>
        <p:nvGraphicFramePr>
          <p:cNvPr id="36870" name="Object 5"/>
          <p:cNvGraphicFramePr>
            <a:graphicFrameLocks noChangeAspect="1"/>
          </p:cNvGraphicFramePr>
          <p:nvPr/>
        </p:nvGraphicFramePr>
        <p:xfrm>
          <a:off x="1963738" y="4676775"/>
          <a:ext cx="3019425" cy="593725"/>
        </p:xfrm>
        <a:graphic>
          <a:graphicData uri="http://schemas.openxmlformats.org/presentationml/2006/ole">
            <mc:AlternateContent xmlns:mc="http://schemas.openxmlformats.org/markup-compatibility/2006">
              <mc:Choice xmlns:v="urn:schemas-microsoft-com:vml" Requires="v">
                <p:oleObj spid="_x0000_s36872" name="Equation" r:id="rId4" imgW="1206500" imgH="228600" progId="Equation.3">
                  <p:embed/>
                </p:oleObj>
              </mc:Choice>
              <mc:Fallback>
                <p:oleObj name="Equation" r:id="rId4" imgW="12065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3738" y="4676775"/>
                        <a:ext cx="301942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5C3E7473-8976-4D39-BD10-7DFE607253B5}" type="slidenum">
              <a:rPr lang="en-US" altLang="en-US" sz="1200" b="0" smtClean="0">
                <a:latin typeface="Times New Roman" panose="02020603050405020304" pitchFamily="18" charset="0"/>
              </a:rPr>
              <a:pPr/>
              <a:t>19</a:t>
            </a:fld>
            <a:endParaRPr lang="en-US" altLang="en-US" sz="1200" b="0" smtClean="0">
              <a:latin typeface="Times New Roman" panose="02020603050405020304" pitchFamily="18" charset="0"/>
            </a:endParaRPr>
          </a:p>
        </p:txBody>
      </p:sp>
      <p:sp>
        <p:nvSpPr>
          <p:cNvPr id="38915" name="Rectangle 2"/>
          <p:cNvSpPr>
            <a:spLocks noChangeArrowheads="1" noTextEdit="1"/>
          </p:cNvSpPr>
          <p:nvPr>
            <p:ph type="sldImg"/>
          </p:nvPr>
        </p:nvSpPr>
        <p:spPr>
          <a:xfrm>
            <a:off x="1157288" y="668338"/>
            <a:ext cx="4552950" cy="3414712"/>
          </a:xfrm>
          <a:ln/>
        </p:spPr>
      </p:sp>
      <p:sp>
        <p:nvSpPr>
          <p:cNvPr id="38916" name="Rectangle 3"/>
          <p:cNvSpPr>
            <a:spLocks noGrp="1" noChangeArrowheads="1"/>
          </p:cNvSpPr>
          <p:nvPr>
            <p:ph type="body" idx="1"/>
          </p:nvPr>
        </p:nvSpPr>
        <p:spPr>
          <a:xfrm>
            <a:off x="228600" y="4233863"/>
            <a:ext cx="6494463" cy="4749800"/>
          </a:xfrm>
          <a:noFill/>
        </p:spPr>
        <p:txBody>
          <a:bodyPr lIns="89730" tIns="44865" rIns="89730" bIns="44865"/>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38917" name="Text Box 4"/>
          <p:cNvSpPr txBox="1">
            <a:spLocks noChangeArrowheads="1"/>
          </p:cNvSpPr>
          <p:nvPr/>
        </p:nvSpPr>
        <p:spPr bwMode="auto">
          <a:xfrm>
            <a:off x="2644775" y="7646988"/>
            <a:ext cx="19621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30" tIns="44865" rIns="89730" bIns="44865">
            <a:spAutoFit/>
          </a:bodyPr>
          <a:lstStyle>
            <a:lvl1pPr defTabSz="896938">
              <a:defRPr sz="3200" b="1">
                <a:solidFill>
                  <a:schemeClr val="tx1"/>
                </a:solidFill>
                <a:latin typeface="Tahoma" panose="020B0604030504040204" pitchFamily="34" charset="0"/>
              </a:defRPr>
            </a:lvl1pPr>
            <a:lvl2pPr marL="742950" indent="-285750" defTabSz="896938">
              <a:defRPr sz="3200" b="1">
                <a:solidFill>
                  <a:schemeClr val="tx1"/>
                </a:solidFill>
                <a:latin typeface="Tahoma" panose="020B0604030504040204" pitchFamily="34" charset="0"/>
              </a:defRPr>
            </a:lvl2pPr>
            <a:lvl3pPr marL="1143000" indent="-228600" defTabSz="896938">
              <a:defRPr sz="3200" b="1">
                <a:solidFill>
                  <a:schemeClr val="tx1"/>
                </a:solidFill>
                <a:latin typeface="Tahoma" panose="020B0604030504040204" pitchFamily="34" charset="0"/>
              </a:defRPr>
            </a:lvl3pPr>
            <a:lvl4pPr marL="1600200" indent="-228600" defTabSz="896938">
              <a:defRPr sz="3200" b="1">
                <a:solidFill>
                  <a:schemeClr val="tx1"/>
                </a:solidFill>
                <a:latin typeface="Tahoma" panose="020B0604030504040204" pitchFamily="34" charset="0"/>
              </a:defRPr>
            </a:lvl4pPr>
            <a:lvl5pPr marL="2057400" indent="-228600" defTabSz="896938">
              <a:defRPr sz="3200" b="1">
                <a:solidFill>
                  <a:schemeClr val="tx1"/>
                </a:solidFill>
                <a:latin typeface="Tahoma" panose="020B0604030504040204" pitchFamily="34" charset="0"/>
              </a:defRPr>
            </a:lvl5pPr>
            <a:lvl6pPr marL="2514600" indent="-228600" defTabSz="896938" eaLnBrk="0" fontAlgn="base" hangingPunct="0">
              <a:spcBef>
                <a:spcPct val="0"/>
              </a:spcBef>
              <a:spcAft>
                <a:spcPct val="0"/>
              </a:spcAft>
              <a:defRPr sz="3200" b="1">
                <a:solidFill>
                  <a:schemeClr val="tx1"/>
                </a:solidFill>
                <a:latin typeface="Tahoma" panose="020B0604030504040204" pitchFamily="34" charset="0"/>
              </a:defRPr>
            </a:lvl6pPr>
            <a:lvl7pPr marL="2971800" indent="-228600" defTabSz="896938" eaLnBrk="0" fontAlgn="base" hangingPunct="0">
              <a:spcBef>
                <a:spcPct val="0"/>
              </a:spcBef>
              <a:spcAft>
                <a:spcPct val="0"/>
              </a:spcAft>
              <a:defRPr sz="3200" b="1">
                <a:solidFill>
                  <a:schemeClr val="tx1"/>
                </a:solidFill>
                <a:latin typeface="Tahoma" panose="020B0604030504040204" pitchFamily="34" charset="0"/>
              </a:defRPr>
            </a:lvl7pPr>
            <a:lvl8pPr marL="3429000" indent="-228600" defTabSz="896938" eaLnBrk="0" fontAlgn="base" hangingPunct="0">
              <a:spcBef>
                <a:spcPct val="0"/>
              </a:spcBef>
              <a:spcAft>
                <a:spcPct val="0"/>
              </a:spcAft>
              <a:defRPr sz="3200" b="1">
                <a:solidFill>
                  <a:schemeClr val="tx1"/>
                </a:solidFill>
                <a:latin typeface="Tahoma" panose="020B0604030504040204" pitchFamily="34" charset="0"/>
              </a:defRPr>
            </a:lvl8pPr>
            <a:lvl9pPr marL="3886200" indent="-228600" defTabSz="896938" eaLnBrk="0" fontAlgn="base" hangingPunct="0">
              <a:spcBef>
                <a:spcPct val="0"/>
              </a:spcBef>
              <a:spcAft>
                <a:spcPct val="0"/>
              </a:spcAft>
              <a:defRPr sz="3200" b="1">
                <a:solidFill>
                  <a:schemeClr val="tx1"/>
                </a:solidFill>
                <a:latin typeface="Tahoma" panose="020B0604030504040204" pitchFamily="34" charset="0"/>
              </a:defRPr>
            </a:lvl9pPr>
          </a:lstStyle>
          <a:p>
            <a:pPr eaLnBrk="1" hangingPunct="1">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6B3F6CB0-0D02-46A6-B34C-675E9B51DCC2}" type="slidenum">
              <a:rPr lang="en-US" altLang="en-US" sz="1200" b="0" smtClean="0">
                <a:latin typeface="Times New Roman" panose="02020603050405020304" pitchFamily="18" charset="0"/>
              </a:rPr>
              <a:pPr/>
              <a:t>20</a:t>
            </a:fld>
            <a:endParaRPr lang="en-US" altLang="en-US" sz="1200" b="0" smtClean="0">
              <a:latin typeface="Times New Roman" panose="02020603050405020304" pitchFamily="18" charset="0"/>
            </a:endParaRPr>
          </a:p>
        </p:txBody>
      </p:sp>
      <p:sp>
        <p:nvSpPr>
          <p:cNvPr id="40963" name="Rectangle 2"/>
          <p:cNvSpPr>
            <a:spLocks noChangeArrowheads="1" noTextEdit="1"/>
          </p:cNvSpPr>
          <p:nvPr>
            <p:ph type="sldImg"/>
          </p:nvPr>
        </p:nvSpPr>
        <p:spPr>
          <a:xfrm>
            <a:off x="1157288" y="668338"/>
            <a:ext cx="4552950" cy="3414712"/>
          </a:xfrm>
          <a:ln/>
        </p:spPr>
      </p:sp>
      <p:sp>
        <p:nvSpPr>
          <p:cNvPr id="40964" name="Rectangle 3"/>
          <p:cNvSpPr>
            <a:spLocks noGrp="1" noChangeArrowheads="1"/>
          </p:cNvSpPr>
          <p:nvPr>
            <p:ph type="body" idx="1"/>
          </p:nvPr>
        </p:nvSpPr>
        <p:spPr>
          <a:xfrm>
            <a:off x="228600" y="4233863"/>
            <a:ext cx="6494463" cy="4749800"/>
          </a:xfrm>
          <a:noFill/>
        </p:spPr>
        <p:txBody>
          <a:bodyPr lIns="89730" tIns="44865" rIns="89730" bIns="44865"/>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40965" name="Text Box 4"/>
          <p:cNvSpPr txBox="1">
            <a:spLocks noChangeArrowheads="1"/>
          </p:cNvSpPr>
          <p:nvPr/>
        </p:nvSpPr>
        <p:spPr bwMode="auto">
          <a:xfrm>
            <a:off x="2644775" y="7646988"/>
            <a:ext cx="19621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30" tIns="44865" rIns="89730" bIns="44865">
            <a:spAutoFit/>
          </a:bodyPr>
          <a:lstStyle>
            <a:lvl1pPr defTabSz="896938">
              <a:defRPr sz="3200" b="1">
                <a:solidFill>
                  <a:schemeClr val="tx1"/>
                </a:solidFill>
                <a:latin typeface="Tahoma" panose="020B0604030504040204" pitchFamily="34" charset="0"/>
              </a:defRPr>
            </a:lvl1pPr>
            <a:lvl2pPr marL="742950" indent="-285750" defTabSz="896938">
              <a:defRPr sz="3200" b="1">
                <a:solidFill>
                  <a:schemeClr val="tx1"/>
                </a:solidFill>
                <a:latin typeface="Tahoma" panose="020B0604030504040204" pitchFamily="34" charset="0"/>
              </a:defRPr>
            </a:lvl2pPr>
            <a:lvl3pPr marL="1143000" indent="-228600" defTabSz="896938">
              <a:defRPr sz="3200" b="1">
                <a:solidFill>
                  <a:schemeClr val="tx1"/>
                </a:solidFill>
                <a:latin typeface="Tahoma" panose="020B0604030504040204" pitchFamily="34" charset="0"/>
              </a:defRPr>
            </a:lvl3pPr>
            <a:lvl4pPr marL="1600200" indent="-228600" defTabSz="896938">
              <a:defRPr sz="3200" b="1">
                <a:solidFill>
                  <a:schemeClr val="tx1"/>
                </a:solidFill>
                <a:latin typeface="Tahoma" panose="020B0604030504040204" pitchFamily="34" charset="0"/>
              </a:defRPr>
            </a:lvl4pPr>
            <a:lvl5pPr marL="2057400" indent="-228600" defTabSz="896938">
              <a:defRPr sz="3200" b="1">
                <a:solidFill>
                  <a:schemeClr val="tx1"/>
                </a:solidFill>
                <a:latin typeface="Tahoma" panose="020B0604030504040204" pitchFamily="34" charset="0"/>
              </a:defRPr>
            </a:lvl5pPr>
            <a:lvl6pPr marL="2514600" indent="-228600" defTabSz="896938" eaLnBrk="0" fontAlgn="base" hangingPunct="0">
              <a:spcBef>
                <a:spcPct val="0"/>
              </a:spcBef>
              <a:spcAft>
                <a:spcPct val="0"/>
              </a:spcAft>
              <a:defRPr sz="3200" b="1">
                <a:solidFill>
                  <a:schemeClr val="tx1"/>
                </a:solidFill>
                <a:latin typeface="Tahoma" panose="020B0604030504040204" pitchFamily="34" charset="0"/>
              </a:defRPr>
            </a:lvl6pPr>
            <a:lvl7pPr marL="2971800" indent="-228600" defTabSz="896938" eaLnBrk="0" fontAlgn="base" hangingPunct="0">
              <a:spcBef>
                <a:spcPct val="0"/>
              </a:spcBef>
              <a:spcAft>
                <a:spcPct val="0"/>
              </a:spcAft>
              <a:defRPr sz="3200" b="1">
                <a:solidFill>
                  <a:schemeClr val="tx1"/>
                </a:solidFill>
                <a:latin typeface="Tahoma" panose="020B0604030504040204" pitchFamily="34" charset="0"/>
              </a:defRPr>
            </a:lvl7pPr>
            <a:lvl8pPr marL="3429000" indent="-228600" defTabSz="896938" eaLnBrk="0" fontAlgn="base" hangingPunct="0">
              <a:spcBef>
                <a:spcPct val="0"/>
              </a:spcBef>
              <a:spcAft>
                <a:spcPct val="0"/>
              </a:spcAft>
              <a:defRPr sz="3200" b="1">
                <a:solidFill>
                  <a:schemeClr val="tx1"/>
                </a:solidFill>
                <a:latin typeface="Tahoma" panose="020B0604030504040204" pitchFamily="34" charset="0"/>
              </a:defRPr>
            </a:lvl8pPr>
            <a:lvl9pPr marL="3886200" indent="-228600" defTabSz="896938" eaLnBrk="0" fontAlgn="base" hangingPunct="0">
              <a:spcBef>
                <a:spcPct val="0"/>
              </a:spcBef>
              <a:spcAft>
                <a:spcPct val="0"/>
              </a:spcAft>
              <a:defRPr sz="3200" b="1">
                <a:solidFill>
                  <a:schemeClr val="tx1"/>
                </a:solidFill>
                <a:latin typeface="Tahoma" panose="020B0604030504040204" pitchFamily="34" charset="0"/>
              </a:defRPr>
            </a:lvl9pPr>
          </a:lstStyle>
          <a:p>
            <a:pPr eaLnBrk="1" hangingPunct="1">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E9E7DF94-7448-4411-9623-D32EAA456C6F}" type="slidenum">
              <a:rPr lang="en-US" altLang="en-US" sz="1200" b="0" smtClean="0">
                <a:latin typeface="Times New Roman" panose="02020603050405020304" pitchFamily="18" charset="0"/>
              </a:rPr>
              <a:pPr/>
              <a:t>21</a:t>
            </a:fld>
            <a:endParaRPr lang="en-US" altLang="en-US" sz="1200" b="0" smtClean="0">
              <a:latin typeface="Times New Roman" panose="02020603050405020304" pitchFamily="18" charset="0"/>
            </a:endParaRPr>
          </a:p>
        </p:txBody>
      </p:sp>
      <p:sp>
        <p:nvSpPr>
          <p:cNvPr id="43011" name="Rectangle 2"/>
          <p:cNvSpPr>
            <a:spLocks noChangeArrowheads="1" noTextEdit="1"/>
          </p:cNvSpPr>
          <p:nvPr>
            <p:ph type="sldImg"/>
          </p:nvPr>
        </p:nvSpPr>
        <p:spPr>
          <a:xfrm>
            <a:off x="1157288" y="668338"/>
            <a:ext cx="4552950" cy="3414712"/>
          </a:xfrm>
          <a:ln/>
        </p:spPr>
      </p:sp>
      <p:sp>
        <p:nvSpPr>
          <p:cNvPr id="43012" name="Rectangle 3"/>
          <p:cNvSpPr>
            <a:spLocks noGrp="1" noChangeArrowheads="1"/>
          </p:cNvSpPr>
          <p:nvPr>
            <p:ph type="body" idx="1"/>
          </p:nvPr>
        </p:nvSpPr>
        <p:spPr>
          <a:xfrm>
            <a:off x="228600" y="4233863"/>
            <a:ext cx="6494463" cy="4749800"/>
          </a:xfrm>
          <a:noFill/>
        </p:spPr>
        <p:txBody>
          <a:bodyPr lIns="89730" tIns="44865" rIns="89730" bIns="44865"/>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43013" name="Text Box 4"/>
          <p:cNvSpPr txBox="1">
            <a:spLocks noChangeArrowheads="1"/>
          </p:cNvSpPr>
          <p:nvPr/>
        </p:nvSpPr>
        <p:spPr bwMode="auto">
          <a:xfrm>
            <a:off x="2644775" y="7646988"/>
            <a:ext cx="19621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30" tIns="44865" rIns="89730" bIns="44865">
            <a:spAutoFit/>
          </a:bodyPr>
          <a:lstStyle>
            <a:lvl1pPr defTabSz="896938">
              <a:defRPr sz="3200" b="1">
                <a:solidFill>
                  <a:schemeClr val="tx1"/>
                </a:solidFill>
                <a:latin typeface="Tahoma" panose="020B0604030504040204" pitchFamily="34" charset="0"/>
              </a:defRPr>
            </a:lvl1pPr>
            <a:lvl2pPr marL="742950" indent="-285750" defTabSz="896938">
              <a:defRPr sz="3200" b="1">
                <a:solidFill>
                  <a:schemeClr val="tx1"/>
                </a:solidFill>
                <a:latin typeface="Tahoma" panose="020B0604030504040204" pitchFamily="34" charset="0"/>
              </a:defRPr>
            </a:lvl2pPr>
            <a:lvl3pPr marL="1143000" indent="-228600" defTabSz="896938">
              <a:defRPr sz="3200" b="1">
                <a:solidFill>
                  <a:schemeClr val="tx1"/>
                </a:solidFill>
                <a:latin typeface="Tahoma" panose="020B0604030504040204" pitchFamily="34" charset="0"/>
              </a:defRPr>
            </a:lvl3pPr>
            <a:lvl4pPr marL="1600200" indent="-228600" defTabSz="896938">
              <a:defRPr sz="3200" b="1">
                <a:solidFill>
                  <a:schemeClr val="tx1"/>
                </a:solidFill>
                <a:latin typeface="Tahoma" panose="020B0604030504040204" pitchFamily="34" charset="0"/>
              </a:defRPr>
            </a:lvl4pPr>
            <a:lvl5pPr marL="2057400" indent="-228600" defTabSz="896938">
              <a:defRPr sz="3200" b="1">
                <a:solidFill>
                  <a:schemeClr val="tx1"/>
                </a:solidFill>
                <a:latin typeface="Tahoma" panose="020B0604030504040204" pitchFamily="34" charset="0"/>
              </a:defRPr>
            </a:lvl5pPr>
            <a:lvl6pPr marL="2514600" indent="-228600" defTabSz="896938" eaLnBrk="0" fontAlgn="base" hangingPunct="0">
              <a:spcBef>
                <a:spcPct val="0"/>
              </a:spcBef>
              <a:spcAft>
                <a:spcPct val="0"/>
              </a:spcAft>
              <a:defRPr sz="3200" b="1">
                <a:solidFill>
                  <a:schemeClr val="tx1"/>
                </a:solidFill>
                <a:latin typeface="Tahoma" panose="020B0604030504040204" pitchFamily="34" charset="0"/>
              </a:defRPr>
            </a:lvl6pPr>
            <a:lvl7pPr marL="2971800" indent="-228600" defTabSz="896938" eaLnBrk="0" fontAlgn="base" hangingPunct="0">
              <a:spcBef>
                <a:spcPct val="0"/>
              </a:spcBef>
              <a:spcAft>
                <a:spcPct val="0"/>
              </a:spcAft>
              <a:defRPr sz="3200" b="1">
                <a:solidFill>
                  <a:schemeClr val="tx1"/>
                </a:solidFill>
                <a:latin typeface="Tahoma" panose="020B0604030504040204" pitchFamily="34" charset="0"/>
              </a:defRPr>
            </a:lvl7pPr>
            <a:lvl8pPr marL="3429000" indent="-228600" defTabSz="896938" eaLnBrk="0" fontAlgn="base" hangingPunct="0">
              <a:spcBef>
                <a:spcPct val="0"/>
              </a:spcBef>
              <a:spcAft>
                <a:spcPct val="0"/>
              </a:spcAft>
              <a:defRPr sz="3200" b="1">
                <a:solidFill>
                  <a:schemeClr val="tx1"/>
                </a:solidFill>
                <a:latin typeface="Tahoma" panose="020B0604030504040204" pitchFamily="34" charset="0"/>
              </a:defRPr>
            </a:lvl8pPr>
            <a:lvl9pPr marL="3886200" indent="-228600" defTabSz="896938" eaLnBrk="0" fontAlgn="base" hangingPunct="0">
              <a:spcBef>
                <a:spcPct val="0"/>
              </a:spcBef>
              <a:spcAft>
                <a:spcPct val="0"/>
              </a:spcAft>
              <a:defRPr sz="3200" b="1">
                <a:solidFill>
                  <a:schemeClr val="tx1"/>
                </a:solidFill>
                <a:latin typeface="Tahoma" panose="020B0604030504040204" pitchFamily="34" charset="0"/>
              </a:defRPr>
            </a:lvl9pPr>
          </a:lstStyle>
          <a:p>
            <a:pPr eaLnBrk="1" hangingPunct="1">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1A8F9E31-8DB6-448D-87E5-E5DB90082D6F}" type="slidenum">
              <a:rPr lang="en-US" altLang="en-US" sz="1200" b="0" smtClean="0">
                <a:latin typeface="Times New Roman" panose="02020603050405020304" pitchFamily="18" charset="0"/>
              </a:rPr>
              <a:pPr/>
              <a:t>22</a:t>
            </a:fld>
            <a:endParaRPr lang="en-US" altLang="en-US" sz="1200" b="0" smtClean="0">
              <a:latin typeface="Times New Roman" panose="02020603050405020304" pitchFamily="18" charset="0"/>
            </a:endParaRPr>
          </a:p>
        </p:txBody>
      </p:sp>
      <p:sp>
        <p:nvSpPr>
          <p:cNvPr id="45059" name="Rectangle 2"/>
          <p:cNvSpPr>
            <a:spLocks noChangeArrowheads="1" noTextEdit="1"/>
          </p:cNvSpPr>
          <p:nvPr>
            <p:ph type="sldImg"/>
          </p:nvPr>
        </p:nvSpPr>
        <p:spPr>
          <a:xfrm>
            <a:off x="1160463" y="668338"/>
            <a:ext cx="4552950" cy="3414712"/>
          </a:xfrm>
          <a:ln/>
        </p:spPr>
      </p:sp>
      <p:sp>
        <p:nvSpPr>
          <p:cNvPr id="45060" name="Rectangle 3"/>
          <p:cNvSpPr>
            <a:spLocks noGrp="1" noChangeArrowheads="1"/>
          </p:cNvSpPr>
          <p:nvPr>
            <p:ph type="body" idx="1"/>
          </p:nvPr>
        </p:nvSpPr>
        <p:spPr>
          <a:xfrm>
            <a:off x="227013" y="4232275"/>
            <a:ext cx="6496050" cy="4751388"/>
          </a:xfrm>
          <a:noFill/>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45061"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eaLnBrk="1" hangingPunct="1">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65164780-7C48-4049-B64F-77D0ABF8FF03}" type="slidenum">
              <a:rPr lang="en-US" altLang="en-US" sz="1200" b="0" smtClean="0">
                <a:latin typeface="Times New Roman" panose="02020603050405020304" pitchFamily="18" charset="0"/>
              </a:rPr>
              <a:pPr/>
              <a:t>2</a:t>
            </a:fld>
            <a:endParaRPr lang="en-US" altLang="en-US" sz="1200" b="0" smtClean="0">
              <a:latin typeface="Times New Roman" panose="02020603050405020304" pitchFamily="18" charset="0"/>
            </a:endParaRPr>
          </a:p>
        </p:txBody>
      </p:sp>
      <p:sp>
        <p:nvSpPr>
          <p:cNvPr id="7171" name="Rectangle 2"/>
          <p:cNvSpPr>
            <a:spLocks noChangeArrowheads="1" noTextEdit="1"/>
          </p:cNvSpPr>
          <p:nvPr>
            <p:ph type="sldImg"/>
          </p:nvPr>
        </p:nvSpPr>
        <p:spPr>
          <a:xfrm>
            <a:off x="1144588" y="687388"/>
            <a:ext cx="4568825" cy="3425825"/>
          </a:xfrm>
          <a:ln w="12700"/>
        </p:spPr>
      </p:sp>
      <p:sp>
        <p:nvSpPr>
          <p:cNvPr id="7172" name="Rectangle 3"/>
          <p:cNvSpPr>
            <a:spLocks noGrp="1" noChangeArrowheads="1"/>
          </p:cNvSpPr>
          <p:nvPr>
            <p:ph type="body" idx="1"/>
          </p:nvPr>
        </p:nvSpPr>
        <p:spPr>
          <a:noFill/>
        </p:spPr>
        <p:txBody>
          <a:bodyPr lIns="92075" tIns="46038" rIns="92075" bIns="46038"/>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7135F88A-81A6-45D5-8003-6A0A5D000812}" type="slidenum">
              <a:rPr lang="en-US" altLang="en-US" sz="1200" b="0" smtClean="0">
                <a:latin typeface="Times New Roman" panose="02020603050405020304" pitchFamily="18" charset="0"/>
              </a:rPr>
              <a:pPr/>
              <a:t>23</a:t>
            </a:fld>
            <a:endParaRPr lang="en-US" altLang="en-US" sz="1200" b="0" smtClean="0">
              <a:latin typeface="Times New Roman" panose="02020603050405020304" pitchFamily="18" charset="0"/>
            </a:endParaRPr>
          </a:p>
        </p:txBody>
      </p:sp>
      <p:sp>
        <p:nvSpPr>
          <p:cNvPr id="47107" name="Rectangle 2"/>
          <p:cNvSpPr>
            <a:spLocks noChangeArrowheads="1" noTextEdit="1"/>
          </p:cNvSpPr>
          <p:nvPr>
            <p:ph type="sldImg"/>
          </p:nvPr>
        </p:nvSpPr>
        <p:spPr>
          <a:xfrm>
            <a:off x="1160463" y="668338"/>
            <a:ext cx="4552950" cy="3414712"/>
          </a:xfrm>
          <a:ln/>
        </p:spPr>
      </p:sp>
      <p:sp>
        <p:nvSpPr>
          <p:cNvPr id="47108" name="Rectangle 3"/>
          <p:cNvSpPr>
            <a:spLocks noGrp="1" noChangeArrowheads="1"/>
          </p:cNvSpPr>
          <p:nvPr>
            <p:ph type="body" idx="1"/>
          </p:nvPr>
        </p:nvSpPr>
        <p:spPr>
          <a:xfrm>
            <a:off x="227013" y="4232275"/>
            <a:ext cx="6496050" cy="4751388"/>
          </a:xfrm>
          <a:noFill/>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47109"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eaLnBrk="1" hangingPunct="1">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916F60DD-7B63-4FF8-9D51-65CF3644C8FB}" type="slidenum">
              <a:rPr lang="en-US" altLang="en-US" sz="1200" b="0" smtClean="0">
                <a:latin typeface="Times New Roman" panose="02020603050405020304" pitchFamily="18" charset="0"/>
              </a:rPr>
              <a:pPr/>
              <a:t>24</a:t>
            </a:fld>
            <a:endParaRPr lang="en-US" altLang="en-US" sz="1200" b="0" smtClean="0">
              <a:latin typeface="Times New Roman" panose="02020603050405020304" pitchFamily="18" charset="0"/>
            </a:endParaRPr>
          </a:p>
        </p:txBody>
      </p:sp>
      <p:sp>
        <p:nvSpPr>
          <p:cNvPr id="49155" name="Rectangle 2"/>
          <p:cNvSpPr>
            <a:spLocks noChangeArrowheads="1" noTextEdit="1"/>
          </p:cNvSpPr>
          <p:nvPr>
            <p:ph type="sldImg"/>
          </p:nvPr>
        </p:nvSpPr>
        <p:spPr>
          <a:xfrm>
            <a:off x="1160463" y="668338"/>
            <a:ext cx="4552950" cy="3414712"/>
          </a:xfrm>
          <a:ln/>
        </p:spPr>
      </p:sp>
      <p:sp>
        <p:nvSpPr>
          <p:cNvPr id="49156" name="Rectangle 3"/>
          <p:cNvSpPr>
            <a:spLocks noGrp="1" noChangeArrowheads="1"/>
          </p:cNvSpPr>
          <p:nvPr>
            <p:ph type="body" idx="1"/>
          </p:nvPr>
        </p:nvSpPr>
        <p:spPr>
          <a:xfrm>
            <a:off x="227013" y="4232275"/>
            <a:ext cx="6496050" cy="4751388"/>
          </a:xfrm>
          <a:noFill/>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49157"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eaLnBrk="1" hangingPunct="1">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946B28AC-8918-4EA7-A1CC-3773A171BF5A}" type="slidenum">
              <a:rPr lang="en-US" altLang="en-US" sz="1200" b="0" smtClean="0">
                <a:latin typeface="Times New Roman" panose="02020603050405020304" pitchFamily="18" charset="0"/>
              </a:rPr>
              <a:pPr/>
              <a:t>25</a:t>
            </a:fld>
            <a:endParaRPr lang="en-US" altLang="en-US" sz="1200" b="0" smtClean="0">
              <a:latin typeface="Times New Roman" panose="02020603050405020304" pitchFamily="18" charset="0"/>
            </a:endParaRPr>
          </a:p>
        </p:txBody>
      </p:sp>
      <p:sp>
        <p:nvSpPr>
          <p:cNvPr id="51203" name="Rectangle 2"/>
          <p:cNvSpPr>
            <a:spLocks noChangeArrowheads="1" noTextEdit="1"/>
          </p:cNvSpPr>
          <p:nvPr>
            <p:ph type="sldImg"/>
          </p:nvPr>
        </p:nvSpPr>
        <p:spPr>
          <a:xfrm>
            <a:off x="1160463" y="668338"/>
            <a:ext cx="4552950" cy="3414712"/>
          </a:xfrm>
          <a:ln/>
        </p:spPr>
      </p:sp>
      <p:sp>
        <p:nvSpPr>
          <p:cNvPr id="51204" name="Rectangle 3"/>
          <p:cNvSpPr>
            <a:spLocks noGrp="1" noChangeArrowheads="1"/>
          </p:cNvSpPr>
          <p:nvPr>
            <p:ph type="body" idx="1"/>
          </p:nvPr>
        </p:nvSpPr>
        <p:spPr>
          <a:xfrm>
            <a:off x="227013" y="4232275"/>
            <a:ext cx="6496050" cy="4751388"/>
          </a:xfrm>
          <a:noFill/>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51205"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eaLnBrk="1" hangingPunct="1">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80F01285-CC14-4298-A7CB-89E377D29888}" type="slidenum">
              <a:rPr lang="en-US" altLang="en-US" sz="1200" b="0" smtClean="0">
                <a:latin typeface="Times New Roman" panose="02020603050405020304" pitchFamily="18" charset="0"/>
              </a:rPr>
              <a:pPr/>
              <a:t>26</a:t>
            </a:fld>
            <a:endParaRPr lang="en-US" altLang="en-US" sz="1200" b="0" smtClean="0">
              <a:latin typeface="Times New Roman" panose="02020603050405020304" pitchFamily="18" charset="0"/>
            </a:endParaRPr>
          </a:p>
        </p:txBody>
      </p:sp>
      <p:sp>
        <p:nvSpPr>
          <p:cNvPr id="53251" name="Rectangle 2"/>
          <p:cNvSpPr>
            <a:spLocks noChangeArrowheads="1" noTextEdit="1"/>
          </p:cNvSpPr>
          <p:nvPr>
            <p:ph type="sldImg"/>
          </p:nvPr>
        </p:nvSpPr>
        <p:spPr>
          <a:xfrm>
            <a:off x="1160463" y="668338"/>
            <a:ext cx="4552950" cy="3414712"/>
          </a:xfrm>
          <a:ln/>
        </p:spPr>
      </p:sp>
      <p:sp>
        <p:nvSpPr>
          <p:cNvPr id="53252" name="Rectangle 3"/>
          <p:cNvSpPr>
            <a:spLocks noGrp="1" noChangeArrowheads="1"/>
          </p:cNvSpPr>
          <p:nvPr>
            <p:ph type="body" idx="1"/>
          </p:nvPr>
        </p:nvSpPr>
        <p:spPr>
          <a:xfrm>
            <a:off x="301625" y="4305300"/>
            <a:ext cx="6421438" cy="4529138"/>
          </a:xfrm>
          <a:noFill/>
        </p:spPr>
        <p:txBody>
          <a:bodyPr/>
          <a:lstStyle/>
          <a:p>
            <a:pPr eaLnBrk="1" hangingPunct="1">
              <a:spcBef>
                <a:spcPct val="0"/>
              </a:spcBef>
              <a:tabLst>
                <a:tab pos="0" algn="l"/>
              </a:tabLst>
            </a:pPr>
            <a:r>
              <a:rPr lang="en-US" altLang="en-US" sz="1400" smtClean="0">
                <a:cs typeface="Times New Roman" panose="02020603050405020304" pitchFamily="18" charset="0"/>
              </a:rPr>
              <a:t>The logical </a:t>
            </a:r>
            <a:r>
              <a:rPr lang="en-US" altLang="en-US" sz="1400" i="1" smtClean="0">
                <a:cs typeface="Times New Roman" panose="02020603050405020304" pitchFamily="18" charset="0"/>
              </a:rPr>
              <a:t>AND</a:t>
            </a:r>
            <a:r>
              <a:rPr lang="en-US" altLang="en-US" sz="1400" smtClean="0">
                <a:cs typeface="Times New Roman" panose="02020603050405020304" pitchFamily="18" charset="0"/>
              </a:rPr>
              <a:t> operation follows the following </a:t>
            </a:r>
            <a:r>
              <a:rPr lang="en-US" altLang="en-US" sz="1400" b="1" u="sng" smtClean="0">
                <a:cs typeface="Times New Roman" panose="02020603050405020304" pitchFamily="18" charset="0"/>
              </a:rPr>
              <a:t>truth table</a:t>
            </a:r>
            <a:r>
              <a:rPr lang="en-US" altLang="en-US" sz="1400" smtClean="0">
                <a:cs typeface="Times New Roman" panose="02020603050405020304" pitchFamily="18" charset="0"/>
              </a:rPr>
              <a:t>.   The table also shows the output of the activation function which includes the bias </a:t>
            </a:r>
            <a:r>
              <a:rPr lang="en-US" altLang="en-US" sz="1400" smtClean="0">
                <a:cs typeface="Times New Roman" panose="02020603050405020304" pitchFamily="18" charset="0"/>
                <a:sym typeface="Symbol" panose="05050102010706020507" pitchFamily="18" charset="2"/>
              </a:rPr>
              <a:t> and has a negative connection strength.</a:t>
            </a:r>
            <a:endParaRPr lang="en-US" altLang="en-US" sz="1400" b="1" u="sng" smtClean="0">
              <a:cs typeface="Times New Roman" panose="02020603050405020304" pitchFamily="18" charset="0"/>
            </a:endParaRPr>
          </a:p>
        </p:txBody>
      </p:sp>
      <p:graphicFrame>
        <p:nvGraphicFramePr>
          <p:cNvPr id="282665" name="Group 41">
            <a:extLst>
              <a:ext uri="{FF2B5EF4-FFF2-40B4-BE49-F238E27FC236}">
                <a16:creationId xmlns:a16="http://schemas.microsoft.com/office/drawing/2014/main" id="{93C70852-A394-4CB2-A43C-DBFAF75F2333}"/>
              </a:ext>
            </a:extLst>
          </p:cNvPr>
          <p:cNvGraphicFramePr>
            <a:graphicFrameLocks noGrp="1"/>
          </p:cNvGraphicFramePr>
          <p:nvPr/>
        </p:nvGraphicFramePr>
        <p:xfrm>
          <a:off x="1131888" y="5494338"/>
          <a:ext cx="4573587" cy="3054350"/>
        </p:xfrm>
        <a:graphic>
          <a:graphicData uri="http://schemas.openxmlformats.org/drawingml/2006/table">
            <a:tbl>
              <a:tblPr/>
              <a:tblGrid>
                <a:gridCol w="1143000">
                  <a:extLst>
                    <a:ext uri="{9D8B030D-6E8A-4147-A177-3AD203B41FA5}">
                      <a16:colId xmlns:a16="http://schemas.microsoft.com/office/drawing/2014/main" val="4115999888"/>
                    </a:ext>
                  </a:extLst>
                </a:gridCol>
                <a:gridCol w="1144587">
                  <a:extLst>
                    <a:ext uri="{9D8B030D-6E8A-4147-A177-3AD203B41FA5}">
                      <a16:colId xmlns:a16="http://schemas.microsoft.com/office/drawing/2014/main" val="599647577"/>
                    </a:ext>
                  </a:extLst>
                </a:gridCol>
                <a:gridCol w="1143000">
                  <a:extLst>
                    <a:ext uri="{9D8B030D-6E8A-4147-A177-3AD203B41FA5}">
                      <a16:colId xmlns:a16="http://schemas.microsoft.com/office/drawing/2014/main" val="1386963915"/>
                    </a:ext>
                  </a:extLst>
                </a:gridCol>
                <a:gridCol w="1143000">
                  <a:extLst>
                    <a:ext uri="{9D8B030D-6E8A-4147-A177-3AD203B41FA5}">
                      <a16:colId xmlns:a16="http://schemas.microsoft.com/office/drawing/2014/main" val="2162314482"/>
                    </a:ext>
                  </a:extLst>
                </a:gridCol>
              </a:tblGrid>
              <a:tr h="56081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Input</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Input</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Output</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Activation Function</a:t>
                      </a:r>
                      <a:endParaRPr kumimoji="0" lang="en-GB" altLang="en-US" sz="1200" b="0" i="0" u="none" strike="noStrike" cap="none" normalizeH="0" baseline="0">
                        <a:ln>
                          <a:noFill/>
                        </a:ln>
                        <a:solidFill>
                          <a:schemeClr val="tx1"/>
                        </a:solidFill>
                        <a:effectLst/>
                        <a:latin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72857947"/>
                  </a:ext>
                </a:extLst>
              </a:tr>
              <a:tr h="49838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400" b="1" i="1" u="none" strike="noStrike" cap="none" normalizeH="0" baseline="-2500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1" i="1" u="none" strike="noStrike" cap="none" normalizeH="0" baseline="-2500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400" b="1" i="1" u="none" strike="noStrike" cap="none" normalizeH="0" baseline="-25000">
                          <a:ln>
                            <a:noFill/>
                          </a:ln>
                          <a:solidFill>
                            <a:schemeClr val="tx1"/>
                          </a:solidFill>
                          <a:effectLst/>
                          <a:latin typeface="Times New Roman" panose="02020603050405020304" pitchFamily="18" charset="0"/>
                          <a:cs typeface="Times New Roman" panose="02020603050405020304" pitchFamily="18" charset="0"/>
                        </a:rPr>
                        <a:t>2</a:t>
                      </a:r>
                      <a:endParaRPr kumimoji="0" lang="en-GB" altLang="en-US" sz="1400" b="1" i="1" u="none" strike="noStrike" cap="none" normalizeH="0" baseline="-2500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a:t>
                      </a:r>
                      <a:endParaRPr kumimoji="0" lang="en-GB" alt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1" u="none" strike="noStrike" cap="none" normalizeH="0" baseline="0">
                          <a:ln>
                            <a:noFill/>
                          </a:ln>
                          <a:solidFill>
                            <a:schemeClr val="tx1"/>
                          </a:solidFill>
                          <a:effectLst/>
                          <a:latin typeface="Symbol" panose="05050102010706020507" pitchFamily="18" charset="2"/>
                          <a:cs typeface="Times New Roman" panose="02020603050405020304" pitchFamily="18" charset="0"/>
                        </a:rPr>
                        <a:t>S</a:t>
                      </a:r>
                      <a:endParaRPr kumimoji="0" lang="en-GB" altLang="en-US" sz="1400" b="0" i="1" u="none" strike="noStrike" cap="none" normalizeH="0" baseline="0">
                        <a:ln>
                          <a:noFill/>
                        </a:ln>
                        <a:solidFill>
                          <a:schemeClr val="tx1"/>
                        </a:solidFill>
                        <a:effectLst/>
                        <a:latin typeface="Symbol" panose="05050102010706020507" pitchFamily="18" charset="2"/>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986297763"/>
                  </a:ext>
                </a:extLst>
              </a:tr>
              <a:tr h="49838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0.5</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07238882"/>
                  </a:ext>
                </a:extLst>
              </a:tr>
              <a:tr h="49997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-0.5</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468626"/>
                  </a:ext>
                </a:extLst>
              </a:tr>
              <a:tr h="49680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-0.5</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09231486"/>
                  </a:ext>
                </a:extLst>
              </a:tr>
              <a:tr h="49997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a:t>
                      </a:r>
                      <a:r>
                        <a:rPr kumimoji="0" lang="en-GB" altLang="en-US" sz="1400" b="0" i="0" u="none" strike="noStrike" cap="none" normalizeH="0" baseline="0">
                          <a:ln>
                            <a:noFill/>
                          </a:ln>
                          <a:solidFill>
                            <a:schemeClr val="tx1"/>
                          </a:solidFill>
                          <a:effectLst/>
                          <a:latin typeface="Times New Roman" panose="02020603050405020304" pitchFamily="18" charset="0"/>
                        </a:rPr>
                        <a:t> </a:t>
                      </a: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46487841"/>
                  </a:ext>
                </a:extLst>
              </a:tr>
            </a:tbl>
          </a:graphicData>
        </a:graphic>
      </p:graphicFrame>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F48DFDFE-F12A-45C2-93CD-5D370F51889E}" type="slidenum">
              <a:rPr lang="en-US" altLang="en-US" sz="1200" b="0" smtClean="0">
                <a:latin typeface="Times New Roman" panose="02020603050405020304" pitchFamily="18" charset="0"/>
              </a:rPr>
              <a:pPr/>
              <a:t>27</a:t>
            </a:fld>
            <a:endParaRPr lang="en-US" altLang="en-US" sz="1200" b="0" smtClean="0">
              <a:latin typeface="Times New Roman" panose="02020603050405020304" pitchFamily="18" charset="0"/>
            </a:endParaRPr>
          </a:p>
        </p:txBody>
      </p:sp>
      <p:sp>
        <p:nvSpPr>
          <p:cNvPr id="55299" name="Rectangle 2"/>
          <p:cNvSpPr>
            <a:spLocks noChangeArrowheads="1" noTextEdit="1"/>
          </p:cNvSpPr>
          <p:nvPr>
            <p:ph type="sldImg"/>
          </p:nvPr>
        </p:nvSpPr>
        <p:spPr>
          <a:xfrm>
            <a:off x="1160463" y="668338"/>
            <a:ext cx="4552950" cy="3414712"/>
          </a:xfrm>
          <a:ln/>
        </p:spPr>
      </p:sp>
      <p:sp>
        <p:nvSpPr>
          <p:cNvPr id="55300" name="Rectangle 3"/>
          <p:cNvSpPr>
            <a:spLocks noGrp="1" noChangeArrowheads="1"/>
          </p:cNvSpPr>
          <p:nvPr>
            <p:ph type="body" idx="1"/>
          </p:nvPr>
        </p:nvSpPr>
        <p:spPr>
          <a:xfrm>
            <a:off x="227013" y="4232275"/>
            <a:ext cx="6496050" cy="4751388"/>
          </a:xfrm>
          <a:noFill/>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55301"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eaLnBrk="1" hangingPunct="1">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DAC629DE-0328-4645-9118-85DAAD6810B9}" type="slidenum">
              <a:rPr lang="en-US" altLang="en-US" sz="1200" b="0" smtClean="0">
                <a:latin typeface="Times New Roman" panose="02020603050405020304" pitchFamily="18" charset="0"/>
              </a:rPr>
              <a:pPr/>
              <a:t>28</a:t>
            </a:fld>
            <a:endParaRPr lang="en-US" altLang="en-US" sz="1200" b="0" smtClean="0">
              <a:latin typeface="Times New Roman" panose="02020603050405020304" pitchFamily="18" charset="0"/>
            </a:endParaRPr>
          </a:p>
        </p:txBody>
      </p:sp>
      <p:sp>
        <p:nvSpPr>
          <p:cNvPr id="57347" name="Rectangle 2"/>
          <p:cNvSpPr>
            <a:spLocks noChangeArrowheads="1" noTextEdit="1"/>
          </p:cNvSpPr>
          <p:nvPr>
            <p:ph type="sldImg"/>
          </p:nvPr>
        </p:nvSpPr>
        <p:spPr>
          <a:xfrm>
            <a:off x="1160463" y="668338"/>
            <a:ext cx="4552950" cy="3414712"/>
          </a:xfrm>
          <a:ln/>
        </p:spPr>
      </p:sp>
      <p:sp>
        <p:nvSpPr>
          <p:cNvPr id="57348" name="Rectangle 3"/>
          <p:cNvSpPr>
            <a:spLocks noGrp="1" noChangeArrowheads="1"/>
          </p:cNvSpPr>
          <p:nvPr>
            <p:ph type="body" idx="1"/>
          </p:nvPr>
        </p:nvSpPr>
        <p:spPr>
          <a:xfrm>
            <a:off x="301625" y="4305300"/>
            <a:ext cx="6421438" cy="4529138"/>
          </a:xfrm>
          <a:noFill/>
        </p:spPr>
        <p:txBody>
          <a:bodyPr/>
          <a:lstStyle/>
          <a:p>
            <a:pPr eaLnBrk="1" hangingPunct="1">
              <a:spcBef>
                <a:spcPct val="0"/>
              </a:spcBef>
              <a:tabLst>
                <a:tab pos="0" algn="l"/>
              </a:tabLst>
            </a:pPr>
            <a:r>
              <a:rPr lang="en-US" altLang="en-US" sz="1400" smtClean="0">
                <a:cs typeface="Times New Roman" panose="02020603050405020304" pitchFamily="18" charset="0"/>
              </a:rPr>
              <a:t>The logical </a:t>
            </a:r>
            <a:r>
              <a:rPr lang="en-US" altLang="en-US" sz="1400" i="1" smtClean="0">
                <a:cs typeface="Times New Roman" panose="02020603050405020304" pitchFamily="18" charset="0"/>
              </a:rPr>
              <a:t>OR</a:t>
            </a:r>
            <a:r>
              <a:rPr lang="en-US" altLang="en-US" sz="1400" smtClean="0">
                <a:cs typeface="Times New Roman" panose="02020603050405020304" pitchFamily="18" charset="0"/>
              </a:rPr>
              <a:t> operation follows the following </a:t>
            </a:r>
            <a:r>
              <a:rPr lang="en-US" altLang="en-US" sz="1400" b="1" u="sng" smtClean="0">
                <a:cs typeface="Times New Roman" panose="02020603050405020304" pitchFamily="18" charset="0"/>
              </a:rPr>
              <a:t>truth table</a:t>
            </a:r>
            <a:r>
              <a:rPr lang="en-US" altLang="en-US" sz="1400" smtClean="0">
                <a:cs typeface="Times New Roman" panose="02020603050405020304" pitchFamily="18" charset="0"/>
              </a:rPr>
              <a:t>.   The table also shows the output of the activation function which includes the bias </a:t>
            </a:r>
            <a:r>
              <a:rPr lang="en-US" altLang="en-US" sz="1400" smtClean="0">
                <a:cs typeface="Times New Roman" panose="02020603050405020304" pitchFamily="18" charset="0"/>
                <a:sym typeface="Symbol" panose="05050102010706020507" pitchFamily="18" charset="2"/>
              </a:rPr>
              <a:t> and has a negative connection strength.</a:t>
            </a:r>
            <a:endParaRPr lang="en-US" altLang="en-US" sz="1400" b="1" u="sng" smtClean="0">
              <a:cs typeface="Times New Roman" panose="02020603050405020304" pitchFamily="18" charset="0"/>
            </a:endParaRPr>
          </a:p>
        </p:txBody>
      </p:sp>
      <p:graphicFrame>
        <p:nvGraphicFramePr>
          <p:cNvPr id="284713" name="Group 41">
            <a:extLst>
              <a:ext uri="{FF2B5EF4-FFF2-40B4-BE49-F238E27FC236}">
                <a16:creationId xmlns:a16="http://schemas.microsoft.com/office/drawing/2014/main" id="{092C91F1-8AF2-416E-AE9E-AB99574A930F}"/>
              </a:ext>
            </a:extLst>
          </p:cNvPr>
          <p:cNvGraphicFramePr>
            <a:graphicFrameLocks noGrp="1"/>
          </p:cNvGraphicFramePr>
          <p:nvPr/>
        </p:nvGraphicFramePr>
        <p:xfrm>
          <a:off x="1131888" y="5494338"/>
          <a:ext cx="4573587" cy="3054350"/>
        </p:xfrm>
        <a:graphic>
          <a:graphicData uri="http://schemas.openxmlformats.org/drawingml/2006/table">
            <a:tbl>
              <a:tblPr/>
              <a:tblGrid>
                <a:gridCol w="1143000">
                  <a:extLst>
                    <a:ext uri="{9D8B030D-6E8A-4147-A177-3AD203B41FA5}">
                      <a16:colId xmlns:a16="http://schemas.microsoft.com/office/drawing/2014/main" val="3098695655"/>
                    </a:ext>
                  </a:extLst>
                </a:gridCol>
                <a:gridCol w="1144587">
                  <a:extLst>
                    <a:ext uri="{9D8B030D-6E8A-4147-A177-3AD203B41FA5}">
                      <a16:colId xmlns:a16="http://schemas.microsoft.com/office/drawing/2014/main" val="851467256"/>
                    </a:ext>
                  </a:extLst>
                </a:gridCol>
                <a:gridCol w="1143000">
                  <a:extLst>
                    <a:ext uri="{9D8B030D-6E8A-4147-A177-3AD203B41FA5}">
                      <a16:colId xmlns:a16="http://schemas.microsoft.com/office/drawing/2014/main" val="3369104685"/>
                    </a:ext>
                  </a:extLst>
                </a:gridCol>
                <a:gridCol w="1143000">
                  <a:extLst>
                    <a:ext uri="{9D8B030D-6E8A-4147-A177-3AD203B41FA5}">
                      <a16:colId xmlns:a16="http://schemas.microsoft.com/office/drawing/2014/main" val="1828785723"/>
                    </a:ext>
                  </a:extLst>
                </a:gridCol>
              </a:tblGrid>
              <a:tr h="56081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Input</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Input</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Output</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Activation Function</a:t>
                      </a:r>
                      <a:endParaRPr kumimoji="0" lang="en-GB" altLang="en-US" sz="1200" b="0" i="0" u="none" strike="noStrike" cap="none" normalizeH="0" baseline="0">
                        <a:ln>
                          <a:noFill/>
                        </a:ln>
                        <a:solidFill>
                          <a:schemeClr val="tx1"/>
                        </a:solidFill>
                        <a:effectLst/>
                        <a:latin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80244994"/>
                  </a:ext>
                </a:extLst>
              </a:tr>
              <a:tr h="49838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400" b="1" i="1" u="none" strike="noStrike" cap="none" normalizeH="0" baseline="-2500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1" i="1" u="none" strike="noStrike" cap="none" normalizeH="0" baseline="-2500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400" b="1" i="1" u="none" strike="noStrike" cap="none" normalizeH="0" baseline="-25000">
                          <a:ln>
                            <a:noFill/>
                          </a:ln>
                          <a:solidFill>
                            <a:schemeClr val="tx1"/>
                          </a:solidFill>
                          <a:effectLst/>
                          <a:latin typeface="Times New Roman" panose="02020603050405020304" pitchFamily="18" charset="0"/>
                          <a:cs typeface="Times New Roman" panose="02020603050405020304" pitchFamily="18" charset="0"/>
                        </a:rPr>
                        <a:t>2</a:t>
                      </a:r>
                      <a:endParaRPr kumimoji="0" lang="en-GB" altLang="en-US" sz="1400" b="1" i="1" u="none" strike="noStrike" cap="none" normalizeH="0" baseline="-2500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a:t>
                      </a:r>
                      <a:endParaRPr kumimoji="0" lang="en-GB" alt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1" u="none" strike="noStrike" cap="none" normalizeH="0" baseline="0">
                          <a:ln>
                            <a:noFill/>
                          </a:ln>
                          <a:solidFill>
                            <a:schemeClr val="tx1"/>
                          </a:solidFill>
                          <a:effectLst/>
                          <a:latin typeface="Symbol" panose="05050102010706020507" pitchFamily="18" charset="2"/>
                          <a:cs typeface="Times New Roman" panose="02020603050405020304" pitchFamily="18" charset="0"/>
                        </a:rPr>
                        <a:t>S</a:t>
                      </a:r>
                      <a:endParaRPr kumimoji="0" lang="en-GB" altLang="en-US" sz="1400" b="0" i="1" u="none" strike="noStrike" cap="none" normalizeH="0" baseline="0">
                        <a:ln>
                          <a:noFill/>
                        </a:ln>
                        <a:solidFill>
                          <a:schemeClr val="tx1"/>
                        </a:solidFill>
                        <a:effectLst/>
                        <a:latin typeface="Symbol" panose="05050102010706020507" pitchFamily="18" charset="2"/>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70967988"/>
                  </a:ext>
                </a:extLst>
              </a:tr>
              <a:tr h="49838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137784297"/>
                  </a:ext>
                </a:extLst>
              </a:tr>
              <a:tr h="49997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0.5</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111419559"/>
                  </a:ext>
                </a:extLst>
              </a:tr>
              <a:tr h="49680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0.5</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43282027"/>
                  </a:ext>
                </a:extLst>
              </a:tr>
              <a:tr h="49997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-0.5</a:t>
                      </a:r>
                      <a:r>
                        <a:rPr kumimoji="0" lang="en-GB" altLang="en-US" sz="1400" b="0" i="0" u="none" strike="noStrike" cap="none" normalizeH="0" baseline="0">
                          <a:ln>
                            <a:noFill/>
                          </a:ln>
                          <a:solidFill>
                            <a:schemeClr val="tx1"/>
                          </a:solidFill>
                          <a:effectLst/>
                          <a:latin typeface="Times New Roman" panose="02020603050405020304" pitchFamily="18" charset="0"/>
                        </a:rPr>
                        <a:t> </a:t>
                      </a: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58857165"/>
                  </a:ext>
                </a:extLst>
              </a:tr>
            </a:tbl>
          </a:graphicData>
        </a:graphic>
      </p:graphicFrame>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DE6009E2-AE65-41C4-BB29-F53F8D631674}" type="slidenum">
              <a:rPr lang="en-US" altLang="en-US" sz="1200" b="0" smtClean="0">
                <a:latin typeface="Times New Roman" panose="02020603050405020304" pitchFamily="18" charset="0"/>
              </a:rPr>
              <a:pPr/>
              <a:t>29</a:t>
            </a:fld>
            <a:endParaRPr lang="en-US" altLang="en-US" sz="1200" b="0" smtClean="0">
              <a:latin typeface="Times New Roman" panose="02020603050405020304" pitchFamily="18" charset="0"/>
            </a:endParaRPr>
          </a:p>
        </p:txBody>
      </p:sp>
      <p:sp>
        <p:nvSpPr>
          <p:cNvPr id="59395" name="Rectangle 2"/>
          <p:cNvSpPr>
            <a:spLocks noChangeArrowheads="1" noTextEdit="1"/>
          </p:cNvSpPr>
          <p:nvPr>
            <p:ph type="sldImg"/>
          </p:nvPr>
        </p:nvSpPr>
        <p:spPr>
          <a:xfrm>
            <a:off x="1160463" y="668338"/>
            <a:ext cx="4552950" cy="3414712"/>
          </a:xfrm>
          <a:ln/>
        </p:spPr>
      </p:sp>
      <p:sp>
        <p:nvSpPr>
          <p:cNvPr id="59396" name="Rectangle 3"/>
          <p:cNvSpPr>
            <a:spLocks noGrp="1" noChangeArrowheads="1"/>
          </p:cNvSpPr>
          <p:nvPr>
            <p:ph type="body" idx="1"/>
          </p:nvPr>
        </p:nvSpPr>
        <p:spPr>
          <a:xfrm>
            <a:off x="227013" y="4232275"/>
            <a:ext cx="6496050" cy="4751388"/>
          </a:xfrm>
          <a:noFill/>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59397"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eaLnBrk="1" hangingPunct="1">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013A6D3A-D401-43E3-97FE-C99180070A8F}" type="slidenum">
              <a:rPr lang="en-US" altLang="en-US" sz="1200" b="0" smtClean="0">
                <a:latin typeface="Times New Roman" panose="02020603050405020304" pitchFamily="18" charset="0"/>
              </a:rPr>
              <a:pPr/>
              <a:t>30</a:t>
            </a:fld>
            <a:endParaRPr lang="en-US" altLang="en-US" sz="1200" b="0" smtClean="0">
              <a:latin typeface="Times New Roman" panose="02020603050405020304" pitchFamily="18" charset="0"/>
            </a:endParaRPr>
          </a:p>
        </p:txBody>
      </p:sp>
      <p:sp>
        <p:nvSpPr>
          <p:cNvPr id="61443" name="Rectangle 2"/>
          <p:cNvSpPr>
            <a:spLocks noChangeArrowheads="1" noTextEdit="1"/>
          </p:cNvSpPr>
          <p:nvPr>
            <p:ph type="sldImg"/>
          </p:nvPr>
        </p:nvSpPr>
        <p:spPr>
          <a:xfrm>
            <a:off x="1160463" y="668338"/>
            <a:ext cx="4552950" cy="3414712"/>
          </a:xfrm>
          <a:ln/>
        </p:spPr>
      </p:sp>
      <p:sp>
        <p:nvSpPr>
          <p:cNvPr id="61444" name="Rectangle 3"/>
          <p:cNvSpPr>
            <a:spLocks noGrp="1" noChangeArrowheads="1"/>
          </p:cNvSpPr>
          <p:nvPr>
            <p:ph type="body" idx="1"/>
          </p:nvPr>
        </p:nvSpPr>
        <p:spPr>
          <a:xfrm>
            <a:off x="227013" y="4232275"/>
            <a:ext cx="6496050" cy="4751388"/>
          </a:xfrm>
          <a:noFill/>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61445" name="Text Box 4"/>
          <p:cNvSpPr txBox="1">
            <a:spLocks noChangeArrowheads="1"/>
          </p:cNvSpPr>
          <p:nvPr/>
        </p:nvSpPr>
        <p:spPr bwMode="auto">
          <a:xfrm>
            <a:off x="2643188" y="7646988"/>
            <a:ext cx="1963737"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eaLnBrk="1" hangingPunct="1">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B8B4B0E2-407E-4427-8E8C-EA1A4F61F9F1}" type="slidenum">
              <a:rPr lang="en-US" altLang="en-US" sz="1200" b="0" smtClean="0">
                <a:latin typeface="Times New Roman" panose="02020603050405020304" pitchFamily="18" charset="0"/>
              </a:rPr>
              <a:pPr/>
              <a:t>31</a:t>
            </a:fld>
            <a:endParaRPr lang="en-US" altLang="en-US" sz="1200" b="0" smtClean="0">
              <a:latin typeface="Times New Roman" panose="02020603050405020304" pitchFamily="18" charset="0"/>
            </a:endParaRPr>
          </a:p>
        </p:txBody>
      </p:sp>
      <p:sp>
        <p:nvSpPr>
          <p:cNvPr id="63491" name="Rectangle 2"/>
          <p:cNvSpPr>
            <a:spLocks noChangeArrowheads="1" noTextEdit="1"/>
          </p:cNvSpPr>
          <p:nvPr>
            <p:ph type="sldImg"/>
          </p:nvPr>
        </p:nvSpPr>
        <p:spPr>
          <a:xfrm>
            <a:off x="1160463" y="668338"/>
            <a:ext cx="4552950" cy="3414712"/>
          </a:xfrm>
          <a:ln/>
        </p:spPr>
      </p:sp>
      <p:sp>
        <p:nvSpPr>
          <p:cNvPr id="63492" name="Rectangle 3"/>
          <p:cNvSpPr>
            <a:spLocks noGrp="1" noChangeArrowheads="1"/>
          </p:cNvSpPr>
          <p:nvPr>
            <p:ph type="body" idx="1"/>
          </p:nvPr>
        </p:nvSpPr>
        <p:spPr>
          <a:xfrm>
            <a:off x="301625" y="4305300"/>
            <a:ext cx="6421438" cy="4529138"/>
          </a:xfrm>
          <a:noFill/>
        </p:spPr>
        <p:txBody>
          <a:bodyPr/>
          <a:lstStyle/>
          <a:p>
            <a:pPr eaLnBrk="1" hangingPunct="1">
              <a:spcBef>
                <a:spcPct val="0"/>
              </a:spcBef>
              <a:tabLst>
                <a:tab pos="0" algn="l"/>
              </a:tabLst>
            </a:pPr>
            <a:r>
              <a:rPr lang="en-US" altLang="en-US" sz="1400" smtClean="0">
                <a:cs typeface="Times New Roman" panose="02020603050405020304" pitchFamily="18" charset="0"/>
              </a:rPr>
              <a:t>In order to classify  linearly non-separable classes, we have to use </a:t>
            </a:r>
            <a:r>
              <a:rPr lang="en-US" altLang="en-US" sz="1400" i="1" smtClean="0">
                <a:cs typeface="Times New Roman" panose="02020603050405020304" pitchFamily="18" charset="0"/>
              </a:rPr>
              <a:t>multi-layer perceptrons</a:t>
            </a:r>
            <a:r>
              <a:rPr lang="en-US" altLang="en-US" sz="1400" smtClean="0">
                <a:cs typeface="Times New Roman" panose="02020603050405020304" pitchFamily="18" charset="0"/>
              </a:rPr>
              <a:t>: In addition to an input and output layer, multi-layer perceptrons comprise one or more hidden layer(s).  More of this later on in the lectures.</a:t>
            </a:r>
          </a:p>
        </p:txBody>
      </p:sp>
      <p:graphicFrame>
        <p:nvGraphicFramePr>
          <p:cNvPr id="286761" name="Group 41">
            <a:extLst>
              <a:ext uri="{FF2B5EF4-FFF2-40B4-BE49-F238E27FC236}">
                <a16:creationId xmlns:a16="http://schemas.microsoft.com/office/drawing/2014/main" id="{F8C41DAF-D073-4763-AF2D-497C574A7545}"/>
              </a:ext>
            </a:extLst>
          </p:cNvPr>
          <p:cNvGraphicFramePr>
            <a:graphicFrameLocks noGrp="1"/>
          </p:cNvGraphicFramePr>
          <p:nvPr/>
        </p:nvGraphicFramePr>
        <p:xfrm>
          <a:off x="1131888" y="5494338"/>
          <a:ext cx="4573587" cy="3054350"/>
        </p:xfrm>
        <a:graphic>
          <a:graphicData uri="http://schemas.openxmlformats.org/drawingml/2006/table">
            <a:tbl>
              <a:tblPr/>
              <a:tblGrid>
                <a:gridCol w="1143000">
                  <a:extLst>
                    <a:ext uri="{9D8B030D-6E8A-4147-A177-3AD203B41FA5}">
                      <a16:colId xmlns:a16="http://schemas.microsoft.com/office/drawing/2014/main" val="1412686563"/>
                    </a:ext>
                  </a:extLst>
                </a:gridCol>
                <a:gridCol w="1144587">
                  <a:extLst>
                    <a:ext uri="{9D8B030D-6E8A-4147-A177-3AD203B41FA5}">
                      <a16:colId xmlns:a16="http://schemas.microsoft.com/office/drawing/2014/main" val="2244751220"/>
                    </a:ext>
                  </a:extLst>
                </a:gridCol>
                <a:gridCol w="1143000">
                  <a:extLst>
                    <a:ext uri="{9D8B030D-6E8A-4147-A177-3AD203B41FA5}">
                      <a16:colId xmlns:a16="http://schemas.microsoft.com/office/drawing/2014/main" val="3489009823"/>
                    </a:ext>
                  </a:extLst>
                </a:gridCol>
                <a:gridCol w="1143000">
                  <a:extLst>
                    <a:ext uri="{9D8B030D-6E8A-4147-A177-3AD203B41FA5}">
                      <a16:colId xmlns:a16="http://schemas.microsoft.com/office/drawing/2014/main" val="761036892"/>
                    </a:ext>
                  </a:extLst>
                </a:gridCol>
              </a:tblGrid>
              <a:tr h="56081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Input</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Input</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Output</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Activation Function</a:t>
                      </a:r>
                      <a:endParaRPr kumimoji="0" lang="en-GB" altLang="en-US" sz="1200" b="0" i="0" u="none" strike="noStrike" cap="none" normalizeH="0" baseline="0">
                        <a:ln>
                          <a:noFill/>
                        </a:ln>
                        <a:solidFill>
                          <a:schemeClr val="tx1"/>
                        </a:solidFill>
                        <a:effectLst/>
                        <a:latin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5919399"/>
                  </a:ext>
                </a:extLst>
              </a:tr>
              <a:tr h="49838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400" b="1" i="1" u="none" strike="noStrike" cap="none" normalizeH="0" baseline="-2500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1" i="1" u="none" strike="noStrike" cap="none" normalizeH="0" baseline="-2500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400" b="1" i="1" u="none" strike="noStrike" cap="none" normalizeH="0" baseline="-25000">
                          <a:ln>
                            <a:noFill/>
                          </a:ln>
                          <a:solidFill>
                            <a:schemeClr val="tx1"/>
                          </a:solidFill>
                          <a:effectLst/>
                          <a:latin typeface="Times New Roman" panose="02020603050405020304" pitchFamily="18" charset="0"/>
                          <a:cs typeface="Times New Roman" panose="02020603050405020304" pitchFamily="18" charset="0"/>
                        </a:rPr>
                        <a:t>2</a:t>
                      </a:r>
                      <a:endParaRPr kumimoji="0" lang="en-GB" altLang="en-US" sz="1400" b="1" i="1" u="none" strike="noStrike" cap="none" normalizeH="0" baseline="-2500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a:t>
                      </a:r>
                      <a:endParaRPr kumimoji="0" lang="en-GB" alt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1" u="none" strike="noStrike" cap="none" normalizeH="0" baseline="0">
                          <a:ln>
                            <a:noFill/>
                          </a:ln>
                          <a:solidFill>
                            <a:schemeClr val="tx1"/>
                          </a:solidFill>
                          <a:effectLst/>
                          <a:latin typeface="Symbol" panose="05050102010706020507" pitchFamily="18" charset="2"/>
                          <a:cs typeface="Times New Roman" panose="02020603050405020304" pitchFamily="18" charset="0"/>
                        </a:rPr>
                        <a:t>S</a:t>
                      </a:r>
                      <a:endParaRPr kumimoji="0" lang="en-GB" altLang="en-US" sz="1400" b="0" i="1" u="none" strike="noStrike" cap="none" normalizeH="0" baseline="0">
                        <a:ln>
                          <a:noFill/>
                        </a:ln>
                        <a:solidFill>
                          <a:schemeClr val="tx1"/>
                        </a:solidFill>
                        <a:effectLst/>
                        <a:latin typeface="Symbol" panose="05050102010706020507" pitchFamily="18" charset="2"/>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38234331"/>
                  </a:ext>
                </a:extLst>
              </a:tr>
              <a:tr h="49838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45460330"/>
                  </a:ext>
                </a:extLst>
              </a:tr>
              <a:tr h="49997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0.5</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791148166"/>
                  </a:ext>
                </a:extLst>
              </a:tr>
              <a:tr h="49680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0.5</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332742978"/>
                  </a:ext>
                </a:extLst>
              </a:tr>
              <a:tr h="49997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GB"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-0.5</a:t>
                      </a:r>
                      <a:r>
                        <a:rPr kumimoji="0" lang="en-GB" altLang="en-US" sz="1400" b="0" i="0" u="none" strike="noStrike" cap="none" normalizeH="0" baseline="0">
                          <a:ln>
                            <a:noFill/>
                          </a:ln>
                          <a:solidFill>
                            <a:schemeClr val="tx1"/>
                          </a:solidFill>
                          <a:effectLst/>
                          <a:latin typeface="Times New Roman" panose="02020603050405020304" pitchFamily="18" charset="0"/>
                        </a:rPr>
                        <a:t> </a:t>
                      </a:r>
                    </a:p>
                  </a:txBody>
                  <a:tcPr marT="45712"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64036501"/>
                  </a:ext>
                </a:extLst>
              </a:tr>
            </a:tbl>
          </a:graphicData>
        </a:graphic>
      </p:graphicFrame>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C0D539B5-F237-494C-9499-40912877691F}" type="slidenum">
              <a:rPr lang="en-US" altLang="en-US" sz="1200" b="0" smtClean="0">
                <a:latin typeface="Times New Roman" panose="02020603050405020304" pitchFamily="18" charset="0"/>
              </a:rPr>
              <a:pPr/>
              <a:t>32</a:t>
            </a:fld>
            <a:endParaRPr lang="en-US" altLang="en-US" sz="1200" b="0" smtClean="0">
              <a:latin typeface="Times New Roman" panose="02020603050405020304" pitchFamily="18" charset="0"/>
            </a:endParaRPr>
          </a:p>
        </p:txBody>
      </p:sp>
      <p:sp>
        <p:nvSpPr>
          <p:cNvPr id="65539" name="Rectangle 2"/>
          <p:cNvSpPr>
            <a:spLocks noChangeArrowheads="1" noTextEdit="1"/>
          </p:cNvSpPr>
          <p:nvPr>
            <p:ph type="sldImg"/>
          </p:nvPr>
        </p:nvSpPr>
        <p:spPr>
          <a:xfrm>
            <a:off x="1144588" y="687388"/>
            <a:ext cx="4567237" cy="3425825"/>
          </a:xfrm>
          <a:ln w="12700"/>
        </p:spPr>
      </p:sp>
      <p:sp>
        <p:nvSpPr>
          <p:cNvPr id="65540" name="Rectangle 3"/>
          <p:cNvSpPr>
            <a:spLocks noGrp="1" noChangeArrowheads="1"/>
          </p:cNvSpPr>
          <p:nvPr>
            <p:ph type="body" idx="1"/>
          </p:nvPr>
        </p:nvSpPr>
        <p:spPr>
          <a:noFill/>
        </p:spPr>
        <p:txBody>
          <a:bodyPr lIns="92075" tIns="46038" rIns="92075" bIns="46038"/>
          <a:lstStyle/>
          <a:p>
            <a:pPr defTabSz="762000" eaLnBrk="1" hangingPunct="1"/>
            <a:endParaRPr lang="en-GB"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11D19B16-4E04-4F96-93C1-002E6965912B}" type="slidenum">
              <a:rPr lang="en-US" altLang="en-US" sz="1200" b="0" smtClean="0">
                <a:latin typeface="Times New Roman" panose="02020603050405020304" pitchFamily="18" charset="0"/>
              </a:rPr>
              <a:pPr/>
              <a:t>3</a:t>
            </a:fld>
            <a:endParaRPr lang="en-US" altLang="en-US" sz="1200" b="0" smtClean="0">
              <a:latin typeface="Times New Roman" panose="02020603050405020304" pitchFamily="18" charset="0"/>
            </a:endParaRPr>
          </a:p>
        </p:txBody>
      </p:sp>
      <p:sp>
        <p:nvSpPr>
          <p:cNvPr id="9219" name="Rectangle 2"/>
          <p:cNvSpPr>
            <a:spLocks noChangeArrowheads="1" noTextEdit="1"/>
          </p:cNvSpPr>
          <p:nvPr>
            <p:ph type="sldImg"/>
          </p:nvPr>
        </p:nvSpPr>
        <p:spPr>
          <a:xfrm>
            <a:off x="1144588" y="687388"/>
            <a:ext cx="4568825" cy="3425825"/>
          </a:xfrm>
          <a:ln w="12700"/>
        </p:spPr>
      </p:sp>
      <p:sp>
        <p:nvSpPr>
          <p:cNvPr id="9220" name="Rectangle 3"/>
          <p:cNvSpPr>
            <a:spLocks noGrp="1" noChangeArrowheads="1"/>
          </p:cNvSpPr>
          <p:nvPr>
            <p:ph type="body" idx="1"/>
          </p:nvPr>
        </p:nvSpPr>
        <p:spPr>
          <a:noFill/>
        </p:spPr>
        <p:txBody>
          <a:bodyPr lIns="92075" tIns="46038" rIns="92075" bIns="46038"/>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C9BBDD00-74C9-4BD0-998F-22C0E71BA49E}" type="slidenum">
              <a:rPr lang="en-US" altLang="en-US" sz="1200" b="0" smtClean="0">
                <a:latin typeface="Times New Roman" panose="02020603050405020304" pitchFamily="18" charset="0"/>
              </a:rPr>
              <a:pPr/>
              <a:t>33</a:t>
            </a:fld>
            <a:endParaRPr lang="en-US" altLang="en-US" sz="1200" b="0" smtClean="0">
              <a:latin typeface="Times New Roman" panose="02020603050405020304" pitchFamily="18" charset="0"/>
            </a:endParaRPr>
          </a:p>
        </p:txBody>
      </p:sp>
      <p:sp>
        <p:nvSpPr>
          <p:cNvPr id="67587" name="Rectangle 2"/>
          <p:cNvSpPr>
            <a:spLocks noChangeArrowheads="1" noTextEdit="1"/>
          </p:cNvSpPr>
          <p:nvPr>
            <p:ph type="sldImg"/>
          </p:nvPr>
        </p:nvSpPr>
        <p:spPr>
          <a:xfrm>
            <a:off x="1144588" y="687388"/>
            <a:ext cx="4567237" cy="3425825"/>
          </a:xfrm>
          <a:ln w="12700"/>
        </p:spPr>
      </p:sp>
      <p:sp>
        <p:nvSpPr>
          <p:cNvPr id="67588" name="Rectangle 3"/>
          <p:cNvSpPr>
            <a:spLocks noGrp="1" noChangeArrowheads="1"/>
          </p:cNvSpPr>
          <p:nvPr>
            <p:ph type="body" idx="1"/>
          </p:nvPr>
        </p:nvSpPr>
        <p:spPr>
          <a:noFill/>
        </p:spPr>
        <p:txBody>
          <a:bodyPr lIns="92075" tIns="46038" rIns="92075" bIns="46038"/>
          <a:lstStyle/>
          <a:p>
            <a:pPr defTabSz="762000" eaLnBrk="1" hangingPunct="1"/>
            <a:endParaRPr lang="en-GB"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DA01A453-5AD2-41D8-A04A-9D5193B49830}" type="slidenum">
              <a:rPr lang="en-US" altLang="en-US" sz="1200" b="0" smtClean="0">
                <a:latin typeface="Times New Roman" panose="02020603050405020304" pitchFamily="18" charset="0"/>
              </a:rPr>
              <a:pPr/>
              <a:t>34</a:t>
            </a:fld>
            <a:endParaRPr lang="en-US" altLang="en-US" sz="1200" b="0" smtClean="0">
              <a:latin typeface="Times New Roman" panose="02020603050405020304" pitchFamily="18" charset="0"/>
            </a:endParaRPr>
          </a:p>
        </p:txBody>
      </p:sp>
      <p:sp>
        <p:nvSpPr>
          <p:cNvPr id="69635" name="Rectangle 2"/>
          <p:cNvSpPr>
            <a:spLocks noChangeArrowheads="1" noTextEdit="1"/>
          </p:cNvSpPr>
          <p:nvPr>
            <p:ph type="sldImg"/>
          </p:nvPr>
        </p:nvSpPr>
        <p:spPr>
          <a:xfrm>
            <a:off x="1144588" y="687388"/>
            <a:ext cx="4567237" cy="3425825"/>
          </a:xfrm>
          <a:ln w="12700"/>
        </p:spPr>
      </p:sp>
      <p:sp>
        <p:nvSpPr>
          <p:cNvPr id="69636" name="Rectangle 3"/>
          <p:cNvSpPr>
            <a:spLocks noGrp="1" noChangeArrowheads="1"/>
          </p:cNvSpPr>
          <p:nvPr>
            <p:ph type="body" idx="1"/>
          </p:nvPr>
        </p:nvSpPr>
        <p:spPr>
          <a:noFill/>
        </p:spPr>
        <p:txBody>
          <a:bodyPr lIns="92075" tIns="46038" rIns="92075" bIns="46038"/>
          <a:lstStyle/>
          <a:p>
            <a:pPr defTabSz="762000" eaLnBrk="1" hangingPunct="1"/>
            <a:endParaRPr lang="en-GB"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DEFE31B1-8E33-4862-9820-0483BF0A3025}" type="slidenum">
              <a:rPr lang="en-US" altLang="en-US" sz="1200" b="0" smtClean="0">
                <a:latin typeface="Times New Roman" panose="02020603050405020304" pitchFamily="18" charset="0"/>
              </a:rPr>
              <a:pPr/>
              <a:t>35</a:t>
            </a:fld>
            <a:endParaRPr lang="en-US" altLang="en-US" sz="1200" b="0" smtClean="0">
              <a:latin typeface="Times New Roman" panose="02020603050405020304" pitchFamily="18" charset="0"/>
            </a:endParaRPr>
          </a:p>
        </p:txBody>
      </p:sp>
      <p:sp>
        <p:nvSpPr>
          <p:cNvPr id="71683" name="Rectangle 2"/>
          <p:cNvSpPr>
            <a:spLocks noChangeArrowheads="1" noTextEdit="1"/>
          </p:cNvSpPr>
          <p:nvPr>
            <p:ph type="sldImg"/>
          </p:nvPr>
        </p:nvSpPr>
        <p:spPr>
          <a:xfrm>
            <a:off x="1095375" y="296863"/>
            <a:ext cx="4552950" cy="3414712"/>
          </a:xfrm>
          <a:ln/>
        </p:spPr>
      </p:sp>
      <p:sp>
        <p:nvSpPr>
          <p:cNvPr id="71684" name="Rectangle 3"/>
          <p:cNvSpPr>
            <a:spLocks noGrp="1" noChangeArrowheads="1"/>
          </p:cNvSpPr>
          <p:nvPr>
            <p:ph type="body" idx="1"/>
          </p:nvPr>
        </p:nvSpPr>
        <p:spPr>
          <a:xfrm>
            <a:off x="228600" y="4233863"/>
            <a:ext cx="6494463" cy="4749800"/>
          </a:xfrm>
          <a:noFill/>
        </p:spPr>
        <p:txBody>
          <a:bodyPr lIns="89730" tIns="44865" rIns="89730" bIns="44865"/>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71685" name="Text Box 4"/>
          <p:cNvSpPr txBox="1">
            <a:spLocks noChangeArrowheads="1"/>
          </p:cNvSpPr>
          <p:nvPr/>
        </p:nvSpPr>
        <p:spPr bwMode="auto">
          <a:xfrm>
            <a:off x="377825" y="4008438"/>
            <a:ext cx="6045200"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30" tIns="44865" rIns="89730" bIns="44865">
            <a:spAutoFit/>
          </a:bodyPr>
          <a:lstStyle>
            <a:lvl1pPr defTabSz="896938">
              <a:defRPr sz="3200" b="1">
                <a:solidFill>
                  <a:schemeClr val="tx1"/>
                </a:solidFill>
                <a:latin typeface="Tahoma" panose="020B0604030504040204" pitchFamily="34" charset="0"/>
              </a:defRPr>
            </a:lvl1pPr>
            <a:lvl2pPr marL="742950" indent="-285750" defTabSz="896938">
              <a:defRPr sz="3200" b="1">
                <a:solidFill>
                  <a:schemeClr val="tx1"/>
                </a:solidFill>
                <a:latin typeface="Tahoma" panose="020B0604030504040204" pitchFamily="34" charset="0"/>
              </a:defRPr>
            </a:lvl2pPr>
            <a:lvl3pPr marL="1143000" indent="-228600" defTabSz="896938">
              <a:defRPr sz="3200" b="1">
                <a:solidFill>
                  <a:schemeClr val="tx1"/>
                </a:solidFill>
                <a:latin typeface="Tahoma" panose="020B0604030504040204" pitchFamily="34" charset="0"/>
              </a:defRPr>
            </a:lvl3pPr>
            <a:lvl4pPr marL="1600200" indent="-228600" defTabSz="896938">
              <a:defRPr sz="3200" b="1">
                <a:solidFill>
                  <a:schemeClr val="tx1"/>
                </a:solidFill>
                <a:latin typeface="Tahoma" panose="020B0604030504040204" pitchFamily="34" charset="0"/>
              </a:defRPr>
            </a:lvl4pPr>
            <a:lvl5pPr marL="2057400" indent="-228600" defTabSz="896938">
              <a:defRPr sz="3200" b="1">
                <a:solidFill>
                  <a:schemeClr val="tx1"/>
                </a:solidFill>
                <a:latin typeface="Tahoma" panose="020B0604030504040204" pitchFamily="34" charset="0"/>
              </a:defRPr>
            </a:lvl5pPr>
            <a:lvl6pPr marL="2514600" indent="-228600" defTabSz="896938" eaLnBrk="0" fontAlgn="base" hangingPunct="0">
              <a:spcBef>
                <a:spcPct val="0"/>
              </a:spcBef>
              <a:spcAft>
                <a:spcPct val="0"/>
              </a:spcAft>
              <a:defRPr sz="3200" b="1">
                <a:solidFill>
                  <a:schemeClr val="tx1"/>
                </a:solidFill>
                <a:latin typeface="Tahoma" panose="020B0604030504040204" pitchFamily="34" charset="0"/>
              </a:defRPr>
            </a:lvl6pPr>
            <a:lvl7pPr marL="2971800" indent="-228600" defTabSz="896938" eaLnBrk="0" fontAlgn="base" hangingPunct="0">
              <a:spcBef>
                <a:spcPct val="0"/>
              </a:spcBef>
              <a:spcAft>
                <a:spcPct val="0"/>
              </a:spcAft>
              <a:defRPr sz="3200" b="1">
                <a:solidFill>
                  <a:schemeClr val="tx1"/>
                </a:solidFill>
                <a:latin typeface="Tahoma" panose="020B0604030504040204" pitchFamily="34" charset="0"/>
              </a:defRPr>
            </a:lvl7pPr>
            <a:lvl8pPr marL="3429000" indent="-228600" defTabSz="896938" eaLnBrk="0" fontAlgn="base" hangingPunct="0">
              <a:spcBef>
                <a:spcPct val="0"/>
              </a:spcBef>
              <a:spcAft>
                <a:spcPct val="0"/>
              </a:spcAft>
              <a:defRPr sz="3200" b="1">
                <a:solidFill>
                  <a:schemeClr val="tx1"/>
                </a:solidFill>
                <a:latin typeface="Tahoma" panose="020B0604030504040204" pitchFamily="34" charset="0"/>
              </a:defRPr>
            </a:lvl8pPr>
            <a:lvl9pPr marL="3886200" indent="-228600" defTabSz="896938" eaLnBrk="0" fontAlgn="base" hangingPunct="0">
              <a:spcBef>
                <a:spcPct val="0"/>
              </a:spcBef>
              <a:spcAft>
                <a:spcPct val="0"/>
              </a:spcAft>
              <a:defRPr sz="3200" b="1">
                <a:solidFill>
                  <a:schemeClr val="tx1"/>
                </a:solidFill>
                <a:latin typeface="Tahoma" panose="020B0604030504040204" pitchFamily="34" charset="0"/>
              </a:defRPr>
            </a:lvl9pPr>
          </a:lstStyle>
          <a:p>
            <a:pPr eaLnBrk="1" hangingPunct="1">
              <a:spcBef>
                <a:spcPct val="50000"/>
              </a:spcBef>
            </a:pPr>
            <a:endParaRPr lang="en-GB" altLang="en-US" sz="2400" b="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B1472E6E-3A1C-4E51-9AD5-4F192988C52A}" type="slidenum">
              <a:rPr lang="en-US" altLang="en-US" sz="1200" b="0" smtClean="0">
                <a:latin typeface="Times New Roman" panose="02020603050405020304" pitchFamily="18" charset="0"/>
              </a:rPr>
              <a:pPr/>
              <a:t>36</a:t>
            </a:fld>
            <a:endParaRPr lang="en-US" altLang="en-US" sz="1200" b="0" smtClean="0">
              <a:latin typeface="Times New Roman" panose="02020603050405020304" pitchFamily="18" charset="0"/>
            </a:endParaRPr>
          </a:p>
        </p:txBody>
      </p:sp>
      <p:sp>
        <p:nvSpPr>
          <p:cNvPr id="73731" name="Rectangle 2"/>
          <p:cNvSpPr>
            <a:spLocks noChangeArrowheads="1" noTextEdit="1"/>
          </p:cNvSpPr>
          <p:nvPr>
            <p:ph type="sldImg"/>
          </p:nvPr>
        </p:nvSpPr>
        <p:spPr>
          <a:xfrm>
            <a:off x="1160463" y="668338"/>
            <a:ext cx="4552950" cy="3414712"/>
          </a:xfrm>
          <a:ln/>
        </p:spPr>
      </p:sp>
      <p:sp>
        <p:nvSpPr>
          <p:cNvPr id="73732" name="Rectangle 3"/>
          <p:cNvSpPr>
            <a:spLocks noGrp="1" noChangeArrowheads="1"/>
          </p:cNvSpPr>
          <p:nvPr>
            <p:ph type="body" idx="1"/>
          </p:nvPr>
        </p:nvSpPr>
        <p:spPr>
          <a:xfrm>
            <a:off x="227013" y="4232275"/>
            <a:ext cx="6496050" cy="4751388"/>
          </a:xfrm>
          <a:noFill/>
        </p:spPr>
        <p:txBody>
          <a:bodyPr/>
          <a:lstStyle/>
          <a:p>
            <a:pPr eaLnBrk="1" hangingPunct="1">
              <a:tabLst>
                <a:tab pos="457200" algn="l"/>
              </a:tabLst>
            </a:pPr>
            <a:endParaRPr lang="en-GB" altLang="en-US" smtClean="0"/>
          </a:p>
          <a:p>
            <a:pPr eaLnBrk="1" hangingPunct="1">
              <a:tabLst>
                <a:tab pos="457200" algn="l"/>
              </a:tabLst>
            </a:pPr>
            <a:r>
              <a:rPr lang="en-GB" altLang="en-US" smtClean="0"/>
              <a:t>From Paul Werbos (1995).  ‘Backpropagation: Basics and New Developments’.  In (Ed. ) Michael A Arbib.  </a:t>
            </a:r>
            <a:r>
              <a:rPr lang="en-GB" altLang="en-US" i="1" smtClean="0"/>
              <a:t> The Handbook of Brain Theory and Neural Networks. </a:t>
            </a:r>
            <a:r>
              <a:rPr lang="en-GB" altLang="en-US" smtClean="0"/>
              <a:t>Cambridge (Mass., USA) &amp; London: The MIT Press.   pp134-139. </a:t>
            </a:r>
          </a:p>
          <a:p>
            <a:pPr eaLnBrk="1" hangingPunct="1">
              <a:tabLst>
                <a:tab pos="457200" algn="l"/>
              </a:tabLst>
            </a:pPr>
            <a:endParaRPr lang="en-GB" altLang="en-US" smtClean="0"/>
          </a:p>
          <a:p>
            <a:pPr eaLnBrk="1" hangingPunct="1">
              <a:tabLst>
                <a:tab pos="457200" algn="l"/>
              </a:tabLst>
            </a:pPr>
            <a:endParaRPr lang="en-GB"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74A5BB4E-8F78-4066-BDE2-5F2D554F9B12}" type="slidenum">
              <a:rPr lang="en-US" altLang="en-US" sz="1200" b="0" smtClean="0">
                <a:latin typeface="Times New Roman" panose="02020603050405020304" pitchFamily="18" charset="0"/>
              </a:rPr>
              <a:pPr/>
              <a:t>37</a:t>
            </a:fld>
            <a:endParaRPr lang="en-US" altLang="en-US" sz="1200" b="0" smtClean="0">
              <a:latin typeface="Times New Roman" panose="02020603050405020304" pitchFamily="18" charset="0"/>
            </a:endParaRPr>
          </a:p>
        </p:txBody>
      </p:sp>
      <p:sp>
        <p:nvSpPr>
          <p:cNvPr id="75779" name="Rectangle 2"/>
          <p:cNvSpPr>
            <a:spLocks noChangeArrowheads="1" noTextEdit="1"/>
          </p:cNvSpPr>
          <p:nvPr>
            <p:ph type="sldImg"/>
          </p:nvPr>
        </p:nvSpPr>
        <p:spPr>
          <a:xfrm>
            <a:off x="1160463" y="668338"/>
            <a:ext cx="4552950" cy="3414712"/>
          </a:xfrm>
          <a:ln/>
        </p:spPr>
      </p:sp>
      <p:sp>
        <p:nvSpPr>
          <p:cNvPr id="75780" name="Rectangle 3"/>
          <p:cNvSpPr>
            <a:spLocks noGrp="1" noChangeArrowheads="1"/>
          </p:cNvSpPr>
          <p:nvPr>
            <p:ph type="body" idx="1"/>
          </p:nvPr>
        </p:nvSpPr>
        <p:spPr>
          <a:xfrm>
            <a:off x="227013" y="4232275"/>
            <a:ext cx="6496050" cy="4751388"/>
          </a:xfrm>
          <a:noFill/>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graphicFrame>
        <p:nvGraphicFramePr>
          <p:cNvPr id="75781" name="Object 4"/>
          <p:cNvGraphicFramePr>
            <a:graphicFrameLocks noChangeAspect="1"/>
          </p:cNvGraphicFramePr>
          <p:nvPr/>
        </p:nvGraphicFramePr>
        <p:xfrm>
          <a:off x="1244600" y="4305300"/>
          <a:ext cx="4368800" cy="1003300"/>
        </p:xfrm>
        <a:graphic>
          <a:graphicData uri="http://schemas.openxmlformats.org/presentationml/2006/ole">
            <mc:AlternateContent xmlns:mc="http://schemas.openxmlformats.org/markup-compatibility/2006">
              <mc:Choice xmlns:v="urn:schemas-microsoft-com:vml" Requires="v">
                <p:oleObj spid="_x0000_s75785" name="Equation" r:id="rId4" imgW="1714500" imgH="393700" progId="Equation.3">
                  <p:embed/>
                </p:oleObj>
              </mc:Choice>
              <mc:Fallback>
                <p:oleObj name="Equation" r:id="rId4" imgW="1714500" imgH="393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4305300"/>
                        <a:ext cx="43688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2" name="Object 5"/>
          <p:cNvGraphicFramePr>
            <a:graphicFrameLocks noChangeAspect="1"/>
          </p:cNvGraphicFramePr>
          <p:nvPr/>
        </p:nvGraphicFramePr>
        <p:xfrm>
          <a:off x="1100138" y="5133975"/>
          <a:ext cx="5329237" cy="8020050"/>
        </p:xfrm>
        <a:graphic>
          <a:graphicData uri="http://schemas.openxmlformats.org/presentationml/2006/ole">
            <mc:AlternateContent xmlns:mc="http://schemas.openxmlformats.org/markup-compatibility/2006">
              <mc:Choice xmlns:v="urn:schemas-microsoft-com:vml" Requires="v">
                <p:oleObj spid="_x0000_s75786" name="Equation" r:id="rId6" imgW="1282700" imgH="1930400" progId="Equation.3">
                  <p:embed/>
                </p:oleObj>
              </mc:Choice>
              <mc:Fallback>
                <p:oleObj name="Equation" r:id="rId6" imgW="1282700" imgH="19304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0138" y="5133975"/>
                        <a:ext cx="5329237" cy="802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0E85A1B8-E5F1-485E-840B-9D62D3E91A4F}" type="slidenum">
              <a:rPr lang="en-US" altLang="en-US" sz="1200" b="0" smtClean="0">
                <a:latin typeface="Times New Roman" panose="02020603050405020304" pitchFamily="18" charset="0"/>
              </a:rPr>
              <a:pPr/>
              <a:t>38</a:t>
            </a:fld>
            <a:endParaRPr lang="en-US" altLang="en-US" sz="1200" b="0" smtClean="0">
              <a:latin typeface="Times New Roman" panose="02020603050405020304" pitchFamily="18" charset="0"/>
            </a:endParaRPr>
          </a:p>
        </p:txBody>
      </p:sp>
      <p:sp>
        <p:nvSpPr>
          <p:cNvPr id="77827" name="Rectangle 2"/>
          <p:cNvSpPr>
            <a:spLocks noChangeArrowheads="1" noTextEdit="1"/>
          </p:cNvSpPr>
          <p:nvPr>
            <p:ph type="sldImg"/>
          </p:nvPr>
        </p:nvSpPr>
        <p:spPr>
          <a:xfrm>
            <a:off x="1160463" y="668338"/>
            <a:ext cx="4552950" cy="3414712"/>
          </a:xfrm>
          <a:ln/>
        </p:spPr>
      </p:sp>
      <p:sp>
        <p:nvSpPr>
          <p:cNvPr id="77828" name="Rectangle 3"/>
          <p:cNvSpPr>
            <a:spLocks noGrp="1" noChangeArrowheads="1"/>
          </p:cNvSpPr>
          <p:nvPr>
            <p:ph type="body" idx="1"/>
          </p:nvPr>
        </p:nvSpPr>
        <p:spPr>
          <a:xfrm>
            <a:off x="227013" y="4232275"/>
            <a:ext cx="6496050" cy="4751388"/>
          </a:xfrm>
          <a:noFill/>
        </p:spPr>
        <p:txBody>
          <a:bodyPr/>
          <a:lstStyle/>
          <a:p>
            <a:pPr eaLnBrk="1" hangingPunct="1">
              <a:tabLst>
                <a:tab pos="457200" algn="l"/>
              </a:tabLst>
            </a:pPr>
            <a:endParaRPr lang="en-GB" altLang="en-US" smtClean="0"/>
          </a:p>
          <a:p>
            <a:pPr eaLnBrk="1" hangingPunct="1">
              <a:tabLst>
                <a:tab pos="457200" algn="l"/>
              </a:tabLst>
            </a:pPr>
            <a:r>
              <a:rPr lang="en-GB" altLang="en-US" smtClean="0"/>
              <a:t>From Robert Callan (1999).  </a:t>
            </a:r>
            <a:r>
              <a:rPr lang="en-GB" altLang="en-US" i="1" smtClean="0"/>
              <a:t>The Essence of Neural Networks</a:t>
            </a:r>
            <a:r>
              <a:rPr lang="en-GB" altLang="en-US" smtClean="0"/>
              <a:t>.  London: Prentice Hall Europe. Pp 33-35.</a:t>
            </a:r>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51A35D2F-1A09-45BB-933E-55A97096FF09}" type="slidenum">
              <a:rPr lang="en-US" altLang="en-US" sz="1200" b="0" smtClean="0">
                <a:latin typeface="Times New Roman" panose="02020603050405020304" pitchFamily="18" charset="0"/>
              </a:rPr>
              <a:pPr/>
              <a:t>39</a:t>
            </a:fld>
            <a:endParaRPr lang="en-US" altLang="en-US" sz="1200" b="0" smtClean="0">
              <a:latin typeface="Times New Roman" panose="02020603050405020304" pitchFamily="18" charset="0"/>
            </a:endParaRPr>
          </a:p>
        </p:txBody>
      </p:sp>
      <p:sp>
        <p:nvSpPr>
          <p:cNvPr id="79875" name="Rectangle 2"/>
          <p:cNvSpPr>
            <a:spLocks noChangeArrowheads="1" noTextEdit="1"/>
          </p:cNvSpPr>
          <p:nvPr>
            <p:ph type="sldImg"/>
          </p:nvPr>
        </p:nvSpPr>
        <p:spPr>
          <a:xfrm>
            <a:off x="1160463" y="668338"/>
            <a:ext cx="4552950" cy="3414712"/>
          </a:xfrm>
          <a:ln/>
        </p:spPr>
      </p:sp>
      <p:sp>
        <p:nvSpPr>
          <p:cNvPr id="79876" name="Rectangle 3"/>
          <p:cNvSpPr>
            <a:spLocks noGrp="1" noChangeArrowheads="1"/>
          </p:cNvSpPr>
          <p:nvPr>
            <p:ph type="body" idx="1"/>
          </p:nvPr>
        </p:nvSpPr>
        <p:spPr>
          <a:xfrm>
            <a:off x="227013" y="4232275"/>
            <a:ext cx="6496050" cy="4751388"/>
          </a:xfrm>
          <a:noFill/>
        </p:spPr>
        <p:txBody>
          <a:bodyPr/>
          <a:lstStyle/>
          <a:p>
            <a:pPr eaLnBrk="1" hangingPunct="1">
              <a:tabLst>
                <a:tab pos="457200" algn="l"/>
              </a:tabLst>
            </a:pPr>
            <a:endParaRPr lang="en-GB" altLang="en-US" smtClean="0"/>
          </a:p>
          <a:p>
            <a:pPr eaLnBrk="1" hangingPunct="1">
              <a:tabLst>
                <a:tab pos="457200" algn="l"/>
              </a:tabLst>
            </a:pPr>
            <a:r>
              <a:rPr lang="en-GB" altLang="en-US" smtClean="0"/>
              <a:t>From Robert Callan (1999).  </a:t>
            </a:r>
            <a:r>
              <a:rPr lang="en-GB" altLang="en-US" i="1" smtClean="0"/>
              <a:t>The Essence of Neural Networks</a:t>
            </a:r>
            <a:r>
              <a:rPr lang="en-GB" altLang="en-US" smtClean="0"/>
              <a:t>.  London: Prentice Hall Europe. Pp 33-35.</a:t>
            </a:r>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4D751E52-778C-40D6-9B52-28AC8567A9C3}" type="slidenum">
              <a:rPr lang="en-US" altLang="en-US" sz="1200" b="0" smtClean="0">
                <a:latin typeface="Times New Roman" panose="02020603050405020304" pitchFamily="18" charset="0"/>
              </a:rPr>
              <a:pPr/>
              <a:t>40</a:t>
            </a:fld>
            <a:endParaRPr lang="en-US" altLang="en-US" sz="1200" b="0" smtClean="0">
              <a:latin typeface="Times New Roman" panose="02020603050405020304" pitchFamily="18" charset="0"/>
            </a:endParaRPr>
          </a:p>
        </p:txBody>
      </p:sp>
      <p:sp>
        <p:nvSpPr>
          <p:cNvPr id="81923" name="Rectangle 2"/>
          <p:cNvSpPr>
            <a:spLocks noChangeArrowheads="1" noTextEdit="1"/>
          </p:cNvSpPr>
          <p:nvPr>
            <p:ph type="sldImg"/>
          </p:nvPr>
        </p:nvSpPr>
        <p:spPr>
          <a:xfrm>
            <a:off x="1160463" y="668338"/>
            <a:ext cx="4552950" cy="3414712"/>
          </a:xfrm>
          <a:ln/>
        </p:spPr>
      </p:sp>
      <p:sp>
        <p:nvSpPr>
          <p:cNvPr id="81924" name="Rectangle 3"/>
          <p:cNvSpPr>
            <a:spLocks noGrp="1" noChangeArrowheads="1"/>
          </p:cNvSpPr>
          <p:nvPr>
            <p:ph type="body" idx="1"/>
          </p:nvPr>
        </p:nvSpPr>
        <p:spPr>
          <a:xfrm>
            <a:off x="227013" y="4232275"/>
            <a:ext cx="6496050" cy="4751388"/>
          </a:xfrm>
          <a:noFill/>
        </p:spPr>
        <p:txBody>
          <a:bodyPr/>
          <a:lstStyle/>
          <a:p>
            <a:pPr eaLnBrk="1" hangingPunct="1">
              <a:tabLst>
                <a:tab pos="457200" algn="l"/>
              </a:tabLst>
            </a:pPr>
            <a:endParaRPr lang="en-GB" altLang="en-US" smtClean="0"/>
          </a:p>
          <a:p>
            <a:pPr eaLnBrk="1" hangingPunct="1">
              <a:tabLst>
                <a:tab pos="457200" algn="l"/>
              </a:tabLst>
            </a:pPr>
            <a:r>
              <a:rPr lang="en-GB" altLang="en-US" smtClean="0"/>
              <a:t>From Robert Callan (1999).  </a:t>
            </a:r>
            <a:r>
              <a:rPr lang="en-GB" altLang="en-US" i="1" smtClean="0"/>
              <a:t>The Essence of Neural Networks</a:t>
            </a:r>
            <a:r>
              <a:rPr lang="en-GB" altLang="en-US" smtClean="0"/>
              <a:t>.  London: Prentice Hall Europe. Pp 33-35.</a:t>
            </a:r>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F403D655-4BF7-4850-BE23-4E0C77DD15CA}" type="slidenum">
              <a:rPr lang="en-US" altLang="en-US" sz="1200" b="0" smtClean="0">
                <a:latin typeface="Times New Roman" panose="02020603050405020304" pitchFamily="18" charset="0"/>
              </a:rPr>
              <a:pPr/>
              <a:t>41</a:t>
            </a:fld>
            <a:endParaRPr lang="en-US" altLang="en-US" sz="1200" b="0" smtClean="0">
              <a:latin typeface="Times New Roman" panose="02020603050405020304" pitchFamily="18" charset="0"/>
            </a:endParaRPr>
          </a:p>
        </p:txBody>
      </p:sp>
      <p:sp>
        <p:nvSpPr>
          <p:cNvPr id="83971" name="Rectangle 2"/>
          <p:cNvSpPr>
            <a:spLocks noChangeArrowheads="1" noTextEdit="1"/>
          </p:cNvSpPr>
          <p:nvPr>
            <p:ph type="sldImg"/>
          </p:nvPr>
        </p:nvSpPr>
        <p:spPr>
          <a:xfrm>
            <a:off x="1160463" y="668338"/>
            <a:ext cx="4552950" cy="3414712"/>
          </a:xfrm>
          <a:ln/>
        </p:spPr>
      </p:sp>
      <p:sp>
        <p:nvSpPr>
          <p:cNvPr id="83972" name="Rectangle 3"/>
          <p:cNvSpPr>
            <a:spLocks noGrp="1" noChangeArrowheads="1"/>
          </p:cNvSpPr>
          <p:nvPr>
            <p:ph type="body" idx="1"/>
          </p:nvPr>
        </p:nvSpPr>
        <p:spPr>
          <a:xfrm>
            <a:off x="227013" y="4232275"/>
            <a:ext cx="6496050" cy="4751388"/>
          </a:xfrm>
          <a:noFill/>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0E69DFCA-3B21-4490-961F-AA028E0B8BAC}" type="slidenum">
              <a:rPr lang="en-US" altLang="en-US" sz="1200" b="0" smtClean="0">
                <a:latin typeface="Times New Roman" panose="02020603050405020304" pitchFamily="18" charset="0"/>
              </a:rPr>
              <a:pPr/>
              <a:t>42</a:t>
            </a:fld>
            <a:endParaRPr lang="en-US" altLang="en-US" sz="1200" b="0" smtClean="0">
              <a:latin typeface="Times New Roman" panose="02020603050405020304" pitchFamily="18" charset="0"/>
            </a:endParaRPr>
          </a:p>
        </p:txBody>
      </p:sp>
      <p:sp>
        <p:nvSpPr>
          <p:cNvPr id="86019" name="Rectangle 2"/>
          <p:cNvSpPr>
            <a:spLocks noChangeArrowheads="1" noTextEdit="1"/>
          </p:cNvSpPr>
          <p:nvPr>
            <p:ph type="sldImg"/>
          </p:nvPr>
        </p:nvSpPr>
        <p:spPr>
          <a:xfrm>
            <a:off x="1160463" y="668338"/>
            <a:ext cx="4552950" cy="3414712"/>
          </a:xfrm>
          <a:ln/>
        </p:spPr>
      </p:sp>
      <p:sp>
        <p:nvSpPr>
          <p:cNvPr id="86020" name="Rectangle 3"/>
          <p:cNvSpPr>
            <a:spLocks noGrp="1" noChangeArrowheads="1"/>
          </p:cNvSpPr>
          <p:nvPr>
            <p:ph type="body" idx="1"/>
          </p:nvPr>
        </p:nvSpPr>
        <p:spPr>
          <a:xfrm>
            <a:off x="227013" y="4232275"/>
            <a:ext cx="6496050" cy="4751388"/>
          </a:xfrm>
          <a:noFill/>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1C61B173-4555-43EC-BE31-C55B9399E4B7}" type="slidenum">
              <a:rPr lang="en-US" altLang="en-US" sz="1200" b="0" smtClean="0">
                <a:latin typeface="Times New Roman" panose="02020603050405020304" pitchFamily="18" charset="0"/>
              </a:rPr>
              <a:pPr/>
              <a:t>5</a:t>
            </a:fld>
            <a:endParaRPr lang="en-US" altLang="en-US" sz="1200" b="0" smtClean="0">
              <a:latin typeface="Times New Roman" panose="02020603050405020304" pitchFamily="18" charset="0"/>
            </a:endParaRPr>
          </a:p>
        </p:txBody>
      </p:sp>
      <p:sp>
        <p:nvSpPr>
          <p:cNvPr id="12291" name="Rectangle 2"/>
          <p:cNvSpPr>
            <a:spLocks noChangeArrowheads="1" noTextEdit="1"/>
          </p:cNvSpPr>
          <p:nvPr>
            <p:ph type="sldImg"/>
          </p:nvPr>
        </p:nvSpPr>
        <p:spPr>
          <a:solidFill>
            <a:srgbClr val="FFFFFF"/>
          </a:solidFill>
          <a:ln/>
        </p:spPr>
      </p:sp>
      <p:sp>
        <p:nvSpPr>
          <p:cNvPr id="12292" name="Rectangle 3"/>
          <p:cNvSpPr>
            <a:spLocks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FADC9F8A-C909-4D5E-9DD9-4F99BB8C81DC}" type="slidenum">
              <a:rPr lang="en-US" altLang="en-US" sz="1200" b="0" smtClean="0">
                <a:latin typeface="Times New Roman" panose="02020603050405020304" pitchFamily="18" charset="0"/>
              </a:rPr>
              <a:pPr/>
              <a:t>43</a:t>
            </a:fld>
            <a:endParaRPr lang="en-US" altLang="en-US" sz="1200" b="0" smtClean="0">
              <a:latin typeface="Times New Roman" panose="02020603050405020304" pitchFamily="18" charset="0"/>
            </a:endParaRPr>
          </a:p>
        </p:txBody>
      </p:sp>
      <p:sp>
        <p:nvSpPr>
          <p:cNvPr id="88067" name="Rectangle 2"/>
          <p:cNvSpPr>
            <a:spLocks noChangeArrowheads="1" noTextEdit="1"/>
          </p:cNvSpPr>
          <p:nvPr>
            <p:ph type="sldImg"/>
          </p:nvPr>
        </p:nvSpPr>
        <p:spPr>
          <a:xfrm>
            <a:off x="1160463" y="668338"/>
            <a:ext cx="4552950" cy="3414712"/>
          </a:xfrm>
          <a:ln/>
        </p:spPr>
      </p:sp>
      <p:sp>
        <p:nvSpPr>
          <p:cNvPr id="88068" name="Rectangle 3"/>
          <p:cNvSpPr>
            <a:spLocks noGrp="1" noChangeArrowheads="1"/>
          </p:cNvSpPr>
          <p:nvPr>
            <p:ph type="body" idx="1"/>
          </p:nvPr>
        </p:nvSpPr>
        <p:spPr>
          <a:xfrm>
            <a:off x="227013" y="4232275"/>
            <a:ext cx="6496050" cy="4751388"/>
          </a:xfrm>
          <a:noFill/>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C823B6C0-91F1-4296-9A31-E3624D913AEA}" type="slidenum">
              <a:rPr lang="en-US" altLang="en-US" sz="1200" b="0" smtClean="0">
                <a:latin typeface="Times New Roman" panose="02020603050405020304" pitchFamily="18" charset="0"/>
              </a:rPr>
              <a:pPr/>
              <a:t>44</a:t>
            </a:fld>
            <a:endParaRPr lang="en-US" altLang="en-US" sz="1200" b="0" smtClean="0">
              <a:latin typeface="Times New Roman" panose="02020603050405020304" pitchFamily="18" charset="0"/>
            </a:endParaRPr>
          </a:p>
        </p:txBody>
      </p:sp>
      <p:sp>
        <p:nvSpPr>
          <p:cNvPr id="90115" name="Rectangle 2"/>
          <p:cNvSpPr>
            <a:spLocks noChangeArrowheads="1" noTextEdit="1"/>
          </p:cNvSpPr>
          <p:nvPr>
            <p:ph type="sldImg"/>
          </p:nvPr>
        </p:nvSpPr>
        <p:spPr>
          <a:xfrm>
            <a:off x="1160463" y="668338"/>
            <a:ext cx="4552950" cy="3414712"/>
          </a:xfrm>
          <a:ln/>
        </p:spPr>
      </p:sp>
      <p:sp>
        <p:nvSpPr>
          <p:cNvPr id="90116" name="Rectangle 3"/>
          <p:cNvSpPr>
            <a:spLocks noGrp="1" noChangeArrowheads="1"/>
          </p:cNvSpPr>
          <p:nvPr>
            <p:ph type="body" idx="1"/>
          </p:nvPr>
        </p:nvSpPr>
        <p:spPr>
          <a:xfrm>
            <a:off x="227013" y="4232275"/>
            <a:ext cx="6496050" cy="4751388"/>
          </a:xfrm>
          <a:noFill/>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8A3D740-420D-4984-8271-2EC1F090C236}" type="slidenum">
              <a:rPr lang="en-US" altLang="en-US" smtClean="0"/>
              <a:pPr>
                <a:spcBef>
                  <a:spcPct val="0"/>
                </a:spcBef>
              </a:pPr>
              <a:t>45</a:t>
            </a:fld>
            <a:endParaRPr lang="en-US" altLang="en-US" smtClean="0"/>
          </a:p>
        </p:txBody>
      </p:sp>
      <p:sp>
        <p:nvSpPr>
          <p:cNvPr id="92163" name="Rectangle 2"/>
          <p:cNvSpPr>
            <a:spLocks noChangeArrowheads="1" noTextEdit="1"/>
          </p:cNvSpPr>
          <p:nvPr>
            <p:ph type="sldImg"/>
          </p:nvPr>
        </p:nvSpPr>
        <p:spPr>
          <a:xfrm>
            <a:off x="1160463" y="668338"/>
            <a:ext cx="4552950" cy="3414712"/>
          </a:xfrm>
          <a:ln/>
        </p:spPr>
      </p:sp>
      <p:sp>
        <p:nvSpPr>
          <p:cNvPr id="92164"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92165" name="Text Box 4"/>
          <p:cNvSpPr txBox="1">
            <a:spLocks noChangeArrowheads="1"/>
          </p:cNvSpPr>
          <p:nvPr/>
        </p:nvSpPr>
        <p:spPr bwMode="auto">
          <a:xfrm>
            <a:off x="227013" y="4232275"/>
            <a:ext cx="641826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50000"/>
              </a:spcBef>
            </a:pPr>
            <a:endParaRPr lang="en-GB" altLang="en-US" sz="2400" b="0"/>
          </a:p>
        </p:txBody>
      </p:sp>
      <p:grpSp>
        <p:nvGrpSpPr>
          <p:cNvPr id="92166" name="Group 5"/>
          <p:cNvGrpSpPr>
            <a:grpSpLocks/>
          </p:cNvGrpSpPr>
          <p:nvPr/>
        </p:nvGrpSpPr>
        <p:grpSpPr bwMode="auto">
          <a:xfrm>
            <a:off x="981075" y="4232275"/>
            <a:ext cx="5138738" cy="2103438"/>
            <a:chOff x="0" y="1092"/>
            <a:chExt cx="3264" cy="1360"/>
          </a:xfrm>
        </p:grpSpPr>
        <p:sp>
          <p:nvSpPr>
            <p:cNvPr id="92168" name="Rectangle 6"/>
            <p:cNvSpPr>
              <a:spLocks noChangeArrowheads="1"/>
            </p:cNvSpPr>
            <p:nvPr/>
          </p:nvSpPr>
          <p:spPr bwMode="auto">
            <a:xfrm>
              <a:off x="32" y="1092"/>
              <a:ext cx="3200"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tabLst>
                  <a:tab pos="685800" algn="l"/>
                  <a:tab pos="914400" algn="l"/>
                </a:tabLst>
                <a:defRPr sz="1200">
                  <a:solidFill>
                    <a:schemeClr val="tx1"/>
                  </a:solidFill>
                  <a:latin typeface="Times New Roman" panose="02020603050405020304" pitchFamily="18" charset="0"/>
                </a:defRPr>
              </a:lvl1pPr>
              <a:lvl2pPr marL="742950" indent="-285750">
                <a:spcBef>
                  <a:spcPct val="30000"/>
                </a:spcBef>
                <a:tabLst>
                  <a:tab pos="685800" algn="l"/>
                  <a:tab pos="914400" algn="l"/>
                </a:tabLst>
                <a:defRPr sz="1200">
                  <a:solidFill>
                    <a:schemeClr val="tx1"/>
                  </a:solidFill>
                  <a:latin typeface="Times New Roman" panose="02020603050405020304" pitchFamily="18" charset="0"/>
                </a:defRPr>
              </a:lvl2pPr>
              <a:lvl3pPr marL="1143000" indent="-228600">
                <a:spcBef>
                  <a:spcPct val="30000"/>
                </a:spcBef>
                <a:tabLst>
                  <a:tab pos="685800" algn="l"/>
                  <a:tab pos="914400" algn="l"/>
                </a:tabLst>
                <a:defRPr sz="1200">
                  <a:solidFill>
                    <a:schemeClr val="tx1"/>
                  </a:solidFill>
                  <a:latin typeface="Times New Roman" panose="02020603050405020304" pitchFamily="18" charset="0"/>
                </a:defRPr>
              </a:lvl3pPr>
              <a:lvl4pPr marL="1600200" indent="-228600">
                <a:spcBef>
                  <a:spcPct val="30000"/>
                </a:spcBef>
                <a:tabLst>
                  <a:tab pos="685800" algn="l"/>
                  <a:tab pos="914400" algn="l"/>
                </a:tabLst>
                <a:defRPr sz="1200">
                  <a:solidFill>
                    <a:schemeClr val="tx1"/>
                  </a:solidFill>
                  <a:latin typeface="Times New Roman" panose="02020603050405020304" pitchFamily="18" charset="0"/>
                </a:defRPr>
              </a:lvl4pPr>
              <a:lvl5pPr marL="2057400" indent="-228600">
                <a:spcBef>
                  <a:spcPct val="30000"/>
                </a:spcBef>
                <a:tabLst>
                  <a:tab pos="685800" algn="l"/>
                  <a:tab pos="914400" algn="l"/>
                </a:tabLst>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tabLst>
                  <a:tab pos="685800" algn="l"/>
                  <a:tab pos="914400" algn="l"/>
                </a:tabLs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tabLst>
                  <a:tab pos="685800" algn="l"/>
                  <a:tab pos="914400" algn="l"/>
                </a:tabLs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tabLst>
                  <a:tab pos="685800" algn="l"/>
                  <a:tab pos="914400" algn="l"/>
                </a:tabLs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tabLst>
                  <a:tab pos="685800" algn="l"/>
                  <a:tab pos="914400" algn="l"/>
                </a:tabLst>
                <a:defRPr sz="1200">
                  <a:solidFill>
                    <a:schemeClr val="tx1"/>
                  </a:solidFill>
                  <a:latin typeface="Times New Roman" panose="02020603050405020304" pitchFamily="18" charset="0"/>
                </a:defRPr>
              </a:lvl9pPr>
            </a:lstStyle>
            <a:p>
              <a:pPr eaLnBrk="1" hangingPunct="1">
                <a:spcBef>
                  <a:spcPct val="0"/>
                </a:spcBef>
              </a:pPr>
              <a:r>
                <a:rPr lang="en-US" altLang="en-US" sz="1400" b="0">
                  <a:latin typeface="Palatino" pitchFamily="18" charset="0"/>
                  <a:cs typeface="Times New Roman" panose="02020603050405020304" pitchFamily="18" charset="0"/>
                </a:rPr>
                <a:t> </a:t>
              </a:r>
            </a:p>
            <a:p>
              <a:pPr>
                <a:spcBef>
                  <a:spcPct val="0"/>
                </a:spcBef>
              </a:pPr>
              <a:r>
                <a:rPr lang="en-US" altLang="en-US" sz="1400" b="0">
                  <a:latin typeface="Palatino" pitchFamily="18" charset="0"/>
                  <a:cs typeface="Times New Roman" panose="02020603050405020304" pitchFamily="18" charset="0"/>
                </a:rPr>
                <a:t> </a:t>
              </a:r>
            </a:p>
            <a:p>
              <a:pPr>
                <a:spcBef>
                  <a:spcPct val="0"/>
                </a:spcBef>
              </a:pPr>
              <a:endParaRPr lang="en-US" altLang="en-US" sz="2400" b="0"/>
            </a:p>
          </p:txBody>
        </p:sp>
        <p:sp>
          <p:nvSpPr>
            <p:cNvPr id="92169" name="Rectangle 7"/>
            <p:cNvSpPr>
              <a:spLocks noChangeArrowheads="1"/>
            </p:cNvSpPr>
            <p:nvPr/>
          </p:nvSpPr>
          <p:spPr bwMode="auto">
            <a:xfrm>
              <a:off x="0" y="1092"/>
              <a:ext cx="3264" cy="136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3200">
                <a:latin typeface="Tahoma" panose="020B0604030504040204" pitchFamily="34" charset="0"/>
              </a:endParaRPr>
            </a:p>
          </p:txBody>
        </p:sp>
      </p:grpSp>
      <p:sp>
        <p:nvSpPr>
          <p:cNvPr id="92167" name="Rectangle 8"/>
          <p:cNvSpPr>
            <a:spLocks noChangeArrowheads="1"/>
          </p:cNvSpPr>
          <p:nvPr/>
        </p:nvSpPr>
        <p:spPr bwMode="auto">
          <a:xfrm>
            <a:off x="0" y="5905500"/>
            <a:ext cx="6858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57150">
              <a:spcBef>
                <a:spcPct val="30000"/>
              </a:spcBef>
              <a:tabLst>
                <a:tab pos="685800" algn="l"/>
                <a:tab pos="914400" algn="l"/>
              </a:tabLst>
              <a:defRPr sz="1200">
                <a:solidFill>
                  <a:schemeClr val="tx1"/>
                </a:solidFill>
                <a:latin typeface="Times New Roman" panose="02020603050405020304" pitchFamily="18" charset="0"/>
              </a:defRPr>
            </a:lvl1pPr>
            <a:lvl2pPr marL="742950" indent="-285750">
              <a:spcBef>
                <a:spcPct val="30000"/>
              </a:spcBef>
              <a:tabLst>
                <a:tab pos="685800" algn="l"/>
                <a:tab pos="914400" algn="l"/>
              </a:tabLst>
              <a:defRPr sz="1200">
                <a:solidFill>
                  <a:schemeClr val="tx1"/>
                </a:solidFill>
                <a:latin typeface="Times New Roman" panose="02020603050405020304" pitchFamily="18" charset="0"/>
              </a:defRPr>
            </a:lvl2pPr>
            <a:lvl3pPr marL="1143000" indent="-228600">
              <a:spcBef>
                <a:spcPct val="30000"/>
              </a:spcBef>
              <a:tabLst>
                <a:tab pos="685800" algn="l"/>
                <a:tab pos="914400" algn="l"/>
              </a:tabLst>
              <a:defRPr sz="1200">
                <a:solidFill>
                  <a:schemeClr val="tx1"/>
                </a:solidFill>
                <a:latin typeface="Times New Roman" panose="02020603050405020304" pitchFamily="18" charset="0"/>
              </a:defRPr>
            </a:lvl3pPr>
            <a:lvl4pPr marL="1600200" indent="-228600">
              <a:spcBef>
                <a:spcPct val="30000"/>
              </a:spcBef>
              <a:tabLst>
                <a:tab pos="685800" algn="l"/>
                <a:tab pos="914400" algn="l"/>
              </a:tabLst>
              <a:defRPr sz="1200">
                <a:solidFill>
                  <a:schemeClr val="tx1"/>
                </a:solidFill>
                <a:latin typeface="Times New Roman" panose="02020603050405020304" pitchFamily="18" charset="0"/>
              </a:defRPr>
            </a:lvl4pPr>
            <a:lvl5pPr marL="2057400" indent="-228600">
              <a:spcBef>
                <a:spcPct val="30000"/>
              </a:spcBef>
              <a:tabLst>
                <a:tab pos="685800" algn="l"/>
                <a:tab pos="914400" algn="l"/>
              </a:tabLst>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tabLst>
                <a:tab pos="685800" algn="l"/>
                <a:tab pos="914400" algn="l"/>
              </a:tabLs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tabLst>
                <a:tab pos="685800" algn="l"/>
                <a:tab pos="914400" algn="l"/>
              </a:tabLs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tabLst>
                <a:tab pos="685800" algn="l"/>
                <a:tab pos="914400" algn="l"/>
              </a:tabLs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tabLst>
                <a:tab pos="685800" algn="l"/>
                <a:tab pos="914400" algn="l"/>
              </a:tabLst>
              <a:defRPr sz="1200">
                <a:solidFill>
                  <a:schemeClr val="tx1"/>
                </a:solidFill>
                <a:latin typeface="Times New Roman" panose="02020603050405020304" pitchFamily="18" charset="0"/>
              </a:defRPr>
            </a:lvl9pPr>
          </a:lstStyle>
          <a:p>
            <a:pPr eaLnBrk="1" hangingPunct="1">
              <a:spcBef>
                <a:spcPct val="0"/>
              </a:spcBef>
            </a:pPr>
            <a:r>
              <a:rPr lang="en-US" altLang="en-US" sz="1400" b="0">
                <a:latin typeface="Palatino" pitchFamily="18" charset="0"/>
                <a:cs typeface="Times New Roman" panose="02020603050405020304" pitchFamily="18" charset="0"/>
              </a:rPr>
              <a:t> </a:t>
            </a:r>
          </a:p>
          <a:p>
            <a:pPr algn="ctr">
              <a:spcBef>
                <a:spcPct val="0"/>
              </a:spcBef>
            </a:pPr>
            <a:r>
              <a:rPr lang="en-US" altLang="en-US" sz="1400" b="0">
                <a:latin typeface="Symbol" panose="05050102010706020507" pitchFamily="18" charset="2"/>
                <a:cs typeface="Times New Roman" panose="02020603050405020304" pitchFamily="18" charset="0"/>
              </a:rPr>
              <a:t> </a:t>
            </a:r>
            <a:endParaRPr lang="en-US" altLang="en-US" sz="1400" b="0">
              <a:latin typeface="Palatino" pitchFamily="18" charset="0"/>
              <a:cs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CA5DF4-C99C-4FD9-8820-58068A5E2FBD}" type="slidenum">
              <a:rPr lang="en-US" altLang="en-US" smtClean="0"/>
              <a:pPr>
                <a:spcBef>
                  <a:spcPct val="0"/>
                </a:spcBef>
              </a:pPr>
              <a:t>46</a:t>
            </a:fld>
            <a:endParaRPr lang="en-US" altLang="en-US" smtClean="0"/>
          </a:p>
        </p:txBody>
      </p:sp>
      <p:sp>
        <p:nvSpPr>
          <p:cNvPr id="94211" name="Rectangle 2"/>
          <p:cNvSpPr>
            <a:spLocks noChangeArrowheads="1" noTextEdit="1"/>
          </p:cNvSpPr>
          <p:nvPr>
            <p:ph type="sldImg"/>
          </p:nvPr>
        </p:nvSpPr>
        <p:spPr>
          <a:xfrm>
            <a:off x="1174750" y="668338"/>
            <a:ext cx="4552950" cy="3414712"/>
          </a:xfrm>
          <a:ln/>
        </p:spPr>
      </p:sp>
      <p:sp>
        <p:nvSpPr>
          <p:cNvPr id="94212"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94213" name="Text Box 4"/>
          <p:cNvSpPr txBox="1">
            <a:spLocks noChangeArrowheads="1"/>
          </p:cNvSpPr>
          <p:nvPr/>
        </p:nvSpPr>
        <p:spPr bwMode="auto">
          <a:xfrm>
            <a:off x="227013" y="4232275"/>
            <a:ext cx="641826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50000"/>
              </a:spcBef>
            </a:pPr>
            <a:endParaRPr lang="en-GB" altLang="en-US" sz="2400" b="0"/>
          </a:p>
        </p:txBody>
      </p:sp>
      <p:sp>
        <p:nvSpPr>
          <p:cNvPr id="94214" name="Rectangle 5"/>
          <p:cNvSpPr>
            <a:spLocks noChangeArrowheads="1"/>
          </p:cNvSpPr>
          <p:nvPr/>
        </p:nvSpPr>
        <p:spPr bwMode="auto">
          <a:xfrm>
            <a:off x="377825" y="4305300"/>
            <a:ext cx="61944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GB" altLang="en-US" sz="1600" b="0"/>
          </a:p>
        </p:txBody>
      </p:sp>
      <p:sp>
        <p:nvSpPr>
          <p:cNvPr id="94215" name="Rectangle 6"/>
          <p:cNvSpPr>
            <a:spLocks noChangeArrowheads="1"/>
          </p:cNvSpPr>
          <p:nvPr/>
        </p:nvSpPr>
        <p:spPr bwMode="auto">
          <a:xfrm>
            <a:off x="452438" y="5048250"/>
            <a:ext cx="5726112" cy="371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tabLst>
                <a:tab pos="685800" algn="l"/>
                <a:tab pos="914400" algn="l"/>
              </a:tabLst>
              <a:defRPr sz="1200">
                <a:solidFill>
                  <a:schemeClr val="tx1"/>
                </a:solidFill>
                <a:latin typeface="Times New Roman" panose="02020603050405020304" pitchFamily="18" charset="0"/>
              </a:defRPr>
            </a:lvl1pPr>
            <a:lvl2pPr marL="742950" indent="-285750">
              <a:spcBef>
                <a:spcPct val="30000"/>
              </a:spcBef>
              <a:tabLst>
                <a:tab pos="685800" algn="l"/>
                <a:tab pos="914400" algn="l"/>
              </a:tabLst>
              <a:defRPr sz="1200">
                <a:solidFill>
                  <a:schemeClr val="tx1"/>
                </a:solidFill>
                <a:latin typeface="Times New Roman" panose="02020603050405020304" pitchFamily="18" charset="0"/>
              </a:defRPr>
            </a:lvl2pPr>
            <a:lvl3pPr marL="1143000" indent="-228600">
              <a:spcBef>
                <a:spcPct val="30000"/>
              </a:spcBef>
              <a:tabLst>
                <a:tab pos="685800" algn="l"/>
                <a:tab pos="914400" algn="l"/>
              </a:tabLst>
              <a:defRPr sz="1200">
                <a:solidFill>
                  <a:schemeClr val="tx1"/>
                </a:solidFill>
                <a:latin typeface="Times New Roman" panose="02020603050405020304" pitchFamily="18" charset="0"/>
              </a:defRPr>
            </a:lvl3pPr>
            <a:lvl4pPr marL="1600200" indent="-228600">
              <a:spcBef>
                <a:spcPct val="30000"/>
              </a:spcBef>
              <a:tabLst>
                <a:tab pos="685800" algn="l"/>
                <a:tab pos="914400" algn="l"/>
              </a:tabLst>
              <a:defRPr sz="1200">
                <a:solidFill>
                  <a:schemeClr val="tx1"/>
                </a:solidFill>
                <a:latin typeface="Times New Roman" panose="02020603050405020304" pitchFamily="18" charset="0"/>
              </a:defRPr>
            </a:lvl4pPr>
            <a:lvl5pPr marL="2057400" indent="-228600">
              <a:spcBef>
                <a:spcPct val="30000"/>
              </a:spcBef>
              <a:tabLst>
                <a:tab pos="685800" algn="l"/>
                <a:tab pos="914400" algn="l"/>
              </a:tabLst>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tabLst>
                <a:tab pos="685800" algn="l"/>
                <a:tab pos="914400" algn="l"/>
              </a:tabLs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tabLst>
                <a:tab pos="685800" algn="l"/>
                <a:tab pos="914400" algn="l"/>
              </a:tabLs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tabLst>
                <a:tab pos="685800" algn="l"/>
                <a:tab pos="914400" algn="l"/>
              </a:tabLs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tabLst>
                <a:tab pos="685800" algn="l"/>
                <a:tab pos="914400" algn="l"/>
              </a:tabLst>
              <a:defRPr sz="1200">
                <a:solidFill>
                  <a:schemeClr val="tx1"/>
                </a:solidFill>
                <a:latin typeface="Times New Roman" panose="02020603050405020304" pitchFamily="18" charset="0"/>
              </a:defRPr>
            </a:lvl9pPr>
          </a:lstStyle>
          <a:p>
            <a:pPr eaLnBrk="1" hangingPunct="1">
              <a:spcBef>
                <a:spcPct val="0"/>
              </a:spcBef>
            </a:pPr>
            <a:r>
              <a:rPr lang="en-US" altLang="en-US" sz="2000" b="0">
                <a:cs typeface="Times New Roman" panose="02020603050405020304" pitchFamily="18" charset="0"/>
              </a:rPr>
              <a:t>Hebb's laws-proposals more precisely - indicate that </a:t>
            </a:r>
            <a:r>
              <a:rPr lang="en-US" altLang="en-US" sz="2000" b="0" i="1">
                <a:cs typeface="Times New Roman" panose="02020603050405020304" pitchFamily="18" charset="0"/>
              </a:rPr>
              <a:t>associative learning</a:t>
            </a:r>
            <a:r>
              <a:rPr lang="en-US" altLang="en-US" sz="2000" b="0">
                <a:cs typeface="Times New Roman" panose="02020603050405020304" pitchFamily="18" charset="0"/>
              </a:rPr>
              <a:t>, at the cellular level, which would result in an ENDURING modification in activity pattern of a spatially distributed "assembly of nerve cells".</a:t>
            </a:r>
          </a:p>
          <a:p>
            <a:pPr eaLnBrk="1" hangingPunct="1">
              <a:spcBef>
                <a:spcPct val="0"/>
              </a:spcBef>
            </a:pPr>
            <a:endParaRPr lang="en-US" altLang="en-US" sz="2000" b="0">
              <a:cs typeface="Times New Roman" panose="02020603050405020304" pitchFamily="18" charset="0"/>
            </a:endParaRPr>
          </a:p>
          <a:p>
            <a:pPr eaLnBrk="1" hangingPunct="1">
              <a:spcBef>
                <a:spcPct val="0"/>
              </a:spcBef>
            </a:pPr>
            <a:r>
              <a:rPr lang="en-GB" altLang="en-US" sz="2000" b="0">
                <a:cs typeface="Times New Roman" panose="02020603050405020304" pitchFamily="18" charset="0"/>
              </a:rPr>
              <a:t>A Hebbian synapse is a synapse that uses a time-dependent, highly local, and strongly interactive mechanism to increase synaptic efficiency as a function of the correlation between the pre-synaptic and post-synaptic activities.</a:t>
            </a:r>
            <a:r>
              <a:rPr lang="en-GB" altLang="en-US" sz="1400" b="0">
                <a:latin typeface="Palatino" pitchFamily="18" charset="0"/>
                <a:cs typeface="Times New Roman" panose="02020603050405020304" pitchFamily="18" charset="0"/>
              </a:rPr>
              <a:t> </a:t>
            </a:r>
            <a:endParaRPr lang="en-US" altLang="en-US" sz="1400" b="0">
              <a:latin typeface="Palatino" pitchFamily="18" charset="0"/>
              <a:cs typeface="Times New Roman" panose="02020603050405020304" pitchFamily="18" charset="0"/>
            </a:endParaRPr>
          </a:p>
          <a:p>
            <a:pPr>
              <a:spcBef>
                <a:spcPct val="0"/>
              </a:spcBef>
            </a:pPr>
            <a:endParaRPr lang="en-US" altLang="en-US" sz="2400" b="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28DFB50-F298-442F-9559-A648FCB19021}" type="slidenum">
              <a:rPr lang="en-US" altLang="en-US" smtClean="0"/>
              <a:pPr>
                <a:spcBef>
                  <a:spcPct val="0"/>
                </a:spcBef>
              </a:pPr>
              <a:t>47</a:t>
            </a:fld>
            <a:endParaRPr lang="en-US" altLang="en-US" smtClean="0"/>
          </a:p>
        </p:txBody>
      </p:sp>
      <p:sp>
        <p:nvSpPr>
          <p:cNvPr id="96259" name="Rectangle 2"/>
          <p:cNvSpPr>
            <a:spLocks noChangeArrowheads="1" noTextEdit="1"/>
          </p:cNvSpPr>
          <p:nvPr>
            <p:ph type="sldImg"/>
          </p:nvPr>
        </p:nvSpPr>
        <p:spPr>
          <a:xfrm>
            <a:off x="1174750" y="668338"/>
            <a:ext cx="4552950" cy="3414712"/>
          </a:xfrm>
          <a:ln/>
        </p:spPr>
      </p:sp>
      <p:sp>
        <p:nvSpPr>
          <p:cNvPr id="96260"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96261" name="Text Box 4"/>
          <p:cNvSpPr txBox="1">
            <a:spLocks noChangeArrowheads="1"/>
          </p:cNvSpPr>
          <p:nvPr/>
        </p:nvSpPr>
        <p:spPr bwMode="auto">
          <a:xfrm>
            <a:off x="227013" y="4232275"/>
            <a:ext cx="641826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50000"/>
              </a:spcBef>
            </a:pPr>
            <a:endParaRPr lang="en-GB" altLang="en-US" sz="2400" b="0"/>
          </a:p>
        </p:txBody>
      </p:sp>
      <p:sp>
        <p:nvSpPr>
          <p:cNvPr id="96262" name="Rectangle 5"/>
          <p:cNvSpPr>
            <a:spLocks noChangeArrowheads="1"/>
          </p:cNvSpPr>
          <p:nvPr/>
        </p:nvSpPr>
        <p:spPr bwMode="auto">
          <a:xfrm>
            <a:off x="301625" y="4602163"/>
            <a:ext cx="6340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GB" altLang="en-US" sz="2400" b="0">
              <a:cs typeface="Times New Roman" panose="02020603050405020304" pitchFamily="18" charset="0"/>
            </a:endParaRPr>
          </a:p>
        </p:txBody>
      </p:sp>
      <p:grpSp>
        <p:nvGrpSpPr>
          <p:cNvPr id="96263" name="Group 6"/>
          <p:cNvGrpSpPr>
            <a:grpSpLocks/>
          </p:cNvGrpSpPr>
          <p:nvPr/>
        </p:nvGrpSpPr>
        <p:grpSpPr bwMode="auto">
          <a:xfrm>
            <a:off x="452438" y="5864225"/>
            <a:ext cx="5487987" cy="2970213"/>
            <a:chOff x="624" y="3120"/>
            <a:chExt cx="3254" cy="2352"/>
          </a:xfrm>
        </p:grpSpPr>
        <p:sp>
          <p:nvSpPr>
            <p:cNvPr id="96265" name="Line 7"/>
            <p:cNvSpPr>
              <a:spLocks noChangeShapeType="1"/>
            </p:cNvSpPr>
            <p:nvPr/>
          </p:nvSpPr>
          <p:spPr bwMode="auto">
            <a:xfrm>
              <a:off x="1296" y="3120"/>
              <a:ext cx="0" cy="23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96266" name="Line 8"/>
            <p:cNvSpPr>
              <a:spLocks noChangeShapeType="1"/>
            </p:cNvSpPr>
            <p:nvPr/>
          </p:nvSpPr>
          <p:spPr bwMode="auto">
            <a:xfrm>
              <a:off x="1296" y="4320"/>
              <a:ext cx="22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96267" name="Text Box 9"/>
            <p:cNvSpPr txBox="1">
              <a:spLocks noChangeArrowheads="1"/>
            </p:cNvSpPr>
            <p:nvPr/>
          </p:nvSpPr>
          <p:spPr bwMode="auto">
            <a:xfrm>
              <a:off x="758" y="3382"/>
              <a:ext cx="10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GB" altLang="en-US" sz="2400" b="0">
                <a:latin typeface="Symbol" panose="05050102010706020507" pitchFamily="18" charset="2"/>
              </a:endParaRPr>
            </a:p>
          </p:txBody>
        </p:sp>
        <p:graphicFrame>
          <p:nvGraphicFramePr>
            <p:cNvPr id="96268" name="Object 0"/>
            <p:cNvGraphicFramePr>
              <a:graphicFrameLocks noChangeAspect="1"/>
            </p:cNvGraphicFramePr>
            <p:nvPr/>
          </p:nvGraphicFramePr>
          <p:xfrm>
            <a:off x="624" y="3600"/>
            <a:ext cx="617" cy="419"/>
          </p:xfrm>
          <a:graphic>
            <a:graphicData uri="http://schemas.openxmlformats.org/presentationml/2006/ole">
              <mc:AlternateContent xmlns:mc="http://schemas.openxmlformats.org/markup-compatibility/2006">
                <mc:Choice xmlns:v="urn:schemas-microsoft-com:vml" Requires="v">
                  <p:oleObj spid="_x0000_s96273" name="Equation" r:id="rId4" imgW="685800" imgH="457200" progId="Equation.3">
                    <p:embed/>
                  </p:oleObj>
                </mc:Choice>
                <mc:Fallback>
                  <p:oleObj name="Equation" r:id="rId4" imgW="685800" imgH="457200"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 y="3600"/>
                          <a:ext cx="617"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9" name="Line 11"/>
            <p:cNvSpPr>
              <a:spLocks noChangeShapeType="1"/>
            </p:cNvSpPr>
            <p:nvPr/>
          </p:nvSpPr>
          <p:spPr bwMode="auto">
            <a:xfrm flipV="1">
              <a:off x="1296" y="3264"/>
              <a:ext cx="1872" cy="105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96270" name="Text Box 12"/>
            <p:cNvSpPr txBox="1">
              <a:spLocks noChangeArrowheads="1"/>
            </p:cNvSpPr>
            <p:nvPr/>
          </p:nvSpPr>
          <p:spPr bwMode="auto">
            <a:xfrm>
              <a:off x="2880" y="4321"/>
              <a:ext cx="72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GB" altLang="en-US" sz="2400" b="0"/>
                <a:t>Output </a:t>
              </a:r>
              <a:r>
                <a:rPr lang="en-GB" altLang="en-US" sz="2400" b="0" i="1"/>
                <a:t>y</a:t>
              </a:r>
              <a:endParaRPr lang="en-GB" altLang="en-US" sz="2400" b="0"/>
            </a:p>
          </p:txBody>
        </p:sp>
        <p:sp>
          <p:nvSpPr>
            <p:cNvPr id="96271" name="Text Box 13"/>
            <p:cNvSpPr txBox="1">
              <a:spLocks noChangeArrowheads="1"/>
            </p:cNvSpPr>
            <p:nvPr/>
          </p:nvSpPr>
          <p:spPr bwMode="auto">
            <a:xfrm>
              <a:off x="2870" y="3334"/>
              <a:ext cx="100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GB" altLang="en-US" sz="2400" b="0"/>
                <a:t>slope = </a:t>
              </a:r>
              <a:r>
                <a:rPr lang="en-GB" altLang="en-US" sz="2400" b="0">
                  <a:latin typeface="Symbol" panose="05050102010706020507" pitchFamily="18" charset="2"/>
                </a:rPr>
                <a:t>h</a:t>
              </a:r>
              <a:r>
                <a:rPr lang="en-GB" altLang="en-US" sz="2400" b="0"/>
                <a:t>* x</a:t>
              </a:r>
            </a:p>
          </p:txBody>
        </p:sp>
      </p:grpSp>
      <p:sp>
        <p:nvSpPr>
          <p:cNvPr id="96264" name="Text Box 14"/>
          <p:cNvSpPr txBox="1">
            <a:spLocks noChangeArrowheads="1"/>
          </p:cNvSpPr>
          <p:nvPr/>
        </p:nvSpPr>
        <p:spPr bwMode="auto">
          <a:xfrm>
            <a:off x="528638" y="4379913"/>
            <a:ext cx="5889625"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GB" altLang="en-US" sz="1600" b="0"/>
              <a:t>The activity product rule that governs simple Hebbian learning suggests that the repeated application of the input signal </a:t>
            </a:r>
            <a:r>
              <a:rPr lang="en-GB" altLang="en-US" sz="1600" b="0" i="1"/>
              <a:t>x</a:t>
            </a:r>
            <a:r>
              <a:rPr lang="en-GB" altLang="en-US" sz="1600" b="0" i="1" baseline="-25000"/>
              <a:t>j</a:t>
            </a:r>
            <a:r>
              <a:rPr lang="en-GB" altLang="en-US" sz="1600" b="0"/>
              <a:t> leads to an increase in </a:t>
            </a:r>
            <a:r>
              <a:rPr lang="en-GB" altLang="en-US" sz="1600" b="0" i="1"/>
              <a:t>y</a:t>
            </a:r>
            <a:r>
              <a:rPr lang="en-GB" altLang="en-US" sz="1600" b="0" i="1" baseline="-25000"/>
              <a:t>k</a:t>
            </a:r>
            <a:r>
              <a:rPr lang="en-GB" altLang="en-US" sz="1600" b="0" i="1"/>
              <a:t> </a:t>
            </a:r>
            <a:r>
              <a:rPr lang="en-GB" altLang="en-US" sz="1600" b="0"/>
              <a:t>and therefore exponential growth that finally drives the input-output connection (the synaptic connection) into saturation</a:t>
            </a:r>
            <a:r>
              <a:rPr lang="en-GB" altLang="en-US" sz="1600" b="0" i="1"/>
              <a:t>. </a:t>
            </a:r>
            <a:r>
              <a:rPr lang="en-GB" altLang="en-US" sz="1600" b="0"/>
              <a:t>At no point information will be stored in the synapse and the selectivity is lost.  (Haykin 1999:57)</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3C14836-C1F0-4D59-B791-8F5E8B57F356}" type="slidenum">
              <a:rPr lang="en-US" altLang="en-US" smtClean="0"/>
              <a:pPr>
                <a:spcBef>
                  <a:spcPct val="0"/>
                </a:spcBef>
              </a:pPr>
              <a:t>48</a:t>
            </a:fld>
            <a:endParaRPr lang="en-US" altLang="en-US" smtClean="0"/>
          </a:p>
        </p:txBody>
      </p:sp>
      <p:sp>
        <p:nvSpPr>
          <p:cNvPr id="98307" name="Rectangle 2"/>
          <p:cNvSpPr>
            <a:spLocks noChangeArrowheads="1" noTextEdit="1"/>
          </p:cNvSpPr>
          <p:nvPr>
            <p:ph type="sldImg"/>
          </p:nvPr>
        </p:nvSpPr>
        <p:spPr>
          <a:xfrm>
            <a:off x="1174750" y="668338"/>
            <a:ext cx="4552950" cy="3414712"/>
          </a:xfrm>
          <a:ln/>
        </p:spPr>
      </p:sp>
      <p:sp>
        <p:nvSpPr>
          <p:cNvPr id="98308"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98309" name="Text Box 4"/>
          <p:cNvSpPr txBox="1">
            <a:spLocks noChangeArrowheads="1"/>
          </p:cNvSpPr>
          <p:nvPr/>
        </p:nvSpPr>
        <p:spPr bwMode="auto">
          <a:xfrm>
            <a:off x="227013" y="4232275"/>
            <a:ext cx="641826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50000"/>
              </a:spcBef>
            </a:pPr>
            <a:endParaRPr lang="en-GB" altLang="en-US" sz="2400" b="0"/>
          </a:p>
        </p:txBody>
      </p:sp>
      <p:sp>
        <p:nvSpPr>
          <p:cNvPr id="98310" name="Rectangle 5"/>
          <p:cNvSpPr>
            <a:spLocks noChangeArrowheads="1"/>
          </p:cNvSpPr>
          <p:nvPr/>
        </p:nvSpPr>
        <p:spPr bwMode="auto">
          <a:xfrm>
            <a:off x="301625" y="4602163"/>
            <a:ext cx="6340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GB" altLang="en-US" sz="2400" b="0">
              <a:cs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2B455DF-37F4-40E7-9067-190E6240BDA5}" type="slidenum">
              <a:rPr lang="en-US" altLang="en-US" smtClean="0"/>
              <a:pPr>
                <a:spcBef>
                  <a:spcPct val="0"/>
                </a:spcBef>
              </a:pPr>
              <a:t>49</a:t>
            </a:fld>
            <a:endParaRPr lang="en-US" altLang="en-US" smtClean="0"/>
          </a:p>
        </p:txBody>
      </p:sp>
      <p:sp>
        <p:nvSpPr>
          <p:cNvPr id="100355" name="Rectangle 2"/>
          <p:cNvSpPr>
            <a:spLocks noChangeArrowheads="1" noTextEdit="1"/>
          </p:cNvSpPr>
          <p:nvPr>
            <p:ph type="sldImg"/>
          </p:nvPr>
        </p:nvSpPr>
        <p:spPr>
          <a:xfrm>
            <a:off x="1174750" y="668338"/>
            <a:ext cx="4552950" cy="3414712"/>
          </a:xfrm>
          <a:ln/>
        </p:spPr>
      </p:sp>
      <p:sp>
        <p:nvSpPr>
          <p:cNvPr id="100356"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100357" name="Text Box 4"/>
          <p:cNvSpPr txBox="1">
            <a:spLocks noChangeArrowheads="1"/>
          </p:cNvSpPr>
          <p:nvPr/>
        </p:nvSpPr>
        <p:spPr bwMode="auto">
          <a:xfrm>
            <a:off x="227013" y="4232275"/>
            <a:ext cx="641826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50000"/>
              </a:spcBef>
            </a:pPr>
            <a:endParaRPr lang="en-GB" altLang="en-US" sz="2400" b="0"/>
          </a:p>
        </p:txBody>
      </p:sp>
      <p:sp>
        <p:nvSpPr>
          <p:cNvPr id="100358" name="Rectangle 5"/>
          <p:cNvSpPr>
            <a:spLocks noChangeArrowheads="1"/>
          </p:cNvSpPr>
          <p:nvPr/>
        </p:nvSpPr>
        <p:spPr bwMode="auto">
          <a:xfrm>
            <a:off x="301625" y="4602163"/>
            <a:ext cx="6340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GB" altLang="en-US" sz="2400" b="0">
              <a:cs typeface="Times New Roman" panose="02020603050405020304" pitchFamily="18" charset="0"/>
            </a:endParaRPr>
          </a:p>
        </p:txBody>
      </p:sp>
      <p:sp>
        <p:nvSpPr>
          <p:cNvPr id="100359" name="Text Box 6"/>
          <p:cNvSpPr txBox="1">
            <a:spLocks noChangeArrowheads="1"/>
          </p:cNvSpPr>
          <p:nvPr/>
        </p:nvSpPr>
        <p:spPr bwMode="auto">
          <a:xfrm>
            <a:off x="663575" y="4487863"/>
            <a:ext cx="5978525"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GB" altLang="en-US" sz="2000" b="0"/>
              <a:t>The activation function </a:t>
            </a:r>
            <a:r>
              <a:rPr lang="en-GB" altLang="en-US" sz="2000" b="0" i="1"/>
              <a:t>f</a:t>
            </a:r>
            <a:r>
              <a:rPr lang="en-GB" altLang="en-US" sz="2000" b="0"/>
              <a:t> for the above network is given as the </a:t>
            </a:r>
            <a:r>
              <a:rPr lang="en-GB" altLang="en-US" sz="2000" b="0" i="1"/>
              <a:t>sgn </a:t>
            </a:r>
            <a:r>
              <a:rPr lang="en-GB" altLang="en-US" sz="2000" b="0"/>
              <a:t>function</a:t>
            </a:r>
          </a:p>
          <a:p>
            <a:pPr algn="ctr" eaLnBrk="1" hangingPunct="1">
              <a:spcBef>
                <a:spcPct val="0"/>
              </a:spcBef>
            </a:pPr>
            <a:endParaRPr lang="en-GB" altLang="en-US" sz="2400" b="0">
              <a:latin typeface="Symbol" panose="05050102010706020507" pitchFamily="18" charset="2"/>
            </a:endParaRPr>
          </a:p>
          <a:p>
            <a:pPr eaLnBrk="1" hangingPunct="1">
              <a:spcBef>
                <a:spcPct val="0"/>
              </a:spcBef>
            </a:pPr>
            <a:r>
              <a:rPr lang="en-GB" altLang="en-US" sz="2000" b="0"/>
              <a:t>Recall that in Hebbian learning weight change </a:t>
            </a:r>
            <a:r>
              <a:rPr lang="en-GB" altLang="en-US" sz="2000" b="0">
                <a:latin typeface="Symbol" panose="05050102010706020507" pitchFamily="18" charset="2"/>
              </a:rPr>
              <a:t>D</a:t>
            </a:r>
            <a:r>
              <a:rPr lang="en-GB" altLang="en-US" sz="2000" b="0" i="1"/>
              <a:t>w</a:t>
            </a:r>
            <a:r>
              <a:rPr lang="en-GB" altLang="en-US" sz="2000" b="0"/>
              <a:t> is given as</a:t>
            </a:r>
          </a:p>
          <a:p>
            <a:pPr algn="ctr" eaLnBrk="1" hangingPunct="1">
              <a:spcBef>
                <a:spcPct val="0"/>
              </a:spcBef>
            </a:pPr>
            <a:endParaRPr lang="en-GB" altLang="en-US" sz="2000" b="0"/>
          </a:p>
          <a:p>
            <a:pPr eaLnBrk="1" hangingPunct="1">
              <a:spcBef>
                <a:spcPct val="0"/>
              </a:spcBef>
            </a:pPr>
            <a:r>
              <a:rPr lang="en-GB" altLang="en-US" sz="2000" b="0"/>
              <a:t>Let </a:t>
            </a:r>
            <a:r>
              <a:rPr lang="en-GB" altLang="en-US" sz="2000" b="0" i="1">
                <a:latin typeface="Symbol" panose="05050102010706020507" pitchFamily="18" charset="2"/>
                <a:sym typeface="Symbol" panose="05050102010706020507" pitchFamily="18" charset="2"/>
              </a:rPr>
              <a:t></a:t>
            </a:r>
            <a:r>
              <a:rPr lang="en-GB" altLang="en-US" sz="2000" b="0">
                <a:latin typeface="Symbol" panose="05050102010706020507" pitchFamily="18" charset="2"/>
                <a:sym typeface="Symbol" panose="05050102010706020507" pitchFamily="18" charset="2"/>
              </a:rPr>
              <a:t> = 1.  </a:t>
            </a:r>
            <a:r>
              <a:rPr lang="en-GB" altLang="en-US" sz="2000" b="0"/>
              <a:t>Now, we compute </a:t>
            </a:r>
            <a:r>
              <a:rPr lang="en-GB" altLang="en-US" sz="2000" b="0" i="1"/>
              <a:t>net</a:t>
            </a:r>
            <a:r>
              <a:rPr lang="en-GB" altLang="en-US" sz="2000" b="0" i="1" baseline="30000"/>
              <a:t>(1)</a:t>
            </a:r>
            <a:r>
              <a:rPr lang="en-GB" altLang="en-US" sz="2000" b="0"/>
              <a:t>:</a:t>
            </a:r>
            <a:endParaRPr lang="en-GB" altLang="en-US" sz="2000" b="0" i="1" baseline="30000"/>
          </a:p>
          <a:p>
            <a:pPr eaLnBrk="1" hangingPunct="1">
              <a:spcBef>
                <a:spcPct val="0"/>
              </a:spcBef>
            </a:pPr>
            <a:endParaRPr lang="en-GB" altLang="en-US" sz="2400" b="0"/>
          </a:p>
          <a:p>
            <a:pPr algn="ctr" eaLnBrk="1" hangingPunct="1">
              <a:spcBef>
                <a:spcPct val="0"/>
              </a:spcBef>
            </a:pPr>
            <a:endParaRPr lang="en-GB" altLang="en-US" sz="2400" b="0">
              <a:latin typeface="Symbol" panose="05050102010706020507" pitchFamily="18" charset="2"/>
            </a:endParaRPr>
          </a:p>
        </p:txBody>
      </p:sp>
      <p:graphicFrame>
        <p:nvGraphicFramePr>
          <p:cNvPr id="100360" name="Object 0"/>
          <p:cNvGraphicFramePr>
            <a:graphicFrameLocks noChangeAspect="1"/>
          </p:cNvGraphicFramePr>
          <p:nvPr/>
        </p:nvGraphicFramePr>
        <p:xfrm>
          <a:off x="2566988" y="5121275"/>
          <a:ext cx="2424112" cy="395288"/>
        </p:xfrm>
        <a:graphic>
          <a:graphicData uri="http://schemas.openxmlformats.org/presentationml/2006/ole">
            <mc:AlternateContent xmlns:mc="http://schemas.openxmlformats.org/markup-compatibility/2006">
              <mc:Choice xmlns:v="urn:schemas-microsoft-com:vml" Requires="v">
                <p:oleObj spid="_x0000_s100369" name="Equation" r:id="rId4" imgW="1129810" imgH="203112" progId="Equation.3">
                  <p:embed/>
                </p:oleObj>
              </mc:Choice>
              <mc:Fallback>
                <p:oleObj name="Equation" r:id="rId4" imgW="1129810" imgH="203112"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988" y="5121275"/>
                        <a:ext cx="2424112"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61" name="Text Box 8"/>
          <p:cNvSpPr txBox="1">
            <a:spLocks noChangeArrowheads="1"/>
          </p:cNvSpPr>
          <p:nvPr/>
        </p:nvSpPr>
        <p:spPr bwMode="auto">
          <a:xfrm>
            <a:off x="755650" y="5716588"/>
            <a:ext cx="1809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GB" altLang="en-US" sz="2400" b="0">
              <a:latin typeface="Symbol" panose="05050102010706020507" pitchFamily="18" charset="2"/>
            </a:endParaRPr>
          </a:p>
        </p:txBody>
      </p:sp>
      <p:graphicFrame>
        <p:nvGraphicFramePr>
          <p:cNvPr id="100362" name="Object 1"/>
          <p:cNvGraphicFramePr>
            <a:graphicFrameLocks noChangeAspect="1"/>
          </p:cNvGraphicFramePr>
          <p:nvPr/>
        </p:nvGraphicFramePr>
        <p:xfrm>
          <a:off x="1887538" y="6013450"/>
          <a:ext cx="3700462" cy="444500"/>
        </p:xfrm>
        <a:graphic>
          <a:graphicData uri="http://schemas.openxmlformats.org/presentationml/2006/ole">
            <mc:AlternateContent xmlns:mc="http://schemas.openxmlformats.org/markup-compatibility/2006">
              <mc:Choice xmlns:v="urn:schemas-microsoft-com:vml" Requires="v">
                <p:oleObj spid="_x0000_s100370" name="Equation" r:id="rId6" imgW="1612900" imgH="215900" progId="Equation.3">
                  <p:embed/>
                </p:oleObj>
              </mc:Choice>
              <mc:Fallback>
                <p:oleObj name="Equation" r:id="rId6" imgW="1612900" imgH="2159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7538" y="6013450"/>
                        <a:ext cx="3700462"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63" name="Object 2"/>
          <p:cNvGraphicFramePr>
            <a:graphicFrameLocks noChangeAspect="1"/>
          </p:cNvGraphicFramePr>
          <p:nvPr/>
        </p:nvGraphicFramePr>
        <p:xfrm>
          <a:off x="2416175" y="6831013"/>
          <a:ext cx="2416175" cy="346075"/>
        </p:xfrm>
        <a:graphic>
          <a:graphicData uri="http://schemas.openxmlformats.org/presentationml/2006/ole">
            <mc:AlternateContent xmlns:mc="http://schemas.openxmlformats.org/markup-compatibility/2006">
              <mc:Choice xmlns:v="urn:schemas-microsoft-com:vml" Requires="v">
                <p:oleObj spid="_x0000_s100371" name="Equation" r:id="rId8" imgW="1206500" imgH="203200" progId="Equation.3">
                  <p:embed/>
                </p:oleObj>
              </mc:Choice>
              <mc:Fallback>
                <p:oleObj name="Equation" r:id="rId8" imgW="1206500" imgH="2032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6175" y="6831013"/>
                        <a:ext cx="2416175"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64" name="Object 3"/>
          <p:cNvGraphicFramePr>
            <a:graphicFrameLocks noChangeAspect="1"/>
          </p:cNvGraphicFramePr>
          <p:nvPr/>
        </p:nvGraphicFramePr>
        <p:xfrm>
          <a:off x="1738313" y="7053263"/>
          <a:ext cx="3924300" cy="1812925"/>
        </p:xfrm>
        <a:graphic>
          <a:graphicData uri="http://schemas.openxmlformats.org/presentationml/2006/ole">
            <mc:AlternateContent xmlns:mc="http://schemas.openxmlformats.org/markup-compatibility/2006">
              <mc:Choice xmlns:v="urn:schemas-microsoft-com:vml" Requires="v">
                <p:oleObj spid="_x0000_s100372" name="Equation" r:id="rId10" imgW="2349500" imgH="1397000" progId="Equation.3">
                  <p:embed/>
                </p:oleObj>
              </mc:Choice>
              <mc:Fallback>
                <p:oleObj name="Equation" r:id="rId10" imgW="2349500" imgH="1397000" progId="Equation.3">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38313" y="7053263"/>
                        <a:ext cx="3924300" cy="181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AF86B77-CA8C-4CD0-8EAA-FCF5BC850C77}" type="slidenum">
              <a:rPr lang="en-US" altLang="en-US" smtClean="0"/>
              <a:pPr>
                <a:spcBef>
                  <a:spcPct val="0"/>
                </a:spcBef>
              </a:pPr>
              <a:t>50</a:t>
            </a:fld>
            <a:endParaRPr lang="en-US" altLang="en-US" smtClean="0"/>
          </a:p>
        </p:txBody>
      </p:sp>
      <p:sp>
        <p:nvSpPr>
          <p:cNvPr id="102403" name="Rectangle 2"/>
          <p:cNvSpPr>
            <a:spLocks noChangeArrowheads="1" noTextEdit="1"/>
          </p:cNvSpPr>
          <p:nvPr>
            <p:ph type="sldImg"/>
          </p:nvPr>
        </p:nvSpPr>
        <p:spPr>
          <a:xfrm>
            <a:off x="1174750" y="668338"/>
            <a:ext cx="4552950" cy="3414712"/>
          </a:xfrm>
          <a:ln/>
        </p:spPr>
      </p:sp>
      <p:sp>
        <p:nvSpPr>
          <p:cNvPr id="102404"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102405" name="Rectangle 4"/>
          <p:cNvSpPr>
            <a:spLocks noChangeArrowheads="1"/>
          </p:cNvSpPr>
          <p:nvPr/>
        </p:nvSpPr>
        <p:spPr bwMode="auto">
          <a:xfrm>
            <a:off x="301625" y="4602163"/>
            <a:ext cx="6340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GB" altLang="en-US" sz="2400" b="0">
              <a:cs typeface="Times New Roman" panose="02020603050405020304" pitchFamily="18" charset="0"/>
            </a:endParaRPr>
          </a:p>
        </p:txBody>
      </p:sp>
      <p:sp>
        <p:nvSpPr>
          <p:cNvPr id="102406" name="Text Box 5"/>
          <p:cNvSpPr txBox="1">
            <a:spLocks noChangeArrowheads="1"/>
          </p:cNvSpPr>
          <p:nvPr/>
        </p:nvSpPr>
        <p:spPr bwMode="auto">
          <a:xfrm>
            <a:off x="755650" y="5716588"/>
            <a:ext cx="1809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GB" altLang="en-US" sz="2400" b="0">
              <a:latin typeface="Symbol" panose="05050102010706020507" pitchFamily="18" charset="2"/>
            </a:endParaRPr>
          </a:p>
        </p:txBody>
      </p:sp>
      <p:sp>
        <p:nvSpPr>
          <p:cNvPr id="102407" name="Text Box 6"/>
          <p:cNvSpPr txBox="1">
            <a:spLocks noChangeArrowheads="1"/>
          </p:cNvSpPr>
          <p:nvPr/>
        </p:nvSpPr>
        <p:spPr bwMode="auto">
          <a:xfrm>
            <a:off x="377825" y="4232275"/>
            <a:ext cx="604043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GB" altLang="en-US" sz="2000" b="0"/>
              <a:t>Consider the Hebbian learning example discussed above but instead of the bipolar binary function:</a:t>
            </a:r>
          </a:p>
          <a:p>
            <a:pPr algn="ctr" eaLnBrk="1" hangingPunct="1">
              <a:spcBef>
                <a:spcPct val="0"/>
              </a:spcBef>
            </a:pPr>
            <a:endParaRPr lang="en-GB" altLang="en-US" sz="2000" b="0"/>
          </a:p>
        </p:txBody>
      </p:sp>
      <p:graphicFrame>
        <p:nvGraphicFramePr>
          <p:cNvPr id="102408" name="Object 7"/>
          <p:cNvGraphicFramePr>
            <a:graphicFrameLocks noChangeAspect="1"/>
          </p:cNvGraphicFramePr>
          <p:nvPr/>
        </p:nvGraphicFramePr>
        <p:xfrm>
          <a:off x="1738313" y="4826000"/>
          <a:ext cx="3243262" cy="741363"/>
        </p:xfrm>
        <a:graphic>
          <a:graphicData uri="http://schemas.openxmlformats.org/presentationml/2006/ole">
            <mc:AlternateContent xmlns:mc="http://schemas.openxmlformats.org/markup-compatibility/2006">
              <mc:Choice xmlns:v="urn:schemas-microsoft-com:vml" Requires="v">
                <p:oleObj spid="_x0000_s102415" name="Equation" r:id="rId4" imgW="1917700" imgH="457200" progId="Equation.3">
                  <p:embed/>
                </p:oleObj>
              </mc:Choice>
              <mc:Fallback>
                <p:oleObj name="Equation" r:id="rId4" imgW="1917700" imgH="4572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8313" y="4826000"/>
                        <a:ext cx="3243262"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9" name="Text Box 8"/>
          <p:cNvSpPr txBox="1">
            <a:spLocks noChangeArrowheads="1"/>
          </p:cNvSpPr>
          <p:nvPr/>
        </p:nvSpPr>
        <p:spPr bwMode="auto">
          <a:xfrm>
            <a:off x="301625" y="5419725"/>
            <a:ext cx="581501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eaLnBrk="1" hangingPunct="1">
              <a:spcBef>
                <a:spcPct val="0"/>
              </a:spcBef>
            </a:pPr>
            <a:r>
              <a:rPr lang="en-GB" altLang="en-US" sz="2000" b="0"/>
              <a:t>we will use a bipolar continuous function with </a:t>
            </a:r>
            <a:r>
              <a:rPr lang="en-GB" altLang="en-US" sz="2000" b="0">
                <a:sym typeface="Symbol" panose="05050102010706020507" pitchFamily="18" charset="2"/>
              </a:rPr>
              <a:t>=1:</a:t>
            </a:r>
          </a:p>
          <a:p>
            <a:pPr algn="ctr" eaLnBrk="1" hangingPunct="1">
              <a:spcBef>
                <a:spcPct val="0"/>
              </a:spcBef>
            </a:pPr>
            <a:endParaRPr lang="en-GB" altLang="en-US" sz="2000" b="0"/>
          </a:p>
          <a:p>
            <a:pPr algn="ctr" eaLnBrk="1" hangingPunct="1">
              <a:spcBef>
                <a:spcPct val="0"/>
              </a:spcBef>
            </a:pPr>
            <a:r>
              <a:rPr lang="en-GB" altLang="en-US" sz="2400" b="0"/>
              <a:t> </a:t>
            </a:r>
          </a:p>
        </p:txBody>
      </p:sp>
      <p:graphicFrame>
        <p:nvGraphicFramePr>
          <p:cNvPr id="102410" name="Object 9"/>
          <p:cNvGraphicFramePr>
            <a:graphicFrameLocks noChangeAspect="1"/>
          </p:cNvGraphicFramePr>
          <p:nvPr/>
        </p:nvGraphicFramePr>
        <p:xfrm>
          <a:off x="3384550" y="4525963"/>
          <a:ext cx="88900" cy="88900"/>
        </p:xfrm>
        <a:graphic>
          <a:graphicData uri="http://schemas.openxmlformats.org/presentationml/2006/ole">
            <mc:AlternateContent xmlns:mc="http://schemas.openxmlformats.org/markup-compatibility/2006">
              <mc:Choice xmlns:v="urn:schemas-microsoft-com:vml" Requires="v">
                <p:oleObj spid="_x0000_s102416" name="Equation" r:id="rId6" imgW="88554" imgH="88554" progId="Equation.3">
                  <p:embed/>
                </p:oleObj>
              </mc:Choice>
              <mc:Fallback>
                <p:oleObj name="Equation" r:id="rId6" imgW="88554" imgH="88554"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4550" y="4525963"/>
                        <a:ext cx="88900" cy="8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11" name="Object 10"/>
          <p:cNvGraphicFramePr>
            <a:graphicFrameLocks noChangeAspect="1"/>
          </p:cNvGraphicFramePr>
          <p:nvPr/>
        </p:nvGraphicFramePr>
        <p:xfrm>
          <a:off x="1057275" y="5864225"/>
          <a:ext cx="5430838" cy="3059113"/>
        </p:xfrm>
        <a:graphic>
          <a:graphicData uri="http://schemas.openxmlformats.org/presentationml/2006/ole">
            <mc:AlternateContent xmlns:mc="http://schemas.openxmlformats.org/markup-compatibility/2006">
              <mc:Choice xmlns:v="urn:schemas-microsoft-com:vml" Requires="v">
                <p:oleObj spid="_x0000_s102417" name="Equation" r:id="rId8" imgW="3175000" imgH="2794000" progId="Equation.3">
                  <p:embed/>
                </p:oleObj>
              </mc:Choice>
              <mc:Fallback>
                <p:oleObj name="Equation" r:id="rId8" imgW="3175000" imgH="27940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7275" y="5864225"/>
                        <a:ext cx="5430838" cy="305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7FD2624-83DF-47C5-A776-27E816C25FA7}" type="slidenum">
              <a:rPr lang="en-US" altLang="en-US" smtClean="0"/>
              <a:pPr>
                <a:spcBef>
                  <a:spcPct val="0"/>
                </a:spcBef>
              </a:pPr>
              <a:t>51</a:t>
            </a:fld>
            <a:endParaRPr lang="en-US" altLang="en-US" smtClean="0"/>
          </a:p>
        </p:txBody>
      </p:sp>
      <p:sp>
        <p:nvSpPr>
          <p:cNvPr id="104451" name="Rectangle 2"/>
          <p:cNvSpPr>
            <a:spLocks noChangeArrowheads="1" noTextEdit="1"/>
          </p:cNvSpPr>
          <p:nvPr>
            <p:ph type="sldImg"/>
          </p:nvPr>
        </p:nvSpPr>
        <p:spPr>
          <a:xfrm>
            <a:off x="1174750" y="668338"/>
            <a:ext cx="4552950" cy="3414712"/>
          </a:xfrm>
          <a:ln/>
        </p:spPr>
      </p:sp>
      <p:sp>
        <p:nvSpPr>
          <p:cNvPr id="104452"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104453" name="Rectangle 4"/>
          <p:cNvSpPr>
            <a:spLocks noChangeArrowheads="1"/>
          </p:cNvSpPr>
          <p:nvPr/>
        </p:nvSpPr>
        <p:spPr bwMode="auto">
          <a:xfrm>
            <a:off x="301625" y="4602163"/>
            <a:ext cx="6340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GB" altLang="en-US" sz="2400" b="0">
              <a:cs typeface="Times New Roman" panose="02020603050405020304" pitchFamily="18" charset="0"/>
            </a:endParaRPr>
          </a:p>
        </p:txBody>
      </p:sp>
      <p:sp>
        <p:nvSpPr>
          <p:cNvPr id="104454" name="Text Box 5"/>
          <p:cNvSpPr txBox="1">
            <a:spLocks noChangeArrowheads="1"/>
          </p:cNvSpPr>
          <p:nvPr/>
        </p:nvSpPr>
        <p:spPr bwMode="auto">
          <a:xfrm>
            <a:off x="755650" y="5716588"/>
            <a:ext cx="1809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GB" altLang="en-US" sz="2400" b="0">
              <a:latin typeface="Symbol" panose="05050102010706020507" pitchFamily="18" charset="2"/>
            </a:endParaRPr>
          </a:p>
        </p:txBody>
      </p:sp>
      <p:sp>
        <p:nvSpPr>
          <p:cNvPr id="104455" name="Text Box 6"/>
          <p:cNvSpPr txBox="1">
            <a:spLocks noChangeArrowheads="1"/>
          </p:cNvSpPr>
          <p:nvPr/>
        </p:nvSpPr>
        <p:spPr bwMode="auto">
          <a:xfrm>
            <a:off x="377825" y="4232275"/>
            <a:ext cx="604043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r>
              <a:rPr lang="en-GB" altLang="en-US" sz="2000" b="0"/>
              <a:t>Consider the Hebbian learning example discussed above but instead of the bipolar binary function:</a:t>
            </a:r>
          </a:p>
          <a:p>
            <a:pPr algn="ctr" eaLnBrk="1" hangingPunct="1">
              <a:spcBef>
                <a:spcPct val="0"/>
              </a:spcBef>
            </a:pPr>
            <a:endParaRPr lang="en-GB" altLang="en-US" sz="2000" b="0"/>
          </a:p>
        </p:txBody>
      </p:sp>
      <p:graphicFrame>
        <p:nvGraphicFramePr>
          <p:cNvPr id="104456" name="Object 0"/>
          <p:cNvGraphicFramePr>
            <a:graphicFrameLocks noChangeAspect="1"/>
          </p:cNvGraphicFramePr>
          <p:nvPr/>
        </p:nvGraphicFramePr>
        <p:xfrm>
          <a:off x="1738313" y="4826000"/>
          <a:ext cx="3243262" cy="741363"/>
        </p:xfrm>
        <a:graphic>
          <a:graphicData uri="http://schemas.openxmlformats.org/presentationml/2006/ole">
            <mc:AlternateContent xmlns:mc="http://schemas.openxmlformats.org/markup-compatibility/2006">
              <mc:Choice xmlns:v="urn:schemas-microsoft-com:vml" Requires="v">
                <p:oleObj spid="_x0000_s104463" name="Equation" r:id="rId4" imgW="1917700" imgH="457200" progId="Equation.3">
                  <p:embed/>
                </p:oleObj>
              </mc:Choice>
              <mc:Fallback>
                <p:oleObj name="Equation" r:id="rId4" imgW="1917700" imgH="457200"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8313" y="4826000"/>
                        <a:ext cx="3243262"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57" name="Text Box 8"/>
          <p:cNvSpPr txBox="1">
            <a:spLocks noChangeArrowheads="1"/>
          </p:cNvSpPr>
          <p:nvPr/>
        </p:nvSpPr>
        <p:spPr bwMode="auto">
          <a:xfrm>
            <a:off x="301625" y="5419725"/>
            <a:ext cx="581501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eaLnBrk="1" hangingPunct="1">
              <a:spcBef>
                <a:spcPct val="0"/>
              </a:spcBef>
            </a:pPr>
            <a:r>
              <a:rPr lang="en-GB" altLang="en-US" sz="2000" b="0"/>
              <a:t>we will use a bipolar continuous function with </a:t>
            </a:r>
            <a:r>
              <a:rPr lang="en-GB" altLang="en-US" sz="2000" b="0">
                <a:sym typeface="Symbol" panose="05050102010706020507" pitchFamily="18" charset="2"/>
              </a:rPr>
              <a:t>=1:</a:t>
            </a:r>
          </a:p>
          <a:p>
            <a:pPr algn="ctr" eaLnBrk="1" hangingPunct="1">
              <a:spcBef>
                <a:spcPct val="0"/>
              </a:spcBef>
            </a:pPr>
            <a:endParaRPr lang="en-GB" altLang="en-US" sz="2000" b="0"/>
          </a:p>
          <a:p>
            <a:pPr algn="ctr" eaLnBrk="1" hangingPunct="1">
              <a:spcBef>
                <a:spcPct val="0"/>
              </a:spcBef>
            </a:pPr>
            <a:r>
              <a:rPr lang="en-GB" altLang="en-US" sz="2400" b="0"/>
              <a:t> </a:t>
            </a:r>
          </a:p>
        </p:txBody>
      </p:sp>
      <p:graphicFrame>
        <p:nvGraphicFramePr>
          <p:cNvPr id="104458" name="Object 1"/>
          <p:cNvGraphicFramePr>
            <a:graphicFrameLocks noChangeAspect="1"/>
          </p:cNvGraphicFramePr>
          <p:nvPr/>
        </p:nvGraphicFramePr>
        <p:xfrm>
          <a:off x="3384550" y="4525963"/>
          <a:ext cx="88900" cy="88900"/>
        </p:xfrm>
        <a:graphic>
          <a:graphicData uri="http://schemas.openxmlformats.org/presentationml/2006/ole">
            <mc:AlternateContent xmlns:mc="http://schemas.openxmlformats.org/markup-compatibility/2006">
              <mc:Choice xmlns:v="urn:schemas-microsoft-com:vml" Requires="v">
                <p:oleObj spid="_x0000_s104464" name="Equation" r:id="rId6" imgW="88554" imgH="88554" progId="Equation.3">
                  <p:embed/>
                </p:oleObj>
              </mc:Choice>
              <mc:Fallback>
                <p:oleObj name="Equation" r:id="rId6" imgW="88554" imgH="88554"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4550" y="4525963"/>
                        <a:ext cx="88900" cy="8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9" name="Object 2"/>
          <p:cNvGraphicFramePr>
            <a:graphicFrameLocks noChangeAspect="1"/>
          </p:cNvGraphicFramePr>
          <p:nvPr/>
        </p:nvGraphicFramePr>
        <p:xfrm>
          <a:off x="1057275" y="5864225"/>
          <a:ext cx="5430838" cy="3059113"/>
        </p:xfrm>
        <a:graphic>
          <a:graphicData uri="http://schemas.openxmlformats.org/presentationml/2006/ole">
            <mc:AlternateContent xmlns:mc="http://schemas.openxmlformats.org/markup-compatibility/2006">
              <mc:Choice xmlns:v="urn:schemas-microsoft-com:vml" Requires="v">
                <p:oleObj spid="_x0000_s104465" name="Equation" r:id="rId8" imgW="3175000" imgH="2794000" progId="Equation.3">
                  <p:embed/>
                </p:oleObj>
              </mc:Choice>
              <mc:Fallback>
                <p:oleObj name="Equation" r:id="rId8" imgW="3175000" imgH="27940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7275" y="5864225"/>
                        <a:ext cx="5430838" cy="305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8ADF296-8BBD-435A-A4E9-50C52B2635DA}" type="slidenum">
              <a:rPr lang="en-US" altLang="en-US" smtClean="0"/>
              <a:pPr>
                <a:spcBef>
                  <a:spcPct val="0"/>
                </a:spcBef>
              </a:pPr>
              <a:t>61</a:t>
            </a:fld>
            <a:endParaRPr lang="en-US" altLang="en-US" smtClean="0"/>
          </a:p>
        </p:txBody>
      </p:sp>
      <p:sp>
        <p:nvSpPr>
          <p:cNvPr id="115715" name="Rectangle 2"/>
          <p:cNvSpPr>
            <a:spLocks noChangeArrowheads="1" noTextEdit="1"/>
          </p:cNvSpPr>
          <p:nvPr>
            <p:ph type="sldImg"/>
          </p:nvPr>
        </p:nvSpPr>
        <p:spPr>
          <a:xfrm>
            <a:off x="1160463" y="668338"/>
            <a:ext cx="4552950" cy="3414712"/>
          </a:xfrm>
          <a:ln/>
        </p:spPr>
      </p:sp>
      <p:sp>
        <p:nvSpPr>
          <p:cNvPr id="115716"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1A6607D2-360D-4027-903A-07163F20769A}" type="slidenum">
              <a:rPr lang="en-US" altLang="en-US" sz="1200" b="0" smtClean="0">
                <a:latin typeface="Times New Roman" panose="02020603050405020304" pitchFamily="18" charset="0"/>
              </a:rPr>
              <a:pPr/>
              <a:t>6</a:t>
            </a:fld>
            <a:endParaRPr lang="en-US" altLang="en-US" sz="1200" b="0" smtClean="0">
              <a:latin typeface="Times New Roman" panose="02020603050405020304" pitchFamily="18" charset="0"/>
            </a:endParaRPr>
          </a:p>
        </p:txBody>
      </p:sp>
      <p:sp>
        <p:nvSpPr>
          <p:cNvPr id="14339" name="Rectangle 2"/>
          <p:cNvSpPr>
            <a:spLocks noChangeArrowheads="1" noTextEdit="1"/>
          </p:cNvSpPr>
          <p:nvPr>
            <p:ph type="sldImg"/>
          </p:nvPr>
        </p:nvSpPr>
        <p:spPr>
          <a:xfrm>
            <a:off x="1144588" y="687388"/>
            <a:ext cx="4568825" cy="3425825"/>
          </a:xfrm>
          <a:ln w="12700"/>
        </p:spPr>
      </p:sp>
      <p:sp>
        <p:nvSpPr>
          <p:cNvPr id="14340" name="Rectangle 3"/>
          <p:cNvSpPr>
            <a:spLocks noGrp="1" noChangeArrowheads="1"/>
          </p:cNvSpPr>
          <p:nvPr>
            <p:ph type="body" idx="1"/>
          </p:nvPr>
        </p:nvSpPr>
        <p:spPr>
          <a:noFill/>
        </p:spPr>
        <p:txBody>
          <a:bodyPr lIns="92075" tIns="46038" rIns="92075" bIns="46038"/>
          <a:lstStyle/>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E5FE684-DA5A-4DC6-B0DE-98DED4AD5EA0}" type="slidenum">
              <a:rPr lang="en-US" altLang="en-US" smtClean="0"/>
              <a:pPr>
                <a:spcBef>
                  <a:spcPct val="0"/>
                </a:spcBef>
              </a:pPr>
              <a:t>62</a:t>
            </a:fld>
            <a:endParaRPr lang="en-US" altLang="en-US" smtClean="0"/>
          </a:p>
        </p:txBody>
      </p:sp>
      <p:sp>
        <p:nvSpPr>
          <p:cNvPr id="117763" name="Rectangle 2"/>
          <p:cNvSpPr>
            <a:spLocks noChangeArrowheads="1" noTextEdit="1"/>
          </p:cNvSpPr>
          <p:nvPr>
            <p:ph type="sldImg"/>
          </p:nvPr>
        </p:nvSpPr>
        <p:spPr>
          <a:xfrm>
            <a:off x="1160463" y="668338"/>
            <a:ext cx="4552950" cy="3414712"/>
          </a:xfrm>
          <a:ln/>
        </p:spPr>
      </p:sp>
      <p:sp>
        <p:nvSpPr>
          <p:cNvPr id="117764"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8D39D47-E813-4AF8-9119-A6D84977F3EA}" type="slidenum">
              <a:rPr lang="en-US" altLang="en-US" smtClean="0"/>
              <a:pPr>
                <a:spcBef>
                  <a:spcPct val="0"/>
                </a:spcBef>
              </a:pPr>
              <a:t>63</a:t>
            </a:fld>
            <a:endParaRPr lang="en-US" altLang="en-US" smtClean="0"/>
          </a:p>
        </p:txBody>
      </p:sp>
      <p:sp>
        <p:nvSpPr>
          <p:cNvPr id="119811" name="Rectangle 2"/>
          <p:cNvSpPr>
            <a:spLocks noChangeArrowheads="1" noTextEdit="1"/>
          </p:cNvSpPr>
          <p:nvPr>
            <p:ph type="sldImg"/>
          </p:nvPr>
        </p:nvSpPr>
        <p:spPr>
          <a:xfrm>
            <a:off x="1160463" y="668338"/>
            <a:ext cx="4552950" cy="3414712"/>
          </a:xfrm>
          <a:ln/>
        </p:spPr>
      </p:sp>
      <p:sp>
        <p:nvSpPr>
          <p:cNvPr id="119812"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5816707-5073-4E31-936E-0CB26C698302}" type="slidenum">
              <a:rPr lang="en-US" altLang="en-US" smtClean="0"/>
              <a:pPr>
                <a:spcBef>
                  <a:spcPct val="0"/>
                </a:spcBef>
              </a:pPr>
              <a:t>64</a:t>
            </a:fld>
            <a:endParaRPr lang="en-US" altLang="en-US" smtClean="0"/>
          </a:p>
        </p:txBody>
      </p:sp>
      <p:sp>
        <p:nvSpPr>
          <p:cNvPr id="121859" name="Rectangle 2"/>
          <p:cNvSpPr>
            <a:spLocks noChangeArrowheads="1" noTextEdit="1"/>
          </p:cNvSpPr>
          <p:nvPr>
            <p:ph type="sldImg"/>
          </p:nvPr>
        </p:nvSpPr>
        <p:spPr>
          <a:xfrm>
            <a:off x="1160463" y="668338"/>
            <a:ext cx="4552950" cy="3414712"/>
          </a:xfrm>
          <a:ln/>
        </p:spPr>
      </p:sp>
      <p:sp>
        <p:nvSpPr>
          <p:cNvPr id="121860"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825889-1451-4758-8856-613FEA44AC85}" type="slidenum">
              <a:rPr lang="en-US" altLang="en-US" smtClean="0"/>
              <a:pPr>
                <a:spcBef>
                  <a:spcPct val="0"/>
                </a:spcBef>
              </a:pPr>
              <a:t>65</a:t>
            </a:fld>
            <a:endParaRPr lang="en-US" altLang="en-US" smtClean="0"/>
          </a:p>
        </p:txBody>
      </p:sp>
      <p:sp>
        <p:nvSpPr>
          <p:cNvPr id="123907" name="Rectangle 2"/>
          <p:cNvSpPr>
            <a:spLocks noChangeArrowheads="1" noTextEdit="1"/>
          </p:cNvSpPr>
          <p:nvPr>
            <p:ph type="sldImg"/>
          </p:nvPr>
        </p:nvSpPr>
        <p:spPr>
          <a:xfrm>
            <a:off x="1160463" y="668338"/>
            <a:ext cx="4552950" cy="3414712"/>
          </a:xfrm>
          <a:ln/>
        </p:spPr>
      </p:sp>
      <p:sp>
        <p:nvSpPr>
          <p:cNvPr id="123908"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A9797AD-1B53-4635-9230-DF7D0FB01B41}" type="slidenum">
              <a:rPr lang="en-US" altLang="en-US" smtClean="0"/>
              <a:pPr>
                <a:spcBef>
                  <a:spcPct val="0"/>
                </a:spcBef>
              </a:pPr>
              <a:t>66</a:t>
            </a:fld>
            <a:endParaRPr lang="en-US" altLang="en-US" smtClean="0"/>
          </a:p>
        </p:txBody>
      </p:sp>
      <p:sp>
        <p:nvSpPr>
          <p:cNvPr id="125955" name="Rectangle 2"/>
          <p:cNvSpPr>
            <a:spLocks noChangeArrowheads="1" noTextEdit="1"/>
          </p:cNvSpPr>
          <p:nvPr>
            <p:ph type="sldImg"/>
          </p:nvPr>
        </p:nvSpPr>
        <p:spPr>
          <a:xfrm>
            <a:off x="1160463" y="668338"/>
            <a:ext cx="4552950" cy="3414712"/>
          </a:xfrm>
          <a:ln/>
        </p:spPr>
      </p:sp>
      <p:sp>
        <p:nvSpPr>
          <p:cNvPr id="125956"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468E980-B70F-468E-9DF2-BF7BDD5E2BAC}" type="slidenum">
              <a:rPr lang="en-US" altLang="en-US" smtClean="0"/>
              <a:pPr>
                <a:spcBef>
                  <a:spcPct val="0"/>
                </a:spcBef>
              </a:pPr>
              <a:t>67</a:t>
            </a:fld>
            <a:endParaRPr lang="en-US" altLang="en-US" smtClean="0"/>
          </a:p>
        </p:txBody>
      </p:sp>
      <p:sp>
        <p:nvSpPr>
          <p:cNvPr id="128003" name="Rectangle 2"/>
          <p:cNvSpPr>
            <a:spLocks noChangeArrowheads="1" noTextEdit="1"/>
          </p:cNvSpPr>
          <p:nvPr>
            <p:ph type="sldImg"/>
          </p:nvPr>
        </p:nvSpPr>
        <p:spPr>
          <a:xfrm>
            <a:off x="1160463" y="668338"/>
            <a:ext cx="4552950" cy="3414712"/>
          </a:xfrm>
          <a:ln/>
        </p:spPr>
      </p:sp>
      <p:sp>
        <p:nvSpPr>
          <p:cNvPr id="128004"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195D3F7-AEF5-4902-8D4F-5F745D82CF26}" type="slidenum">
              <a:rPr lang="en-US" altLang="en-US" smtClean="0"/>
              <a:pPr>
                <a:spcBef>
                  <a:spcPct val="0"/>
                </a:spcBef>
              </a:pPr>
              <a:t>68</a:t>
            </a:fld>
            <a:endParaRPr lang="en-US" altLang="en-US" smtClean="0"/>
          </a:p>
        </p:txBody>
      </p:sp>
      <p:sp>
        <p:nvSpPr>
          <p:cNvPr id="130051" name="Rectangle 2"/>
          <p:cNvSpPr>
            <a:spLocks noChangeArrowheads="1" noTextEdit="1"/>
          </p:cNvSpPr>
          <p:nvPr>
            <p:ph type="sldImg"/>
          </p:nvPr>
        </p:nvSpPr>
        <p:spPr>
          <a:xfrm>
            <a:off x="1098550" y="296863"/>
            <a:ext cx="4552950" cy="3414712"/>
          </a:xfrm>
          <a:ln/>
        </p:spPr>
      </p:sp>
      <p:sp>
        <p:nvSpPr>
          <p:cNvPr id="130052"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130053" name="Text Box 4"/>
          <p:cNvSpPr txBox="1">
            <a:spLocks noChangeArrowheads="1"/>
          </p:cNvSpPr>
          <p:nvPr/>
        </p:nvSpPr>
        <p:spPr bwMode="auto">
          <a:xfrm>
            <a:off x="377825" y="4008438"/>
            <a:ext cx="6043613"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50000"/>
              </a:spcBef>
            </a:pPr>
            <a:endParaRPr lang="en-GB" altLang="en-US" sz="2400" b="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F422545-AA96-4B72-A2DF-B508230582DB}" type="slidenum">
              <a:rPr lang="en-US" altLang="en-US" smtClean="0"/>
              <a:pPr>
                <a:spcBef>
                  <a:spcPct val="0"/>
                </a:spcBef>
              </a:pPr>
              <a:t>69</a:t>
            </a:fld>
            <a:endParaRPr lang="en-US" altLang="en-US" smtClean="0"/>
          </a:p>
        </p:txBody>
      </p:sp>
      <p:sp>
        <p:nvSpPr>
          <p:cNvPr id="132099" name="Rectangle 2"/>
          <p:cNvSpPr>
            <a:spLocks noChangeArrowheads="1" noTextEdit="1"/>
          </p:cNvSpPr>
          <p:nvPr>
            <p:ph type="sldImg"/>
          </p:nvPr>
        </p:nvSpPr>
        <p:spPr>
          <a:xfrm>
            <a:off x="1098550" y="296863"/>
            <a:ext cx="4552950" cy="3414712"/>
          </a:xfrm>
          <a:ln/>
        </p:spPr>
      </p:sp>
      <p:sp>
        <p:nvSpPr>
          <p:cNvPr id="132100"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132101" name="Text Box 4"/>
          <p:cNvSpPr txBox="1">
            <a:spLocks noChangeArrowheads="1"/>
          </p:cNvSpPr>
          <p:nvPr/>
        </p:nvSpPr>
        <p:spPr bwMode="auto">
          <a:xfrm>
            <a:off x="377825" y="4008438"/>
            <a:ext cx="6043613"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50000"/>
              </a:spcBef>
            </a:pPr>
            <a:endParaRPr lang="en-GB" altLang="en-US" sz="2400" b="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B3C3731-AC80-4609-9193-001B20497D70}" type="slidenum">
              <a:rPr lang="en-US" altLang="en-US" smtClean="0"/>
              <a:pPr>
                <a:spcBef>
                  <a:spcPct val="0"/>
                </a:spcBef>
              </a:pPr>
              <a:t>70</a:t>
            </a:fld>
            <a:endParaRPr lang="en-US" altLang="en-US" smtClean="0"/>
          </a:p>
        </p:txBody>
      </p:sp>
      <p:sp>
        <p:nvSpPr>
          <p:cNvPr id="134147" name="Rectangle 2"/>
          <p:cNvSpPr>
            <a:spLocks noChangeArrowheads="1" noTextEdit="1"/>
          </p:cNvSpPr>
          <p:nvPr>
            <p:ph type="sldImg"/>
          </p:nvPr>
        </p:nvSpPr>
        <p:spPr>
          <a:xfrm>
            <a:off x="1098550" y="296863"/>
            <a:ext cx="4552950" cy="3414712"/>
          </a:xfrm>
          <a:ln/>
        </p:spPr>
      </p:sp>
      <p:sp>
        <p:nvSpPr>
          <p:cNvPr id="134148" name="Rectangle 3"/>
          <p:cNvSpPr>
            <a:spLocks noGrp="1" noChangeArrowheads="1"/>
          </p:cNvSpPr>
          <p:nvPr>
            <p:ph type="body" idx="1"/>
          </p:nvPr>
        </p:nvSpPr>
        <p:spPr>
          <a:xfrm>
            <a:off x="227013" y="4232275"/>
            <a:ext cx="6496050" cy="475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a:p>
            <a:pPr eaLnBrk="1" hangingPunct="1">
              <a:tabLst>
                <a:tab pos="457200" algn="l"/>
              </a:tabLst>
            </a:pPr>
            <a:endParaRPr lang="en-GB" altLang="en-US" smtClean="0"/>
          </a:p>
        </p:txBody>
      </p:sp>
      <p:sp>
        <p:nvSpPr>
          <p:cNvPr id="134149" name="Text Box 4"/>
          <p:cNvSpPr txBox="1">
            <a:spLocks noChangeArrowheads="1"/>
          </p:cNvSpPr>
          <p:nvPr/>
        </p:nvSpPr>
        <p:spPr bwMode="auto">
          <a:xfrm>
            <a:off x="377825" y="4008438"/>
            <a:ext cx="6043613"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50000"/>
              </a:spcBef>
            </a:pPr>
            <a:endParaRPr lang="en-GB" altLang="en-US" sz="24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52E085CA-1F77-40D7-90FF-932BB865BC9A}" type="slidenum">
              <a:rPr lang="en-US" altLang="en-US" sz="1200" b="0" smtClean="0">
                <a:latin typeface="Times New Roman" panose="02020603050405020304" pitchFamily="18" charset="0"/>
              </a:rPr>
              <a:pPr/>
              <a:t>7</a:t>
            </a:fld>
            <a:endParaRPr lang="en-US" altLang="en-US" sz="1200" b="0" smtClean="0">
              <a:latin typeface="Times New Roman" panose="02020603050405020304" pitchFamily="18" charset="0"/>
            </a:endParaRPr>
          </a:p>
        </p:txBody>
      </p:sp>
      <p:sp>
        <p:nvSpPr>
          <p:cNvPr id="16387" name="Rectangle 2"/>
          <p:cNvSpPr>
            <a:spLocks noChangeArrowheads="1" noTextEdit="1"/>
          </p:cNvSpPr>
          <p:nvPr>
            <p:ph type="sldImg"/>
          </p:nvPr>
        </p:nvSpPr>
        <p:spPr>
          <a:xfrm>
            <a:off x="1144588" y="687388"/>
            <a:ext cx="4568825" cy="3425825"/>
          </a:xfrm>
          <a:ln w="12700"/>
        </p:spPr>
      </p:sp>
      <p:sp>
        <p:nvSpPr>
          <p:cNvPr id="16388" name="Rectangle 3"/>
          <p:cNvSpPr>
            <a:spLocks noGrp="1" noChangeArrowheads="1"/>
          </p:cNvSpPr>
          <p:nvPr>
            <p:ph type="body" idx="1"/>
          </p:nvPr>
        </p:nvSpPr>
        <p:spPr>
          <a:noFill/>
        </p:spPr>
        <p:txBody>
          <a:bodyPr lIns="92075" tIns="46038" rIns="92075" bIns="46038"/>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A9BDEF38-5D24-4407-82B6-F3BEB2D20C8E}" type="slidenum">
              <a:rPr lang="en-US" altLang="en-US" sz="1200" b="0" smtClean="0">
                <a:latin typeface="Times New Roman" panose="02020603050405020304" pitchFamily="18" charset="0"/>
              </a:rPr>
              <a:pPr/>
              <a:t>8</a:t>
            </a:fld>
            <a:endParaRPr lang="en-US" altLang="en-US" sz="1200" b="0" smtClean="0">
              <a:latin typeface="Times New Roman" panose="02020603050405020304" pitchFamily="18" charset="0"/>
            </a:endParaRPr>
          </a:p>
        </p:txBody>
      </p:sp>
      <p:sp>
        <p:nvSpPr>
          <p:cNvPr id="18435" name="Rectangle 2"/>
          <p:cNvSpPr>
            <a:spLocks noChangeArrowheads="1" noTextEdit="1"/>
          </p:cNvSpPr>
          <p:nvPr>
            <p:ph type="sldImg"/>
          </p:nvPr>
        </p:nvSpPr>
        <p:spPr>
          <a:solidFill>
            <a:srgbClr val="FFFFFF"/>
          </a:solidFill>
          <a:ln/>
        </p:spPr>
      </p:sp>
      <p:sp>
        <p:nvSpPr>
          <p:cNvPr id="18436" name="Rectangle 3"/>
          <p:cNvSpPr>
            <a:spLocks noChangeArrowheads="1"/>
          </p:cNvSpPr>
          <p:nvPr>
            <p:ph type="body" idx="1"/>
          </p:nvPr>
        </p:nvSpPr>
        <p:spPr>
          <a:xfrm>
            <a:off x="685800" y="4343400"/>
            <a:ext cx="5486400" cy="4114800"/>
          </a:xfrm>
          <a:solidFill>
            <a:srgbClr val="FFFFFF"/>
          </a:solidFill>
          <a:ln>
            <a:solidFill>
              <a:srgbClr val="000000"/>
            </a:solidFill>
            <a:miter lim="800000"/>
            <a:headEnd/>
            <a:tailEnd/>
          </a:ln>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C351B522-0E34-41E5-AE48-52A212EF4E07}" type="slidenum">
              <a:rPr lang="en-US" altLang="en-US" sz="1200" b="0" smtClean="0">
                <a:latin typeface="Times New Roman" panose="02020603050405020304" pitchFamily="18" charset="0"/>
              </a:rPr>
              <a:pPr/>
              <a:t>9</a:t>
            </a:fld>
            <a:endParaRPr lang="en-US" altLang="en-US" sz="1200" b="0" smtClean="0">
              <a:latin typeface="Times New Roman" panose="02020603050405020304" pitchFamily="18" charset="0"/>
            </a:endParaRPr>
          </a:p>
        </p:txBody>
      </p:sp>
      <p:sp>
        <p:nvSpPr>
          <p:cNvPr id="20483" name="Rectangle 2"/>
          <p:cNvSpPr>
            <a:spLocks noChangeArrowheads="1" noTextEdit="1"/>
          </p:cNvSpPr>
          <p:nvPr>
            <p:ph type="sldImg"/>
          </p:nvPr>
        </p:nvSpPr>
        <p:spPr>
          <a:xfrm>
            <a:off x="1144588" y="687388"/>
            <a:ext cx="4568825" cy="3425825"/>
          </a:xfrm>
          <a:ln w="12700"/>
        </p:spPr>
      </p:sp>
      <p:sp>
        <p:nvSpPr>
          <p:cNvPr id="20484" name="Rectangle 3"/>
          <p:cNvSpPr>
            <a:spLocks noGrp="1" noChangeArrowheads="1"/>
          </p:cNvSpPr>
          <p:nvPr>
            <p:ph type="body" idx="1"/>
          </p:nvPr>
        </p:nvSpPr>
        <p:spPr>
          <a:noFill/>
        </p:spPr>
        <p:txBody>
          <a:bodyPr lIns="92075" tIns="46038" rIns="92075" bIns="46038"/>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6A377DCB-27C9-48E7-B91B-252B143B4E6A}" type="slidenum">
              <a:rPr lang="en-US" altLang="en-US" sz="1200" b="0" smtClean="0">
                <a:latin typeface="Times New Roman" panose="02020603050405020304" pitchFamily="18" charset="0"/>
              </a:rPr>
              <a:pPr/>
              <a:t>10</a:t>
            </a:fld>
            <a:endParaRPr lang="en-US" altLang="en-US" sz="1200" b="0" smtClean="0">
              <a:latin typeface="Times New Roman" panose="02020603050405020304" pitchFamily="18" charset="0"/>
            </a:endParaRPr>
          </a:p>
        </p:txBody>
      </p:sp>
      <p:sp>
        <p:nvSpPr>
          <p:cNvPr id="22531" name="Rectangle 2"/>
          <p:cNvSpPr>
            <a:spLocks noChangeArrowheads="1" noTextEdit="1"/>
          </p:cNvSpPr>
          <p:nvPr>
            <p:ph type="sldImg"/>
          </p:nvPr>
        </p:nvSpPr>
        <p:spPr>
          <a:xfrm>
            <a:off x="1144588" y="687388"/>
            <a:ext cx="4568825" cy="3425825"/>
          </a:xfrm>
          <a:ln w="12700"/>
        </p:spPr>
      </p:sp>
      <p:sp>
        <p:nvSpPr>
          <p:cNvPr id="22532" name="Rectangle 3"/>
          <p:cNvSpPr>
            <a:spLocks noGrp="1" noChangeArrowheads="1"/>
          </p:cNvSpPr>
          <p:nvPr>
            <p:ph type="body" idx="1"/>
          </p:nvPr>
        </p:nvSpPr>
        <p:spPr>
          <a:noFill/>
        </p:spPr>
        <p:txBody>
          <a:bodyPr lIns="92075" tIns="46038" rIns="92075" bIns="46038"/>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descr="Canvas">
            <a:extLst>
              <a:ext uri="{FF2B5EF4-FFF2-40B4-BE49-F238E27FC236}">
                <a16:creationId xmlns:a16="http://schemas.microsoft.com/office/drawing/2014/main" id="{DBE8A7EF-5758-4CFE-BB83-2E5DEA5AC23C}"/>
              </a:ext>
            </a:extLst>
          </p:cNvPr>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lgn="ctr" eaLnBrk="1" hangingPunct="1">
              <a:defRPr/>
            </a:pPr>
            <a:endParaRPr kumimoji="1" lang="en-US" altLang="en-US" sz="2400" b="0">
              <a:latin typeface="Times New Roman" panose="02020603050405020304" pitchFamily="18" charset="0"/>
            </a:endParaRPr>
          </a:p>
        </p:txBody>
      </p:sp>
      <p:pic>
        <p:nvPicPr>
          <p:cNvPr id="5" name="Picture 3" descr="A:\minispi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descr="Canvas">
            <a:extLst>
              <a:ext uri="{FF2B5EF4-FFF2-40B4-BE49-F238E27FC236}">
                <a16:creationId xmlns:a16="http://schemas.microsoft.com/office/drawing/2014/main" id="{A5994D39-3E2F-46E0-BC52-1F32F3A046C4}"/>
              </a:ext>
            </a:extLst>
          </p:cNvPr>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lgn="ctr" eaLnBrk="1" hangingPunct="1">
              <a:defRPr/>
            </a:pPr>
            <a:endParaRPr kumimoji="1" lang="en-US" altLang="en-US" sz="2400" b="0">
              <a:latin typeface="Times New Roman" panose="02020603050405020304" pitchFamily="18" charset="0"/>
            </a:endParaRPr>
          </a:p>
        </p:txBody>
      </p:sp>
      <p:pic>
        <p:nvPicPr>
          <p:cNvPr id="7" name="Picture 5" descr="A:\minispir.GIF"/>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6"/>
          <p:cNvSpPr>
            <a:spLocks noGrp="1" noChangeArrowheads="1"/>
          </p:cNvSpPr>
          <p:nvPr>
            <p:ph type="ctrTitle"/>
          </p:nvPr>
        </p:nvSpPr>
        <p:spPr>
          <a:xfrm>
            <a:off x="914400" y="2057400"/>
            <a:ext cx="7721600" cy="1143000"/>
          </a:xfrm>
        </p:spPr>
        <p:txBody>
          <a:bodyPr/>
          <a:lstStyle>
            <a:lvl1pPr>
              <a:defRPr/>
            </a:lvl1pPr>
          </a:lstStyle>
          <a:p>
            <a:pPr lvl="0"/>
            <a:r>
              <a:rPr lang="en-US" altLang="en-US" noProof="0"/>
              <a:t>Click to edit Master title style</a:t>
            </a:r>
          </a:p>
        </p:txBody>
      </p:sp>
      <p:sp>
        <p:nvSpPr>
          <p:cNvPr id="19463"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pPr lvl="0"/>
            <a:r>
              <a:rPr lang="en-US" altLang="en-US" noProof="0"/>
              <a:t>Click to edit Master subtitle style</a:t>
            </a:r>
          </a:p>
        </p:txBody>
      </p:sp>
      <p:sp>
        <p:nvSpPr>
          <p:cNvPr id="8" name="Rectangle 8">
            <a:extLst>
              <a:ext uri="{FF2B5EF4-FFF2-40B4-BE49-F238E27FC236}">
                <a16:creationId xmlns:a16="http://schemas.microsoft.com/office/drawing/2014/main" id="{E34698EB-4143-47CE-93A3-07A9A59E274A}"/>
              </a:ext>
            </a:extLst>
          </p:cNvPr>
          <p:cNvSpPr>
            <a:spLocks noGrp="1" noChangeArrowheads="1"/>
          </p:cNvSpPr>
          <p:nvPr>
            <p:ph type="dt" sz="quarter" idx="10"/>
          </p:nvPr>
        </p:nvSpPr>
        <p:spPr>
          <a:xfrm>
            <a:off x="1084263" y="6096000"/>
            <a:ext cx="1905000" cy="457200"/>
          </a:xfrm>
        </p:spPr>
        <p:txBody>
          <a:bodyPr/>
          <a:lstStyle>
            <a:lvl1pPr>
              <a:defRPr/>
            </a:lvl1pPr>
          </a:lstStyle>
          <a:p>
            <a:pPr>
              <a:defRPr/>
            </a:pPr>
            <a:endParaRPr lang="en-US" altLang="en-US"/>
          </a:p>
        </p:txBody>
      </p:sp>
      <p:sp>
        <p:nvSpPr>
          <p:cNvPr id="9" name="Rectangle 9">
            <a:extLst>
              <a:ext uri="{FF2B5EF4-FFF2-40B4-BE49-F238E27FC236}">
                <a16:creationId xmlns:a16="http://schemas.microsoft.com/office/drawing/2014/main" id="{2B9535F2-800D-4A1B-B306-E4E939FB6787}"/>
              </a:ext>
            </a:extLst>
          </p:cNvPr>
          <p:cNvSpPr>
            <a:spLocks noGrp="1" noChangeArrowheads="1"/>
          </p:cNvSpPr>
          <p:nvPr>
            <p:ph type="ftr" sz="quarter" idx="11"/>
          </p:nvPr>
        </p:nvSpPr>
        <p:spPr>
          <a:xfrm>
            <a:off x="3522663" y="6096000"/>
            <a:ext cx="2895600" cy="457200"/>
          </a:xfrm>
        </p:spPr>
        <p:txBody>
          <a:bodyPr/>
          <a:lstStyle>
            <a:lvl1pPr>
              <a:defRPr b="0"/>
            </a:lvl1pPr>
          </a:lstStyle>
          <a:p>
            <a:pPr>
              <a:defRPr/>
            </a:pPr>
            <a:r>
              <a:rPr lang="en-US" altLang="en-US"/>
              <a:t>Dr. M. S. Uddin, CSE Dept, JU</a:t>
            </a:r>
          </a:p>
        </p:txBody>
      </p:sp>
      <p:sp>
        <p:nvSpPr>
          <p:cNvPr id="10" name="Rectangle 10">
            <a:extLst>
              <a:ext uri="{FF2B5EF4-FFF2-40B4-BE49-F238E27FC236}">
                <a16:creationId xmlns:a16="http://schemas.microsoft.com/office/drawing/2014/main" id="{55F2B1D8-D343-4E26-99C9-FA4211372F08}"/>
              </a:ext>
            </a:extLst>
          </p:cNvPr>
          <p:cNvSpPr>
            <a:spLocks noGrp="1" noChangeArrowheads="1"/>
          </p:cNvSpPr>
          <p:nvPr>
            <p:ph type="sldNum" sz="quarter" idx="12"/>
          </p:nvPr>
        </p:nvSpPr>
        <p:spPr>
          <a:xfrm>
            <a:off x="6951663" y="6096000"/>
            <a:ext cx="1905000" cy="457200"/>
          </a:xfrm>
        </p:spPr>
        <p:txBody>
          <a:bodyPr/>
          <a:lstStyle>
            <a:lvl1pPr>
              <a:defRPr/>
            </a:lvl1pPr>
          </a:lstStyle>
          <a:p>
            <a:pPr>
              <a:defRPr/>
            </a:pPr>
            <a:fld id="{AC3BBC1E-3E2E-4EBF-BED2-8582F5E482BD}" type="slidenum">
              <a:rPr lang="en-US" altLang="en-US"/>
              <a:pPr>
                <a:defRPr/>
              </a:pPr>
              <a:t>‹#›</a:t>
            </a:fld>
            <a:endParaRPr lang="en-US" altLang="en-US"/>
          </a:p>
        </p:txBody>
      </p:sp>
    </p:spTree>
    <p:extLst>
      <p:ext uri="{BB962C8B-B14F-4D97-AF65-F5344CB8AC3E}">
        <p14:creationId xmlns:p14="http://schemas.microsoft.com/office/powerpoint/2010/main" val="1501999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20912411-53FB-4E42-9233-2410817BD4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a:extLst>
              <a:ext uri="{FF2B5EF4-FFF2-40B4-BE49-F238E27FC236}">
                <a16:creationId xmlns:a16="http://schemas.microsoft.com/office/drawing/2014/main" id="{B63A03B8-F01E-4B03-B910-26C07F0DA5CE}"/>
              </a:ext>
            </a:extLst>
          </p:cNvPr>
          <p:cNvSpPr>
            <a:spLocks noGrp="1" noChangeArrowheads="1"/>
          </p:cNvSpPr>
          <p:nvPr>
            <p:ph type="ftr" sz="quarter" idx="11"/>
          </p:nvPr>
        </p:nvSpPr>
        <p:spPr>
          <a:ln/>
        </p:spPr>
        <p:txBody>
          <a:bodyPr/>
          <a:lstStyle>
            <a:lvl1pPr>
              <a:defRPr/>
            </a:lvl1pPr>
          </a:lstStyle>
          <a:p>
            <a:pPr>
              <a:defRPr/>
            </a:pPr>
            <a:r>
              <a:rPr lang="en-US" altLang="en-US"/>
              <a:t>Dr. M. S. Uddin, CSE Dept, JU</a:t>
            </a:r>
          </a:p>
        </p:txBody>
      </p:sp>
      <p:sp>
        <p:nvSpPr>
          <p:cNvPr id="6" name="Rectangle 10">
            <a:extLst>
              <a:ext uri="{FF2B5EF4-FFF2-40B4-BE49-F238E27FC236}">
                <a16:creationId xmlns:a16="http://schemas.microsoft.com/office/drawing/2014/main" id="{6D4D05FF-995B-4EFC-9E04-2F0518E2E28C}"/>
              </a:ext>
            </a:extLst>
          </p:cNvPr>
          <p:cNvSpPr>
            <a:spLocks noGrp="1" noChangeArrowheads="1"/>
          </p:cNvSpPr>
          <p:nvPr>
            <p:ph type="sldNum" sz="quarter" idx="12"/>
          </p:nvPr>
        </p:nvSpPr>
        <p:spPr>
          <a:ln/>
        </p:spPr>
        <p:txBody>
          <a:bodyPr/>
          <a:lstStyle>
            <a:lvl1pPr>
              <a:defRPr/>
            </a:lvl1pPr>
          </a:lstStyle>
          <a:p>
            <a:pPr>
              <a:defRPr/>
            </a:pPr>
            <a:fld id="{6F226612-25A3-427A-92B6-A237F0CB9DFF}" type="slidenum">
              <a:rPr lang="en-US" altLang="en-US"/>
              <a:pPr>
                <a:defRPr/>
              </a:pPr>
              <a:t>‹#›</a:t>
            </a:fld>
            <a:endParaRPr lang="en-US" altLang="en-US"/>
          </a:p>
        </p:txBody>
      </p:sp>
    </p:spTree>
    <p:extLst>
      <p:ext uri="{BB962C8B-B14F-4D97-AF65-F5344CB8AC3E}">
        <p14:creationId xmlns:p14="http://schemas.microsoft.com/office/powerpoint/2010/main" val="127664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20912411-53FB-4E42-9233-2410817BD4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a:extLst>
              <a:ext uri="{FF2B5EF4-FFF2-40B4-BE49-F238E27FC236}">
                <a16:creationId xmlns:a16="http://schemas.microsoft.com/office/drawing/2014/main" id="{B63A03B8-F01E-4B03-B910-26C07F0DA5CE}"/>
              </a:ext>
            </a:extLst>
          </p:cNvPr>
          <p:cNvSpPr>
            <a:spLocks noGrp="1" noChangeArrowheads="1"/>
          </p:cNvSpPr>
          <p:nvPr>
            <p:ph type="ftr" sz="quarter" idx="11"/>
          </p:nvPr>
        </p:nvSpPr>
        <p:spPr>
          <a:ln/>
        </p:spPr>
        <p:txBody>
          <a:bodyPr/>
          <a:lstStyle>
            <a:lvl1pPr>
              <a:defRPr/>
            </a:lvl1pPr>
          </a:lstStyle>
          <a:p>
            <a:pPr>
              <a:defRPr/>
            </a:pPr>
            <a:r>
              <a:rPr lang="en-US" altLang="en-US"/>
              <a:t>Dr. M. S. Uddin, CSE Dept, JU</a:t>
            </a:r>
          </a:p>
        </p:txBody>
      </p:sp>
      <p:sp>
        <p:nvSpPr>
          <p:cNvPr id="6" name="Rectangle 10">
            <a:extLst>
              <a:ext uri="{FF2B5EF4-FFF2-40B4-BE49-F238E27FC236}">
                <a16:creationId xmlns:a16="http://schemas.microsoft.com/office/drawing/2014/main" id="{6D4D05FF-995B-4EFC-9E04-2F0518E2E28C}"/>
              </a:ext>
            </a:extLst>
          </p:cNvPr>
          <p:cNvSpPr>
            <a:spLocks noGrp="1" noChangeArrowheads="1"/>
          </p:cNvSpPr>
          <p:nvPr>
            <p:ph type="sldNum" sz="quarter" idx="12"/>
          </p:nvPr>
        </p:nvSpPr>
        <p:spPr>
          <a:ln/>
        </p:spPr>
        <p:txBody>
          <a:bodyPr/>
          <a:lstStyle>
            <a:lvl1pPr>
              <a:defRPr/>
            </a:lvl1pPr>
          </a:lstStyle>
          <a:p>
            <a:pPr>
              <a:defRPr/>
            </a:pPr>
            <a:fld id="{ABDC6C2B-4E81-4B77-9E34-B7FA73C03164}" type="slidenum">
              <a:rPr lang="en-US" altLang="en-US"/>
              <a:pPr>
                <a:defRPr/>
              </a:pPr>
              <a:t>‹#›</a:t>
            </a:fld>
            <a:endParaRPr lang="en-US" altLang="en-US"/>
          </a:p>
        </p:txBody>
      </p:sp>
    </p:spTree>
    <p:extLst>
      <p:ext uri="{BB962C8B-B14F-4D97-AF65-F5344CB8AC3E}">
        <p14:creationId xmlns:p14="http://schemas.microsoft.com/office/powerpoint/2010/main" val="4071136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a:t>Click to edit Master title style</a:t>
            </a:r>
          </a:p>
        </p:txBody>
      </p:sp>
      <p:sp>
        <p:nvSpPr>
          <p:cNvPr id="3" name="Text Placeholder 2"/>
          <p:cNvSpPr>
            <a:spLocks noGrp="1"/>
          </p:cNvSpPr>
          <p:nvPr>
            <p:ph type="body" sz="half" idx="1"/>
          </p:nvPr>
        </p:nvSpPr>
        <p:spPr>
          <a:xfrm>
            <a:off x="1066800" y="1752600"/>
            <a:ext cx="37338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53000" y="1752600"/>
            <a:ext cx="37338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53000" y="3886200"/>
            <a:ext cx="37338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a:extLst>
              <a:ext uri="{FF2B5EF4-FFF2-40B4-BE49-F238E27FC236}">
                <a16:creationId xmlns:a16="http://schemas.microsoft.com/office/drawing/2014/main" id="{20912411-53FB-4E42-9233-2410817BD4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9">
            <a:extLst>
              <a:ext uri="{FF2B5EF4-FFF2-40B4-BE49-F238E27FC236}">
                <a16:creationId xmlns:a16="http://schemas.microsoft.com/office/drawing/2014/main" id="{B63A03B8-F01E-4B03-B910-26C07F0DA5CE}"/>
              </a:ext>
            </a:extLst>
          </p:cNvPr>
          <p:cNvSpPr>
            <a:spLocks noGrp="1" noChangeArrowheads="1"/>
          </p:cNvSpPr>
          <p:nvPr>
            <p:ph type="ftr" sz="quarter" idx="11"/>
          </p:nvPr>
        </p:nvSpPr>
        <p:spPr>
          <a:ln/>
        </p:spPr>
        <p:txBody>
          <a:bodyPr/>
          <a:lstStyle>
            <a:lvl1pPr>
              <a:defRPr/>
            </a:lvl1pPr>
          </a:lstStyle>
          <a:p>
            <a:pPr>
              <a:defRPr/>
            </a:pPr>
            <a:r>
              <a:rPr lang="en-US" altLang="en-US"/>
              <a:t>Dr. M. S. Uddin, CSE Dept, JU</a:t>
            </a:r>
          </a:p>
        </p:txBody>
      </p:sp>
      <p:sp>
        <p:nvSpPr>
          <p:cNvPr id="8" name="Rectangle 10">
            <a:extLst>
              <a:ext uri="{FF2B5EF4-FFF2-40B4-BE49-F238E27FC236}">
                <a16:creationId xmlns:a16="http://schemas.microsoft.com/office/drawing/2014/main" id="{6D4D05FF-995B-4EFC-9E04-2F0518E2E28C}"/>
              </a:ext>
            </a:extLst>
          </p:cNvPr>
          <p:cNvSpPr>
            <a:spLocks noGrp="1" noChangeArrowheads="1"/>
          </p:cNvSpPr>
          <p:nvPr>
            <p:ph type="sldNum" sz="quarter" idx="12"/>
          </p:nvPr>
        </p:nvSpPr>
        <p:spPr>
          <a:ln/>
        </p:spPr>
        <p:txBody>
          <a:bodyPr/>
          <a:lstStyle>
            <a:lvl1pPr>
              <a:defRPr/>
            </a:lvl1pPr>
          </a:lstStyle>
          <a:p>
            <a:pPr>
              <a:defRPr/>
            </a:pPr>
            <a:fld id="{56E9B576-7E75-42E1-B7D1-990451D91709}" type="slidenum">
              <a:rPr lang="en-US" altLang="en-US"/>
              <a:pPr>
                <a:defRPr/>
              </a:pPr>
              <a:t>‹#›</a:t>
            </a:fld>
            <a:endParaRPr lang="en-US" altLang="en-US"/>
          </a:p>
        </p:txBody>
      </p:sp>
    </p:spTree>
    <p:extLst>
      <p:ext uri="{BB962C8B-B14F-4D97-AF65-F5344CB8AC3E}">
        <p14:creationId xmlns:p14="http://schemas.microsoft.com/office/powerpoint/2010/main" val="63461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20912411-53FB-4E42-9233-2410817BD4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a:extLst>
              <a:ext uri="{FF2B5EF4-FFF2-40B4-BE49-F238E27FC236}">
                <a16:creationId xmlns:a16="http://schemas.microsoft.com/office/drawing/2014/main" id="{B63A03B8-F01E-4B03-B910-26C07F0DA5CE}"/>
              </a:ext>
            </a:extLst>
          </p:cNvPr>
          <p:cNvSpPr>
            <a:spLocks noGrp="1" noChangeArrowheads="1"/>
          </p:cNvSpPr>
          <p:nvPr>
            <p:ph type="ftr" sz="quarter" idx="11"/>
          </p:nvPr>
        </p:nvSpPr>
        <p:spPr>
          <a:ln/>
        </p:spPr>
        <p:txBody>
          <a:bodyPr/>
          <a:lstStyle>
            <a:lvl1pPr>
              <a:defRPr/>
            </a:lvl1pPr>
          </a:lstStyle>
          <a:p>
            <a:pPr>
              <a:defRPr/>
            </a:pPr>
            <a:r>
              <a:rPr lang="en-US" altLang="en-US"/>
              <a:t>Dr. M. S. Uddin, CSE Dept, JU</a:t>
            </a:r>
          </a:p>
        </p:txBody>
      </p:sp>
      <p:sp>
        <p:nvSpPr>
          <p:cNvPr id="6" name="Rectangle 10">
            <a:extLst>
              <a:ext uri="{FF2B5EF4-FFF2-40B4-BE49-F238E27FC236}">
                <a16:creationId xmlns:a16="http://schemas.microsoft.com/office/drawing/2014/main" id="{6D4D05FF-995B-4EFC-9E04-2F0518E2E28C}"/>
              </a:ext>
            </a:extLst>
          </p:cNvPr>
          <p:cNvSpPr>
            <a:spLocks noGrp="1" noChangeArrowheads="1"/>
          </p:cNvSpPr>
          <p:nvPr>
            <p:ph type="sldNum" sz="quarter" idx="12"/>
          </p:nvPr>
        </p:nvSpPr>
        <p:spPr>
          <a:ln/>
        </p:spPr>
        <p:txBody>
          <a:bodyPr/>
          <a:lstStyle>
            <a:lvl1pPr>
              <a:defRPr/>
            </a:lvl1pPr>
          </a:lstStyle>
          <a:p>
            <a:pPr>
              <a:defRPr/>
            </a:pPr>
            <a:fld id="{A4C438C7-BD73-4B61-B678-88A3666C6037}" type="slidenum">
              <a:rPr lang="en-US" altLang="en-US"/>
              <a:pPr>
                <a:defRPr/>
              </a:pPr>
              <a:t>‹#›</a:t>
            </a:fld>
            <a:endParaRPr lang="en-US" altLang="en-US"/>
          </a:p>
        </p:txBody>
      </p:sp>
    </p:spTree>
    <p:extLst>
      <p:ext uri="{BB962C8B-B14F-4D97-AF65-F5344CB8AC3E}">
        <p14:creationId xmlns:p14="http://schemas.microsoft.com/office/powerpoint/2010/main" val="406126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8">
            <a:extLst>
              <a:ext uri="{FF2B5EF4-FFF2-40B4-BE49-F238E27FC236}">
                <a16:creationId xmlns:a16="http://schemas.microsoft.com/office/drawing/2014/main" id="{20912411-53FB-4E42-9233-2410817BD4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a:extLst>
              <a:ext uri="{FF2B5EF4-FFF2-40B4-BE49-F238E27FC236}">
                <a16:creationId xmlns:a16="http://schemas.microsoft.com/office/drawing/2014/main" id="{B63A03B8-F01E-4B03-B910-26C07F0DA5CE}"/>
              </a:ext>
            </a:extLst>
          </p:cNvPr>
          <p:cNvSpPr>
            <a:spLocks noGrp="1" noChangeArrowheads="1"/>
          </p:cNvSpPr>
          <p:nvPr>
            <p:ph type="ftr" sz="quarter" idx="11"/>
          </p:nvPr>
        </p:nvSpPr>
        <p:spPr>
          <a:ln/>
        </p:spPr>
        <p:txBody>
          <a:bodyPr/>
          <a:lstStyle>
            <a:lvl1pPr>
              <a:defRPr/>
            </a:lvl1pPr>
          </a:lstStyle>
          <a:p>
            <a:pPr>
              <a:defRPr/>
            </a:pPr>
            <a:r>
              <a:rPr lang="en-US" altLang="en-US"/>
              <a:t>Dr. M. S. Uddin, CSE Dept, JU</a:t>
            </a:r>
          </a:p>
        </p:txBody>
      </p:sp>
      <p:sp>
        <p:nvSpPr>
          <p:cNvPr id="6" name="Rectangle 10">
            <a:extLst>
              <a:ext uri="{FF2B5EF4-FFF2-40B4-BE49-F238E27FC236}">
                <a16:creationId xmlns:a16="http://schemas.microsoft.com/office/drawing/2014/main" id="{6D4D05FF-995B-4EFC-9E04-2F0518E2E28C}"/>
              </a:ext>
            </a:extLst>
          </p:cNvPr>
          <p:cNvSpPr>
            <a:spLocks noGrp="1" noChangeArrowheads="1"/>
          </p:cNvSpPr>
          <p:nvPr>
            <p:ph type="sldNum" sz="quarter" idx="12"/>
          </p:nvPr>
        </p:nvSpPr>
        <p:spPr>
          <a:ln/>
        </p:spPr>
        <p:txBody>
          <a:bodyPr/>
          <a:lstStyle>
            <a:lvl1pPr>
              <a:defRPr/>
            </a:lvl1pPr>
          </a:lstStyle>
          <a:p>
            <a:pPr>
              <a:defRPr/>
            </a:pPr>
            <a:fld id="{98653396-0A28-4487-8140-052FB480B3F8}" type="slidenum">
              <a:rPr lang="en-US" altLang="en-US"/>
              <a:pPr>
                <a:defRPr/>
              </a:pPr>
              <a:t>‹#›</a:t>
            </a:fld>
            <a:endParaRPr lang="en-US" altLang="en-US"/>
          </a:p>
        </p:txBody>
      </p:sp>
    </p:spTree>
    <p:extLst>
      <p:ext uri="{BB962C8B-B14F-4D97-AF65-F5344CB8AC3E}">
        <p14:creationId xmlns:p14="http://schemas.microsoft.com/office/powerpoint/2010/main" val="2856535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752600"/>
            <a:ext cx="37338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752600"/>
            <a:ext cx="37338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20912411-53FB-4E42-9233-2410817BD4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a:extLst>
              <a:ext uri="{FF2B5EF4-FFF2-40B4-BE49-F238E27FC236}">
                <a16:creationId xmlns:a16="http://schemas.microsoft.com/office/drawing/2014/main" id="{B63A03B8-F01E-4B03-B910-26C07F0DA5CE}"/>
              </a:ext>
            </a:extLst>
          </p:cNvPr>
          <p:cNvSpPr>
            <a:spLocks noGrp="1" noChangeArrowheads="1"/>
          </p:cNvSpPr>
          <p:nvPr>
            <p:ph type="ftr" sz="quarter" idx="11"/>
          </p:nvPr>
        </p:nvSpPr>
        <p:spPr>
          <a:ln/>
        </p:spPr>
        <p:txBody>
          <a:bodyPr/>
          <a:lstStyle>
            <a:lvl1pPr>
              <a:defRPr/>
            </a:lvl1pPr>
          </a:lstStyle>
          <a:p>
            <a:pPr>
              <a:defRPr/>
            </a:pPr>
            <a:r>
              <a:rPr lang="en-US" altLang="en-US"/>
              <a:t>Dr. M. S. Uddin, CSE Dept, JU</a:t>
            </a:r>
          </a:p>
        </p:txBody>
      </p:sp>
      <p:sp>
        <p:nvSpPr>
          <p:cNvPr id="7" name="Rectangle 10">
            <a:extLst>
              <a:ext uri="{FF2B5EF4-FFF2-40B4-BE49-F238E27FC236}">
                <a16:creationId xmlns:a16="http://schemas.microsoft.com/office/drawing/2014/main" id="{6D4D05FF-995B-4EFC-9E04-2F0518E2E28C}"/>
              </a:ext>
            </a:extLst>
          </p:cNvPr>
          <p:cNvSpPr>
            <a:spLocks noGrp="1" noChangeArrowheads="1"/>
          </p:cNvSpPr>
          <p:nvPr>
            <p:ph type="sldNum" sz="quarter" idx="12"/>
          </p:nvPr>
        </p:nvSpPr>
        <p:spPr>
          <a:ln/>
        </p:spPr>
        <p:txBody>
          <a:bodyPr/>
          <a:lstStyle>
            <a:lvl1pPr>
              <a:defRPr/>
            </a:lvl1pPr>
          </a:lstStyle>
          <a:p>
            <a:pPr>
              <a:defRPr/>
            </a:pPr>
            <a:fld id="{229D3F42-E4B1-44E2-8BD7-838F784B1178}" type="slidenum">
              <a:rPr lang="en-US" altLang="en-US"/>
              <a:pPr>
                <a:defRPr/>
              </a:pPr>
              <a:t>‹#›</a:t>
            </a:fld>
            <a:endParaRPr lang="en-US" altLang="en-US"/>
          </a:p>
        </p:txBody>
      </p:sp>
    </p:spTree>
    <p:extLst>
      <p:ext uri="{BB962C8B-B14F-4D97-AF65-F5344CB8AC3E}">
        <p14:creationId xmlns:p14="http://schemas.microsoft.com/office/powerpoint/2010/main" val="376257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20912411-53FB-4E42-9233-2410817BD4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9">
            <a:extLst>
              <a:ext uri="{FF2B5EF4-FFF2-40B4-BE49-F238E27FC236}">
                <a16:creationId xmlns:a16="http://schemas.microsoft.com/office/drawing/2014/main" id="{B63A03B8-F01E-4B03-B910-26C07F0DA5CE}"/>
              </a:ext>
            </a:extLst>
          </p:cNvPr>
          <p:cNvSpPr>
            <a:spLocks noGrp="1" noChangeArrowheads="1"/>
          </p:cNvSpPr>
          <p:nvPr>
            <p:ph type="ftr" sz="quarter" idx="11"/>
          </p:nvPr>
        </p:nvSpPr>
        <p:spPr>
          <a:ln/>
        </p:spPr>
        <p:txBody>
          <a:bodyPr/>
          <a:lstStyle>
            <a:lvl1pPr>
              <a:defRPr/>
            </a:lvl1pPr>
          </a:lstStyle>
          <a:p>
            <a:pPr>
              <a:defRPr/>
            </a:pPr>
            <a:r>
              <a:rPr lang="en-US" altLang="en-US"/>
              <a:t>Dr. M. S. Uddin, CSE Dept, JU</a:t>
            </a:r>
          </a:p>
        </p:txBody>
      </p:sp>
      <p:sp>
        <p:nvSpPr>
          <p:cNvPr id="9" name="Rectangle 10">
            <a:extLst>
              <a:ext uri="{FF2B5EF4-FFF2-40B4-BE49-F238E27FC236}">
                <a16:creationId xmlns:a16="http://schemas.microsoft.com/office/drawing/2014/main" id="{6D4D05FF-995B-4EFC-9E04-2F0518E2E28C}"/>
              </a:ext>
            </a:extLst>
          </p:cNvPr>
          <p:cNvSpPr>
            <a:spLocks noGrp="1" noChangeArrowheads="1"/>
          </p:cNvSpPr>
          <p:nvPr>
            <p:ph type="sldNum" sz="quarter" idx="12"/>
          </p:nvPr>
        </p:nvSpPr>
        <p:spPr>
          <a:ln/>
        </p:spPr>
        <p:txBody>
          <a:bodyPr/>
          <a:lstStyle>
            <a:lvl1pPr>
              <a:defRPr/>
            </a:lvl1pPr>
          </a:lstStyle>
          <a:p>
            <a:pPr>
              <a:defRPr/>
            </a:pPr>
            <a:fld id="{765666A7-07B7-49FB-879A-27EDE3601025}" type="slidenum">
              <a:rPr lang="en-US" altLang="en-US"/>
              <a:pPr>
                <a:defRPr/>
              </a:pPr>
              <a:t>‹#›</a:t>
            </a:fld>
            <a:endParaRPr lang="en-US" altLang="en-US"/>
          </a:p>
        </p:txBody>
      </p:sp>
    </p:spTree>
    <p:extLst>
      <p:ext uri="{BB962C8B-B14F-4D97-AF65-F5344CB8AC3E}">
        <p14:creationId xmlns:p14="http://schemas.microsoft.com/office/powerpoint/2010/main" val="330546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20912411-53FB-4E42-9233-2410817BD4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9">
            <a:extLst>
              <a:ext uri="{FF2B5EF4-FFF2-40B4-BE49-F238E27FC236}">
                <a16:creationId xmlns:a16="http://schemas.microsoft.com/office/drawing/2014/main" id="{B63A03B8-F01E-4B03-B910-26C07F0DA5CE}"/>
              </a:ext>
            </a:extLst>
          </p:cNvPr>
          <p:cNvSpPr>
            <a:spLocks noGrp="1" noChangeArrowheads="1"/>
          </p:cNvSpPr>
          <p:nvPr>
            <p:ph type="ftr" sz="quarter" idx="11"/>
          </p:nvPr>
        </p:nvSpPr>
        <p:spPr>
          <a:ln/>
        </p:spPr>
        <p:txBody>
          <a:bodyPr/>
          <a:lstStyle>
            <a:lvl1pPr>
              <a:defRPr/>
            </a:lvl1pPr>
          </a:lstStyle>
          <a:p>
            <a:pPr>
              <a:defRPr/>
            </a:pPr>
            <a:r>
              <a:rPr lang="en-US" altLang="en-US"/>
              <a:t>Dr. M. S. Uddin, CSE Dept, JU</a:t>
            </a:r>
          </a:p>
        </p:txBody>
      </p:sp>
      <p:sp>
        <p:nvSpPr>
          <p:cNvPr id="5" name="Rectangle 10">
            <a:extLst>
              <a:ext uri="{FF2B5EF4-FFF2-40B4-BE49-F238E27FC236}">
                <a16:creationId xmlns:a16="http://schemas.microsoft.com/office/drawing/2014/main" id="{6D4D05FF-995B-4EFC-9E04-2F0518E2E28C}"/>
              </a:ext>
            </a:extLst>
          </p:cNvPr>
          <p:cNvSpPr>
            <a:spLocks noGrp="1" noChangeArrowheads="1"/>
          </p:cNvSpPr>
          <p:nvPr>
            <p:ph type="sldNum" sz="quarter" idx="12"/>
          </p:nvPr>
        </p:nvSpPr>
        <p:spPr>
          <a:ln/>
        </p:spPr>
        <p:txBody>
          <a:bodyPr/>
          <a:lstStyle>
            <a:lvl1pPr>
              <a:defRPr/>
            </a:lvl1pPr>
          </a:lstStyle>
          <a:p>
            <a:pPr>
              <a:defRPr/>
            </a:pPr>
            <a:fld id="{17245D2A-1068-453B-AF71-659DBF292C03}" type="slidenum">
              <a:rPr lang="en-US" altLang="en-US"/>
              <a:pPr>
                <a:defRPr/>
              </a:pPr>
              <a:t>‹#›</a:t>
            </a:fld>
            <a:endParaRPr lang="en-US" altLang="en-US"/>
          </a:p>
        </p:txBody>
      </p:sp>
    </p:spTree>
    <p:extLst>
      <p:ext uri="{BB962C8B-B14F-4D97-AF65-F5344CB8AC3E}">
        <p14:creationId xmlns:p14="http://schemas.microsoft.com/office/powerpoint/2010/main" val="309102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20912411-53FB-4E42-9233-2410817BD4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9">
            <a:extLst>
              <a:ext uri="{FF2B5EF4-FFF2-40B4-BE49-F238E27FC236}">
                <a16:creationId xmlns:a16="http://schemas.microsoft.com/office/drawing/2014/main" id="{B63A03B8-F01E-4B03-B910-26C07F0DA5CE}"/>
              </a:ext>
            </a:extLst>
          </p:cNvPr>
          <p:cNvSpPr>
            <a:spLocks noGrp="1" noChangeArrowheads="1"/>
          </p:cNvSpPr>
          <p:nvPr>
            <p:ph type="ftr" sz="quarter" idx="11"/>
          </p:nvPr>
        </p:nvSpPr>
        <p:spPr>
          <a:ln/>
        </p:spPr>
        <p:txBody>
          <a:bodyPr/>
          <a:lstStyle>
            <a:lvl1pPr>
              <a:defRPr/>
            </a:lvl1pPr>
          </a:lstStyle>
          <a:p>
            <a:pPr>
              <a:defRPr/>
            </a:pPr>
            <a:r>
              <a:rPr lang="en-US" altLang="en-US"/>
              <a:t>Dr. M. S. Uddin, CSE Dept, JU</a:t>
            </a:r>
          </a:p>
        </p:txBody>
      </p:sp>
      <p:sp>
        <p:nvSpPr>
          <p:cNvPr id="4" name="Rectangle 10">
            <a:extLst>
              <a:ext uri="{FF2B5EF4-FFF2-40B4-BE49-F238E27FC236}">
                <a16:creationId xmlns:a16="http://schemas.microsoft.com/office/drawing/2014/main" id="{6D4D05FF-995B-4EFC-9E04-2F0518E2E28C}"/>
              </a:ext>
            </a:extLst>
          </p:cNvPr>
          <p:cNvSpPr>
            <a:spLocks noGrp="1" noChangeArrowheads="1"/>
          </p:cNvSpPr>
          <p:nvPr>
            <p:ph type="sldNum" sz="quarter" idx="12"/>
          </p:nvPr>
        </p:nvSpPr>
        <p:spPr>
          <a:ln/>
        </p:spPr>
        <p:txBody>
          <a:bodyPr/>
          <a:lstStyle>
            <a:lvl1pPr>
              <a:defRPr/>
            </a:lvl1pPr>
          </a:lstStyle>
          <a:p>
            <a:pPr>
              <a:defRPr/>
            </a:pPr>
            <a:fld id="{B52CA364-0421-402E-B781-153244866E8B}" type="slidenum">
              <a:rPr lang="en-US" altLang="en-US"/>
              <a:pPr>
                <a:defRPr/>
              </a:pPr>
              <a:t>‹#›</a:t>
            </a:fld>
            <a:endParaRPr lang="en-US" altLang="en-US"/>
          </a:p>
        </p:txBody>
      </p:sp>
    </p:spTree>
    <p:extLst>
      <p:ext uri="{BB962C8B-B14F-4D97-AF65-F5344CB8AC3E}">
        <p14:creationId xmlns:p14="http://schemas.microsoft.com/office/powerpoint/2010/main" val="2891104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8">
            <a:extLst>
              <a:ext uri="{FF2B5EF4-FFF2-40B4-BE49-F238E27FC236}">
                <a16:creationId xmlns:a16="http://schemas.microsoft.com/office/drawing/2014/main" id="{20912411-53FB-4E42-9233-2410817BD4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a:extLst>
              <a:ext uri="{FF2B5EF4-FFF2-40B4-BE49-F238E27FC236}">
                <a16:creationId xmlns:a16="http://schemas.microsoft.com/office/drawing/2014/main" id="{B63A03B8-F01E-4B03-B910-26C07F0DA5CE}"/>
              </a:ext>
            </a:extLst>
          </p:cNvPr>
          <p:cNvSpPr>
            <a:spLocks noGrp="1" noChangeArrowheads="1"/>
          </p:cNvSpPr>
          <p:nvPr>
            <p:ph type="ftr" sz="quarter" idx="11"/>
          </p:nvPr>
        </p:nvSpPr>
        <p:spPr>
          <a:ln/>
        </p:spPr>
        <p:txBody>
          <a:bodyPr/>
          <a:lstStyle>
            <a:lvl1pPr>
              <a:defRPr/>
            </a:lvl1pPr>
          </a:lstStyle>
          <a:p>
            <a:pPr>
              <a:defRPr/>
            </a:pPr>
            <a:r>
              <a:rPr lang="en-US" altLang="en-US"/>
              <a:t>Dr. M. S. Uddin, CSE Dept, JU</a:t>
            </a:r>
          </a:p>
        </p:txBody>
      </p:sp>
      <p:sp>
        <p:nvSpPr>
          <p:cNvPr id="7" name="Rectangle 10">
            <a:extLst>
              <a:ext uri="{FF2B5EF4-FFF2-40B4-BE49-F238E27FC236}">
                <a16:creationId xmlns:a16="http://schemas.microsoft.com/office/drawing/2014/main" id="{6D4D05FF-995B-4EFC-9E04-2F0518E2E28C}"/>
              </a:ext>
            </a:extLst>
          </p:cNvPr>
          <p:cNvSpPr>
            <a:spLocks noGrp="1" noChangeArrowheads="1"/>
          </p:cNvSpPr>
          <p:nvPr>
            <p:ph type="sldNum" sz="quarter" idx="12"/>
          </p:nvPr>
        </p:nvSpPr>
        <p:spPr>
          <a:ln/>
        </p:spPr>
        <p:txBody>
          <a:bodyPr/>
          <a:lstStyle>
            <a:lvl1pPr>
              <a:defRPr/>
            </a:lvl1pPr>
          </a:lstStyle>
          <a:p>
            <a:pPr>
              <a:defRPr/>
            </a:pPr>
            <a:fld id="{5276FBF5-069F-4BDF-B173-5C989E04D252}" type="slidenum">
              <a:rPr lang="en-US" altLang="en-US"/>
              <a:pPr>
                <a:defRPr/>
              </a:pPr>
              <a:t>‹#›</a:t>
            </a:fld>
            <a:endParaRPr lang="en-US" altLang="en-US"/>
          </a:p>
        </p:txBody>
      </p:sp>
    </p:spTree>
    <p:extLst>
      <p:ext uri="{BB962C8B-B14F-4D97-AF65-F5344CB8AC3E}">
        <p14:creationId xmlns:p14="http://schemas.microsoft.com/office/powerpoint/2010/main" val="1018205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8">
            <a:extLst>
              <a:ext uri="{FF2B5EF4-FFF2-40B4-BE49-F238E27FC236}">
                <a16:creationId xmlns:a16="http://schemas.microsoft.com/office/drawing/2014/main" id="{20912411-53FB-4E42-9233-2410817BD4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a:extLst>
              <a:ext uri="{FF2B5EF4-FFF2-40B4-BE49-F238E27FC236}">
                <a16:creationId xmlns:a16="http://schemas.microsoft.com/office/drawing/2014/main" id="{B63A03B8-F01E-4B03-B910-26C07F0DA5CE}"/>
              </a:ext>
            </a:extLst>
          </p:cNvPr>
          <p:cNvSpPr>
            <a:spLocks noGrp="1" noChangeArrowheads="1"/>
          </p:cNvSpPr>
          <p:nvPr>
            <p:ph type="ftr" sz="quarter" idx="11"/>
          </p:nvPr>
        </p:nvSpPr>
        <p:spPr>
          <a:ln/>
        </p:spPr>
        <p:txBody>
          <a:bodyPr/>
          <a:lstStyle>
            <a:lvl1pPr>
              <a:defRPr/>
            </a:lvl1pPr>
          </a:lstStyle>
          <a:p>
            <a:pPr>
              <a:defRPr/>
            </a:pPr>
            <a:r>
              <a:rPr lang="en-US" altLang="en-US"/>
              <a:t>Dr. M. S. Uddin, CSE Dept, JU</a:t>
            </a:r>
          </a:p>
        </p:txBody>
      </p:sp>
      <p:sp>
        <p:nvSpPr>
          <p:cNvPr id="7" name="Rectangle 10">
            <a:extLst>
              <a:ext uri="{FF2B5EF4-FFF2-40B4-BE49-F238E27FC236}">
                <a16:creationId xmlns:a16="http://schemas.microsoft.com/office/drawing/2014/main" id="{6D4D05FF-995B-4EFC-9E04-2F0518E2E28C}"/>
              </a:ext>
            </a:extLst>
          </p:cNvPr>
          <p:cNvSpPr>
            <a:spLocks noGrp="1" noChangeArrowheads="1"/>
          </p:cNvSpPr>
          <p:nvPr>
            <p:ph type="sldNum" sz="quarter" idx="12"/>
          </p:nvPr>
        </p:nvSpPr>
        <p:spPr>
          <a:ln/>
        </p:spPr>
        <p:txBody>
          <a:bodyPr/>
          <a:lstStyle>
            <a:lvl1pPr>
              <a:defRPr/>
            </a:lvl1pPr>
          </a:lstStyle>
          <a:p>
            <a:pPr>
              <a:defRPr/>
            </a:pPr>
            <a:fld id="{B6B2A6DC-B6F9-427C-B562-466F4B6584A0}" type="slidenum">
              <a:rPr lang="en-US" altLang="en-US"/>
              <a:pPr>
                <a:defRPr/>
              </a:pPr>
              <a:t>‹#›</a:t>
            </a:fld>
            <a:endParaRPr lang="en-US" altLang="en-US"/>
          </a:p>
        </p:txBody>
      </p:sp>
    </p:spTree>
    <p:extLst>
      <p:ext uri="{BB962C8B-B14F-4D97-AF65-F5344CB8AC3E}">
        <p14:creationId xmlns:p14="http://schemas.microsoft.com/office/powerpoint/2010/main" val="167133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0841583-0FA9-4FD7-91F8-FCB015A3414D}"/>
              </a:ext>
            </a:extLst>
          </p:cNvPr>
          <p:cNvSpPr>
            <a:spLocks noChangeArrowheads="1"/>
          </p:cNvSpPr>
          <p:nvPr/>
        </p:nvSpPr>
        <p:spPr bwMode="ltGray">
          <a:xfrm>
            <a:off x="228600" y="152400"/>
            <a:ext cx="8686800" cy="6467475"/>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lgn="ctr" eaLnBrk="1" hangingPunct="1">
              <a:defRPr/>
            </a:pPr>
            <a:endParaRPr kumimoji="1" lang="en-US" altLang="en-US" sz="2400" b="0">
              <a:latin typeface="Times New Roman" panose="02020603050405020304" pitchFamily="18" charset="0"/>
            </a:endParaRPr>
          </a:p>
        </p:txBody>
      </p:sp>
      <p:sp>
        <p:nvSpPr>
          <p:cNvPr id="1027" name="Rectangle 6"/>
          <p:cNvSpPr>
            <a:spLocks noGrp="1" noChangeArrowheads="1"/>
          </p:cNvSpPr>
          <p:nvPr>
            <p:ph type="title"/>
          </p:nvPr>
        </p:nvSpPr>
        <p:spPr bwMode="auto">
          <a:xfrm>
            <a:off x="1066800" y="381000"/>
            <a:ext cx="762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7"/>
          <p:cNvSpPr>
            <a:spLocks noGrp="1" noChangeArrowheads="1"/>
          </p:cNvSpPr>
          <p:nvPr>
            <p:ph type="body" idx="1"/>
          </p:nvPr>
        </p:nvSpPr>
        <p:spPr bwMode="auto">
          <a:xfrm>
            <a:off x="1066800" y="1752600"/>
            <a:ext cx="762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40" name="Rectangle 8">
            <a:extLst>
              <a:ext uri="{FF2B5EF4-FFF2-40B4-BE49-F238E27FC236}">
                <a16:creationId xmlns:a16="http://schemas.microsoft.com/office/drawing/2014/main" id="{20912411-53FB-4E42-9233-2410817BD444}"/>
              </a:ext>
            </a:extLst>
          </p:cNvPr>
          <p:cNvSpPr>
            <a:spLocks noGrp="1" noChangeArrowheads="1"/>
          </p:cNvSpPr>
          <p:nvPr>
            <p:ph type="dt" sz="half" idx="2"/>
          </p:nvPr>
        </p:nvSpPr>
        <p:spPr bwMode="auto">
          <a:xfrm>
            <a:off x="1014413" y="6107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latin typeface="+mn-lt"/>
              </a:defRPr>
            </a:lvl1pPr>
          </a:lstStyle>
          <a:p>
            <a:pPr>
              <a:defRPr/>
            </a:pPr>
            <a:endParaRPr lang="en-US" altLang="en-US"/>
          </a:p>
        </p:txBody>
      </p:sp>
      <p:sp>
        <p:nvSpPr>
          <p:cNvPr id="18441" name="Rectangle 9">
            <a:extLst>
              <a:ext uri="{FF2B5EF4-FFF2-40B4-BE49-F238E27FC236}">
                <a16:creationId xmlns:a16="http://schemas.microsoft.com/office/drawing/2014/main" id="{B63A03B8-F01E-4B03-B910-26C07F0DA5CE}"/>
              </a:ext>
            </a:extLst>
          </p:cNvPr>
          <p:cNvSpPr>
            <a:spLocks noGrp="1" noChangeArrowheads="1"/>
          </p:cNvSpPr>
          <p:nvPr>
            <p:ph type="ftr" sz="quarter" idx="3"/>
          </p:nvPr>
        </p:nvSpPr>
        <p:spPr bwMode="auto">
          <a:xfrm>
            <a:off x="3429000" y="6618288"/>
            <a:ext cx="28956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r>
              <a:rPr lang="en-US" altLang="en-US"/>
              <a:t>Dr. M. S. Uddin, CSE Dept, JU</a:t>
            </a:r>
          </a:p>
        </p:txBody>
      </p:sp>
      <p:sp>
        <p:nvSpPr>
          <p:cNvPr id="18442" name="Rectangle 10">
            <a:extLst>
              <a:ext uri="{FF2B5EF4-FFF2-40B4-BE49-F238E27FC236}">
                <a16:creationId xmlns:a16="http://schemas.microsoft.com/office/drawing/2014/main" id="{6D4D05FF-995B-4EFC-9E04-2F0518E2E28C}"/>
              </a:ext>
            </a:extLst>
          </p:cNvPr>
          <p:cNvSpPr>
            <a:spLocks noGrp="1" noChangeArrowheads="1"/>
          </p:cNvSpPr>
          <p:nvPr>
            <p:ph type="sldNum" sz="quarter" idx="4"/>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latin typeface="+mn-lt"/>
              </a:defRPr>
            </a:lvl1pPr>
          </a:lstStyle>
          <a:p>
            <a:pPr>
              <a:defRPr/>
            </a:pPr>
            <a:fld id="{2F4F37BA-B65B-452C-9057-84F3552B1B2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0.bin"/><Relationship Id="rId3" Type="http://schemas.openxmlformats.org/officeDocument/2006/relationships/notesSlide" Target="../notesSlides/notesSlide9.xml"/><Relationship Id="rId7" Type="http://schemas.openxmlformats.org/officeDocument/2006/relationships/oleObject" Target="../embeddings/oleObject7.bin"/><Relationship Id="rId12"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6.wmf"/><Relationship Id="rId4" Type="http://schemas.openxmlformats.org/officeDocument/2006/relationships/oleObject" Target="../embeddings/oleObject5.bin"/><Relationship Id="rId9" Type="http://schemas.openxmlformats.org/officeDocument/2006/relationships/oleObject" Target="../embeddings/oleObject8.bin"/><Relationship Id="rId14" Type="http://schemas.openxmlformats.org/officeDocument/2006/relationships/image" Target="../media/image10.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5.xml"/><Relationship Id="rId7"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12.wmf"/><Relationship Id="rId4" Type="http://schemas.openxmlformats.org/officeDocument/2006/relationships/oleObject" Target="../embeddings/oleObject12.bin"/><Relationship Id="rId9" Type="http://schemas.openxmlformats.org/officeDocument/2006/relationships/image" Target="../media/image15.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6.xml"/><Relationship Id="rId7"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12.wmf"/><Relationship Id="rId4" Type="http://schemas.openxmlformats.org/officeDocument/2006/relationships/oleObject" Target="../embeddings/oleObject16.bin"/><Relationship Id="rId9" Type="http://schemas.openxmlformats.org/officeDocument/2006/relationships/image" Target="../media/image18.wm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9.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20.bin"/><Relationship Id="rId5" Type="http://schemas.openxmlformats.org/officeDocument/2006/relationships/image" Target="../media/image12.wmf"/><Relationship Id="rId4"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22.bin"/><Relationship Id="rId5" Type="http://schemas.openxmlformats.org/officeDocument/2006/relationships/image" Target="../media/image12.wmf"/><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9.xml"/><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4.bin"/><Relationship Id="rId5" Type="http://schemas.openxmlformats.org/officeDocument/2006/relationships/image" Target="../media/image12.wmf"/><Relationship Id="rId4" Type="http://schemas.openxmlformats.org/officeDocument/2006/relationships/oleObject" Target="../embeddings/oleObject23.bin"/><Relationship Id="rId9" Type="http://schemas.openxmlformats.org/officeDocument/2006/relationships/image" Target="../media/image22.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0.xml"/><Relationship Id="rId7" Type="http://schemas.openxmlformats.org/officeDocument/2006/relationships/image" Target="../media/image23.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27.bin"/><Relationship Id="rId5" Type="http://schemas.openxmlformats.org/officeDocument/2006/relationships/image" Target="../media/image12.wmf"/><Relationship Id="rId4" Type="http://schemas.openxmlformats.org/officeDocument/2006/relationships/oleObject" Target="../embeddings/oleObject26.bin"/><Relationship Id="rId9" Type="http://schemas.openxmlformats.org/officeDocument/2006/relationships/image" Target="../media/image24.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5.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30.bin"/><Relationship Id="rId5" Type="http://schemas.openxmlformats.org/officeDocument/2006/relationships/image" Target="../media/image12.wmf"/><Relationship Id="rId4" Type="http://schemas.openxmlformats.org/officeDocument/2006/relationships/oleObject" Target="../embeddings/oleObject2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6.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32.bin"/><Relationship Id="rId5" Type="http://schemas.openxmlformats.org/officeDocument/2006/relationships/image" Target="../media/image12.wmf"/><Relationship Id="rId4" Type="http://schemas.openxmlformats.org/officeDocument/2006/relationships/oleObject" Target="../embeddings/oleObject3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image" Target="../media/image27.wmf"/><Relationship Id="rId4" Type="http://schemas.openxmlformats.org/officeDocument/2006/relationships/oleObject" Target="../embeddings/oleObject33.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image" Target="../media/image12.wmf"/><Relationship Id="rId4" Type="http://schemas.openxmlformats.org/officeDocument/2006/relationships/oleObject" Target="../embeddings/oleObject34.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28.wmf"/><Relationship Id="rId4" Type="http://schemas.openxmlformats.org/officeDocument/2006/relationships/oleObject" Target="../embeddings/oleObject35.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image" Target="../media/image12.wmf"/><Relationship Id="rId4" Type="http://schemas.openxmlformats.org/officeDocument/2006/relationships/oleObject" Target="../embeddings/oleObject36.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19.vml"/><Relationship Id="rId5" Type="http://schemas.openxmlformats.org/officeDocument/2006/relationships/image" Target="../media/image12.wmf"/><Relationship Id="rId4" Type="http://schemas.openxmlformats.org/officeDocument/2006/relationships/oleObject" Target="../embeddings/oleObject37.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vmlDrawing" Target="../drawings/vmlDrawing20.vml"/><Relationship Id="rId5" Type="http://schemas.openxmlformats.org/officeDocument/2006/relationships/image" Target="../media/image12.wmf"/><Relationship Id="rId4" Type="http://schemas.openxmlformats.org/officeDocument/2006/relationships/oleObject" Target="../embeddings/oleObject38.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vmlDrawing" Target="../drawings/vmlDrawing21.vml"/><Relationship Id="rId5" Type="http://schemas.openxmlformats.org/officeDocument/2006/relationships/image" Target="../media/image12.wmf"/><Relationship Id="rId4" Type="http://schemas.openxmlformats.org/officeDocument/2006/relationships/oleObject" Target="../embeddings/oleObject39.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vmlDrawing" Target="../drawings/vmlDrawing22.vml"/><Relationship Id="rId5" Type="http://schemas.openxmlformats.org/officeDocument/2006/relationships/image" Target="../media/image12.wmf"/><Relationship Id="rId4" Type="http://schemas.openxmlformats.org/officeDocument/2006/relationships/oleObject" Target="../embeddings/oleObject40.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vmlDrawing" Target="../drawings/vmlDrawing24.vml"/><Relationship Id="rId5" Type="http://schemas.openxmlformats.org/officeDocument/2006/relationships/image" Target="../media/image12.wmf"/><Relationship Id="rId4" Type="http://schemas.openxmlformats.org/officeDocument/2006/relationships/oleObject" Target="../embeddings/oleObject43.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vmlDrawing" Target="../drawings/vmlDrawing25.vml"/><Relationship Id="rId5" Type="http://schemas.openxmlformats.org/officeDocument/2006/relationships/image" Target="../media/image12.wmf"/><Relationship Id="rId4" Type="http://schemas.openxmlformats.org/officeDocument/2006/relationships/oleObject" Target="../embeddings/oleObject4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31.wmf"/><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oleObject" Target="../embeddings/oleObject46.bin"/><Relationship Id="rId5" Type="http://schemas.openxmlformats.org/officeDocument/2006/relationships/image" Target="../media/image12.wmf"/><Relationship Id="rId4" Type="http://schemas.openxmlformats.org/officeDocument/2006/relationships/oleObject" Target="../embeddings/oleObject4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vmlDrawing" Target="../drawings/vmlDrawing27.vml"/><Relationship Id="rId5" Type="http://schemas.openxmlformats.org/officeDocument/2006/relationships/image" Target="../media/image12.wmf"/><Relationship Id="rId4" Type="http://schemas.openxmlformats.org/officeDocument/2006/relationships/oleObject" Target="../embeddings/oleObject4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vmlDrawing" Target="../drawings/vmlDrawing28.vml"/><Relationship Id="rId5" Type="http://schemas.openxmlformats.org/officeDocument/2006/relationships/image" Target="../media/image12.wmf"/><Relationship Id="rId4" Type="http://schemas.openxmlformats.org/officeDocument/2006/relationships/oleObject" Target="../embeddings/oleObject48.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40.xml"/><Relationship Id="rId7" Type="http://schemas.openxmlformats.org/officeDocument/2006/relationships/image" Target="../media/image32.wmf"/><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oleObject" Target="../embeddings/oleObject50.bin"/><Relationship Id="rId11" Type="http://schemas.openxmlformats.org/officeDocument/2006/relationships/image" Target="../media/image34.wmf"/><Relationship Id="rId5" Type="http://schemas.openxmlformats.org/officeDocument/2006/relationships/image" Target="../media/image12.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33.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notesSlide" Target="../notesSlides/notesSlide41.xml"/><Relationship Id="rId7" Type="http://schemas.openxmlformats.org/officeDocument/2006/relationships/image" Target="../media/image35.wmf"/><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oleObject" Target="../embeddings/oleObject54.bin"/><Relationship Id="rId11" Type="http://schemas.openxmlformats.org/officeDocument/2006/relationships/image" Target="../media/image37.wmf"/><Relationship Id="rId5" Type="http://schemas.openxmlformats.org/officeDocument/2006/relationships/image" Target="../media/image12.w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36.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vmlDrawing" Target="../drawings/vmlDrawing31.vml"/><Relationship Id="rId5" Type="http://schemas.openxmlformats.org/officeDocument/2006/relationships/image" Target="../media/image12.wmf"/><Relationship Id="rId4" Type="http://schemas.openxmlformats.org/officeDocument/2006/relationships/oleObject" Target="../embeddings/oleObject57.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vmlDrawing" Target="../drawings/vmlDrawing32.vml"/><Relationship Id="rId5" Type="http://schemas.openxmlformats.org/officeDocument/2006/relationships/image" Target="../media/image12.wmf"/><Relationship Id="rId4" Type="http://schemas.openxmlformats.org/officeDocument/2006/relationships/oleObject" Target="../embeddings/oleObject58.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38.wmf"/><Relationship Id="rId2" Type="http://schemas.openxmlformats.org/officeDocument/2006/relationships/slideLayout" Target="../slideLayouts/slideLayout6.xml"/><Relationship Id="rId1" Type="http://schemas.openxmlformats.org/officeDocument/2006/relationships/vmlDrawing" Target="../drawings/vmlDrawing33.vml"/><Relationship Id="rId6" Type="http://schemas.openxmlformats.org/officeDocument/2006/relationships/oleObject" Target="../embeddings/oleObject60.bin"/><Relationship Id="rId5" Type="http://schemas.openxmlformats.org/officeDocument/2006/relationships/image" Target="../media/image12.wmf"/><Relationship Id="rId4" Type="http://schemas.openxmlformats.org/officeDocument/2006/relationships/oleObject" Target="../embeddings/oleObject59.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41.wmf"/><Relationship Id="rId2" Type="http://schemas.openxmlformats.org/officeDocument/2006/relationships/slideLayout" Target="../slideLayouts/slideLayout6.xml"/><Relationship Id="rId1" Type="http://schemas.openxmlformats.org/officeDocument/2006/relationships/vmlDrawing" Target="../drawings/vmlDrawing35.vml"/><Relationship Id="rId6" Type="http://schemas.openxmlformats.org/officeDocument/2006/relationships/image" Target="../media/image40.wmf"/><Relationship Id="rId5" Type="http://schemas.openxmlformats.org/officeDocument/2006/relationships/image" Target="../media/image12.wmf"/><Relationship Id="rId4" Type="http://schemas.openxmlformats.org/officeDocument/2006/relationships/oleObject" Target="../embeddings/oleObject62.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notesSlide" Target="../notesSlides/notesSlide46.xml"/><Relationship Id="rId7" Type="http://schemas.openxmlformats.org/officeDocument/2006/relationships/image" Target="../media/image42.wmf"/><Relationship Id="rId2" Type="http://schemas.openxmlformats.org/officeDocument/2006/relationships/slideLayout" Target="../slideLayouts/slideLayout6.xml"/><Relationship Id="rId1" Type="http://schemas.openxmlformats.org/officeDocument/2006/relationships/vmlDrawing" Target="../drawings/vmlDrawing36.vml"/><Relationship Id="rId6" Type="http://schemas.openxmlformats.org/officeDocument/2006/relationships/oleObject" Target="../embeddings/oleObject64.bin"/><Relationship Id="rId5" Type="http://schemas.openxmlformats.org/officeDocument/2006/relationships/image" Target="../media/image12.wmf"/><Relationship Id="rId4" Type="http://schemas.openxmlformats.org/officeDocument/2006/relationships/oleObject" Target="../embeddings/oleObject63.bin"/><Relationship Id="rId9" Type="http://schemas.openxmlformats.org/officeDocument/2006/relationships/image" Target="../media/image43.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48.wmf"/><Relationship Id="rId2" Type="http://schemas.openxmlformats.org/officeDocument/2006/relationships/slideLayout" Target="../slideLayouts/slideLayout6.xml"/><Relationship Id="rId1" Type="http://schemas.openxmlformats.org/officeDocument/2006/relationships/vmlDrawing" Target="../drawings/vmlDrawing38.vml"/><Relationship Id="rId6" Type="http://schemas.openxmlformats.org/officeDocument/2006/relationships/oleObject" Target="../embeddings/oleObject71.bin"/><Relationship Id="rId5" Type="http://schemas.openxmlformats.org/officeDocument/2006/relationships/image" Target="../media/image12.wmf"/><Relationship Id="rId4" Type="http://schemas.openxmlformats.org/officeDocument/2006/relationships/oleObject" Target="../embeddings/oleObject70.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vmlDrawing" Target="../drawings/vmlDrawing40.vml"/><Relationship Id="rId5" Type="http://schemas.openxmlformats.org/officeDocument/2006/relationships/image" Target="../media/image12.wmf"/><Relationship Id="rId4" Type="http://schemas.openxmlformats.org/officeDocument/2006/relationships/oleObject" Target="../embeddings/oleObject75.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52.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53.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54.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55.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vmlDrawing" Target="../drawings/vmlDrawing46.vml"/><Relationship Id="rId6" Type="http://schemas.openxmlformats.org/officeDocument/2006/relationships/image" Target="../media/image56.jpeg"/><Relationship Id="rId5" Type="http://schemas.openxmlformats.org/officeDocument/2006/relationships/image" Target="../media/image12.wmf"/><Relationship Id="rId4" Type="http://schemas.openxmlformats.org/officeDocument/2006/relationships/oleObject" Target="../embeddings/oleObject83.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vmlDrawing" Target="../drawings/vmlDrawing47.vml"/><Relationship Id="rId6" Type="http://schemas.openxmlformats.org/officeDocument/2006/relationships/image" Target="../media/image57.jpeg"/><Relationship Id="rId5" Type="http://schemas.openxmlformats.org/officeDocument/2006/relationships/image" Target="../media/image12.wmf"/><Relationship Id="rId4" Type="http://schemas.openxmlformats.org/officeDocument/2006/relationships/oleObject" Target="../embeddings/oleObject84.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vmlDrawing" Target="../drawings/vmlDrawing48.vml"/><Relationship Id="rId6" Type="http://schemas.openxmlformats.org/officeDocument/2006/relationships/image" Target="../media/image58.jpeg"/><Relationship Id="rId5" Type="http://schemas.openxmlformats.org/officeDocument/2006/relationships/image" Target="../media/image12.wmf"/><Relationship Id="rId4" Type="http://schemas.openxmlformats.org/officeDocument/2006/relationships/oleObject" Target="../embeddings/oleObject85.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vmlDrawing" Target="../drawings/vmlDrawing49.vml"/><Relationship Id="rId6" Type="http://schemas.openxmlformats.org/officeDocument/2006/relationships/image" Target="../media/image59.jpeg"/><Relationship Id="rId5" Type="http://schemas.openxmlformats.org/officeDocument/2006/relationships/image" Target="../media/image12.wmf"/><Relationship Id="rId4" Type="http://schemas.openxmlformats.org/officeDocument/2006/relationships/oleObject" Target="../embeddings/oleObject86.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vmlDrawing" Target="../drawings/vmlDrawing50.vml"/><Relationship Id="rId6" Type="http://schemas.openxmlformats.org/officeDocument/2006/relationships/image" Target="../media/image60.jpeg"/><Relationship Id="rId5" Type="http://schemas.openxmlformats.org/officeDocument/2006/relationships/image" Target="../media/image12.wmf"/><Relationship Id="rId4" Type="http://schemas.openxmlformats.org/officeDocument/2006/relationships/oleObject" Target="../embeddings/oleObject87.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vmlDrawing" Target="../drawings/vmlDrawing51.vml"/><Relationship Id="rId6" Type="http://schemas.openxmlformats.org/officeDocument/2006/relationships/image" Target="../media/image61.jpeg"/><Relationship Id="rId5" Type="http://schemas.openxmlformats.org/officeDocument/2006/relationships/image" Target="../media/image12.wmf"/><Relationship Id="rId4" Type="http://schemas.openxmlformats.org/officeDocument/2006/relationships/oleObject" Target="../embeddings/oleObject88.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6.xml"/><Relationship Id="rId1" Type="http://schemas.openxmlformats.org/officeDocument/2006/relationships/vmlDrawing" Target="../drawings/vmlDrawing52.vml"/><Relationship Id="rId5" Type="http://schemas.openxmlformats.org/officeDocument/2006/relationships/image" Target="../media/image12.wmf"/><Relationship Id="rId4" Type="http://schemas.openxmlformats.org/officeDocument/2006/relationships/oleObject" Target="../embeddings/oleObject89.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image" Target="../media/image62.wmf"/><Relationship Id="rId2" Type="http://schemas.openxmlformats.org/officeDocument/2006/relationships/slideLayout" Target="../slideLayouts/slideLayout6.xml"/><Relationship Id="rId1" Type="http://schemas.openxmlformats.org/officeDocument/2006/relationships/vmlDrawing" Target="../drawings/vmlDrawing53.vml"/><Relationship Id="rId6" Type="http://schemas.openxmlformats.org/officeDocument/2006/relationships/oleObject" Target="../embeddings/oleObject91.bin"/><Relationship Id="rId5" Type="http://schemas.openxmlformats.org/officeDocument/2006/relationships/image" Target="../media/image12.wmf"/><Relationship Id="rId4" Type="http://schemas.openxmlformats.org/officeDocument/2006/relationships/oleObject" Target="../embeddings/oleObject90.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vmlDrawing" Target="../drawings/vmlDrawing54.vml"/><Relationship Id="rId5" Type="http://schemas.openxmlformats.org/officeDocument/2006/relationships/image" Target="../media/image12.wmf"/><Relationship Id="rId4" Type="http://schemas.openxmlformats.org/officeDocument/2006/relationships/oleObject" Target="../embeddings/oleObject9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notesSlide" Target="../notesSlides/notesSlide58.xml"/><Relationship Id="rId7" Type="http://schemas.openxmlformats.org/officeDocument/2006/relationships/image" Target="../media/image63.wmf"/><Relationship Id="rId2" Type="http://schemas.openxmlformats.org/officeDocument/2006/relationships/slideLayout" Target="../slideLayouts/slideLayout6.xml"/><Relationship Id="rId1" Type="http://schemas.openxmlformats.org/officeDocument/2006/relationships/vmlDrawing" Target="../drawings/vmlDrawing55.vml"/><Relationship Id="rId6" Type="http://schemas.openxmlformats.org/officeDocument/2006/relationships/oleObject" Target="../embeddings/oleObject94.bin"/><Relationship Id="rId5" Type="http://schemas.openxmlformats.org/officeDocument/2006/relationships/image" Target="../media/image12.wmf"/><Relationship Id="rId4" Type="http://schemas.openxmlformats.org/officeDocument/2006/relationships/oleObject" Target="../embeddings/oleObject93.bin"/><Relationship Id="rId9" Type="http://schemas.openxmlformats.org/officeDocument/2006/relationships/image" Target="../media/image6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44FD5DB8-EBD8-4C0D-80AD-D1CEC653E44C}"/>
              </a:ext>
            </a:extLst>
          </p:cNvPr>
          <p:cNvSpPr>
            <a:spLocks noGrp="1"/>
          </p:cNvSpPr>
          <p:nvPr>
            <p:ph type="sldNum" sz="quarter" idx="12"/>
          </p:nvPr>
        </p:nvSpPr>
        <p:spPr/>
        <p:txBody>
          <a:bodyPr/>
          <a:lstStyle/>
          <a:p>
            <a:pPr>
              <a:defRPr/>
            </a:pPr>
            <a:fld id="{33835648-9A17-4A1A-BF5A-E0189A5ACB27}" type="slidenum">
              <a:rPr lang="en-US" altLang="en-US"/>
              <a:pPr>
                <a:defRPr/>
              </a:pPr>
              <a:t>1</a:t>
            </a:fld>
            <a:endParaRPr lang="en-US" altLang="en-US"/>
          </a:p>
        </p:txBody>
      </p:sp>
      <p:sp>
        <p:nvSpPr>
          <p:cNvPr id="4100"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4101"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Tahoma" panose="020B0604030504040204" pitchFamily="34" charset="0"/>
              </a:defRPr>
            </a:lvl1pPr>
            <a:lvl2pPr marL="914400" indent="-457200">
              <a:defRPr sz="3200" b="1">
                <a:solidFill>
                  <a:schemeClr val="tx1"/>
                </a:solidFill>
                <a:latin typeface="Tahoma" panose="020B0604030504040204" pitchFamily="34" charset="0"/>
              </a:defRPr>
            </a:lvl2pPr>
            <a:lvl3pPr marL="1371600" indent="-457200">
              <a:defRPr sz="3200" b="1">
                <a:solidFill>
                  <a:schemeClr val="tx1"/>
                </a:solidFill>
                <a:latin typeface="Tahoma" panose="020B0604030504040204" pitchFamily="34" charset="0"/>
              </a:defRPr>
            </a:lvl3pPr>
            <a:lvl4pPr marL="1828800" indent="-457200">
              <a:defRPr sz="3200" b="1">
                <a:solidFill>
                  <a:schemeClr val="tx1"/>
                </a:solidFill>
                <a:latin typeface="Tahoma" panose="020B0604030504040204" pitchFamily="34" charset="0"/>
              </a:defRPr>
            </a:lvl4pPr>
            <a:lvl5pPr marL="2286000" indent="-457200">
              <a:defRPr sz="3200" b="1">
                <a:solidFill>
                  <a:schemeClr val="tx1"/>
                </a:solidFill>
                <a:latin typeface="Tahoma" panose="020B0604030504040204" pitchFamily="34" charset="0"/>
              </a:defRPr>
            </a:lvl5pPr>
            <a:lvl6pPr marL="2743200" indent="-457200" eaLnBrk="0" fontAlgn="base" hangingPunct="0">
              <a:spcBef>
                <a:spcPct val="0"/>
              </a:spcBef>
              <a:spcAft>
                <a:spcPct val="0"/>
              </a:spcAft>
              <a:defRPr sz="3200" b="1">
                <a:solidFill>
                  <a:schemeClr val="tx1"/>
                </a:solidFill>
                <a:latin typeface="Tahoma" panose="020B0604030504040204" pitchFamily="34" charset="0"/>
              </a:defRPr>
            </a:lvl6pPr>
            <a:lvl7pPr marL="3200400" indent="-457200" eaLnBrk="0" fontAlgn="base" hangingPunct="0">
              <a:spcBef>
                <a:spcPct val="0"/>
              </a:spcBef>
              <a:spcAft>
                <a:spcPct val="0"/>
              </a:spcAft>
              <a:defRPr sz="3200" b="1">
                <a:solidFill>
                  <a:schemeClr val="tx1"/>
                </a:solidFill>
                <a:latin typeface="Tahoma" panose="020B0604030504040204" pitchFamily="34" charset="0"/>
              </a:defRPr>
            </a:lvl7pPr>
            <a:lvl8pPr marL="3657600" indent="-457200" eaLnBrk="0" fontAlgn="base" hangingPunct="0">
              <a:spcBef>
                <a:spcPct val="0"/>
              </a:spcBef>
              <a:spcAft>
                <a:spcPct val="0"/>
              </a:spcAft>
              <a:defRPr sz="3200" b="1">
                <a:solidFill>
                  <a:schemeClr val="tx1"/>
                </a:solidFill>
                <a:latin typeface="Tahoma" panose="020B0604030504040204" pitchFamily="34" charset="0"/>
              </a:defRPr>
            </a:lvl8pPr>
            <a:lvl9pPr marL="4114800" indent="-457200" eaLnBrk="0" fontAlgn="base" hangingPunct="0">
              <a:spcBef>
                <a:spcPct val="0"/>
              </a:spcBef>
              <a:spcAft>
                <a:spcPct val="0"/>
              </a:spcAft>
              <a:defRPr sz="3200" b="1">
                <a:solidFill>
                  <a:schemeClr val="tx1"/>
                </a:solidFill>
                <a:latin typeface="Tahoma" panose="020B0604030504040204" pitchFamily="34" charset="0"/>
              </a:defRPr>
            </a:lvl9pPr>
          </a:lstStyle>
          <a:p>
            <a:pPr algn="just" eaLnBrk="1" hangingPunct="1">
              <a:spcBef>
                <a:spcPct val="50000"/>
              </a:spcBef>
              <a:buClr>
                <a:srgbClr val="FD1B03"/>
              </a:buClr>
              <a:buFont typeface="Wingdings" panose="05000000000000000000" pitchFamily="2" charset="2"/>
              <a:buChar char="v"/>
            </a:pPr>
            <a:endParaRPr lang="en-US" altLang="en-US" sz="2400"/>
          </a:p>
        </p:txBody>
      </p:sp>
      <p:sp>
        <p:nvSpPr>
          <p:cNvPr id="4102" name="Rectangle 6"/>
          <p:cNvSpPr>
            <a:spLocks noChangeArrowheads="1"/>
          </p:cNvSpPr>
          <p:nvPr/>
        </p:nvSpPr>
        <p:spPr bwMode="auto">
          <a:xfrm>
            <a:off x="2400300" y="304800"/>
            <a:ext cx="3624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a:solidFill>
                  <a:srgbClr val="FD1B03"/>
                </a:solidFill>
                <a:latin typeface="Tahoma" panose="020B0604030504040204" pitchFamily="34" charset="0"/>
              </a:rPr>
              <a:t>Neural Networks</a:t>
            </a:r>
          </a:p>
        </p:txBody>
      </p:sp>
      <p:sp>
        <p:nvSpPr>
          <p:cNvPr id="4103" name="Text Box 7"/>
          <p:cNvSpPr txBox="1">
            <a:spLocks noChangeArrowheads="1"/>
          </p:cNvSpPr>
          <p:nvPr/>
        </p:nvSpPr>
        <p:spPr bwMode="auto">
          <a:xfrm>
            <a:off x="990600" y="1676400"/>
            <a:ext cx="7543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Tahoma" panose="020B0604030504040204" pitchFamily="34" charset="0"/>
              </a:defRPr>
            </a:lvl1pPr>
            <a:lvl2pPr marL="914400" indent="-457200">
              <a:defRPr sz="3200" b="1">
                <a:solidFill>
                  <a:schemeClr val="tx1"/>
                </a:solidFill>
                <a:latin typeface="Tahoma" panose="020B0604030504040204" pitchFamily="34" charset="0"/>
              </a:defRPr>
            </a:lvl2pPr>
            <a:lvl3pPr marL="1371600" indent="-457200">
              <a:defRPr sz="3200" b="1">
                <a:solidFill>
                  <a:schemeClr val="tx1"/>
                </a:solidFill>
                <a:latin typeface="Tahoma" panose="020B0604030504040204" pitchFamily="34" charset="0"/>
              </a:defRPr>
            </a:lvl3pPr>
            <a:lvl4pPr marL="1828800" indent="-457200">
              <a:defRPr sz="3200" b="1">
                <a:solidFill>
                  <a:schemeClr val="tx1"/>
                </a:solidFill>
                <a:latin typeface="Tahoma" panose="020B0604030504040204" pitchFamily="34" charset="0"/>
              </a:defRPr>
            </a:lvl4pPr>
            <a:lvl5pPr marL="2286000" indent="-457200">
              <a:defRPr sz="3200" b="1">
                <a:solidFill>
                  <a:schemeClr val="tx1"/>
                </a:solidFill>
                <a:latin typeface="Tahoma" panose="020B0604030504040204" pitchFamily="34" charset="0"/>
              </a:defRPr>
            </a:lvl5pPr>
            <a:lvl6pPr marL="2743200" indent="-457200" eaLnBrk="0" fontAlgn="base" hangingPunct="0">
              <a:spcBef>
                <a:spcPct val="0"/>
              </a:spcBef>
              <a:spcAft>
                <a:spcPct val="0"/>
              </a:spcAft>
              <a:defRPr sz="3200" b="1">
                <a:solidFill>
                  <a:schemeClr val="tx1"/>
                </a:solidFill>
                <a:latin typeface="Tahoma" panose="020B0604030504040204" pitchFamily="34" charset="0"/>
              </a:defRPr>
            </a:lvl6pPr>
            <a:lvl7pPr marL="3200400" indent="-457200" eaLnBrk="0" fontAlgn="base" hangingPunct="0">
              <a:spcBef>
                <a:spcPct val="0"/>
              </a:spcBef>
              <a:spcAft>
                <a:spcPct val="0"/>
              </a:spcAft>
              <a:defRPr sz="3200" b="1">
                <a:solidFill>
                  <a:schemeClr val="tx1"/>
                </a:solidFill>
                <a:latin typeface="Tahoma" panose="020B0604030504040204" pitchFamily="34" charset="0"/>
              </a:defRPr>
            </a:lvl7pPr>
            <a:lvl8pPr marL="3657600" indent="-457200" eaLnBrk="0" fontAlgn="base" hangingPunct="0">
              <a:spcBef>
                <a:spcPct val="0"/>
              </a:spcBef>
              <a:spcAft>
                <a:spcPct val="0"/>
              </a:spcAft>
              <a:defRPr sz="3200" b="1">
                <a:solidFill>
                  <a:schemeClr val="tx1"/>
                </a:solidFill>
                <a:latin typeface="Tahoma" panose="020B0604030504040204" pitchFamily="34" charset="0"/>
              </a:defRPr>
            </a:lvl8pPr>
            <a:lvl9pPr marL="4114800" indent="-4572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US" altLang="en-US" sz="2400">
                <a:solidFill>
                  <a:srgbClr val="FF3300"/>
                </a:solidFill>
              </a:rPr>
              <a:t>Outline:</a:t>
            </a:r>
          </a:p>
          <a:p>
            <a:pPr>
              <a:spcBef>
                <a:spcPct val="50000"/>
              </a:spcBef>
              <a:buFontTx/>
              <a:buAutoNum type="arabicPeriod"/>
            </a:pPr>
            <a:r>
              <a:rPr lang="en-US" altLang="en-US" sz="2400" b="0"/>
              <a:t>Introduction to Neural Networks</a:t>
            </a:r>
          </a:p>
          <a:p>
            <a:pPr>
              <a:spcBef>
                <a:spcPct val="50000"/>
              </a:spcBef>
              <a:buFontTx/>
              <a:buAutoNum type="arabicPeriod"/>
            </a:pPr>
            <a:r>
              <a:rPr lang="en-US" altLang="en-US" sz="2400" b="0"/>
              <a:t>Perceptrons</a:t>
            </a:r>
          </a:p>
          <a:p>
            <a:pPr>
              <a:spcBef>
                <a:spcPct val="50000"/>
              </a:spcBef>
              <a:buFontTx/>
              <a:buAutoNum type="arabicPeriod"/>
            </a:pPr>
            <a:r>
              <a:rPr lang="en-US" altLang="en-US" sz="2400" b="0"/>
              <a:t>Introduction to Backpropagation</a:t>
            </a:r>
          </a:p>
          <a:p>
            <a:pPr>
              <a:spcBef>
                <a:spcPct val="50000"/>
              </a:spcBef>
              <a:buFontTx/>
              <a:buAutoNum type="arabicPeriod"/>
            </a:pPr>
            <a:r>
              <a:rPr lang="en-US" altLang="en-US" sz="2400" b="0"/>
              <a:t>Associative Memory: Hopfield Nets </a:t>
            </a:r>
          </a:p>
          <a:p>
            <a:pPr>
              <a:spcBef>
                <a:spcPct val="50000"/>
              </a:spcBef>
              <a:buFontTx/>
              <a:buAutoNum type="arabicPeriod"/>
            </a:pPr>
            <a:r>
              <a:rPr lang="en-US" altLang="en-US" sz="2400" b="0"/>
              <a:t>Summary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2">
            <a:extLst>
              <a:ext uri="{FF2B5EF4-FFF2-40B4-BE49-F238E27FC236}">
                <a16:creationId xmlns:a16="http://schemas.microsoft.com/office/drawing/2014/main" id="{5D8375C0-3570-43A6-8F03-1C1352A56156}"/>
              </a:ext>
            </a:extLst>
          </p:cNvPr>
          <p:cNvSpPr>
            <a:spLocks noGrp="1"/>
          </p:cNvSpPr>
          <p:nvPr>
            <p:ph type="ftr" sz="quarter" idx="11"/>
          </p:nvPr>
        </p:nvSpPr>
        <p:spPr/>
        <p:txBody>
          <a:bodyPr/>
          <a:lstStyle/>
          <a:p>
            <a:pPr>
              <a:defRPr/>
            </a:pPr>
            <a:r>
              <a:rPr lang="en-US" altLang="en-US"/>
              <a:t>Dr. M. S. Uddin, CSE Dept, JU</a:t>
            </a:r>
          </a:p>
        </p:txBody>
      </p:sp>
      <p:sp>
        <p:nvSpPr>
          <p:cNvPr id="16" name="Slide Number Placeholder 3">
            <a:extLst>
              <a:ext uri="{FF2B5EF4-FFF2-40B4-BE49-F238E27FC236}">
                <a16:creationId xmlns:a16="http://schemas.microsoft.com/office/drawing/2014/main" id="{4E678570-0155-4000-9A4A-43F3EE9DF4B4}"/>
              </a:ext>
            </a:extLst>
          </p:cNvPr>
          <p:cNvSpPr>
            <a:spLocks noGrp="1"/>
          </p:cNvSpPr>
          <p:nvPr>
            <p:ph type="sldNum" sz="quarter" idx="12"/>
          </p:nvPr>
        </p:nvSpPr>
        <p:spPr/>
        <p:txBody>
          <a:bodyPr/>
          <a:lstStyle/>
          <a:p>
            <a:pPr>
              <a:defRPr/>
            </a:pPr>
            <a:fld id="{4A6A37DF-A1A2-44FA-9FD1-2B3EBDFB94DC}" type="slidenum">
              <a:rPr lang="en-US" altLang="en-US"/>
              <a:pPr>
                <a:defRPr/>
              </a:pPr>
              <a:t>10</a:t>
            </a:fld>
            <a:endParaRPr lang="en-US" altLang="en-US"/>
          </a:p>
        </p:txBody>
      </p:sp>
      <p:sp>
        <p:nvSpPr>
          <p:cNvPr id="21508"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21509" name="Rectangle 6"/>
          <p:cNvSpPr>
            <a:spLocks noChangeArrowheads="1"/>
          </p:cNvSpPr>
          <p:nvPr/>
        </p:nvSpPr>
        <p:spPr bwMode="auto">
          <a:xfrm>
            <a:off x="304800" y="3810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FD1B03"/>
                </a:solidFill>
                <a:latin typeface="Tahoma" panose="020B0604030504040204" pitchFamily="34" charset="0"/>
              </a:rPr>
              <a:t>Perceptron’s Learning Algorithm</a:t>
            </a:r>
          </a:p>
        </p:txBody>
      </p:sp>
      <p:sp>
        <p:nvSpPr>
          <p:cNvPr id="21510" name="Text Box 7"/>
          <p:cNvSpPr txBox="1">
            <a:spLocks noChangeArrowheads="1"/>
          </p:cNvSpPr>
          <p:nvPr/>
        </p:nvSpPr>
        <p:spPr bwMode="auto">
          <a:xfrm>
            <a:off x="381000" y="11430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0">
                <a:latin typeface="Tahoma" panose="020B0604030504040204" pitchFamily="34" charset="0"/>
              </a:rPr>
              <a:t>MSE (Minimum Squared Error) by Steepest Descent Minimization Procedure:</a:t>
            </a:r>
            <a:r>
              <a:rPr lang="en-US" altLang="en-US" sz="2400" b="0">
                <a:latin typeface="Tahoma" panose="020B0604030504040204" pitchFamily="34" charset="0"/>
              </a:rPr>
              <a:t>  </a:t>
            </a:r>
          </a:p>
        </p:txBody>
      </p:sp>
      <p:graphicFrame>
        <p:nvGraphicFramePr>
          <p:cNvPr id="21511" name="Rectangle 8"/>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1526" name="Equation" r:id="rId4" imgW="0" imgH="0" progId="Equation.3">
                  <p:embed/>
                </p:oleObj>
              </mc:Choice>
              <mc:Fallback>
                <p:oleObj name="Equation" r:id="rId4" imgW="0" imgH="0" progId="Equation.3">
                  <p:embed/>
                  <p:pic>
                    <p:nvPicPr>
                      <p:cNvPr id="0" name="Rectangle 8"/>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9"/>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1527" name="Equation" r:id="rId5" imgW="114151" imgH="215619" progId="Equation.3">
                  <p:embed/>
                </p:oleObj>
              </mc:Choice>
              <mc:Fallback>
                <p:oleObj name="Equation" r:id="rId5" imgW="114151" imgH="21561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11"/>
          <p:cNvGraphicFramePr>
            <a:graphicFrameLocks noChangeAspect="1"/>
          </p:cNvGraphicFramePr>
          <p:nvPr/>
        </p:nvGraphicFramePr>
        <p:xfrm>
          <a:off x="685800" y="1614488"/>
          <a:ext cx="3962400" cy="1357312"/>
        </p:xfrm>
        <a:graphic>
          <a:graphicData uri="http://schemas.openxmlformats.org/presentationml/2006/ole">
            <mc:AlternateContent xmlns:mc="http://schemas.openxmlformats.org/markup-compatibility/2006">
              <mc:Choice xmlns:v="urn:schemas-microsoft-com:vml" Requires="v">
                <p:oleObj spid="_x0000_s21528" name="Equation" r:id="rId7" imgW="1930400" imgH="889000" progId="Equation.3">
                  <p:embed/>
                </p:oleObj>
              </mc:Choice>
              <mc:Fallback>
                <p:oleObj name="Equation" r:id="rId7" imgW="1930400" imgH="8890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1614488"/>
                        <a:ext cx="3962400" cy="1357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4" name="Text Box 12"/>
          <p:cNvSpPr txBox="1">
            <a:spLocks noChangeArrowheads="1"/>
          </p:cNvSpPr>
          <p:nvPr/>
        </p:nvSpPr>
        <p:spPr bwMode="auto">
          <a:xfrm>
            <a:off x="5105400" y="1676400"/>
            <a:ext cx="340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0" i="1">
                <a:latin typeface="Tahoma" panose="020B0604030504040204" pitchFamily="34" charset="0"/>
              </a:rPr>
              <a:t>d </a:t>
            </a:r>
            <a:r>
              <a:rPr lang="en-US" altLang="en-US" sz="1800" b="0">
                <a:latin typeface="Tahoma" panose="020B0604030504040204" pitchFamily="34" charset="0"/>
              </a:rPr>
              <a:t>= desired output for a sample</a:t>
            </a:r>
          </a:p>
        </p:txBody>
      </p:sp>
      <p:graphicFrame>
        <p:nvGraphicFramePr>
          <p:cNvPr id="21515" name="Object 13">
            <a:hlinkClick r:id="" action="ppaction://ole?verb=0"/>
          </p:cNvPr>
          <p:cNvGraphicFramePr>
            <a:graphicFrameLocks/>
          </p:cNvGraphicFramePr>
          <p:nvPr/>
        </p:nvGraphicFramePr>
        <p:xfrm>
          <a:off x="4343400" y="2209800"/>
          <a:ext cx="4648200" cy="1676400"/>
        </p:xfrm>
        <a:graphic>
          <a:graphicData uri="http://schemas.openxmlformats.org/presentationml/2006/ole">
            <mc:AlternateContent xmlns:mc="http://schemas.openxmlformats.org/markup-compatibility/2006">
              <mc:Choice xmlns:v="urn:schemas-microsoft-com:vml" Requires="v">
                <p:oleObj spid="_x0000_s21529" name="CorelDRAW!" r:id="rId9" imgW="2530358" imgH="811176" progId="CDraw4">
                  <p:embed/>
                </p:oleObj>
              </mc:Choice>
              <mc:Fallback>
                <p:oleObj name="CorelDRAW!" r:id="rId9" imgW="2530358" imgH="811176" progId="CDraw4">
                  <p:embed/>
                  <p:pic>
                    <p:nvPicPr>
                      <p:cNvPr id="0" name="Object 1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2209800"/>
                        <a:ext cx="4648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516" name="Group 17"/>
          <p:cNvGrpSpPr>
            <a:grpSpLocks/>
          </p:cNvGrpSpPr>
          <p:nvPr/>
        </p:nvGrpSpPr>
        <p:grpSpPr bwMode="auto">
          <a:xfrm>
            <a:off x="457200" y="3873500"/>
            <a:ext cx="8153400" cy="2576513"/>
            <a:chOff x="288" y="2440"/>
            <a:chExt cx="5136" cy="1623"/>
          </a:xfrm>
        </p:grpSpPr>
        <p:sp>
          <p:nvSpPr>
            <p:cNvPr id="21517" name="Text Box 14"/>
            <p:cNvSpPr txBox="1">
              <a:spLocks noChangeArrowheads="1"/>
            </p:cNvSpPr>
            <p:nvPr/>
          </p:nvSpPr>
          <p:spPr bwMode="auto">
            <a:xfrm>
              <a:off x="288" y="2448"/>
              <a:ext cx="5136" cy="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0">
                  <a:latin typeface="Tahoma" panose="020B0604030504040204" pitchFamily="34" charset="0"/>
                </a:rPr>
                <a:t>Step 1: Pick starting weight                        and choose a positive constant </a:t>
              </a:r>
              <a:r>
                <a:rPr lang="en-US" altLang="en-US" sz="1800" b="0">
                  <a:latin typeface="Tahoma" panose="020B0604030504040204" pitchFamily="34" charset="0"/>
                  <a:sym typeface="Symbol" panose="05050102010706020507" pitchFamily="18" charset="2"/>
                </a:rPr>
                <a:t></a:t>
              </a:r>
              <a:r>
                <a:rPr lang="en-US" altLang="en-US" sz="1800" b="0">
                  <a:latin typeface="Tahoma" panose="020B0604030504040204" pitchFamily="34" charset="0"/>
                </a:rPr>
                <a:t> (learning rate).</a:t>
              </a:r>
            </a:p>
            <a:p>
              <a:pPr eaLnBrk="1" hangingPunct="1">
                <a:spcBef>
                  <a:spcPct val="0"/>
                </a:spcBef>
                <a:buFontTx/>
                <a:buNone/>
              </a:pPr>
              <a:endParaRPr lang="en-US" altLang="en-US" sz="1800" b="0">
                <a:latin typeface="Tahoma" panose="020B0604030504040204" pitchFamily="34" charset="0"/>
              </a:endParaRPr>
            </a:p>
            <a:p>
              <a:pPr eaLnBrk="1" hangingPunct="1">
                <a:spcBef>
                  <a:spcPct val="0"/>
                </a:spcBef>
                <a:buFontTx/>
                <a:buNone/>
              </a:pPr>
              <a:r>
                <a:rPr lang="en-US" altLang="en-US" sz="1800" b="0">
                  <a:latin typeface="Tahoma" panose="020B0604030504040204" pitchFamily="34" charset="0"/>
                </a:rPr>
                <a:t>Step 2: Present samples 1 to N repeatedly to the classifier. For each pattern of input sample, compute </a:t>
              </a:r>
              <a:r>
                <a:rPr lang="en-US" altLang="en-US" sz="1800" b="0" i="1">
                  <a:latin typeface="Tahoma" panose="020B0604030504040204" pitchFamily="34" charset="0"/>
                </a:rPr>
                <a:t>D.</a:t>
              </a:r>
            </a:p>
            <a:p>
              <a:pPr eaLnBrk="1" hangingPunct="1">
                <a:spcBef>
                  <a:spcPct val="0"/>
                </a:spcBef>
                <a:buFontTx/>
                <a:buNone/>
              </a:pPr>
              <a:endParaRPr lang="en-US" altLang="en-US" sz="1800" b="0" i="1">
                <a:latin typeface="Tahoma" panose="020B0604030504040204" pitchFamily="34" charset="0"/>
              </a:endParaRPr>
            </a:p>
            <a:p>
              <a:pPr eaLnBrk="1" hangingPunct="1">
                <a:spcBef>
                  <a:spcPct val="0"/>
                </a:spcBef>
                <a:buFontTx/>
                <a:buNone/>
              </a:pPr>
              <a:r>
                <a:rPr lang="en-US" altLang="en-US" sz="1800" b="0">
                  <a:latin typeface="Tahoma" panose="020B0604030504040204" pitchFamily="34" charset="0"/>
                </a:rPr>
                <a:t>Step3: Update the weight </a:t>
              </a:r>
              <a:r>
                <a:rPr lang="en-US" altLang="en-US" sz="1800" b="0" i="1">
                  <a:latin typeface="Tahoma" panose="020B0604030504040204" pitchFamily="34" charset="0"/>
                </a:rPr>
                <a:t>w</a:t>
              </a:r>
              <a:r>
                <a:rPr lang="en-US" altLang="en-US" sz="1800" b="0" i="1" baseline="-25000">
                  <a:latin typeface="Tahoma" panose="020B0604030504040204" pitchFamily="34" charset="0"/>
                </a:rPr>
                <a:t>i   </a:t>
              </a:r>
              <a:r>
                <a:rPr lang="en-US" altLang="en-US" sz="1800" b="0">
                  <a:latin typeface="Tahoma" panose="020B0604030504040204" pitchFamily="34" charset="0"/>
                </a:rPr>
                <a:t>by                      for all </a:t>
              </a:r>
              <a:r>
                <a:rPr lang="en-US" altLang="en-US" sz="1800" b="0" i="1">
                  <a:latin typeface="Tahoma" panose="020B0604030504040204" pitchFamily="34" charset="0"/>
                </a:rPr>
                <a:t>i</a:t>
              </a:r>
            </a:p>
            <a:p>
              <a:pPr eaLnBrk="1" hangingPunct="1">
                <a:spcBef>
                  <a:spcPct val="0"/>
                </a:spcBef>
                <a:buFontTx/>
                <a:buNone/>
              </a:pPr>
              <a:endParaRPr lang="en-US" altLang="en-US" sz="1800" b="0" i="1">
                <a:latin typeface="Tahoma" panose="020B0604030504040204" pitchFamily="34" charset="0"/>
              </a:endParaRPr>
            </a:p>
            <a:p>
              <a:pPr eaLnBrk="1" hangingPunct="1">
                <a:spcBef>
                  <a:spcPct val="0"/>
                </a:spcBef>
                <a:buFontTx/>
                <a:buNone/>
              </a:pPr>
              <a:r>
                <a:rPr lang="en-US" altLang="en-US" sz="1800" b="0">
                  <a:latin typeface="Tahoma" panose="020B0604030504040204" pitchFamily="34" charset="0"/>
                </a:rPr>
                <a:t>Step4: Repeat steps2 and 3 until the weights cease to change significantly.</a:t>
              </a:r>
            </a:p>
          </p:txBody>
        </p:sp>
        <p:graphicFrame>
          <p:nvGraphicFramePr>
            <p:cNvPr id="21518" name="Object 15"/>
            <p:cNvGraphicFramePr>
              <a:graphicFrameLocks noChangeAspect="1"/>
            </p:cNvGraphicFramePr>
            <p:nvPr/>
          </p:nvGraphicFramePr>
          <p:xfrm>
            <a:off x="2120" y="2440"/>
            <a:ext cx="1056" cy="243"/>
          </p:xfrm>
          <a:graphic>
            <a:graphicData uri="http://schemas.openxmlformats.org/presentationml/2006/ole">
              <mc:AlternateContent xmlns:mc="http://schemas.openxmlformats.org/markup-compatibility/2006">
                <mc:Choice xmlns:v="urn:schemas-microsoft-com:vml" Requires="v">
                  <p:oleObj spid="_x0000_s21530" name="Equation" r:id="rId11" imgW="990600" imgH="228600" progId="Equation.3">
                    <p:embed/>
                  </p:oleObj>
                </mc:Choice>
                <mc:Fallback>
                  <p:oleObj name="Equation" r:id="rId11" imgW="990600" imgH="2286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0" y="2440"/>
                          <a:ext cx="105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9" name="Object 16"/>
            <p:cNvGraphicFramePr>
              <a:graphicFrameLocks noChangeAspect="1"/>
            </p:cNvGraphicFramePr>
            <p:nvPr/>
          </p:nvGraphicFramePr>
          <p:xfrm>
            <a:off x="2496" y="3472"/>
            <a:ext cx="720" cy="313"/>
          </p:xfrm>
          <a:graphic>
            <a:graphicData uri="http://schemas.openxmlformats.org/presentationml/2006/ole">
              <mc:AlternateContent xmlns:mc="http://schemas.openxmlformats.org/markup-compatibility/2006">
                <mc:Choice xmlns:v="urn:schemas-microsoft-com:vml" Requires="v">
                  <p:oleObj spid="_x0000_s21531" name="Equation" r:id="rId13" imgW="583947" imgH="253890" progId="Equation.3">
                    <p:embed/>
                  </p:oleObj>
                </mc:Choice>
                <mc:Fallback>
                  <p:oleObj name="Equation" r:id="rId13" imgW="583947" imgH="25389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96" y="3472"/>
                          <a:ext cx="72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a:extLst>
              <a:ext uri="{FF2B5EF4-FFF2-40B4-BE49-F238E27FC236}">
                <a16:creationId xmlns:a16="http://schemas.microsoft.com/office/drawing/2014/main" id="{7F526AC5-610E-4A2B-AB3B-78F71FEDE9A7}"/>
              </a:ext>
            </a:extLst>
          </p:cNvPr>
          <p:cNvSpPr>
            <a:spLocks noGrp="1"/>
          </p:cNvSpPr>
          <p:nvPr>
            <p:ph type="ftr" sz="quarter" idx="11"/>
          </p:nvPr>
        </p:nvSpPr>
        <p:spPr/>
        <p:txBody>
          <a:bodyPr/>
          <a:lstStyle/>
          <a:p>
            <a:pPr>
              <a:defRPr/>
            </a:pPr>
            <a:r>
              <a:rPr lang="en-US" altLang="en-US"/>
              <a:t>Dr. M. S. Uddin, CSE Dept, JU</a:t>
            </a:r>
          </a:p>
        </p:txBody>
      </p:sp>
      <p:sp>
        <p:nvSpPr>
          <p:cNvPr id="8" name="Slide Number Placeholder 3">
            <a:extLst>
              <a:ext uri="{FF2B5EF4-FFF2-40B4-BE49-F238E27FC236}">
                <a16:creationId xmlns:a16="http://schemas.microsoft.com/office/drawing/2014/main" id="{5575073B-A1D2-468A-A677-E5150D4A98E6}"/>
              </a:ext>
            </a:extLst>
          </p:cNvPr>
          <p:cNvSpPr>
            <a:spLocks noGrp="1"/>
          </p:cNvSpPr>
          <p:nvPr>
            <p:ph type="sldNum" sz="quarter" idx="12"/>
          </p:nvPr>
        </p:nvSpPr>
        <p:spPr/>
        <p:txBody>
          <a:bodyPr/>
          <a:lstStyle/>
          <a:p>
            <a:pPr>
              <a:defRPr/>
            </a:pPr>
            <a:fld id="{FFBC78CF-47FE-4E33-87A6-F43B94D61D47}" type="slidenum">
              <a:rPr lang="en-US" altLang="en-US"/>
              <a:pPr>
                <a:defRPr/>
              </a:pPr>
              <a:t>11</a:t>
            </a:fld>
            <a:endParaRPr lang="en-US" altLang="en-US"/>
          </a:p>
        </p:txBody>
      </p:sp>
      <p:sp>
        <p:nvSpPr>
          <p:cNvPr id="23556"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23557"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Tahoma" panose="020B0604030504040204" pitchFamily="34" charset="0"/>
              </a:defRPr>
            </a:lvl1pPr>
            <a:lvl2pPr marL="914400" indent="-457200">
              <a:defRPr sz="3200" b="1">
                <a:solidFill>
                  <a:schemeClr val="tx1"/>
                </a:solidFill>
                <a:latin typeface="Tahoma" panose="020B0604030504040204" pitchFamily="34" charset="0"/>
              </a:defRPr>
            </a:lvl2pPr>
            <a:lvl3pPr marL="1371600" indent="-457200">
              <a:defRPr sz="3200" b="1">
                <a:solidFill>
                  <a:schemeClr val="tx1"/>
                </a:solidFill>
                <a:latin typeface="Tahoma" panose="020B0604030504040204" pitchFamily="34" charset="0"/>
              </a:defRPr>
            </a:lvl3pPr>
            <a:lvl4pPr marL="1828800" indent="-457200">
              <a:defRPr sz="3200" b="1">
                <a:solidFill>
                  <a:schemeClr val="tx1"/>
                </a:solidFill>
                <a:latin typeface="Tahoma" panose="020B0604030504040204" pitchFamily="34" charset="0"/>
              </a:defRPr>
            </a:lvl4pPr>
            <a:lvl5pPr marL="2286000" indent="-457200">
              <a:defRPr sz="3200" b="1">
                <a:solidFill>
                  <a:schemeClr val="tx1"/>
                </a:solidFill>
                <a:latin typeface="Tahoma" panose="020B0604030504040204" pitchFamily="34" charset="0"/>
              </a:defRPr>
            </a:lvl5pPr>
            <a:lvl6pPr marL="2743200" indent="-457200" eaLnBrk="0" fontAlgn="base" hangingPunct="0">
              <a:spcBef>
                <a:spcPct val="0"/>
              </a:spcBef>
              <a:spcAft>
                <a:spcPct val="0"/>
              </a:spcAft>
              <a:defRPr sz="3200" b="1">
                <a:solidFill>
                  <a:schemeClr val="tx1"/>
                </a:solidFill>
                <a:latin typeface="Tahoma" panose="020B0604030504040204" pitchFamily="34" charset="0"/>
              </a:defRPr>
            </a:lvl6pPr>
            <a:lvl7pPr marL="3200400" indent="-457200" eaLnBrk="0" fontAlgn="base" hangingPunct="0">
              <a:spcBef>
                <a:spcPct val="0"/>
              </a:spcBef>
              <a:spcAft>
                <a:spcPct val="0"/>
              </a:spcAft>
              <a:defRPr sz="3200" b="1">
                <a:solidFill>
                  <a:schemeClr val="tx1"/>
                </a:solidFill>
                <a:latin typeface="Tahoma" panose="020B0604030504040204" pitchFamily="34" charset="0"/>
              </a:defRPr>
            </a:lvl7pPr>
            <a:lvl8pPr marL="3657600" indent="-457200" eaLnBrk="0" fontAlgn="base" hangingPunct="0">
              <a:spcBef>
                <a:spcPct val="0"/>
              </a:spcBef>
              <a:spcAft>
                <a:spcPct val="0"/>
              </a:spcAft>
              <a:defRPr sz="3200" b="1">
                <a:solidFill>
                  <a:schemeClr val="tx1"/>
                </a:solidFill>
                <a:latin typeface="Tahoma" panose="020B0604030504040204" pitchFamily="34" charset="0"/>
              </a:defRPr>
            </a:lvl8pPr>
            <a:lvl9pPr marL="4114800" indent="-457200" eaLnBrk="0" fontAlgn="base" hangingPunct="0">
              <a:spcBef>
                <a:spcPct val="0"/>
              </a:spcBef>
              <a:spcAft>
                <a:spcPct val="0"/>
              </a:spcAft>
              <a:defRPr sz="3200" b="1">
                <a:solidFill>
                  <a:schemeClr val="tx1"/>
                </a:solidFill>
                <a:latin typeface="Tahoma" panose="020B0604030504040204" pitchFamily="34" charset="0"/>
              </a:defRPr>
            </a:lvl9pPr>
          </a:lstStyle>
          <a:p>
            <a:pPr algn="just" eaLnBrk="1" hangingPunct="1">
              <a:spcBef>
                <a:spcPct val="50000"/>
              </a:spcBef>
              <a:buClr>
                <a:srgbClr val="FD1B03"/>
              </a:buClr>
              <a:buFont typeface="Wingdings" panose="05000000000000000000" pitchFamily="2" charset="2"/>
              <a:buChar char="v"/>
            </a:pPr>
            <a:endParaRPr lang="en-US" altLang="en-US" sz="2400"/>
          </a:p>
        </p:txBody>
      </p:sp>
      <p:sp>
        <p:nvSpPr>
          <p:cNvPr id="23558" name="Text Box 4"/>
          <p:cNvSpPr txBox="1">
            <a:spLocks noChangeArrowheads="1"/>
          </p:cNvSpPr>
          <p:nvPr/>
        </p:nvSpPr>
        <p:spPr bwMode="auto">
          <a:xfrm>
            <a:off x="304800" y="236538"/>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FD1B03"/>
                </a:solidFill>
                <a:latin typeface="Tahoma" panose="020B0604030504040204" pitchFamily="34" charset="0"/>
              </a:rPr>
              <a:t>Activation Function</a:t>
            </a:r>
          </a:p>
        </p:txBody>
      </p:sp>
      <p:sp>
        <p:nvSpPr>
          <p:cNvPr id="23559" name="Text Box 5"/>
          <p:cNvSpPr txBox="1">
            <a:spLocks noChangeArrowheads="1"/>
          </p:cNvSpPr>
          <p:nvPr/>
        </p:nvSpPr>
        <p:spPr bwMode="auto">
          <a:xfrm>
            <a:off x="685800" y="2057400"/>
            <a:ext cx="7772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0">
                <a:latin typeface="Tahoma" panose="020B0604030504040204" pitchFamily="34" charset="0"/>
              </a:rPr>
              <a:t>- Use different functions to obtain different models.</a:t>
            </a:r>
          </a:p>
          <a:p>
            <a:pPr>
              <a:spcBef>
                <a:spcPct val="0"/>
              </a:spcBef>
              <a:buFontTx/>
              <a:buNone/>
            </a:pPr>
            <a:endParaRPr lang="en-US" altLang="en-US" sz="2400" b="0">
              <a:latin typeface="Tahoma" panose="020B0604030504040204" pitchFamily="34" charset="0"/>
            </a:endParaRPr>
          </a:p>
          <a:p>
            <a:pPr>
              <a:spcBef>
                <a:spcPct val="0"/>
              </a:spcBef>
              <a:buFontTx/>
              <a:buNone/>
            </a:pPr>
            <a:r>
              <a:rPr lang="en-US" altLang="en-US" sz="2400" b="0">
                <a:latin typeface="Tahoma" panose="020B0604030504040204" pitchFamily="34" charset="0"/>
              </a:rPr>
              <a:t>- 3 most common choices :</a:t>
            </a:r>
          </a:p>
          <a:p>
            <a:pPr>
              <a:spcBef>
                <a:spcPct val="0"/>
              </a:spcBef>
              <a:buFontTx/>
              <a:buNone/>
            </a:pPr>
            <a:endParaRPr lang="en-US" altLang="en-US" sz="2400" b="0">
              <a:latin typeface="Tahoma" panose="020B0604030504040204" pitchFamily="34" charset="0"/>
            </a:endParaRPr>
          </a:p>
          <a:p>
            <a:pPr>
              <a:spcBef>
                <a:spcPct val="0"/>
              </a:spcBef>
              <a:buFontTx/>
              <a:buNone/>
            </a:pPr>
            <a:r>
              <a:rPr lang="en-US" altLang="en-US" sz="2400" b="0">
                <a:latin typeface="Tahoma" panose="020B0604030504040204" pitchFamily="34" charset="0"/>
              </a:rPr>
              <a:t>	1) Step function</a:t>
            </a:r>
          </a:p>
          <a:p>
            <a:pPr>
              <a:spcBef>
                <a:spcPct val="0"/>
              </a:spcBef>
              <a:buFontTx/>
              <a:buNone/>
            </a:pPr>
            <a:r>
              <a:rPr lang="en-US" altLang="en-US" sz="2400" b="0">
                <a:latin typeface="Tahoma" panose="020B0604030504040204" pitchFamily="34" charset="0"/>
              </a:rPr>
              <a:t>	2) Sign function</a:t>
            </a:r>
          </a:p>
          <a:p>
            <a:pPr>
              <a:spcBef>
                <a:spcPct val="0"/>
              </a:spcBef>
              <a:buFontTx/>
              <a:buNone/>
            </a:pPr>
            <a:r>
              <a:rPr lang="en-US" altLang="en-US" sz="2400" b="0">
                <a:latin typeface="Tahoma" panose="020B0604030504040204" pitchFamily="34" charset="0"/>
              </a:rPr>
              <a:t>	3) Sigmoid function</a:t>
            </a:r>
          </a:p>
          <a:p>
            <a:pPr>
              <a:spcBef>
                <a:spcPct val="0"/>
              </a:spcBef>
              <a:buFontTx/>
              <a:buNone/>
            </a:pPr>
            <a:endParaRPr lang="en-US" altLang="en-US" sz="2400" b="0">
              <a:latin typeface="Tahoma" panose="020B0604030504040204" pitchFamily="34" charset="0"/>
            </a:endParaRPr>
          </a:p>
          <a:p>
            <a:pPr>
              <a:spcBef>
                <a:spcPct val="0"/>
              </a:spcBef>
              <a:buFontTx/>
              <a:buNone/>
            </a:pPr>
            <a:r>
              <a:rPr lang="en-US" altLang="en-US" sz="2400" b="0">
                <a:latin typeface="Tahoma" panose="020B0604030504040204" pitchFamily="34" charset="0"/>
              </a:rPr>
              <a:t>- An output of 1 represents firing of a neuron down the</a:t>
            </a:r>
          </a:p>
          <a:p>
            <a:pPr>
              <a:spcBef>
                <a:spcPct val="0"/>
              </a:spcBef>
              <a:buFontTx/>
              <a:buNone/>
            </a:pPr>
            <a:r>
              <a:rPr lang="en-US" altLang="en-US" sz="2400" b="0">
                <a:latin typeface="Tahoma" panose="020B0604030504040204" pitchFamily="34" charset="0"/>
              </a:rPr>
              <a:t>  axon.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a:extLst>
              <a:ext uri="{FF2B5EF4-FFF2-40B4-BE49-F238E27FC236}">
                <a16:creationId xmlns:a16="http://schemas.microsoft.com/office/drawing/2014/main" id="{B1DF7F74-0EF9-4518-B18A-FAC9643EAED0}"/>
              </a:ext>
            </a:extLst>
          </p:cNvPr>
          <p:cNvSpPr>
            <a:spLocks noGrp="1"/>
          </p:cNvSpPr>
          <p:nvPr>
            <p:ph type="ftr" sz="quarter" idx="11"/>
          </p:nvPr>
        </p:nvSpPr>
        <p:spPr/>
        <p:txBody>
          <a:bodyPr/>
          <a:lstStyle/>
          <a:p>
            <a:pPr>
              <a:defRPr/>
            </a:pPr>
            <a:r>
              <a:rPr lang="en-US" altLang="en-US"/>
              <a:t>Dr. M. S. Uddin, CSE Dept, JU</a:t>
            </a:r>
          </a:p>
        </p:txBody>
      </p:sp>
      <p:sp>
        <p:nvSpPr>
          <p:cNvPr id="8" name="Slide Number Placeholder 3">
            <a:extLst>
              <a:ext uri="{FF2B5EF4-FFF2-40B4-BE49-F238E27FC236}">
                <a16:creationId xmlns:a16="http://schemas.microsoft.com/office/drawing/2014/main" id="{42ADEB96-6A07-40BF-9797-BB15A6CB6FF3}"/>
              </a:ext>
            </a:extLst>
          </p:cNvPr>
          <p:cNvSpPr>
            <a:spLocks noGrp="1"/>
          </p:cNvSpPr>
          <p:nvPr>
            <p:ph type="sldNum" sz="quarter" idx="12"/>
          </p:nvPr>
        </p:nvSpPr>
        <p:spPr/>
        <p:txBody>
          <a:bodyPr/>
          <a:lstStyle/>
          <a:p>
            <a:pPr>
              <a:defRPr/>
            </a:pPr>
            <a:fld id="{09777482-1317-489A-ACDD-1341EA9DBFB5}" type="slidenum">
              <a:rPr lang="en-US" altLang="en-US"/>
              <a:pPr>
                <a:defRPr/>
              </a:pPr>
              <a:t>12</a:t>
            </a:fld>
            <a:endParaRPr lang="en-US" altLang="en-US"/>
          </a:p>
        </p:txBody>
      </p:sp>
      <p:sp>
        <p:nvSpPr>
          <p:cNvPr id="25604"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25605"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Tahoma" panose="020B0604030504040204" pitchFamily="34" charset="0"/>
              </a:defRPr>
            </a:lvl1pPr>
            <a:lvl2pPr marL="914400" indent="-457200">
              <a:defRPr sz="3200" b="1">
                <a:solidFill>
                  <a:schemeClr val="tx1"/>
                </a:solidFill>
                <a:latin typeface="Tahoma" panose="020B0604030504040204" pitchFamily="34" charset="0"/>
              </a:defRPr>
            </a:lvl2pPr>
            <a:lvl3pPr marL="1371600" indent="-457200">
              <a:defRPr sz="3200" b="1">
                <a:solidFill>
                  <a:schemeClr val="tx1"/>
                </a:solidFill>
                <a:latin typeface="Tahoma" panose="020B0604030504040204" pitchFamily="34" charset="0"/>
              </a:defRPr>
            </a:lvl3pPr>
            <a:lvl4pPr marL="1828800" indent="-457200">
              <a:defRPr sz="3200" b="1">
                <a:solidFill>
                  <a:schemeClr val="tx1"/>
                </a:solidFill>
                <a:latin typeface="Tahoma" panose="020B0604030504040204" pitchFamily="34" charset="0"/>
              </a:defRPr>
            </a:lvl4pPr>
            <a:lvl5pPr marL="2286000" indent="-457200">
              <a:defRPr sz="3200" b="1">
                <a:solidFill>
                  <a:schemeClr val="tx1"/>
                </a:solidFill>
                <a:latin typeface="Tahoma" panose="020B0604030504040204" pitchFamily="34" charset="0"/>
              </a:defRPr>
            </a:lvl5pPr>
            <a:lvl6pPr marL="2743200" indent="-457200" eaLnBrk="0" fontAlgn="base" hangingPunct="0">
              <a:spcBef>
                <a:spcPct val="0"/>
              </a:spcBef>
              <a:spcAft>
                <a:spcPct val="0"/>
              </a:spcAft>
              <a:defRPr sz="3200" b="1">
                <a:solidFill>
                  <a:schemeClr val="tx1"/>
                </a:solidFill>
                <a:latin typeface="Tahoma" panose="020B0604030504040204" pitchFamily="34" charset="0"/>
              </a:defRPr>
            </a:lvl6pPr>
            <a:lvl7pPr marL="3200400" indent="-457200" eaLnBrk="0" fontAlgn="base" hangingPunct="0">
              <a:spcBef>
                <a:spcPct val="0"/>
              </a:spcBef>
              <a:spcAft>
                <a:spcPct val="0"/>
              </a:spcAft>
              <a:defRPr sz="3200" b="1">
                <a:solidFill>
                  <a:schemeClr val="tx1"/>
                </a:solidFill>
                <a:latin typeface="Tahoma" panose="020B0604030504040204" pitchFamily="34" charset="0"/>
              </a:defRPr>
            </a:lvl7pPr>
            <a:lvl8pPr marL="3657600" indent="-457200" eaLnBrk="0" fontAlgn="base" hangingPunct="0">
              <a:spcBef>
                <a:spcPct val="0"/>
              </a:spcBef>
              <a:spcAft>
                <a:spcPct val="0"/>
              </a:spcAft>
              <a:defRPr sz="3200" b="1">
                <a:solidFill>
                  <a:schemeClr val="tx1"/>
                </a:solidFill>
                <a:latin typeface="Tahoma" panose="020B0604030504040204" pitchFamily="34" charset="0"/>
              </a:defRPr>
            </a:lvl8pPr>
            <a:lvl9pPr marL="4114800" indent="-457200" eaLnBrk="0" fontAlgn="base" hangingPunct="0">
              <a:spcBef>
                <a:spcPct val="0"/>
              </a:spcBef>
              <a:spcAft>
                <a:spcPct val="0"/>
              </a:spcAft>
              <a:defRPr sz="3200" b="1">
                <a:solidFill>
                  <a:schemeClr val="tx1"/>
                </a:solidFill>
                <a:latin typeface="Tahoma" panose="020B0604030504040204" pitchFamily="34" charset="0"/>
              </a:defRPr>
            </a:lvl9pPr>
          </a:lstStyle>
          <a:p>
            <a:pPr algn="just" eaLnBrk="1" hangingPunct="1">
              <a:spcBef>
                <a:spcPct val="50000"/>
              </a:spcBef>
              <a:buClr>
                <a:srgbClr val="FD1B03"/>
              </a:buClr>
              <a:buFont typeface="Wingdings" panose="05000000000000000000" pitchFamily="2" charset="2"/>
              <a:buChar char="v"/>
            </a:pPr>
            <a:endParaRPr lang="en-US" altLang="en-US" sz="2400"/>
          </a:p>
        </p:txBody>
      </p:sp>
      <p:sp>
        <p:nvSpPr>
          <p:cNvPr id="25606" name="Text Box 4"/>
          <p:cNvSpPr txBox="1">
            <a:spLocks noChangeArrowheads="1"/>
          </p:cNvSpPr>
          <p:nvPr/>
        </p:nvSpPr>
        <p:spPr bwMode="auto">
          <a:xfrm>
            <a:off x="304800" y="236538"/>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FD1B03"/>
                </a:solidFill>
                <a:latin typeface="Tahoma" panose="020B0604030504040204" pitchFamily="34" charset="0"/>
              </a:rPr>
              <a:t>Activation Function</a:t>
            </a:r>
          </a:p>
        </p:txBody>
      </p:sp>
      <p:pic>
        <p:nvPicPr>
          <p:cNvPr id="25607" name="Picture 5"/>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457200" y="1219200"/>
            <a:ext cx="8305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32B8B09-BDB7-4257-B712-940D7DEA2428}"/>
              </a:ext>
            </a:extLst>
          </p:cNvPr>
          <p:cNvSpPr>
            <a:spLocks noGrp="1"/>
          </p:cNvSpPr>
          <p:nvPr>
            <p:ph type="ftr" sz="quarter" idx="11"/>
          </p:nvPr>
        </p:nvSpPr>
        <p:spPr/>
        <p:txBody>
          <a:bodyPr/>
          <a:lstStyle/>
          <a:p>
            <a:pPr>
              <a:defRPr/>
            </a:pPr>
            <a:r>
              <a:rPr lang="en-US" altLang="en-US"/>
              <a:t>Dr. M. S. Uddin, CSE Dept, JU</a:t>
            </a:r>
          </a:p>
        </p:txBody>
      </p:sp>
      <p:sp>
        <p:nvSpPr>
          <p:cNvPr id="6" name="Slide Number Placeholder 5">
            <a:extLst>
              <a:ext uri="{FF2B5EF4-FFF2-40B4-BE49-F238E27FC236}">
                <a16:creationId xmlns:a16="http://schemas.microsoft.com/office/drawing/2014/main" id="{9B038D03-FA9C-48C7-861F-25EBB5D177A4}"/>
              </a:ext>
            </a:extLst>
          </p:cNvPr>
          <p:cNvSpPr>
            <a:spLocks noGrp="1"/>
          </p:cNvSpPr>
          <p:nvPr>
            <p:ph type="sldNum" sz="quarter" idx="12"/>
          </p:nvPr>
        </p:nvSpPr>
        <p:spPr/>
        <p:txBody>
          <a:bodyPr/>
          <a:lstStyle/>
          <a:p>
            <a:pPr>
              <a:defRPr/>
            </a:pPr>
            <a:fld id="{F7FC7A23-055E-4207-B14E-65CC0B0EC388}" type="slidenum">
              <a:rPr lang="en-US" altLang="en-US"/>
              <a:pPr>
                <a:defRPr/>
              </a:pPr>
              <a:t>13</a:t>
            </a:fld>
            <a:endParaRPr lang="en-US" altLang="en-US"/>
          </a:p>
        </p:txBody>
      </p:sp>
      <p:sp>
        <p:nvSpPr>
          <p:cNvPr id="27652" name="Rectangle 1026"/>
          <p:cNvSpPr>
            <a:spLocks noGrp="1" noChangeArrowheads="1"/>
          </p:cNvSpPr>
          <p:nvPr>
            <p:ph type="title"/>
          </p:nvPr>
        </p:nvSpPr>
        <p:spPr/>
        <p:txBody>
          <a:bodyPr/>
          <a:lstStyle/>
          <a:p>
            <a:pPr eaLnBrk="1" hangingPunct="1"/>
            <a:r>
              <a:rPr lang="en-US" altLang="en-US" sz="3200" b="1" smtClean="0">
                <a:solidFill>
                  <a:srgbClr val="FD1B03"/>
                </a:solidFill>
                <a:latin typeface="Tahoma" panose="020B0604030504040204" pitchFamily="34" charset="0"/>
              </a:rPr>
              <a:t>Learning</a:t>
            </a:r>
          </a:p>
        </p:txBody>
      </p:sp>
      <p:sp>
        <p:nvSpPr>
          <p:cNvPr id="27653" name="Rectangle 1027"/>
          <p:cNvSpPr>
            <a:spLocks noGrp="1" noChangeArrowheads="1"/>
          </p:cNvSpPr>
          <p:nvPr>
            <p:ph type="body" idx="1"/>
          </p:nvPr>
        </p:nvSpPr>
        <p:spPr/>
        <p:txBody>
          <a:bodyPr/>
          <a:lstStyle/>
          <a:p>
            <a:pPr eaLnBrk="1" hangingPunct="1">
              <a:lnSpc>
                <a:spcPct val="80000"/>
              </a:lnSpc>
            </a:pPr>
            <a:r>
              <a:rPr lang="en-US" altLang="en-US" sz="2000" smtClean="0"/>
              <a:t>The procedure that consists in estimating the parameters of neurons so that the whole network can perform a specific task</a:t>
            </a:r>
          </a:p>
          <a:p>
            <a:pPr eaLnBrk="1" hangingPunct="1">
              <a:lnSpc>
                <a:spcPct val="80000"/>
              </a:lnSpc>
            </a:pPr>
            <a:endParaRPr lang="en-US" altLang="en-US" sz="2000" smtClean="0"/>
          </a:p>
          <a:p>
            <a:pPr eaLnBrk="1" hangingPunct="1">
              <a:lnSpc>
                <a:spcPct val="80000"/>
              </a:lnSpc>
            </a:pPr>
            <a:r>
              <a:rPr lang="en-US" altLang="en-US" sz="2000" smtClean="0"/>
              <a:t>Types of learning</a:t>
            </a:r>
          </a:p>
          <a:p>
            <a:pPr lvl="1" eaLnBrk="1" hangingPunct="1">
              <a:lnSpc>
                <a:spcPct val="80000"/>
              </a:lnSpc>
            </a:pPr>
            <a:r>
              <a:rPr lang="en-US" altLang="en-US" sz="1800" smtClean="0"/>
              <a:t>The supervised learning</a:t>
            </a:r>
          </a:p>
          <a:p>
            <a:pPr lvl="1" eaLnBrk="1" hangingPunct="1">
              <a:lnSpc>
                <a:spcPct val="80000"/>
              </a:lnSpc>
            </a:pPr>
            <a:r>
              <a:rPr lang="en-US" altLang="en-US" sz="1800" smtClean="0"/>
              <a:t>The unsupervised learning</a:t>
            </a:r>
          </a:p>
          <a:p>
            <a:pPr eaLnBrk="1" hangingPunct="1">
              <a:lnSpc>
                <a:spcPct val="80000"/>
              </a:lnSpc>
            </a:pPr>
            <a:endParaRPr lang="en-US" altLang="en-US" sz="2000" smtClean="0"/>
          </a:p>
          <a:p>
            <a:pPr eaLnBrk="1" hangingPunct="1">
              <a:lnSpc>
                <a:spcPct val="80000"/>
              </a:lnSpc>
            </a:pPr>
            <a:r>
              <a:rPr lang="en-US" altLang="en-US" sz="2000" smtClean="0"/>
              <a:t>The Learning process (supervised)</a:t>
            </a:r>
          </a:p>
          <a:p>
            <a:pPr lvl="1" eaLnBrk="1" hangingPunct="1">
              <a:lnSpc>
                <a:spcPct val="80000"/>
              </a:lnSpc>
            </a:pPr>
            <a:r>
              <a:rPr lang="en-US" altLang="en-US" sz="1800" smtClean="0"/>
              <a:t>Present the network a number of inputs and their corresponding outputs</a:t>
            </a:r>
          </a:p>
          <a:p>
            <a:pPr lvl="1" eaLnBrk="1" hangingPunct="1">
              <a:lnSpc>
                <a:spcPct val="80000"/>
              </a:lnSpc>
            </a:pPr>
            <a:r>
              <a:rPr lang="en-US" altLang="en-US" sz="1800" smtClean="0"/>
              <a:t>See how closely the actual outputs match the desired ones</a:t>
            </a:r>
          </a:p>
          <a:p>
            <a:pPr lvl="1" eaLnBrk="1" hangingPunct="1">
              <a:lnSpc>
                <a:spcPct val="80000"/>
              </a:lnSpc>
            </a:pPr>
            <a:r>
              <a:rPr lang="en-US" altLang="en-US" sz="1800" smtClean="0"/>
              <a:t>Modify the parameters to better approximate the desired outputs.</a:t>
            </a:r>
          </a:p>
          <a:p>
            <a:pPr eaLnBrk="1" hangingPunct="1">
              <a:lnSpc>
                <a:spcPct val="80000"/>
              </a:lnSpc>
              <a:buFontTx/>
              <a:buNone/>
            </a:pPr>
            <a:endParaRPr lang="en-US" altLang="en-US" sz="20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a:extLst>
              <a:ext uri="{FF2B5EF4-FFF2-40B4-BE49-F238E27FC236}">
                <a16:creationId xmlns:a16="http://schemas.microsoft.com/office/drawing/2014/main" id="{E4194385-162E-4F92-85A1-CD332E7A5740}"/>
              </a:ext>
            </a:extLst>
          </p:cNvPr>
          <p:cNvSpPr>
            <a:spLocks noGrp="1"/>
          </p:cNvSpPr>
          <p:nvPr>
            <p:ph type="ftr" sz="quarter" idx="11"/>
          </p:nvPr>
        </p:nvSpPr>
        <p:spPr/>
        <p:txBody>
          <a:bodyPr/>
          <a:lstStyle/>
          <a:p>
            <a:pPr>
              <a:defRPr/>
            </a:pPr>
            <a:r>
              <a:rPr lang="en-US" altLang="en-US"/>
              <a:t>Dr. M. S. Uddin, CSE Dept, JU</a:t>
            </a:r>
          </a:p>
        </p:txBody>
      </p:sp>
      <p:sp>
        <p:nvSpPr>
          <p:cNvPr id="10" name="Slide Number Placeholder 4">
            <a:extLst>
              <a:ext uri="{FF2B5EF4-FFF2-40B4-BE49-F238E27FC236}">
                <a16:creationId xmlns:a16="http://schemas.microsoft.com/office/drawing/2014/main" id="{380274C4-23DF-43BE-8E44-500FE8D91CD9}"/>
              </a:ext>
            </a:extLst>
          </p:cNvPr>
          <p:cNvSpPr>
            <a:spLocks noGrp="1"/>
          </p:cNvSpPr>
          <p:nvPr>
            <p:ph type="sldNum" sz="quarter" idx="12"/>
          </p:nvPr>
        </p:nvSpPr>
        <p:spPr/>
        <p:txBody>
          <a:bodyPr/>
          <a:lstStyle/>
          <a:p>
            <a:pPr>
              <a:defRPr/>
            </a:pPr>
            <a:fld id="{4258164D-6210-42C3-8CE4-34921F17F1EE}" type="slidenum">
              <a:rPr lang="en-US" altLang="en-US"/>
              <a:pPr>
                <a:defRPr/>
              </a:pPr>
              <a:t>14</a:t>
            </a:fld>
            <a:endParaRPr lang="en-US" altLang="en-US"/>
          </a:p>
        </p:txBody>
      </p:sp>
      <p:sp>
        <p:nvSpPr>
          <p:cNvPr id="29700"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endParaRPr lang="en-GB" altLang="en-US" sz="4000" i="1">
              <a:cs typeface="Times New Roman" panose="02020603050405020304" pitchFamily="18" charset="0"/>
            </a:endParaRPr>
          </a:p>
        </p:txBody>
      </p:sp>
      <p:graphicFrame>
        <p:nvGraphicFramePr>
          <p:cNvPr id="29703"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29707"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4" name="Rectangle 7"/>
          <p:cNvSpPr>
            <a:spLocks noChangeArrowheads="1"/>
          </p:cNvSpPr>
          <p:nvPr/>
        </p:nvSpPr>
        <p:spPr bwMode="auto">
          <a:xfrm>
            <a:off x="533400" y="1295400"/>
            <a:ext cx="82296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CN" sz="2000" u="sng">
                <a:solidFill>
                  <a:srgbClr val="AA3F22"/>
                </a:solidFill>
                <a:latin typeface="Tahoma" panose="020B0604030504040204" pitchFamily="34" charset="0"/>
                <a:ea typeface="SimSun" panose="02010600030101010101" pitchFamily="2" charset="-122"/>
              </a:rPr>
              <a:t>A neuron learns because it is adaptive.</a:t>
            </a:r>
            <a:r>
              <a:rPr lang="en-US" altLang="zh-CN" sz="2000">
                <a:latin typeface="Tahoma" panose="020B0604030504040204" pitchFamily="34" charset="0"/>
                <a:ea typeface="SimSun" panose="02010600030101010101" pitchFamily="2" charset="-122"/>
              </a:rPr>
              <a:t> </a:t>
            </a:r>
          </a:p>
          <a:p>
            <a:pPr algn="ctr" eaLnBrk="1" hangingPunct="1">
              <a:spcBef>
                <a:spcPct val="0"/>
              </a:spcBef>
              <a:buFontTx/>
              <a:buNone/>
            </a:pPr>
            <a:endParaRPr lang="en-US" altLang="zh-CN" sz="2000">
              <a:latin typeface="Tahoma" panose="020B0604030504040204" pitchFamily="34" charset="0"/>
              <a:ea typeface="SimSun" panose="02010600030101010101" pitchFamily="2" charset="-122"/>
            </a:endParaRPr>
          </a:p>
          <a:p>
            <a:pPr algn="just" eaLnBrk="1" hangingPunct="1">
              <a:spcBef>
                <a:spcPct val="0"/>
              </a:spcBef>
            </a:pPr>
            <a:r>
              <a:rPr lang="en-US" altLang="zh-CN" sz="2000">
                <a:latin typeface="Tahoma" panose="020B0604030504040204" pitchFamily="34" charset="0"/>
                <a:ea typeface="SimSun" panose="02010600030101010101" pitchFamily="2" charset="-122"/>
              </a:rPr>
              <a:t> SUPERVISED LEARNING: The connection strengths of a neuron are modifiable depending on the input signal receives, its output value and a pre-determined or desired response.  The desired response is sometimes called </a:t>
            </a:r>
            <a:r>
              <a:rPr lang="en-US" altLang="zh-CN" sz="2000" i="1">
                <a:latin typeface="Tahoma" panose="020B0604030504040204" pitchFamily="34" charset="0"/>
                <a:ea typeface="SimSun" panose="02010600030101010101" pitchFamily="2" charset="-122"/>
              </a:rPr>
              <a:t>teacher response</a:t>
            </a:r>
            <a:r>
              <a:rPr lang="en-US" altLang="zh-CN" sz="2000">
                <a:latin typeface="Tahoma" panose="020B0604030504040204" pitchFamily="34" charset="0"/>
                <a:ea typeface="SimSun" panose="02010600030101010101" pitchFamily="2" charset="-122"/>
              </a:rPr>
              <a:t>.  The difference between the desired response and the actual output is called the </a:t>
            </a:r>
            <a:r>
              <a:rPr lang="en-US" altLang="zh-CN" sz="2000" i="1">
                <a:latin typeface="Tahoma" panose="020B0604030504040204" pitchFamily="34" charset="0"/>
                <a:ea typeface="SimSun" panose="02010600030101010101" pitchFamily="2" charset="-122"/>
              </a:rPr>
              <a:t>error </a:t>
            </a:r>
            <a:r>
              <a:rPr lang="en-US" altLang="zh-CN" sz="2000">
                <a:latin typeface="Tahoma" panose="020B0604030504040204" pitchFamily="34" charset="0"/>
                <a:ea typeface="SimSun" panose="02010600030101010101" pitchFamily="2" charset="-122"/>
              </a:rPr>
              <a:t>signal. </a:t>
            </a:r>
          </a:p>
          <a:p>
            <a:pPr algn="just" eaLnBrk="1" hangingPunct="1">
              <a:spcBef>
                <a:spcPct val="0"/>
              </a:spcBef>
              <a:buFontTx/>
              <a:buNone/>
            </a:pPr>
            <a:endParaRPr lang="en-US" altLang="zh-CN" sz="2000">
              <a:latin typeface="Tahoma" panose="020B0604030504040204" pitchFamily="34" charset="0"/>
              <a:ea typeface="SimSun" panose="02010600030101010101" pitchFamily="2" charset="-122"/>
            </a:endParaRPr>
          </a:p>
          <a:p>
            <a:pPr algn="just" eaLnBrk="1" hangingPunct="1">
              <a:spcBef>
                <a:spcPct val="0"/>
              </a:spcBef>
            </a:pPr>
            <a:r>
              <a:rPr lang="en-US" altLang="zh-CN" sz="2000">
                <a:latin typeface="Tahoma" panose="020B0604030504040204" pitchFamily="34" charset="0"/>
                <a:ea typeface="SimSun" panose="02010600030101010101" pitchFamily="2" charset="-122"/>
              </a:rPr>
              <a:t> UNSUPERVISED LEARNING: In some cases the teacher’s response is not available and no error signal is available to guide the learning.  When no teacher’s response is available the neuron, if properly configured, will modify its weight based only on the input and/or output.  </a:t>
            </a:r>
          </a:p>
          <a:p>
            <a:pPr algn="just">
              <a:spcBef>
                <a:spcPct val="0"/>
              </a:spcBef>
              <a:buFontTx/>
              <a:buNone/>
            </a:pPr>
            <a:r>
              <a:rPr lang="en-US" altLang="zh-CN" sz="2000" b="0">
                <a:latin typeface="Tahoma" panose="020B0604030504040204" pitchFamily="34" charset="0"/>
                <a:ea typeface="SimSun" panose="02010600030101010101" pitchFamily="2" charset="-122"/>
              </a:rPr>
              <a:t>Zurada (1992:59-63) </a:t>
            </a:r>
          </a:p>
        </p:txBody>
      </p:sp>
      <p:sp>
        <p:nvSpPr>
          <p:cNvPr id="29705" name="Rectangle 9"/>
          <p:cNvSpPr>
            <a:spLocks noGrp="1" noChangeArrowheads="1"/>
          </p:cNvSpPr>
          <p:nvPr>
            <p:ph type="title"/>
          </p:nvPr>
        </p:nvSpPr>
        <p:spPr>
          <a:xfrm>
            <a:off x="609600" y="304800"/>
            <a:ext cx="8077200" cy="457200"/>
          </a:xfrm>
          <a:noFill/>
        </p:spPr>
        <p:txBody>
          <a:bodyPr/>
          <a:lstStyle/>
          <a:p>
            <a:pPr eaLnBrk="1" hangingPunct="1"/>
            <a:r>
              <a:rPr lang="en-US" altLang="en-US" sz="3200" b="1" smtClean="0">
                <a:solidFill>
                  <a:srgbClr val="FD1B03"/>
                </a:solidFill>
                <a:latin typeface="Tahoma" panose="020B0604030504040204" pitchFamily="34" charset="0"/>
              </a:rPr>
              <a:t>Learning</a:t>
            </a:r>
            <a:endParaRPr lang="en-GB" altLang="en-US" sz="3200" b="1" smtClean="0">
              <a:solidFill>
                <a:srgbClr val="FD1B03"/>
              </a:solidFill>
              <a:latin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0966A0A-AADB-424E-AA91-0C06EFAE61B8}"/>
              </a:ext>
            </a:extLst>
          </p:cNvPr>
          <p:cNvSpPr>
            <a:spLocks noGrp="1"/>
          </p:cNvSpPr>
          <p:nvPr>
            <p:ph type="ftr" sz="quarter" idx="11"/>
          </p:nvPr>
        </p:nvSpPr>
        <p:spPr/>
        <p:txBody>
          <a:bodyPr/>
          <a:lstStyle/>
          <a:p>
            <a:pPr>
              <a:defRPr/>
            </a:pPr>
            <a:r>
              <a:rPr lang="en-US" altLang="en-US"/>
              <a:t>Dr. M. S. Uddin, CSE Dept, JU</a:t>
            </a:r>
          </a:p>
        </p:txBody>
      </p:sp>
      <p:sp>
        <p:nvSpPr>
          <p:cNvPr id="5" name="Slide Number Placeholder 5">
            <a:extLst>
              <a:ext uri="{FF2B5EF4-FFF2-40B4-BE49-F238E27FC236}">
                <a16:creationId xmlns:a16="http://schemas.microsoft.com/office/drawing/2014/main" id="{1818AF5C-1D7E-412D-B785-FE84FD878E38}"/>
              </a:ext>
            </a:extLst>
          </p:cNvPr>
          <p:cNvSpPr>
            <a:spLocks noGrp="1"/>
          </p:cNvSpPr>
          <p:nvPr>
            <p:ph type="sldNum" sz="quarter" idx="12"/>
          </p:nvPr>
        </p:nvSpPr>
        <p:spPr/>
        <p:txBody>
          <a:bodyPr/>
          <a:lstStyle/>
          <a:p>
            <a:pPr>
              <a:defRPr/>
            </a:pPr>
            <a:fld id="{B18FC818-1E56-46C2-A18B-A645088BD2D1}" type="slidenum">
              <a:rPr lang="en-US" altLang="en-US"/>
              <a:pPr>
                <a:defRPr/>
              </a:pPr>
              <a:t>15</a:t>
            </a:fld>
            <a:endParaRPr lang="en-US" altLang="en-US"/>
          </a:p>
        </p:txBody>
      </p:sp>
      <p:pic>
        <p:nvPicPr>
          <p:cNvPr id="567298" name="Picture 2"/>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27075" y="407988"/>
            <a:ext cx="7772400" cy="5943600"/>
          </a:xfr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567298"/>
                                        </p:tgtEl>
                                        <p:attrNameLst>
                                          <p:attrName>style.visibility</p:attrName>
                                        </p:attrNameLst>
                                      </p:cBhvr>
                                      <p:to>
                                        <p:strVal val="visible"/>
                                      </p:to>
                                    </p:set>
                                    <p:animEffect transition="in" filter="wipe(up)">
                                      <p:cBhvr>
                                        <p:cTn id="7" dur="500"/>
                                        <p:tgtEl>
                                          <p:spTgt spid="567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5002AEA-8B5A-4FD4-997D-D00991BD5E72}"/>
              </a:ext>
            </a:extLst>
          </p:cNvPr>
          <p:cNvSpPr>
            <a:spLocks noGrp="1"/>
          </p:cNvSpPr>
          <p:nvPr>
            <p:ph type="ftr" sz="quarter" idx="11"/>
          </p:nvPr>
        </p:nvSpPr>
        <p:spPr/>
        <p:txBody>
          <a:bodyPr/>
          <a:lstStyle/>
          <a:p>
            <a:pPr>
              <a:defRPr/>
            </a:pPr>
            <a:r>
              <a:rPr lang="en-US" altLang="en-US"/>
              <a:t>Dr. M. S. Uddin, CSE Dept, JU</a:t>
            </a:r>
          </a:p>
        </p:txBody>
      </p:sp>
      <p:sp>
        <p:nvSpPr>
          <p:cNvPr id="6" name="Slide Number Placeholder 5">
            <a:extLst>
              <a:ext uri="{FF2B5EF4-FFF2-40B4-BE49-F238E27FC236}">
                <a16:creationId xmlns:a16="http://schemas.microsoft.com/office/drawing/2014/main" id="{3DAB4A78-7F80-4D8C-931C-97479FFA26AC}"/>
              </a:ext>
            </a:extLst>
          </p:cNvPr>
          <p:cNvSpPr>
            <a:spLocks noGrp="1"/>
          </p:cNvSpPr>
          <p:nvPr>
            <p:ph type="sldNum" sz="quarter" idx="12"/>
          </p:nvPr>
        </p:nvSpPr>
        <p:spPr/>
        <p:txBody>
          <a:bodyPr/>
          <a:lstStyle/>
          <a:p>
            <a:pPr>
              <a:defRPr/>
            </a:pPr>
            <a:fld id="{083182E6-C904-40BE-AD63-6C532886645C}" type="slidenum">
              <a:rPr lang="en-US" altLang="en-US"/>
              <a:pPr>
                <a:defRPr/>
              </a:pPr>
              <a:t>16</a:t>
            </a:fld>
            <a:endParaRPr lang="en-US" altLang="en-US"/>
          </a:p>
        </p:txBody>
      </p:sp>
      <p:sp>
        <p:nvSpPr>
          <p:cNvPr id="32772" name="Rectangle 2050"/>
          <p:cNvSpPr>
            <a:spLocks noGrp="1" noChangeArrowheads="1"/>
          </p:cNvSpPr>
          <p:nvPr>
            <p:ph type="title"/>
          </p:nvPr>
        </p:nvSpPr>
        <p:spPr/>
        <p:txBody>
          <a:bodyPr/>
          <a:lstStyle/>
          <a:p>
            <a:pPr eaLnBrk="1" hangingPunct="1"/>
            <a:r>
              <a:rPr lang="en-US" altLang="en-US" smtClean="0"/>
              <a:t>Unsupervised learning</a:t>
            </a:r>
          </a:p>
        </p:txBody>
      </p:sp>
      <p:sp>
        <p:nvSpPr>
          <p:cNvPr id="32773" name="Rectangle 2051"/>
          <p:cNvSpPr>
            <a:spLocks noGrp="1" noChangeArrowheads="1"/>
          </p:cNvSpPr>
          <p:nvPr>
            <p:ph type="body" idx="1"/>
          </p:nvPr>
        </p:nvSpPr>
        <p:spPr/>
        <p:txBody>
          <a:bodyPr/>
          <a:lstStyle/>
          <a:p>
            <a:pPr eaLnBrk="1" hangingPunct="1"/>
            <a:r>
              <a:rPr lang="en-US" altLang="en-US" sz="2800" smtClean="0"/>
              <a:t>Idea : group typical input data in function of resemblance criteria un-known a priori</a:t>
            </a:r>
          </a:p>
          <a:p>
            <a:pPr eaLnBrk="1" hangingPunct="1"/>
            <a:r>
              <a:rPr lang="en-US" altLang="en-US" sz="2800" smtClean="0"/>
              <a:t>Data clustering</a:t>
            </a:r>
          </a:p>
          <a:p>
            <a:pPr eaLnBrk="1" hangingPunct="1"/>
            <a:r>
              <a:rPr lang="en-US" altLang="en-US" sz="2800" smtClean="0"/>
              <a:t>No need of a teacher</a:t>
            </a:r>
          </a:p>
          <a:p>
            <a:pPr lvl="1" eaLnBrk="1" hangingPunct="1"/>
            <a:r>
              <a:rPr lang="en-US" altLang="en-US" sz="2400" smtClean="0"/>
              <a:t> The network finds itself the correlations between the data</a:t>
            </a:r>
          </a:p>
          <a:p>
            <a:pPr lvl="1" eaLnBrk="1" hangingPunct="1"/>
            <a:r>
              <a:rPr lang="en-US" altLang="en-US" sz="2400" smtClean="0"/>
              <a:t>Examples of such networks :</a:t>
            </a:r>
          </a:p>
          <a:p>
            <a:pPr lvl="2" eaLnBrk="1" hangingPunct="1"/>
            <a:r>
              <a:rPr lang="en-US" altLang="en-US" sz="2000" smtClean="0"/>
              <a:t>Kohonen self-organized feature maps (SOFM)</a:t>
            </a:r>
          </a:p>
          <a:p>
            <a:pPr eaLnBrk="1" hangingPunct="1">
              <a:buFontTx/>
              <a:buNone/>
            </a:pPr>
            <a:r>
              <a:rPr lang="en-US" altLang="en-US" sz="280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48C2F65F-B500-4D2E-B5BA-97DA7C2042D3}"/>
              </a:ext>
            </a:extLst>
          </p:cNvPr>
          <p:cNvSpPr>
            <a:spLocks noGrp="1"/>
          </p:cNvSpPr>
          <p:nvPr>
            <p:ph type="ftr" sz="quarter" idx="11"/>
          </p:nvPr>
        </p:nvSpPr>
        <p:spPr/>
        <p:txBody>
          <a:bodyPr/>
          <a:lstStyle/>
          <a:p>
            <a:pPr>
              <a:defRPr/>
            </a:pPr>
            <a:r>
              <a:rPr lang="en-US" altLang="en-US"/>
              <a:t>Dr. M. S. Uddin, CSE Dept, JU</a:t>
            </a:r>
          </a:p>
        </p:txBody>
      </p:sp>
      <p:sp>
        <p:nvSpPr>
          <p:cNvPr id="5" name="Slide Number Placeholder 5">
            <a:extLst>
              <a:ext uri="{FF2B5EF4-FFF2-40B4-BE49-F238E27FC236}">
                <a16:creationId xmlns:a16="http://schemas.microsoft.com/office/drawing/2014/main" id="{AEDCC8BB-FC24-4C52-9038-6691EBD0C397}"/>
              </a:ext>
            </a:extLst>
          </p:cNvPr>
          <p:cNvSpPr>
            <a:spLocks noGrp="1"/>
          </p:cNvSpPr>
          <p:nvPr>
            <p:ph type="sldNum" sz="quarter" idx="12"/>
          </p:nvPr>
        </p:nvSpPr>
        <p:spPr/>
        <p:txBody>
          <a:bodyPr/>
          <a:lstStyle/>
          <a:p>
            <a:pPr>
              <a:defRPr/>
            </a:pPr>
            <a:fld id="{4FEAE11F-E68B-46D7-8E86-C098F8C7A309}" type="slidenum">
              <a:rPr lang="en-US" altLang="en-US"/>
              <a:pPr>
                <a:defRPr/>
              </a:pPr>
              <a:t>17</a:t>
            </a:fld>
            <a:endParaRPr lang="en-US" altLang="en-US"/>
          </a:p>
        </p:txBody>
      </p:sp>
      <p:sp>
        <p:nvSpPr>
          <p:cNvPr id="566274" name="Rectangle 1026"/>
          <p:cNvSpPr>
            <a:spLocks noGrp="1" noChangeArrowheads="1"/>
          </p:cNvSpPr>
          <p:nvPr>
            <p:ph type="body" idx="1"/>
          </p:nvPr>
        </p:nvSpPr>
        <p:spPr>
          <a:xfrm>
            <a:off x="685800" y="644525"/>
            <a:ext cx="7924800" cy="5222875"/>
          </a:xfrm>
        </p:spPr>
        <p:txBody>
          <a:bodyPr/>
          <a:lstStyle/>
          <a:p>
            <a:pPr eaLnBrk="1" hangingPunct="1"/>
            <a:r>
              <a:rPr lang="en-US" altLang="en-US" sz="2000" smtClean="0"/>
              <a:t>Learning Curves</a:t>
            </a:r>
            <a:br>
              <a:rPr lang="en-US" altLang="en-US" sz="2000" smtClean="0"/>
            </a:br>
            <a:endParaRPr lang="en-US" altLang="en-US" sz="2000" smtClean="0"/>
          </a:p>
          <a:p>
            <a:pPr lvl="1" eaLnBrk="1" hangingPunct="1"/>
            <a:r>
              <a:rPr lang="en-US" altLang="en-US" sz="2000" smtClean="0"/>
              <a:t>Before training starts, the error on the training set is high; through the learning process, the error becomes smaller</a:t>
            </a:r>
            <a:br>
              <a:rPr lang="en-US" altLang="en-US" sz="2000" smtClean="0"/>
            </a:br>
            <a:endParaRPr lang="en-US" altLang="en-US" sz="2000" smtClean="0"/>
          </a:p>
          <a:p>
            <a:pPr lvl="1" eaLnBrk="1" hangingPunct="1"/>
            <a:r>
              <a:rPr lang="en-US" altLang="en-US" sz="2000" smtClean="0"/>
              <a:t>The error per pattern depends on the amount of training data and the expressive power (such as the number of weights) in the network</a:t>
            </a:r>
            <a:br>
              <a:rPr lang="en-US" altLang="en-US" sz="2000" smtClean="0"/>
            </a:br>
            <a:endParaRPr lang="en-US" altLang="en-US" sz="2000" smtClean="0"/>
          </a:p>
          <a:p>
            <a:pPr lvl="1" eaLnBrk="1" hangingPunct="1"/>
            <a:r>
              <a:rPr lang="en-US" altLang="en-US" sz="2000" smtClean="0"/>
              <a:t>The average error on an independent test set is always higher than on the training set, and it can decrease as well as increase</a:t>
            </a:r>
            <a:br>
              <a:rPr lang="en-US" altLang="en-US" sz="2000" smtClean="0"/>
            </a:br>
            <a:endParaRPr lang="en-US" altLang="en-US" sz="2000" smtClean="0"/>
          </a:p>
          <a:p>
            <a:pPr lvl="1" eaLnBrk="1" hangingPunct="1"/>
            <a:r>
              <a:rPr lang="en-US" altLang="en-US" sz="2000" smtClean="0"/>
              <a:t>A validation set is used in order to decide when to stop training ; we do not want to overfit the network and decrease the power of the classifier generalization</a:t>
            </a:r>
            <a:br>
              <a:rPr lang="en-US" altLang="en-US" sz="2000" smtClean="0"/>
            </a:br>
            <a:r>
              <a:rPr lang="en-US" altLang="en-US" sz="2000" smtClean="0"/>
              <a:t/>
            </a:r>
            <a:br>
              <a:rPr lang="en-US" altLang="en-US" sz="2000" smtClean="0"/>
            </a:br>
            <a:r>
              <a:rPr lang="en-US" altLang="en-US" sz="2000" smtClean="0">
                <a:solidFill>
                  <a:srgbClr val="FD1B03"/>
                </a:solidFill>
              </a:rPr>
              <a:t>“we stop training at a minimum of the error on the validation set”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66274"/>
                                        </p:tgtEl>
                                        <p:attrNameLst>
                                          <p:attrName>style.visibility</p:attrName>
                                        </p:attrNameLst>
                                      </p:cBhvr>
                                      <p:to>
                                        <p:strVal val="visible"/>
                                      </p:to>
                                    </p:set>
                                    <p:animEffect transition="in" filter="wipe(up)">
                                      <p:cBhvr>
                                        <p:cTn id="7" dur="500"/>
                                        <p:tgtEl>
                                          <p:spTgt spid="566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a:extLst>
              <a:ext uri="{FF2B5EF4-FFF2-40B4-BE49-F238E27FC236}">
                <a16:creationId xmlns:a16="http://schemas.microsoft.com/office/drawing/2014/main" id="{B29429D2-E82B-44A0-9C67-602D945F879F}"/>
              </a:ext>
            </a:extLst>
          </p:cNvPr>
          <p:cNvSpPr>
            <a:spLocks noGrp="1"/>
          </p:cNvSpPr>
          <p:nvPr>
            <p:ph type="ftr" sz="quarter" idx="11"/>
          </p:nvPr>
        </p:nvSpPr>
        <p:spPr/>
        <p:txBody>
          <a:bodyPr/>
          <a:lstStyle/>
          <a:p>
            <a:pPr>
              <a:defRPr/>
            </a:pPr>
            <a:r>
              <a:rPr lang="en-US" altLang="en-US"/>
              <a:t>Dr. M. S. Uddin, CSE Dept, JU</a:t>
            </a:r>
          </a:p>
        </p:txBody>
      </p:sp>
      <p:sp>
        <p:nvSpPr>
          <p:cNvPr id="13" name="Slide Number Placeholder 4">
            <a:extLst>
              <a:ext uri="{FF2B5EF4-FFF2-40B4-BE49-F238E27FC236}">
                <a16:creationId xmlns:a16="http://schemas.microsoft.com/office/drawing/2014/main" id="{91785C8E-3D37-4C79-A3E2-B982BF05C09B}"/>
              </a:ext>
            </a:extLst>
          </p:cNvPr>
          <p:cNvSpPr>
            <a:spLocks noGrp="1"/>
          </p:cNvSpPr>
          <p:nvPr>
            <p:ph type="sldNum" sz="quarter" idx="12"/>
          </p:nvPr>
        </p:nvSpPr>
        <p:spPr/>
        <p:txBody>
          <a:bodyPr/>
          <a:lstStyle/>
          <a:p>
            <a:pPr>
              <a:defRPr/>
            </a:pPr>
            <a:fld id="{85C549EB-916A-4E0B-B1CB-35DF2A8F04CC}" type="slidenum">
              <a:rPr lang="en-US" altLang="en-US"/>
              <a:pPr>
                <a:defRPr/>
              </a:pPr>
              <a:t>18</a:t>
            </a:fld>
            <a:endParaRPr lang="en-US" altLang="en-US"/>
          </a:p>
        </p:txBody>
      </p:sp>
      <p:sp>
        <p:nvSpPr>
          <p:cNvPr id="35844" name="Rectangle 2"/>
          <p:cNvSpPr>
            <a:spLocks noGrp="1" noChangeArrowheads="1"/>
          </p:cNvSpPr>
          <p:nvPr>
            <p:ph type="title"/>
          </p:nvPr>
        </p:nvSpPr>
        <p:spPr>
          <a:xfrm>
            <a:off x="1066800" y="381000"/>
            <a:ext cx="7620000" cy="762000"/>
          </a:xfrm>
        </p:spPr>
        <p:txBody>
          <a:bodyPr/>
          <a:lstStyle/>
          <a:p>
            <a:pPr eaLnBrk="1" hangingPunct="1"/>
            <a:r>
              <a:rPr lang="en-GB" altLang="en-US" b="1" smtClean="0">
                <a:latin typeface="Tahoma" panose="020B0604030504040204" pitchFamily="34" charset="0"/>
                <a:cs typeface="Times New Roman" panose="02020603050405020304" pitchFamily="18" charset="0"/>
              </a:rPr>
              <a:t> </a:t>
            </a:r>
            <a:r>
              <a:rPr lang="en-GB" altLang="en-US" smtClean="0">
                <a:cs typeface="Times New Roman" panose="02020603050405020304" pitchFamily="18" charset="0"/>
              </a:rPr>
              <a:t>Rosenblatt</a:t>
            </a:r>
            <a:r>
              <a:rPr lang="en-GB" altLang="en-US" smtClean="0">
                <a:latin typeface="Tahoma" panose="020B0604030504040204" pitchFamily="34" charset="0"/>
                <a:cs typeface="Times New Roman" panose="02020603050405020304" pitchFamily="18" charset="0"/>
              </a:rPr>
              <a:t>’</a:t>
            </a:r>
            <a:r>
              <a:rPr lang="en-GB" altLang="en-US" smtClean="0">
                <a:cs typeface="Times New Roman" panose="02020603050405020304" pitchFamily="18" charset="0"/>
              </a:rPr>
              <a:t>s Perceptrons</a:t>
            </a:r>
            <a:endParaRPr lang="en-GB" altLang="en-US" smtClean="0"/>
          </a:p>
        </p:txBody>
      </p:sp>
      <p:sp>
        <p:nvSpPr>
          <p:cNvPr id="35845"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6"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7"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endParaRPr lang="en-GB" altLang="en-US" sz="4000" i="1">
              <a:cs typeface="Times New Roman" panose="02020603050405020304" pitchFamily="18" charset="0"/>
            </a:endParaRPr>
          </a:p>
        </p:txBody>
      </p:sp>
      <p:graphicFrame>
        <p:nvGraphicFramePr>
          <p:cNvPr id="35848"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35856"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9" name="Object 7"/>
          <p:cNvGraphicFramePr>
            <a:graphicFrameLocks noChangeAspect="1"/>
          </p:cNvGraphicFramePr>
          <p:nvPr/>
        </p:nvGraphicFramePr>
        <p:xfrm>
          <a:off x="881063" y="2971800"/>
          <a:ext cx="7342187" cy="1752600"/>
        </p:xfrm>
        <a:graphic>
          <a:graphicData uri="http://schemas.openxmlformats.org/presentationml/2006/ole">
            <mc:AlternateContent xmlns:mc="http://schemas.openxmlformats.org/markup-compatibility/2006">
              <mc:Choice xmlns:v="urn:schemas-microsoft-com:vml" Requires="v">
                <p:oleObj spid="_x0000_s35857" name="Equation" r:id="rId6" imgW="2400300" imgH="1054100" progId="Equation.3">
                  <p:embed/>
                </p:oleObj>
              </mc:Choice>
              <mc:Fallback>
                <p:oleObj name="Equation" r:id="rId6" imgW="2400300" imgH="10541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1063" y="2971800"/>
                        <a:ext cx="7342187" cy="1752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0" name="Rectangle 8"/>
          <p:cNvSpPr>
            <a:spLocks noChangeArrowheads="1"/>
          </p:cNvSpPr>
          <p:nvPr/>
        </p:nvSpPr>
        <p:spPr bwMode="auto">
          <a:xfrm>
            <a:off x="685800" y="1676400"/>
            <a:ext cx="7924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zh-CN" sz="2400" b="0">
                <a:ea typeface="SimSun" panose="02010600030101010101" pitchFamily="2" charset="-122"/>
              </a:rPr>
              <a:t>Consider the following set of training vectors </a:t>
            </a:r>
            <a:r>
              <a:rPr lang="en-GB" altLang="zh-CN" sz="2400" i="1">
                <a:ea typeface="SimSun" panose="02010600030101010101" pitchFamily="2" charset="-122"/>
              </a:rPr>
              <a:t>x</a:t>
            </a:r>
            <a:r>
              <a:rPr lang="en-GB" altLang="zh-CN" sz="2000" i="1" baseline="-30000">
                <a:ea typeface="SimSun" panose="02010600030101010101" pitchFamily="2" charset="-122"/>
              </a:rPr>
              <a:t>1</a:t>
            </a:r>
            <a:r>
              <a:rPr lang="en-GB" altLang="zh-CN" sz="2400" b="0">
                <a:ea typeface="SimSun" panose="02010600030101010101" pitchFamily="2" charset="-122"/>
              </a:rPr>
              <a:t>,</a:t>
            </a:r>
            <a:r>
              <a:rPr lang="en-GB" altLang="zh-CN" sz="2400" i="1">
                <a:ea typeface="SimSun" panose="02010600030101010101" pitchFamily="2" charset="-122"/>
              </a:rPr>
              <a:t> x</a:t>
            </a:r>
            <a:r>
              <a:rPr lang="en-GB" altLang="zh-CN" sz="2000" i="1" baseline="-30000">
                <a:ea typeface="SimSun" panose="02010600030101010101" pitchFamily="2" charset="-122"/>
              </a:rPr>
              <a:t>2</a:t>
            </a:r>
            <a:r>
              <a:rPr lang="en-GB" altLang="zh-CN" sz="2400" b="0">
                <a:ea typeface="SimSun" panose="02010600030101010101" pitchFamily="2" charset="-122"/>
              </a:rPr>
              <a:t>,</a:t>
            </a:r>
            <a:r>
              <a:rPr lang="en-GB" altLang="zh-CN" sz="2400" i="1">
                <a:ea typeface="SimSun" panose="02010600030101010101" pitchFamily="2" charset="-122"/>
              </a:rPr>
              <a:t> </a:t>
            </a:r>
            <a:r>
              <a:rPr lang="en-GB" altLang="zh-CN" sz="2400" b="0">
                <a:ea typeface="SimSun" panose="02010600030101010101" pitchFamily="2" charset="-122"/>
              </a:rPr>
              <a:t>and </a:t>
            </a:r>
            <a:r>
              <a:rPr lang="en-GB" altLang="zh-CN" sz="2400" i="1">
                <a:ea typeface="SimSun" panose="02010600030101010101" pitchFamily="2" charset="-122"/>
              </a:rPr>
              <a:t>x</a:t>
            </a:r>
            <a:r>
              <a:rPr lang="en-GB" altLang="zh-CN" sz="2000" i="1" baseline="-30000">
                <a:ea typeface="SimSun" panose="02010600030101010101" pitchFamily="2" charset="-122"/>
              </a:rPr>
              <a:t>3</a:t>
            </a:r>
            <a:r>
              <a:rPr lang="en-GB" altLang="zh-CN" sz="2400" b="0">
                <a:ea typeface="SimSun" panose="02010600030101010101" pitchFamily="2" charset="-122"/>
              </a:rPr>
              <a:t>, which are to be used in training a Rosenblatt's perceptron together with the weights etc.  Show how the learning proceeds:</a:t>
            </a:r>
            <a:r>
              <a:rPr lang="en-US" altLang="zh-CN" sz="2100" b="0">
                <a:ea typeface="SimSun" panose="02010600030101010101" pitchFamily="2" charset="-122"/>
              </a:rPr>
              <a:t> </a:t>
            </a:r>
            <a:endParaRPr lang="en-US" altLang="zh-CN" sz="4400" b="0">
              <a:ea typeface="SimSun" panose="02010600030101010101" pitchFamily="2" charset="-122"/>
            </a:endParaRPr>
          </a:p>
        </p:txBody>
      </p:sp>
      <p:sp>
        <p:nvSpPr>
          <p:cNvPr id="35851" name="Rectangle 9"/>
          <p:cNvSpPr>
            <a:spLocks noChangeArrowheads="1"/>
          </p:cNvSpPr>
          <p:nvPr/>
        </p:nvSpPr>
        <p:spPr bwMode="auto">
          <a:xfrm>
            <a:off x="685800" y="4648200"/>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42900" algn="l"/>
              </a:tabLst>
              <a:defRPr sz="3200">
                <a:solidFill>
                  <a:schemeClr val="tx1"/>
                </a:solidFill>
                <a:latin typeface="Times New Roman" panose="02020603050405020304" pitchFamily="18" charset="0"/>
              </a:defRPr>
            </a:lvl1pPr>
            <a:lvl2pPr marL="742950" indent="-285750">
              <a:spcBef>
                <a:spcPct val="20000"/>
              </a:spcBef>
              <a:buChar char="–"/>
              <a:tabLst>
                <a:tab pos="342900" algn="l"/>
              </a:tabLst>
              <a:defRPr sz="2800">
                <a:solidFill>
                  <a:schemeClr val="tx1"/>
                </a:solidFill>
                <a:latin typeface="Times New Roman" panose="02020603050405020304" pitchFamily="18" charset="0"/>
              </a:defRPr>
            </a:lvl2pPr>
            <a:lvl3pPr marL="1143000" indent="-228600">
              <a:spcBef>
                <a:spcPct val="20000"/>
              </a:spcBef>
              <a:buChar char="•"/>
              <a:tabLst>
                <a:tab pos="342900" algn="l"/>
              </a:tabLst>
              <a:defRPr sz="2400">
                <a:solidFill>
                  <a:schemeClr val="tx1"/>
                </a:solidFill>
                <a:latin typeface="Times New Roman" panose="02020603050405020304" pitchFamily="18" charset="0"/>
              </a:defRPr>
            </a:lvl3pPr>
            <a:lvl4pPr marL="1600200" indent="-228600">
              <a:spcBef>
                <a:spcPct val="20000"/>
              </a:spcBef>
              <a:buChar char="–"/>
              <a:tabLst>
                <a:tab pos="342900" algn="l"/>
              </a:tabLst>
              <a:defRPr sz="2000">
                <a:solidFill>
                  <a:schemeClr val="tx1"/>
                </a:solidFill>
                <a:latin typeface="Times New Roman" panose="02020603050405020304" pitchFamily="18" charset="0"/>
              </a:defRPr>
            </a:lvl4pPr>
            <a:lvl5pPr marL="2057400" indent="-228600">
              <a:spcBef>
                <a:spcPct val="20000"/>
              </a:spcBef>
              <a:buChar char="»"/>
              <a:tabLst>
                <a:tab pos="3429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29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29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29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2900"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zh-CN" sz="2400" b="0">
                <a:ea typeface="SimSun" panose="02010600030101010101" pitchFamily="2" charset="-122"/>
              </a:rPr>
              <a:t>with the desired responses and weights initialized as:</a:t>
            </a:r>
            <a:endParaRPr lang="en-US" altLang="zh-CN" sz="4400" b="0">
              <a:ea typeface="SimSun" panose="02010600030101010101" pitchFamily="2" charset="-122"/>
            </a:endParaRPr>
          </a:p>
        </p:txBody>
      </p:sp>
      <p:graphicFrame>
        <p:nvGraphicFramePr>
          <p:cNvPr id="35852" name="Object 10"/>
          <p:cNvGraphicFramePr>
            <a:graphicFrameLocks noChangeAspect="1"/>
          </p:cNvGraphicFramePr>
          <p:nvPr/>
        </p:nvGraphicFramePr>
        <p:xfrm>
          <a:off x="2362200" y="5029200"/>
          <a:ext cx="4300538" cy="1574800"/>
        </p:xfrm>
        <a:graphic>
          <a:graphicData uri="http://schemas.openxmlformats.org/presentationml/2006/ole">
            <mc:AlternateContent xmlns:mc="http://schemas.openxmlformats.org/markup-compatibility/2006">
              <mc:Choice xmlns:v="urn:schemas-microsoft-com:vml" Requires="v">
                <p:oleObj spid="_x0000_s35858" name="Equation" r:id="rId8" imgW="2463800" imgH="1193800" progId="Equation.3">
                  <p:embed/>
                </p:oleObj>
              </mc:Choice>
              <mc:Fallback>
                <p:oleObj name="Equation" r:id="rId8" imgW="2463800" imgH="11938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029200"/>
                        <a:ext cx="4300538" cy="1574800"/>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a:extLst>
              <a:ext uri="{FF2B5EF4-FFF2-40B4-BE49-F238E27FC236}">
                <a16:creationId xmlns:a16="http://schemas.microsoft.com/office/drawing/2014/main" id="{30CFD556-05EF-47C2-93D2-B6D3E7E1181D}"/>
              </a:ext>
            </a:extLst>
          </p:cNvPr>
          <p:cNvSpPr>
            <a:spLocks noGrp="1"/>
          </p:cNvSpPr>
          <p:nvPr>
            <p:ph type="ftr" sz="quarter" idx="11"/>
          </p:nvPr>
        </p:nvSpPr>
        <p:spPr/>
        <p:txBody>
          <a:bodyPr/>
          <a:lstStyle/>
          <a:p>
            <a:pPr>
              <a:defRPr/>
            </a:pPr>
            <a:r>
              <a:rPr lang="en-US" altLang="en-US"/>
              <a:t>Dr. M. S. Uddin, CSE Dept, JU</a:t>
            </a:r>
          </a:p>
        </p:txBody>
      </p:sp>
      <p:sp>
        <p:nvSpPr>
          <p:cNvPr id="13" name="Slide Number Placeholder 4">
            <a:extLst>
              <a:ext uri="{FF2B5EF4-FFF2-40B4-BE49-F238E27FC236}">
                <a16:creationId xmlns:a16="http://schemas.microsoft.com/office/drawing/2014/main" id="{4B493474-7A3B-4AB8-8101-481B61350F15}"/>
              </a:ext>
            </a:extLst>
          </p:cNvPr>
          <p:cNvSpPr>
            <a:spLocks noGrp="1"/>
          </p:cNvSpPr>
          <p:nvPr>
            <p:ph type="sldNum" sz="quarter" idx="12"/>
          </p:nvPr>
        </p:nvSpPr>
        <p:spPr/>
        <p:txBody>
          <a:bodyPr/>
          <a:lstStyle/>
          <a:p>
            <a:pPr>
              <a:defRPr/>
            </a:pPr>
            <a:fld id="{1F64464D-8F47-4AFF-ACF5-3DE766365BEC}" type="slidenum">
              <a:rPr lang="en-US" altLang="en-US"/>
              <a:pPr>
                <a:defRPr/>
              </a:pPr>
              <a:t>19</a:t>
            </a:fld>
            <a:endParaRPr lang="en-US" altLang="en-US"/>
          </a:p>
        </p:txBody>
      </p:sp>
      <p:sp>
        <p:nvSpPr>
          <p:cNvPr id="37892" name="Rectangle 2"/>
          <p:cNvSpPr>
            <a:spLocks noGrp="1" noChangeArrowheads="1"/>
          </p:cNvSpPr>
          <p:nvPr>
            <p:ph type="title"/>
          </p:nvPr>
        </p:nvSpPr>
        <p:spPr>
          <a:xfrm>
            <a:off x="1066800" y="381000"/>
            <a:ext cx="7620000" cy="762000"/>
          </a:xfrm>
        </p:spPr>
        <p:txBody>
          <a:bodyPr/>
          <a:lstStyle/>
          <a:p>
            <a:pPr eaLnBrk="1" hangingPunct="1"/>
            <a:r>
              <a:rPr lang="en-GB" altLang="en-US" b="1" smtClean="0">
                <a:latin typeface="Tahoma" panose="020B0604030504040204" pitchFamily="34" charset="0"/>
                <a:cs typeface="Times New Roman" panose="02020603050405020304" pitchFamily="18" charset="0"/>
              </a:rPr>
              <a:t> </a:t>
            </a:r>
            <a:r>
              <a:rPr lang="en-GB" altLang="en-US" smtClean="0">
                <a:cs typeface="Times New Roman" panose="02020603050405020304" pitchFamily="18" charset="0"/>
              </a:rPr>
              <a:t>Rosenblatt</a:t>
            </a:r>
            <a:r>
              <a:rPr lang="en-GB" altLang="en-US" smtClean="0">
                <a:latin typeface="Tahoma" panose="020B0604030504040204" pitchFamily="34" charset="0"/>
                <a:cs typeface="Times New Roman" panose="02020603050405020304" pitchFamily="18" charset="0"/>
              </a:rPr>
              <a:t>’</a:t>
            </a:r>
            <a:r>
              <a:rPr lang="en-GB" altLang="en-US" smtClean="0">
                <a:cs typeface="Times New Roman" panose="02020603050405020304" pitchFamily="18" charset="0"/>
              </a:rPr>
              <a:t>s Perceptrons</a:t>
            </a:r>
            <a:endParaRPr lang="en-GB" altLang="en-US" smtClean="0"/>
          </a:p>
        </p:txBody>
      </p:sp>
      <p:sp>
        <p:nvSpPr>
          <p:cNvPr id="37893"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4"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5"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endParaRPr lang="en-GB" altLang="en-US" sz="4000" i="1">
              <a:cs typeface="Times New Roman" panose="02020603050405020304" pitchFamily="18" charset="0"/>
            </a:endParaRPr>
          </a:p>
        </p:txBody>
      </p:sp>
      <p:graphicFrame>
        <p:nvGraphicFramePr>
          <p:cNvPr id="37896"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37904"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7" name="Rectangle 7"/>
          <p:cNvSpPr>
            <a:spLocks noChangeArrowheads="1"/>
          </p:cNvSpPr>
          <p:nvPr/>
        </p:nvSpPr>
        <p:spPr bwMode="auto">
          <a:xfrm>
            <a:off x="914400" y="1600200"/>
            <a:ext cx="74676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GB" altLang="en-US" sz="2400" b="0"/>
              <a:t>Learning cycles for the perceptron above.  Note the initial weights are selected at random:</a:t>
            </a:r>
          </a:p>
          <a:p>
            <a:pPr>
              <a:spcBef>
                <a:spcPct val="50000"/>
              </a:spcBef>
              <a:buFontTx/>
              <a:buNone/>
            </a:pPr>
            <a:endParaRPr lang="en-GB" altLang="en-US" sz="2400" b="0"/>
          </a:p>
          <a:p>
            <a:pPr>
              <a:spcBef>
                <a:spcPct val="50000"/>
              </a:spcBef>
              <a:buFontTx/>
              <a:buNone/>
            </a:pPr>
            <a:r>
              <a:rPr lang="en-GB" altLang="en-US" u="sng"/>
              <a:t>Step 1.</a:t>
            </a:r>
            <a:r>
              <a:rPr lang="en-GB" altLang="en-US" sz="2400" b="0"/>
              <a:t>  Input is </a:t>
            </a:r>
            <a:r>
              <a:rPr lang="en-GB" altLang="en-US" sz="2400" i="1"/>
              <a:t>x</a:t>
            </a:r>
            <a:r>
              <a:rPr lang="en-GB" altLang="en-US" sz="2400" i="1" baseline="-25000"/>
              <a:t>1</a:t>
            </a:r>
            <a:r>
              <a:rPr lang="en-GB" altLang="en-US" sz="2400" i="1"/>
              <a:t> </a:t>
            </a:r>
            <a:r>
              <a:rPr lang="en-GB" altLang="en-US" sz="2400" b="0"/>
              <a:t>and the desired output is </a:t>
            </a:r>
            <a:r>
              <a:rPr lang="en-GB" altLang="en-US" sz="2400" i="1"/>
              <a:t>d</a:t>
            </a:r>
            <a:r>
              <a:rPr lang="en-GB" altLang="en-US" sz="2400" i="1" baseline="-25000"/>
              <a:t>1</a:t>
            </a:r>
            <a:r>
              <a:rPr lang="en-GB" altLang="en-US" sz="2400" b="0"/>
              <a:t>:</a:t>
            </a:r>
          </a:p>
        </p:txBody>
      </p:sp>
      <p:graphicFrame>
        <p:nvGraphicFramePr>
          <p:cNvPr id="37898" name="Object 8"/>
          <p:cNvGraphicFramePr>
            <a:graphicFrameLocks noChangeAspect="1"/>
          </p:cNvGraphicFramePr>
          <p:nvPr/>
        </p:nvGraphicFramePr>
        <p:xfrm>
          <a:off x="2543175" y="2590800"/>
          <a:ext cx="3143250" cy="609600"/>
        </p:xfrm>
        <a:graphic>
          <a:graphicData uri="http://schemas.openxmlformats.org/presentationml/2006/ole">
            <mc:AlternateContent xmlns:mc="http://schemas.openxmlformats.org/markup-compatibility/2006">
              <mc:Choice xmlns:v="urn:schemas-microsoft-com:vml" Requires="v">
                <p:oleObj spid="_x0000_s37905" name="Equation" r:id="rId6" imgW="1244600" imgH="228600" progId="Equation.3">
                  <p:embed/>
                </p:oleObj>
              </mc:Choice>
              <mc:Fallback>
                <p:oleObj name="Equation" r:id="rId6" imgW="124460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3175" y="2590800"/>
                        <a:ext cx="31432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9" name="Object 9"/>
          <p:cNvGraphicFramePr>
            <a:graphicFrameLocks noChangeAspect="1"/>
          </p:cNvGraphicFramePr>
          <p:nvPr/>
        </p:nvGraphicFramePr>
        <p:xfrm>
          <a:off x="1746250" y="3849688"/>
          <a:ext cx="6337300" cy="1625600"/>
        </p:xfrm>
        <a:graphic>
          <a:graphicData uri="http://schemas.openxmlformats.org/presentationml/2006/ole">
            <mc:AlternateContent xmlns:mc="http://schemas.openxmlformats.org/markup-compatibility/2006">
              <mc:Choice xmlns:v="urn:schemas-microsoft-com:vml" Requires="v">
                <p:oleObj spid="_x0000_s37906" name="Equation" r:id="rId8" imgW="2933700" imgH="1028700" progId="Equation.3">
                  <p:embed/>
                </p:oleObj>
              </mc:Choice>
              <mc:Fallback>
                <p:oleObj name="Equation" r:id="rId8" imgW="2933700" imgH="10287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6250" y="3849688"/>
                        <a:ext cx="6337300" cy="1625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0" name="Text Box 10"/>
          <p:cNvSpPr txBox="1">
            <a:spLocks noChangeArrowheads="1"/>
          </p:cNvSpPr>
          <p:nvPr/>
        </p:nvSpPr>
        <p:spPr bwMode="auto">
          <a:xfrm>
            <a:off x="381000" y="5486400"/>
            <a:ext cx="8763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b="0"/>
              <a:t>Correction in this step is necessary since </a:t>
            </a:r>
            <a:r>
              <a:rPr lang="en-GB" altLang="en-US" sz="2400" i="1"/>
              <a:t>d</a:t>
            </a:r>
            <a:r>
              <a:rPr lang="en-GB" altLang="en-US" sz="2400" i="1" baseline="-25000"/>
              <a:t>1</a:t>
            </a:r>
            <a:r>
              <a:rPr lang="en-GB" altLang="en-US" sz="2400" i="1"/>
              <a:t>=-1</a:t>
            </a:r>
            <a:r>
              <a:rPr lang="en-GB" altLang="en-US" sz="2400" b="0"/>
              <a:t> and the input of the </a:t>
            </a:r>
            <a:r>
              <a:rPr lang="en-GB" altLang="en-US" sz="2400" b="0" u="sng"/>
              <a:t>perceptron in response to </a:t>
            </a:r>
            <a:r>
              <a:rPr lang="en-GB" altLang="en-US" sz="2400" i="1" u="sng"/>
              <a:t>x</a:t>
            </a:r>
            <a:r>
              <a:rPr lang="en-GB" altLang="en-US" sz="2400" i="1" u="sng" baseline="-25000"/>
              <a:t>1</a:t>
            </a:r>
            <a:r>
              <a:rPr lang="en-GB" altLang="en-US" sz="2400" b="0" u="sng"/>
              <a:t> is </a:t>
            </a:r>
            <a:r>
              <a:rPr lang="en-GB" altLang="en-US" sz="2400" i="1" u="sng"/>
              <a:t>3.5</a:t>
            </a:r>
            <a:r>
              <a:rPr lang="en-GB" altLang="en-US" sz="2400" b="0" u="sng"/>
              <a:t>; the error signal is </a:t>
            </a:r>
            <a:r>
              <a:rPr lang="en-GB" altLang="en-US" sz="2400" i="1" u="sng"/>
              <a:t>r </a:t>
            </a:r>
            <a:r>
              <a:rPr lang="en-GB" altLang="en-US" sz="2400" i="1" u="sng">
                <a:sym typeface="Symbol" panose="05050102010706020507" pitchFamily="18" charset="2"/>
              </a:rPr>
              <a:t> -1-1</a:t>
            </a:r>
            <a:r>
              <a:rPr lang="en-GB" altLang="en-US" sz="2400" b="0" u="sng">
                <a:sym typeface="Symbol" panose="05050102010706020507" pitchFamily="18" charset="2"/>
              </a:rPr>
              <a:t> </a:t>
            </a:r>
            <a:r>
              <a:rPr lang="en-GB" altLang="en-US" sz="2400" i="1" u="sng">
                <a:sym typeface="Symbol" panose="05050102010706020507" pitchFamily="18" charset="2"/>
              </a:rPr>
              <a:t>= -2</a:t>
            </a:r>
            <a:endParaRPr lang="en-GB" altLang="en-US" sz="2400" i="1"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2">
            <a:extLst>
              <a:ext uri="{FF2B5EF4-FFF2-40B4-BE49-F238E27FC236}">
                <a16:creationId xmlns:a16="http://schemas.microsoft.com/office/drawing/2014/main" id="{5667F512-5F50-4BAB-B1C5-7AC991292D47}"/>
              </a:ext>
            </a:extLst>
          </p:cNvPr>
          <p:cNvSpPr>
            <a:spLocks noGrp="1"/>
          </p:cNvSpPr>
          <p:nvPr>
            <p:ph type="ftr" sz="quarter" idx="11"/>
          </p:nvPr>
        </p:nvSpPr>
        <p:spPr/>
        <p:txBody>
          <a:bodyPr/>
          <a:lstStyle/>
          <a:p>
            <a:pPr>
              <a:defRPr/>
            </a:pPr>
            <a:r>
              <a:rPr lang="en-US" altLang="en-US"/>
              <a:t>Dr. M. S. Uddin, CSE Dept, JU</a:t>
            </a:r>
          </a:p>
        </p:txBody>
      </p:sp>
      <p:sp>
        <p:nvSpPr>
          <p:cNvPr id="11" name="Slide Number Placeholder 3">
            <a:extLst>
              <a:ext uri="{FF2B5EF4-FFF2-40B4-BE49-F238E27FC236}">
                <a16:creationId xmlns:a16="http://schemas.microsoft.com/office/drawing/2014/main" id="{5E261DF2-EF6C-4223-8435-E4075B8DB98D}"/>
              </a:ext>
            </a:extLst>
          </p:cNvPr>
          <p:cNvSpPr>
            <a:spLocks noGrp="1"/>
          </p:cNvSpPr>
          <p:nvPr>
            <p:ph type="sldNum" sz="quarter" idx="12"/>
          </p:nvPr>
        </p:nvSpPr>
        <p:spPr/>
        <p:txBody>
          <a:bodyPr/>
          <a:lstStyle/>
          <a:p>
            <a:pPr>
              <a:defRPr/>
            </a:pPr>
            <a:fld id="{BF9BEBF6-3C2F-49CE-AA29-C0D1E3AFAC31}" type="slidenum">
              <a:rPr lang="en-US" altLang="en-US"/>
              <a:pPr>
                <a:defRPr/>
              </a:pPr>
              <a:t>2</a:t>
            </a:fld>
            <a:endParaRPr lang="en-US" altLang="en-US"/>
          </a:p>
        </p:txBody>
      </p:sp>
      <p:sp>
        <p:nvSpPr>
          <p:cNvPr id="6148" name="Rectangle 1026"/>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6149" name="Rectangle 1027"/>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Tahoma" panose="020B0604030504040204" pitchFamily="34" charset="0"/>
              </a:defRPr>
            </a:lvl1pPr>
            <a:lvl2pPr marL="914400" indent="-457200">
              <a:defRPr sz="3200" b="1">
                <a:solidFill>
                  <a:schemeClr val="tx1"/>
                </a:solidFill>
                <a:latin typeface="Tahoma" panose="020B0604030504040204" pitchFamily="34" charset="0"/>
              </a:defRPr>
            </a:lvl2pPr>
            <a:lvl3pPr marL="1371600" indent="-457200">
              <a:defRPr sz="3200" b="1">
                <a:solidFill>
                  <a:schemeClr val="tx1"/>
                </a:solidFill>
                <a:latin typeface="Tahoma" panose="020B0604030504040204" pitchFamily="34" charset="0"/>
              </a:defRPr>
            </a:lvl3pPr>
            <a:lvl4pPr marL="1828800" indent="-457200">
              <a:defRPr sz="3200" b="1">
                <a:solidFill>
                  <a:schemeClr val="tx1"/>
                </a:solidFill>
                <a:latin typeface="Tahoma" panose="020B0604030504040204" pitchFamily="34" charset="0"/>
              </a:defRPr>
            </a:lvl4pPr>
            <a:lvl5pPr marL="2286000" indent="-457200">
              <a:defRPr sz="3200" b="1">
                <a:solidFill>
                  <a:schemeClr val="tx1"/>
                </a:solidFill>
                <a:latin typeface="Tahoma" panose="020B0604030504040204" pitchFamily="34" charset="0"/>
              </a:defRPr>
            </a:lvl5pPr>
            <a:lvl6pPr marL="2743200" indent="-457200" eaLnBrk="0" fontAlgn="base" hangingPunct="0">
              <a:spcBef>
                <a:spcPct val="0"/>
              </a:spcBef>
              <a:spcAft>
                <a:spcPct val="0"/>
              </a:spcAft>
              <a:defRPr sz="3200" b="1">
                <a:solidFill>
                  <a:schemeClr val="tx1"/>
                </a:solidFill>
                <a:latin typeface="Tahoma" panose="020B0604030504040204" pitchFamily="34" charset="0"/>
              </a:defRPr>
            </a:lvl6pPr>
            <a:lvl7pPr marL="3200400" indent="-457200" eaLnBrk="0" fontAlgn="base" hangingPunct="0">
              <a:spcBef>
                <a:spcPct val="0"/>
              </a:spcBef>
              <a:spcAft>
                <a:spcPct val="0"/>
              </a:spcAft>
              <a:defRPr sz="3200" b="1">
                <a:solidFill>
                  <a:schemeClr val="tx1"/>
                </a:solidFill>
                <a:latin typeface="Tahoma" panose="020B0604030504040204" pitchFamily="34" charset="0"/>
              </a:defRPr>
            </a:lvl7pPr>
            <a:lvl8pPr marL="3657600" indent="-457200" eaLnBrk="0" fontAlgn="base" hangingPunct="0">
              <a:spcBef>
                <a:spcPct val="0"/>
              </a:spcBef>
              <a:spcAft>
                <a:spcPct val="0"/>
              </a:spcAft>
              <a:defRPr sz="3200" b="1">
                <a:solidFill>
                  <a:schemeClr val="tx1"/>
                </a:solidFill>
                <a:latin typeface="Tahoma" panose="020B0604030504040204" pitchFamily="34" charset="0"/>
              </a:defRPr>
            </a:lvl8pPr>
            <a:lvl9pPr marL="4114800" indent="-457200" eaLnBrk="0" fontAlgn="base" hangingPunct="0">
              <a:spcBef>
                <a:spcPct val="0"/>
              </a:spcBef>
              <a:spcAft>
                <a:spcPct val="0"/>
              </a:spcAft>
              <a:defRPr sz="3200" b="1">
                <a:solidFill>
                  <a:schemeClr val="tx1"/>
                </a:solidFill>
                <a:latin typeface="Tahoma" panose="020B0604030504040204" pitchFamily="34" charset="0"/>
              </a:defRPr>
            </a:lvl9pPr>
          </a:lstStyle>
          <a:p>
            <a:pPr algn="just" eaLnBrk="1" hangingPunct="1">
              <a:spcBef>
                <a:spcPct val="50000"/>
              </a:spcBef>
              <a:buClr>
                <a:srgbClr val="FD1B03"/>
              </a:buClr>
              <a:buFont typeface="Wingdings" panose="05000000000000000000" pitchFamily="2" charset="2"/>
              <a:buChar char="v"/>
            </a:pPr>
            <a:endParaRPr lang="en-US" altLang="en-US" sz="2400"/>
          </a:p>
        </p:txBody>
      </p:sp>
      <p:sp>
        <p:nvSpPr>
          <p:cNvPr id="6150" name="Text Box 1030"/>
          <p:cNvSpPr txBox="1">
            <a:spLocks noChangeArrowheads="1"/>
          </p:cNvSpPr>
          <p:nvPr/>
        </p:nvSpPr>
        <p:spPr bwMode="auto">
          <a:xfrm>
            <a:off x="609600" y="4556125"/>
            <a:ext cx="8001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0">
                <a:latin typeface="Tahoma" panose="020B0604030504040204" pitchFamily="34" charset="0"/>
              </a:rPr>
              <a:t>-</a:t>
            </a:r>
            <a:r>
              <a:rPr lang="en-US" altLang="en-US" sz="2000" b="0">
                <a:solidFill>
                  <a:schemeClr val="bg1"/>
                </a:solidFill>
                <a:latin typeface="Tahoma" panose="020B0604030504040204" pitchFamily="34" charset="0"/>
              </a:rPr>
              <a:t> </a:t>
            </a:r>
            <a:r>
              <a:rPr lang="en-US" altLang="en-US" sz="2000" b="0">
                <a:latin typeface="Tahoma" panose="020B0604030504040204" pitchFamily="34" charset="0"/>
              </a:rPr>
              <a:t>Neural Networks can be :</a:t>
            </a:r>
          </a:p>
          <a:p>
            <a:pPr>
              <a:spcBef>
                <a:spcPct val="0"/>
              </a:spcBef>
              <a:buFontTx/>
              <a:buNone/>
            </a:pPr>
            <a:r>
              <a:rPr lang="en-US" altLang="en-US" sz="2000" b="0">
                <a:latin typeface="Tahoma" panose="020B0604030504040204" pitchFamily="34" charset="0"/>
              </a:rPr>
              <a:t>	- Biological models</a:t>
            </a:r>
          </a:p>
          <a:p>
            <a:pPr>
              <a:spcBef>
                <a:spcPct val="0"/>
              </a:spcBef>
              <a:buFontTx/>
              <a:buNone/>
            </a:pPr>
            <a:r>
              <a:rPr lang="en-US" altLang="en-US" sz="2000" b="0">
                <a:latin typeface="Tahoma" panose="020B0604030504040204" pitchFamily="34" charset="0"/>
              </a:rPr>
              <a:t>	- Artificial models</a:t>
            </a:r>
          </a:p>
          <a:p>
            <a:pPr>
              <a:spcBef>
                <a:spcPct val="0"/>
              </a:spcBef>
              <a:buFontTx/>
              <a:buNone/>
            </a:pPr>
            <a:endParaRPr lang="en-US" altLang="en-US" sz="2000" b="0">
              <a:latin typeface="Tahoma" panose="020B0604030504040204" pitchFamily="34" charset="0"/>
            </a:endParaRPr>
          </a:p>
          <a:p>
            <a:pPr algn="just">
              <a:spcBef>
                <a:spcPct val="0"/>
              </a:spcBef>
              <a:buFontTx/>
              <a:buNone/>
            </a:pPr>
            <a:r>
              <a:rPr lang="en-US" altLang="en-US" sz="2000" b="0">
                <a:latin typeface="Tahoma" panose="020B0604030504040204" pitchFamily="34" charset="0"/>
              </a:rPr>
              <a:t>- Desire to produce artificial systems capable of</a:t>
            </a:r>
          </a:p>
          <a:p>
            <a:pPr algn="just">
              <a:spcBef>
                <a:spcPct val="0"/>
              </a:spcBef>
              <a:buFontTx/>
              <a:buNone/>
            </a:pPr>
            <a:r>
              <a:rPr lang="en-US" altLang="en-US" sz="2000" b="0">
                <a:latin typeface="Tahoma" panose="020B0604030504040204" pitchFamily="34" charset="0"/>
              </a:rPr>
              <a:t>  sophisticated computations</a:t>
            </a:r>
            <a:r>
              <a:rPr lang="en-US" altLang="en-US" sz="2000" b="0">
                <a:solidFill>
                  <a:srgbClr val="FD1B03"/>
                </a:solidFill>
                <a:latin typeface="Tahoma" panose="020B0604030504040204" pitchFamily="34" charset="0"/>
              </a:rPr>
              <a:t> similar to the human brain.</a:t>
            </a:r>
          </a:p>
        </p:txBody>
      </p:sp>
      <p:sp>
        <p:nvSpPr>
          <p:cNvPr id="6151" name="Text Box 1031"/>
          <p:cNvSpPr txBox="1">
            <a:spLocks noChangeArrowheads="1"/>
          </p:cNvSpPr>
          <p:nvPr/>
        </p:nvSpPr>
        <p:spPr bwMode="auto">
          <a:xfrm>
            <a:off x="3014663" y="236538"/>
            <a:ext cx="2768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solidFill>
                  <a:srgbClr val="FD1B03"/>
                </a:solidFill>
                <a:latin typeface="Tahoma" panose="020B0604030504040204" pitchFamily="34" charset="0"/>
              </a:rPr>
              <a:t>Introduction</a:t>
            </a:r>
          </a:p>
        </p:txBody>
      </p:sp>
      <p:sp>
        <p:nvSpPr>
          <p:cNvPr id="6152" name="Rectangle 1032"/>
          <p:cNvSpPr>
            <a:spLocks noChangeArrowheads="1"/>
          </p:cNvSpPr>
          <p:nvPr/>
        </p:nvSpPr>
        <p:spPr bwMode="auto">
          <a:xfrm>
            <a:off x="609600" y="1295400"/>
            <a:ext cx="8153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r>
              <a:rPr lang="en-US" altLang="ja-JP" sz="2000" b="0">
                <a:solidFill>
                  <a:srgbClr val="FD1B03"/>
                </a:solidFill>
                <a:latin typeface="Tahoma" panose="020B0604030504040204" pitchFamily="34" charset="0"/>
                <a:ea typeface="MS PGothic" panose="020B0600070205080204" pitchFamily="34" charset="-128"/>
              </a:rPr>
              <a:t>A neural network</a:t>
            </a:r>
            <a:r>
              <a:rPr lang="en-US" altLang="ja-JP" sz="2000" b="0">
                <a:latin typeface="Tahoma" panose="020B0604030504040204" pitchFamily="34" charset="0"/>
                <a:ea typeface="MS PGothic" panose="020B0600070205080204" pitchFamily="34" charset="-128"/>
              </a:rPr>
              <a:t> can be defined as a model of reasoning based on the human brain. The brain consists of a densely interconnected set of nerve cells, or basic information-processing units, called neurons. </a:t>
            </a:r>
          </a:p>
        </p:txBody>
      </p:sp>
      <p:sp>
        <p:nvSpPr>
          <p:cNvPr id="6153" name="Rectangle 1033"/>
          <p:cNvSpPr>
            <a:spLocks noChangeArrowheads="1"/>
          </p:cNvSpPr>
          <p:nvPr/>
        </p:nvSpPr>
        <p:spPr bwMode="auto">
          <a:xfrm>
            <a:off x="609600" y="2362200"/>
            <a:ext cx="8153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b="0">
                <a:solidFill>
                  <a:srgbClr val="FD1B03"/>
                </a:solidFill>
                <a:latin typeface="Tahoma" panose="020B0604030504040204" pitchFamily="34" charset="0"/>
              </a:rPr>
              <a:t>Neuron</a:t>
            </a:r>
          </a:p>
          <a:p>
            <a:pPr>
              <a:spcBef>
                <a:spcPct val="50000"/>
              </a:spcBef>
              <a:buFontTx/>
              <a:buNone/>
            </a:pPr>
            <a:r>
              <a:rPr lang="en-US" altLang="en-US" sz="2000" b="0">
                <a:latin typeface="Tahoma" panose="020B0604030504040204" pitchFamily="34" charset="0"/>
              </a:rPr>
              <a:t>- The cell that perform information processing in the brain.</a:t>
            </a:r>
          </a:p>
        </p:txBody>
      </p:sp>
      <p:pic>
        <p:nvPicPr>
          <p:cNvPr id="6154" name="Picture 1034" descr="rep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657600"/>
            <a:ext cx="396240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a:extLst>
              <a:ext uri="{FF2B5EF4-FFF2-40B4-BE49-F238E27FC236}">
                <a16:creationId xmlns:a16="http://schemas.microsoft.com/office/drawing/2014/main" id="{99B588EC-A9C9-450D-89A2-403B51026EFA}"/>
              </a:ext>
            </a:extLst>
          </p:cNvPr>
          <p:cNvSpPr>
            <a:spLocks noGrp="1"/>
          </p:cNvSpPr>
          <p:nvPr>
            <p:ph type="ftr" sz="quarter" idx="11"/>
          </p:nvPr>
        </p:nvSpPr>
        <p:spPr/>
        <p:txBody>
          <a:bodyPr/>
          <a:lstStyle/>
          <a:p>
            <a:pPr>
              <a:defRPr/>
            </a:pPr>
            <a:r>
              <a:rPr lang="en-US" altLang="en-US"/>
              <a:t>Dr. M. S. Uddin, CSE Dept, JU</a:t>
            </a:r>
          </a:p>
        </p:txBody>
      </p:sp>
      <p:sp>
        <p:nvSpPr>
          <p:cNvPr id="11" name="Slide Number Placeholder 4">
            <a:extLst>
              <a:ext uri="{FF2B5EF4-FFF2-40B4-BE49-F238E27FC236}">
                <a16:creationId xmlns:a16="http://schemas.microsoft.com/office/drawing/2014/main" id="{6C466B9A-EDD9-437E-83CC-D5A43CCF6A42}"/>
              </a:ext>
            </a:extLst>
          </p:cNvPr>
          <p:cNvSpPr>
            <a:spLocks noGrp="1"/>
          </p:cNvSpPr>
          <p:nvPr>
            <p:ph type="sldNum" sz="quarter" idx="12"/>
          </p:nvPr>
        </p:nvSpPr>
        <p:spPr/>
        <p:txBody>
          <a:bodyPr/>
          <a:lstStyle/>
          <a:p>
            <a:pPr>
              <a:defRPr/>
            </a:pPr>
            <a:fld id="{C7DBC05E-A5F3-4B3A-8180-90D59D54C026}" type="slidenum">
              <a:rPr lang="en-US" altLang="en-US"/>
              <a:pPr>
                <a:defRPr/>
              </a:pPr>
              <a:t>20</a:t>
            </a:fld>
            <a:endParaRPr lang="en-US" altLang="en-US"/>
          </a:p>
        </p:txBody>
      </p:sp>
      <p:sp>
        <p:nvSpPr>
          <p:cNvPr id="39940" name="Rectangle 2"/>
          <p:cNvSpPr>
            <a:spLocks noGrp="1" noChangeArrowheads="1"/>
          </p:cNvSpPr>
          <p:nvPr>
            <p:ph type="title"/>
          </p:nvPr>
        </p:nvSpPr>
        <p:spPr>
          <a:xfrm>
            <a:off x="1066800" y="381000"/>
            <a:ext cx="7620000" cy="762000"/>
          </a:xfrm>
        </p:spPr>
        <p:txBody>
          <a:bodyPr/>
          <a:lstStyle/>
          <a:p>
            <a:pPr eaLnBrk="1" hangingPunct="1"/>
            <a:r>
              <a:rPr lang="en-GB" altLang="en-US" b="1" smtClean="0">
                <a:latin typeface="Tahoma" panose="020B0604030504040204" pitchFamily="34" charset="0"/>
                <a:cs typeface="Times New Roman" panose="02020603050405020304" pitchFamily="18" charset="0"/>
              </a:rPr>
              <a:t> </a:t>
            </a:r>
            <a:r>
              <a:rPr lang="en-GB" altLang="en-US" smtClean="0">
                <a:cs typeface="Times New Roman" panose="02020603050405020304" pitchFamily="18" charset="0"/>
              </a:rPr>
              <a:t>Rosenblatt</a:t>
            </a:r>
            <a:r>
              <a:rPr lang="en-GB" altLang="en-US" smtClean="0">
                <a:latin typeface="Tahoma" panose="020B0604030504040204" pitchFamily="34" charset="0"/>
                <a:cs typeface="Times New Roman" panose="02020603050405020304" pitchFamily="18" charset="0"/>
              </a:rPr>
              <a:t>’</a:t>
            </a:r>
            <a:r>
              <a:rPr lang="en-GB" altLang="en-US" smtClean="0">
                <a:cs typeface="Times New Roman" panose="02020603050405020304" pitchFamily="18" charset="0"/>
              </a:rPr>
              <a:t>s Perceptrons</a:t>
            </a:r>
            <a:endParaRPr lang="en-GB" altLang="en-US" smtClean="0"/>
          </a:p>
        </p:txBody>
      </p:sp>
      <p:sp>
        <p:nvSpPr>
          <p:cNvPr id="39941"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2"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3"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endParaRPr lang="en-GB" altLang="en-US" sz="4000" i="1">
              <a:cs typeface="Times New Roman" panose="02020603050405020304" pitchFamily="18" charset="0"/>
            </a:endParaRPr>
          </a:p>
        </p:txBody>
      </p:sp>
      <p:graphicFrame>
        <p:nvGraphicFramePr>
          <p:cNvPr id="39944"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39949"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7"/>
          <p:cNvSpPr>
            <a:spLocks noChangeArrowheads="1"/>
          </p:cNvSpPr>
          <p:nvPr/>
        </p:nvSpPr>
        <p:spPr bwMode="auto">
          <a:xfrm>
            <a:off x="914400" y="16002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GB" altLang="en-US" u="sng"/>
              <a:t>Step 1 (contd).</a:t>
            </a:r>
            <a:r>
              <a:rPr lang="en-GB" altLang="en-US" sz="2400" b="0"/>
              <a:t>  The updated weight vector is</a:t>
            </a:r>
          </a:p>
        </p:txBody>
      </p:sp>
      <p:graphicFrame>
        <p:nvGraphicFramePr>
          <p:cNvPr id="39946" name="Object 8"/>
          <p:cNvGraphicFramePr>
            <a:graphicFrameLocks noChangeAspect="1"/>
          </p:cNvGraphicFramePr>
          <p:nvPr/>
        </p:nvGraphicFramePr>
        <p:xfrm>
          <a:off x="609600" y="2438400"/>
          <a:ext cx="8229600" cy="4114800"/>
        </p:xfrm>
        <a:graphic>
          <a:graphicData uri="http://schemas.openxmlformats.org/presentationml/2006/ole">
            <mc:AlternateContent xmlns:mc="http://schemas.openxmlformats.org/markup-compatibility/2006">
              <mc:Choice xmlns:v="urn:schemas-microsoft-com:vml" Requires="v">
                <p:oleObj spid="_x0000_s39950" name="Equation" r:id="rId6" imgW="3759200" imgH="1930400" progId="Equation.3">
                  <p:embed/>
                </p:oleObj>
              </mc:Choice>
              <mc:Fallback>
                <p:oleObj name="Equation" r:id="rId6" imgW="3759200" imgH="19304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2438400"/>
                        <a:ext cx="8229600" cy="41148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a:extLst>
              <a:ext uri="{FF2B5EF4-FFF2-40B4-BE49-F238E27FC236}">
                <a16:creationId xmlns:a16="http://schemas.microsoft.com/office/drawing/2014/main" id="{4A81460A-88FB-41AA-8339-37A243B352A7}"/>
              </a:ext>
            </a:extLst>
          </p:cNvPr>
          <p:cNvSpPr>
            <a:spLocks noGrp="1"/>
          </p:cNvSpPr>
          <p:nvPr>
            <p:ph type="ftr" sz="quarter" idx="11"/>
          </p:nvPr>
        </p:nvSpPr>
        <p:spPr/>
        <p:txBody>
          <a:bodyPr/>
          <a:lstStyle/>
          <a:p>
            <a:pPr>
              <a:defRPr/>
            </a:pPr>
            <a:r>
              <a:rPr lang="en-US" altLang="en-US"/>
              <a:t>Dr. M. S. Uddin, CSE Dept, JU</a:t>
            </a:r>
          </a:p>
        </p:txBody>
      </p:sp>
      <p:sp>
        <p:nvSpPr>
          <p:cNvPr id="11" name="Slide Number Placeholder 4">
            <a:extLst>
              <a:ext uri="{FF2B5EF4-FFF2-40B4-BE49-F238E27FC236}">
                <a16:creationId xmlns:a16="http://schemas.microsoft.com/office/drawing/2014/main" id="{9229CB95-0B34-4A3A-8302-22166A97500A}"/>
              </a:ext>
            </a:extLst>
          </p:cNvPr>
          <p:cNvSpPr>
            <a:spLocks noGrp="1"/>
          </p:cNvSpPr>
          <p:nvPr>
            <p:ph type="sldNum" sz="quarter" idx="12"/>
          </p:nvPr>
        </p:nvSpPr>
        <p:spPr/>
        <p:txBody>
          <a:bodyPr/>
          <a:lstStyle/>
          <a:p>
            <a:pPr>
              <a:defRPr/>
            </a:pPr>
            <a:fld id="{AB80C0B5-1F5B-4E21-B059-596FA669CC5C}" type="slidenum">
              <a:rPr lang="en-US" altLang="en-US"/>
              <a:pPr>
                <a:defRPr/>
              </a:pPr>
              <a:t>21</a:t>
            </a:fld>
            <a:endParaRPr lang="en-US" altLang="en-US"/>
          </a:p>
        </p:txBody>
      </p:sp>
      <p:sp>
        <p:nvSpPr>
          <p:cNvPr id="41988" name="Rectangle 2"/>
          <p:cNvSpPr>
            <a:spLocks noGrp="1" noChangeArrowheads="1"/>
          </p:cNvSpPr>
          <p:nvPr>
            <p:ph type="title"/>
          </p:nvPr>
        </p:nvSpPr>
        <p:spPr>
          <a:xfrm>
            <a:off x="1066800" y="381000"/>
            <a:ext cx="7620000" cy="762000"/>
          </a:xfrm>
        </p:spPr>
        <p:txBody>
          <a:bodyPr/>
          <a:lstStyle/>
          <a:p>
            <a:pPr eaLnBrk="1" hangingPunct="1"/>
            <a:r>
              <a:rPr lang="en-GB" altLang="en-US" b="1" smtClean="0">
                <a:latin typeface="Tahoma" panose="020B0604030504040204" pitchFamily="34" charset="0"/>
                <a:cs typeface="Times New Roman" panose="02020603050405020304" pitchFamily="18" charset="0"/>
              </a:rPr>
              <a:t> </a:t>
            </a:r>
            <a:r>
              <a:rPr lang="en-GB" altLang="en-US" smtClean="0">
                <a:cs typeface="Times New Roman" panose="02020603050405020304" pitchFamily="18" charset="0"/>
              </a:rPr>
              <a:t>Rosenblatt</a:t>
            </a:r>
            <a:r>
              <a:rPr lang="en-GB" altLang="en-US" smtClean="0">
                <a:latin typeface="Tahoma" panose="020B0604030504040204" pitchFamily="34" charset="0"/>
                <a:cs typeface="Times New Roman" panose="02020603050405020304" pitchFamily="18" charset="0"/>
              </a:rPr>
              <a:t>’</a:t>
            </a:r>
            <a:r>
              <a:rPr lang="en-GB" altLang="en-US" smtClean="0">
                <a:cs typeface="Times New Roman" panose="02020603050405020304" pitchFamily="18" charset="0"/>
              </a:rPr>
              <a:t>s Perceptrons</a:t>
            </a:r>
            <a:endParaRPr lang="en-GB" altLang="en-US" smtClean="0"/>
          </a:p>
        </p:txBody>
      </p:sp>
      <p:sp>
        <p:nvSpPr>
          <p:cNvPr id="41989"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0"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1"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endParaRPr lang="en-GB" altLang="en-US" sz="4000" i="1">
              <a:cs typeface="Times New Roman" panose="02020603050405020304" pitchFamily="18" charset="0"/>
            </a:endParaRPr>
          </a:p>
        </p:txBody>
      </p:sp>
      <p:graphicFrame>
        <p:nvGraphicFramePr>
          <p:cNvPr id="41992"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41997"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3" name="Rectangle 7"/>
          <p:cNvSpPr>
            <a:spLocks noChangeArrowheads="1"/>
          </p:cNvSpPr>
          <p:nvPr/>
        </p:nvSpPr>
        <p:spPr bwMode="auto">
          <a:xfrm>
            <a:off x="914400" y="16002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GB" altLang="en-US" u="sng"/>
              <a:t>Step 1 (contd).</a:t>
            </a:r>
            <a:r>
              <a:rPr lang="en-GB" altLang="en-US" sz="2400" b="0"/>
              <a:t>  The updated weight vector is</a:t>
            </a:r>
          </a:p>
        </p:txBody>
      </p:sp>
      <p:graphicFrame>
        <p:nvGraphicFramePr>
          <p:cNvPr id="41994" name="Object 8"/>
          <p:cNvGraphicFramePr>
            <a:graphicFrameLocks noChangeAspect="1"/>
          </p:cNvGraphicFramePr>
          <p:nvPr/>
        </p:nvGraphicFramePr>
        <p:xfrm>
          <a:off x="1457325" y="2438400"/>
          <a:ext cx="6534150" cy="4114800"/>
        </p:xfrm>
        <a:graphic>
          <a:graphicData uri="http://schemas.openxmlformats.org/presentationml/2006/ole">
            <mc:AlternateContent xmlns:mc="http://schemas.openxmlformats.org/markup-compatibility/2006">
              <mc:Choice xmlns:v="urn:schemas-microsoft-com:vml" Requires="v">
                <p:oleObj spid="_x0000_s41998" name="Equation" r:id="rId6" imgW="2984500" imgH="1930400" progId="Equation.3">
                  <p:embed/>
                </p:oleObj>
              </mc:Choice>
              <mc:Fallback>
                <p:oleObj name="Equation" r:id="rId6" imgW="2984500" imgH="19304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7325" y="2438400"/>
                        <a:ext cx="6534150" cy="41148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a:extLst>
              <a:ext uri="{FF2B5EF4-FFF2-40B4-BE49-F238E27FC236}">
                <a16:creationId xmlns:a16="http://schemas.microsoft.com/office/drawing/2014/main" id="{D897C78A-0927-4DF2-9045-19492DF42DEE}"/>
              </a:ext>
            </a:extLst>
          </p:cNvPr>
          <p:cNvSpPr>
            <a:spLocks noGrp="1"/>
          </p:cNvSpPr>
          <p:nvPr>
            <p:ph type="ftr" sz="quarter" idx="11"/>
          </p:nvPr>
        </p:nvSpPr>
        <p:spPr/>
        <p:txBody>
          <a:bodyPr/>
          <a:lstStyle/>
          <a:p>
            <a:pPr>
              <a:defRPr/>
            </a:pPr>
            <a:r>
              <a:rPr lang="en-US" altLang="en-US"/>
              <a:t>Dr. M. S. Uddin, CSE Dept, JU</a:t>
            </a:r>
          </a:p>
        </p:txBody>
      </p:sp>
      <p:sp>
        <p:nvSpPr>
          <p:cNvPr id="13" name="Slide Number Placeholder 4">
            <a:extLst>
              <a:ext uri="{FF2B5EF4-FFF2-40B4-BE49-F238E27FC236}">
                <a16:creationId xmlns:a16="http://schemas.microsoft.com/office/drawing/2014/main" id="{EEA6CEAE-5C1E-4536-9911-1F3FB7F45ED3}"/>
              </a:ext>
            </a:extLst>
          </p:cNvPr>
          <p:cNvSpPr>
            <a:spLocks noGrp="1"/>
          </p:cNvSpPr>
          <p:nvPr>
            <p:ph type="sldNum" sz="quarter" idx="12"/>
          </p:nvPr>
        </p:nvSpPr>
        <p:spPr/>
        <p:txBody>
          <a:bodyPr/>
          <a:lstStyle/>
          <a:p>
            <a:pPr>
              <a:defRPr/>
            </a:pPr>
            <a:fld id="{E81E5727-D49A-42EC-8074-AF11FCCECAFB}" type="slidenum">
              <a:rPr lang="en-US" altLang="en-US"/>
              <a:pPr>
                <a:defRPr/>
              </a:pPr>
              <a:t>22</a:t>
            </a:fld>
            <a:endParaRPr lang="en-US" altLang="en-US"/>
          </a:p>
        </p:txBody>
      </p:sp>
      <p:sp>
        <p:nvSpPr>
          <p:cNvPr id="44036" name="Rectangle 2"/>
          <p:cNvSpPr>
            <a:spLocks noGrp="1" noChangeArrowheads="1"/>
          </p:cNvSpPr>
          <p:nvPr>
            <p:ph type="title"/>
          </p:nvPr>
        </p:nvSpPr>
        <p:spPr>
          <a:xfrm>
            <a:off x="1066800" y="381000"/>
            <a:ext cx="7620000" cy="762000"/>
          </a:xfrm>
        </p:spPr>
        <p:txBody>
          <a:bodyPr/>
          <a:lstStyle/>
          <a:p>
            <a:pPr eaLnBrk="1" hangingPunct="1"/>
            <a:r>
              <a:rPr lang="en-GB" altLang="en-US" b="1" smtClean="0">
                <a:latin typeface="Tahoma" panose="020B0604030504040204" pitchFamily="34" charset="0"/>
                <a:cs typeface="Times New Roman" panose="02020603050405020304" pitchFamily="18" charset="0"/>
              </a:rPr>
              <a:t> </a:t>
            </a:r>
            <a:r>
              <a:rPr lang="en-GB" altLang="en-US" smtClean="0">
                <a:cs typeface="Times New Roman" panose="02020603050405020304" pitchFamily="18" charset="0"/>
              </a:rPr>
              <a:t>Rosenblatt</a:t>
            </a:r>
            <a:r>
              <a:rPr lang="en-GB" altLang="en-US" smtClean="0">
                <a:latin typeface="Tahoma" panose="020B0604030504040204" pitchFamily="34" charset="0"/>
                <a:cs typeface="Times New Roman" panose="02020603050405020304" pitchFamily="18" charset="0"/>
              </a:rPr>
              <a:t>’</a:t>
            </a:r>
            <a:r>
              <a:rPr lang="en-GB" altLang="en-US" smtClean="0">
                <a:cs typeface="Times New Roman" panose="02020603050405020304" pitchFamily="18" charset="0"/>
              </a:rPr>
              <a:t>s Perceptrons</a:t>
            </a:r>
            <a:endParaRPr lang="en-GB" altLang="en-US" smtClean="0"/>
          </a:p>
        </p:txBody>
      </p:sp>
      <p:sp>
        <p:nvSpPr>
          <p:cNvPr id="44037"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8"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9"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endParaRPr lang="en-GB" altLang="en-US" sz="4000" i="1">
              <a:cs typeface="Times New Roman" panose="02020603050405020304" pitchFamily="18" charset="0"/>
            </a:endParaRPr>
          </a:p>
        </p:txBody>
      </p:sp>
      <p:graphicFrame>
        <p:nvGraphicFramePr>
          <p:cNvPr id="44040"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44048"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1" name="Rectangle 7"/>
          <p:cNvSpPr>
            <a:spLocks noChangeArrowheads="1"/>
          </p:cNvSpPr>
          <p:nvPr/>
        </p:nvSpPr>
        <p:spPr bwMode="auto">
          <a:xfrm>
            <a:off x="914400" y="16002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GB" altLang="en-US" u="sng"/>
              <a:t>Step 2.</a:t>
            </a:r>
            <a:r>
              <a:rPr lang="en-GB" altLang="en-US" sz="2400" b="0"/>
              <a:t>  The updated weight vector </a:t>
            </a:r>
            <a:r>
              <a:rPr lang="en-GB" altLang="en-US" sz="2400" i="1"/>
              <a:t>w</a:t>
            </a:r>
            <a:r>
              <a:rPr lang="en-GB" altLang="en-US" sz="2400" i="1" baseline="-25000"/>
              <a:t>2</a:t>
            </a:r>
          </a:p>
        </p:txBody>
      </p:sp>
      <p:graphicFrame>
        <p:nvGraphicFramePr>
          <p:cNvPr id="44042" name="Object 8"/>
          <p:cNvGraphicFramePr>
            <a:graphicFrameLocks noChangeAspect="1"/>
          </p:cNvGraphicFramePr>
          <p:nvPr/>
        </p:nvGraphicFramePr>
        <p:xfrm>
          <a:off x="2174875" y="2590800"/>
          <a:ext cx="3881438" cy="609600"/>
        </p:xfrm>
        <a:graphic>
          <a:graphicData uri="http://schemas.openxmlformats.org/presentationml/2006/ole">
            <mc:AlternateContent xmlns:mc="http://schemas.openxmlformats.org/markup-compatibility/2006">
              <mc:Choice xmlns:v="urn:schemas-microsoft-com:vml" Requires="v">
                <p:oleObj spid="_x0000_s44049" name="Equation" r:id="rId6" imgW="1536700" imgH="228600" progId="Equation.3">
                  <p:embed/>
                </p:oleObj>
              </mc:Choice>
              <mc:Fallback>
                <p:oleObj name="Equation" r:id="rId6" imgW="153670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4875" y="2590800"/>
                        <a:ext cx="388143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3" name="Object 9"/>
          <p:cNvGraphicFramePr>
            <a:graphicFrameLocks noChangeAspect="1"/>
          </p:cNvGraphicFramePr>
          <p:nvPr/>
        </p:nvGraphicFramePr>
        <p:xfrm>
          <a:off x="503238" y="3581400"/>
          <a:ext cx="8328025" cy="1905000"/>
        </p:xfrm>
        <a:graphic>
          <a:graphicData uri="http://schemas.openxmlformats.org/presentationml/2006/ole">
            <mc:AlternateContent xmlns:mc="http://schemas.openxmlformats.org/markup-compatibility/2006">
              <mc:Choice xmlns:v="urn:schemas-microsoft-com:vml" Requires="v">
                <p:oleObj spid="_x0000_s44050" name="Equation" r:id="rId8" imgW="3136900" imgH="914400" progId="Equation.3">
                  <p:embed/>
                </p:oleObj>
              </mc:Choice>
              <mc:Fallback>
                <p:oleObj name="Equation" r:id="rId8" imgW="3136900" imgH="9144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3238" y="3581400"/>
                        <a:ext cx="8328025"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4" name="Text Box 10"/>
          <p:cNvSpPr txBox="1">
            <a:spLocks noChangeArrowheads="1"/>
          </p:cNvSpPr>
          <p:nvPr/>
        </p:nvSpPr>
        <p:spPr bwMode="auto">
          <a:xfrm>
            <a:off x="381000" y="5486400"/>
            <a:ext cx="8305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b="0"/>
              <a:t>Correction in this step is not necessary since </a:t>
            </a:r>
            <a:r>
              <a:rPr lang="en-GB" altLang="en-US" sz="2400" i="1"/>
              <a:t>d</a:t>
            </a:r>
            <a:r>
              <a:rPr lang="en-GB" altLang="en-US" sz="2400" i="1" baseline="-25000"/>
              <a:t>2</a:t>
            </a:r>
            <a:r>
              <a:rPr lang="en-GB" altLang="en-US" sz="2400" i="1"/>
              <a:t>=-1</a:t>
            </a:r>
            <a:r>
              <a:rPr lang="en-GB" altLang="en-US" sz="2400" b="0"/>
              <a:t> and the output of the </a:t>
            </a:r>
            <a:r>
              <a:rPr lang="en-GB" altLang="en-US" sz="2400" b="0" u="sng"/>
              <a:t>perceptron in response to </a:t>
            </a:r>
            <a:r>
              <a:rPr lang="en-GB" altLang="en-US" sz="2400" i="1" u="sng"/>
              <a:t>x</a:t>
            </a:r>
            <a:r>
              <a:rPr lang="en-GB" altLang="en-US" sz="2400" i="1" u="sng" baseline="-25000"/>
              <a:t>2</a:t>
            </a:r>
            <a:r>
              <a:rPr lang="en-GB" altLang="en-US" sz="2400" b="0" u="sng"/>
              <a:t> is </a:t>
            </a:r>
            <a:r>
              <a:rPr lang="en-GB" altLang="en-US" sz="2400" i="1" u="sng"/>
              <a:t>sgn(-1.6)=-1 </a:t>
            </a:r>
            <a:r>
              <a:rPr lang="en-GB" altLang="en-US" sz="2400" b="0" u="sng"/>
              <a:t>; the error signal is </a:t>
            </a:r>
            <a:r>
              <a:rPr lang="en-GB" altLang="en-US" sz="2400" i="1" u="sng"/>
              <a:t>r </a:t>
            </a:r>
            <a:r>
              <a:rPr lang="en-GB" altLang="en-US" sz="2400" i="1" u="sng">
                <a:sym typeface="Symbol" panose="05050102010706020507" pitchFamily="18" charset="2"/>
              </a:rPr>
              <a:t> -1-(-1)</a:t>
            </a:r>
            <a:r>
              <a:rPr lang="en-GB" altLang="en-US" sz="2400" b="0" u="sng">
                <a:sym typeface="Symbol" panose="05050102010706020507" pitchFamily="18" charset="2"/>
              </a:rPr>
              <a:t> </a:t>
            </a:r>
            <a:r>
              <a:rPr lang="en-GB" altLang="en-US" sz="2400" i="1" u="sng">
                <a:sym typeface="Symbol" panose="05050102010706020507" pitchFamily="18" charset="2"/>
              </a:rPr>
              <a:t>= 0</a:t>
            </a:r>
            <a:r>
              <a:rPr lang="en-GB" altLang="en-US" sz="2400" b="0" u="sng">
                <a:sym typeface="Symbol" panose="05050102010706020507" pitchFamily="18" charset="2"/>
              </a:rPr>
              <a:t>.</a:t>
            </a:r>
            <a:endParaRPr lang="en-GB" altLang="en-US" sz="2400" i="1" u="sng"/>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a:extLst>
              <a:ext uri="{FF2B5EF4-FFF2-40B4-BE49-F238E27FC236}">
                <a16:creationId xmlns:a16="http://schemas.microsoft.com/office/drawing/2014/main" id="{A8DC9C53-1129-4CA6-9141-F01E0EA7E011}"/>
              </a:ext>
            </a:extLst>
          </p:cNvPr>
          <p:cNvSpPr>
            <a:spLocks noGrp="1"/>
          </p:cNvSpPr>
          <p:nvPr>
            <p:ph type="ftr" sz="quarter" idx="11"/>
          </p:nvPr>
        </p:nvSpPr>
        <p:spPr/>
        <p:txBody>
          <a:bodyPr/>
          <a:lstStyle/>
          <a:p>
            <a:pPr>
              <a:defRPr/>
            </a:pPr>
            <a:r>
              <a:rPr lang="en-US" altLang="en-US"/>
              <a:t>Dr. M. S. Uddin, CSE Dept, JU</a:t>
            </a:r>
          </a:p>
        </p:txBody>
      </p:sp>
      <p:sp>
        <p:nvSpPr>
          <p:cNvPr id="13" name="Slide Number Placeholder 4">
            <a:extLst>
              <a:ext uri="{FF2B5EF4-FFF2-40B4-BE49-F238E27FC236}">
                <a16:creationId xmlns:a16="http://schemas.microsoft.com/office/drawing/2014/main" id="{83299FCD-1EF4-418F-ADD4-CE5881553AAD}"/>
              </a:ext>
            </a:extLst>
          </p:cNvPr>
          <p:cNvSpPr>
            <a:spLocks noGrp="1"/>
          </p:cNvSpPr>
          <p:nvPr>
            <p:ph type="sldNum" sz="quarter" idx="12"/>
          </p:nvPr>
        </p:nvSpPr>
        <p:spPr/>
        <p:txBody>
          <a:bodyPr/>
          <a:lstStyle/>
          <a:p>
            <a:pPr>
              <a:defRPr/>
            </a:pPr>
            <a:fld id="{56020487-9B56-488D-AEA6-8A928E708720}" type="slidenum">
              <a:rPr lang="en-US" altLang="en-US"/>
              <a:pPr>
                <a:defRPr/>
              </a:pPr>
              <a:t>23</a:t>
            </a:fld>
            <a:endParaRPr lang="en-US" altLang="en-US"/>
          </a:p>
        </p:txBody>
      </p:sp>
      <p:sp>
        <p:nvSpPr>
          <p:cNvPr id="46084" name="Rectangle 2"/>
          <p:cNvSpPr>
            <a:spLocks noGrp="1" noChangeArrowheads="1"/>
          </p:cNvSpPr>
          <p:nvPr>
            <p:ph type="title"/>
          </p:nvPr>
        </p:nvSpPr>
        <p:spPr>
          <a:xfrm>
            <a:off x="1066800" y="381000"/>
            <a:ext cx="7620000" cy="762000"/>
          </a:xfrm>
        </p:spPr>
        <p:txBody>
          <a:bodyPr/>
          <a:lstStyle/>
          <a:p>
            <a:pPr eaLnBrk="1" hangingPunct="1"/>
            <a:r>
              <a:rPr lang="en-GB" altLang="en-US" b="1" smtClean="0">
                <a:latin typeface="Tahoma" panose="020B0604030504040204" pitchFamily="34" charset="0"/>
                <a:cs typeface="Times New Roman" panose="02020603050405020304" pitchFamily="18" charset="0"/>
              </a:rPr>
              <a:t> </a:t>
            </a:r>
            <a:r>
              <a:rPr lang="en-GB" altLang="en-US" smtClean="0">
                <a:cs typeface="Times New Roman" panose="02020603050405020304" pitchFamily="18" charset="0"/>
              </a:rPr>
              <a:t>Rosenblatt</a:t>
            </a:r>
            <a:r>
              <a:rPr lang="en-GB" altLang="en-US" smtClean="0">
                <a:latin typeface="Tahoma" panose="020B0604030504040204" pitchFamily="34" charset="0"/>
                <a:cs typeface="Times New Roman" panose="02020603050405020304" pitchFamily="18" charset="0"/>
              </a:rPr>
              <a:t>’</a:t>
            </a:r>
            <a:r>
              <a:rPr lang="en-GB" altLang="en-US" smtClean="0">
                <a:cs typeface="Times New Roman" panose="02020603050405020304" pitchFamily="18" charset="0"/>
              </a:rPr>
              <a:t>s Perceptrons</a:t>
            </a:r>
            <a:endParaRPr lang="en-GB" altLang="en-US" smtClean="0"/>
          </a:p>
        </p:txBody>
      </p:sp>
      <p:sp>
        <p:nvSpPr>
          <p:cNvPr id="46085"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86"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87"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endParaRPr lang="en-GB" altLang="en-US" sz="4000" i="1">
              <a:cs typeface="Times New Roman" panose="02020603050405020304" pitchFamily="18" charset="0"/>
            </a:endParaRPr>
          </a:p>
        </p:txBody>
      </p:sp>
      <p:graphicFrame>
        <p:nvGraphicFramePr>
          <p:cNvPr id="46088"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46096"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9" name="Rectangle 7"/>
          <p:cNvSpPr>
            <a:spLocks noChangeArrowheads="1"/>
          </p:cNvSpPr>
          <p:nvPr/>
        </p:nvSpPr>
        <p:spPr bwMode="auto">
          <a:xfrm>
            <a:off x="914400" y="16002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GB" altLang="en-US" u="sng"/>
              <a:t>Step 3.</a:t>
            </a:r>
            <a:r>
              <a:rPr lang="en-GB" altLang="en-US" sz="2400" b="0"/>
              <a:t>  Input is </a:t>
            </a:r>
            <a:r>
              <a:rPr lang="en-GB" altLang="en-US" sz="2400" i="1"/>
              <a:t>x</a:t>
            </a:r>
            <a:r>
              <a:rPr lang="en-GB" altLang="en-US" sz="2400" i="1" baseline="-25000"/>
              <a:t>3</a:t>
            </a:r>
            <a:r>
              <a:rPr lang="en-GB" altLang="en-US" sz="2400" i="1"/>
              <a:t> </a:t>
            </a:r>
            <a:r>
              <a:rPr lang="en-GB" altLang="en-US" sz="2400" b="0"/>
              <a:t>and the desired output is </a:t>
            </a:r>
            <a:r>
              <a:rPr lang="en-GB" altLang="en-US" sz="2400" i="1"/>
              <a:t>d</a:t>
            </a:r>
            <a:r>
              <a:rPr lang="en-GB" altLang="en-US" sz="2400" i="1" baseline="-25000"/>
              <a:t>3</a:t>
            </a:r>
            <a:r>
              <a:rPr lang="en-GB" altLang="en-US" sz="2400" b="0"/>
              <a:t>:</a:t>
            </a:r>
          </a:p>
        </p:txBody>
      </p:sp>
      <p:graphicFrame>
        <p:nvGraphicFramePr>
          <p:cNvPr id="46090" name="Object 8"/>
          <p:cNvGraphicFramePr>
            <a:graphicFrameLocks noChangeAspect="1"/>
          </p:cNvGraphicFramePr>
          <p:nvPr/>
        </p:nvGraphicFramePr>
        <p:xfrm>
          <a:off x="1725613" y="2590800"/>
          <a:ext cx="4779962" cy="609600"/>
        </p:xfrm>
        <a:graphic>
          <a:graphicData uri="http://schemas.openxmlformats.org/presentationml/2006/ole">
            <mc:AlternateContent xmlns:mc="http://schemas.openxmlformats.org/markup-compatibility/2006">
              <mc:Choice xmlns:v="urn:schemas-microsoft-com:vml" Requires="v">
                <p:oleObj spid="_x0000_s46097" name="Equation" r:id="rId6" imgW="1892300" imgH="228600" progId="Equation.3">
                  <p:embed/>
                </p:oleObj>
              </mc:Choice>
              <mc:Fallback>
                <p:oleObj name="Equation" r:id="rId6" imgW="189230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5613" y="2590800"/>
                        <a:ext cx="477996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1" name="Object 9"/>
          <p:cNvGraphicFramePr>
            <a:graphicFrameLocks noChangeAspect="1"/>
          </p:cNvGraphicFramePr>
          <p:nvPr/>
        </p:nvGraphicFramePr>
        <p:xfrm>
          <a:off x="804863" y="3581400"/>
          <a:ext cx="7721600" cy="1905000"/>
        </p:xfrm>
        <a:graphic>
          <a:graphicData uri="http://schemas.openxmlformats.org/presentationml/2006/ole">
            <mc:AlternateContent xmlns:mc="http://schemas.openxmlformats.org/markup-compatibility/2006">
              <mc:Choice xmlns:v="urn:schemas-microsoft-com:vml" Requires="v">
                <p:oleObj spid="_x0000_s46098" name="Equation" r:id="rId8" imgW="2908300" imgH="914400" progId="Equation.3">
                  <p:embed/>
                </p:oleObj>
              </mc:Choice>
              <mc:Fallback>
                <p:oleObj name="Equation" r:id="rId8" imgW="2908300" imgH="9144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4863" y="3581400"/>
                        <a:ext cx="77216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2" name="Text Box 10"/>
          <p:cNvSpPr txBox="1">
            <a:spLocks noChangeArrowheads="1"/>
          </p:cNvSpPr>
          <p:nvPr/>
        </p:nvSpPr>
        <p:spPr bwMode="auto">
          <a:xfrm>
            <a:off x="381000" y="54864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b="0"/>
              <a:t>Correction in this step is necessary since </a:t>
            </a:r>
            <a:r>
              <a:rPr lang="en-GB" altLang="en-US" sz="2400" i="1"/>
              <a:t>d</a:t>
            </a:r>
            <a:r>
              <a:rPr lang="en-GB" altLang="en-US" sz="2400" i="1" baseline="-25000"/>
              <a:t>3</a:t>
            </a:r>
            <a:r>
              <a:rPr lang="en-GB" altLang="en-US" sz="2400" i="1"/>
              <a:t>=+1</a:t>
            </a:r>
            <a:r>
              <a:rPr lang="en-GB" altLang="en-US" sz="2400" b="0"/>
              <a:t> and the output of the </a:t>
            </a:r>
            <a:r>
              <a:rPr lang="en-GB" altLang="en-US" sz="2400" b="0" u="sng"/>
              <a:t>perceptron in response to </a:t>
            </a:r>
            <a:r>
              <a:rPr lang="en-GB" altLang="en-US" sz="2400" i="1" u="sng"/>
              <a:t>x</a:t>
            </a:r>
            <a:r>
              <a:rPr lang="en-GB" altLang="en-US" sz="2400" i="1" u="sng" baseline="-25000"/>
              <a:t>3</a:t>
            </a:r>
            <a:r>
              <a:rPr lang="en-GB" altLang="en-US" sz="2400" b="0" u="sng"/>
              <a:t> is </a:t>
            </a:r>
            <a:r>
              <a:rPr lang="en-GB" altLang="en-US" sz="2400" i="1" u="sng"/>
              <a:t>sgn(--2.1)=-1 </a:t>
            </a:r>
            <a:r>
              <a:rPr lang="en-GB" altLang="en-US" sz="2400" b="0" u="sng"/>
              <a:t>; the error signal is </a:t>
            </a:r>
            <a:r>
              <a:rPr lang="en-GB" altLang="en-US" sz="2400" i="1" u="sng"/>
              <a:t>r </a:t>
            </a:r>
            <a:r>
              <a:rPr lang="en-GB" altLang="en-US" sz="2400" i="1" u="sng">
                <a:sym typeface="Symbol" panose="05050102010706020507" pitchFamily="18" charset="2"/>
              </a:rPr>
              <a:t> -1-(-1)</a:t>
            </a:r>
            <a:r>
              <a:rPr lang="en-GB" altLang="en-US" sz="2400" b="0" u="sng">
                <a:sym typeface="Symbol" panose="05050102010706020507" pitchFamily="18" charset="2"/>
              </a:rPr>
              <a:t> </a:t>
            </a:r>
            <a:r>
              <a:rPr lang="en-GB" altLang="en-US" sz="2400" i="1" u="sng">
                <a:sym typeface="Symbol" panose="05050102010706020507" pitchFamily="18" charset="2"/>
              </a:rPr>
              <a:t>= 2</a:t>
            </a:r>
            <a:r>
              <a:rPr lang="en-GB" altLang="en-US" sz="2400" b="0" u="sng">
                <a:sym typeface="Symbol" panose="05050102010706020507" pitchFamily="18" charset="2"/>
              </a:rPr>
              <a:t>.</a:t>
            </a:r>
            <a:endParaRPr lang="en-GB" altLang="en-US" sz="2400" i="1" u="sng"/>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a:extLst>
              <a:ext uri="{FF2B5EF4-FFF2-40B4-BE49-F238E27FC236}">
                <a16:creationId xmlns:a16="http://schemas.microsoft.com/office/drawing/2014/main" id="{8035645B-FB4D-48DC-BE9C-B241292306D9}"/>
              </a:ext>
            </a:extLst>
          </p:cNvPr>
          <p:cNvSpPr>
            <a:spLocks noGrp="1"/>
          </p:cNvSpPr>
          <p:nvPr>
            <p:ph type="ftr" sz="quarter" idx="11"/>
          </p:nvPr>
        </p:nvSpPr>
        <p:spPr/>
        <p:txBody>
          <a:bodyPr/>
          <a:lstStyle/>
          <a:p>
            <a:pPr>
              <a:defRPr/>
            </a:pPr>
            <a:r>
              <a:rPr lang="en-US" altLang="en-US"/>
              <a:t>Dr. M. S. Uddin, CSE Dept, JU</a:t>
            </a:r>
          </a:p>
        </p:txBody>
      </p:sp>
      <p:sp>
        <p:nvSpPr>
          <p:cNvPr id="11" name="Slide Number Placeholder 4">
            <a:extLst>
              <a:ext uri="{FF2B5EF4-FFF2-40B4-BE49-F238E27FC236}">
                <a16:creationId xmlns:a16="http://schemas.microsoft.com/office/drawing/2014/main" id="{B633224C-E108-4D9B-B91C-84A992F1DC6F}"/>
              </a:ext>
            </a:extLst>
          </p:cNvPr>
          <p:cNvSpPr>
            <a:spLocks noGrp="1"/>
          </p:cNvSpPr>
          <p:nvPr>
            <p:ph type="sldNum" sz="quarter" idx="12"/>
          </p:nvPr>
        </p:nvSpPr>
        <p:spPr/>
        <p:txBody>
          <a:bodyPr/>
          <a:lstStyle/>
          <a:p>
            <a:pPr>
              <a:defRPr/>
            </a:pPr>
            <a:fld id="{EB2614FA-B885-460C-ACA3-A43AEA561307}" type="slidenum">
              <a:rPr lang="en-US" altLang="en-US"/>
              <a:pPr>
                <a:defRPr/>
              </a:pPr>
              <a:t>24</a:t>
            </a:fld>
            <a:endParaRPr lang="en-US" altLang="en-US"/>
          </a:p>
        </p:txBody>
      </p:sp>
      <p:sp>
        <p:nvSpPr>
          <p:cNvPr id="48132" name="Rectangle 2"/>
          <p:cNvSpPr>
            <a:spLocks noGrp="1" noChangeArrowheads="1"/>
          </p:cNvSpPr>
          <p:nvPr>
            <p:ph type="title"/>
          </p:nvPr>
        </p:nvSpPr>
        <p:spPr>
          <a:xfrm>
            <a:off x="1066800" y="381000"/>
            <a:ext cx="7620000" cy="762000"/>
          </a:xfrm>
        </p:spPr>
        <p:txBody>
          <a:bodyPr/>
          <a:lstStyle/>
          <a:p>
            <a:pPr eaLnBrk="1" hangingPunct="1"/>
            <a:r>
              <a:rPr lang="en-GB" altLang="en-US" b="1" smtClean="0">
                <a:latin typeface="Tahoma" panose="020B0604030504040204" pitchFamily="34" charset="0"/>
                <a:cs typeface="Times New Roman" panose="02020603050405020304" pitchFamily="18" charset="0"/>
              </a:rPr>
              <a:t> </a:t>
            </a:r>
            <a:r>
              <a:rPr lang="en-GB" altLang="en-US" smtClean="0">
                <a:cs typeface="Times New Roman" panose="02020603050405020304" pitchFamily="18" charset="0"/>
              </a:rPr>
              <a:t>Rosenblatt</a:t>
            </a:r>
            <a:r>
              <a:rPr lang="en-GB" altLang="en-US" smtClean="0">
                <a:latin typeface="Tahoma" panose="020B0604030504040204" pitchFamily="34" charset="0"/>
                <a:cs typeface="Times New Roman" panose="02020603050405020304" pitchFamily="18" charset="0"/>
              </a:rPr>
              <a:t>’</a:t>
            </a:r>
            <a:r>
              <a:rPr lang="en-GB" altLang="en-US" smtClean="0">
                <a:cs typeface="Times New Roman" panose="02020603050405020304" pitchFamily="18" charset="0"/>
              </a:rPr>
              <a:t>s Perceptrons</a:t>
            </a:r>
            <a:endParaRPr lang="en-GB" altLang="en-US" smtClean="0"/>
          </a:p>
        </p:txBody>
      </p:sp>
      <p:sp>
        <p:nvSpPr>
          <p:cNvPr id="48133"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4"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endParaRPr lang="en-GB" altLang="en-US" sz="4000" i="1">
              <a:cs typeface="Times New Roman" panose="02020603050405020304" pitchFamily="18" charset="0"/>
            </a:endParaRPr>
          </a:p>
        </p:txBody>
      </p:sp>
      <p:graphicFrame>
        <p:nvGraphicFramePr>
          <p:cNvPr id="48136"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48141"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7" name="Rectangle 7"/>
          <p:cNvSpPr>
            <a:spLocks noChangeArrowheads="1"/>
          </p:cNvSpPr>
          <p:nvPr/>
        </p:nvSpPr>
        <p:spPr bwMode="auto">
          <a:xfrm>
            <a:off x="914400" y="16002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GB" altLang="en-US" u="sng"/>
              <a:t>Step 3 (contd).</a:t>
            </a:r>
            <a:r>
              <a:rPr lang="en-GB" altLang="en-US" sz="2400" b="0"/>
              <a:t>  The updated weight vector is</a:t>
            </a:r>
          </a:p>
        </p:txBody>
      </p:sp>
      <p:graphicFrame>
        <p:nvGraphicFramePr>
          <p:cNvPr id="48138" name="Object 8"/>
          <p:cNvGraphicFramePr>
            <a:graphicFrameLocks noChangeAspect="1"/>
          </p:cNvGraphicFramePr>
          <p:nvPr/>
        </p:nvGraphicFramePr>
        <p:xfrm>
          <a:off x="1295400" y="2286000"/>
          <a:ext cx="6094413" cy="3794125"/>
        </p:xfrm>
        <a:graphic>
          <a:graphicData uri="http://schemas.openxmlformats.org/presentationml/2006/ole">
            <mc:AlternateContent xmlns:mc="http://schemas.openxmlformats.org/markup-compatibility/2006">
              <mc:Choice xmlns:v="urn:schemas-microsoft-com:vml" Requires="v">
                <p:oleObj spid="_x0000_s48142" name="Equation" r:id="rId6" imgW="2413000" imgH="1422400" progId="Equation.3">
                  <p:embed/>
                </p:oleObj>
              </mc:Choice>
              <mc:Fallback>
                <p:oleObj name="Equation" r:id="rId6" imgW="2413000" imgH="14224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286000"/>
                        <a:ext cx="6094413" cy="379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a:extLst>
              <a:ext uri="{FF2B5EF4-FFF2-40B4-BE49-F238E27FC236}">
                <a16:creationId xmlns:a16="http://schemas.microsoft.com/office/drawing/2014/main" id="{ACBC7005-1161-435E-8A2F-295A867D49B8}"/>
              </a:ext>
            </a:extLst>
          </p:cNvPr>
          <p:cNvSpPr>
            <a:spLocks noGrp="1"/>
          </p:cNvSpPr>
          <p:nvPr>
            <p:ph type="ftr" sz="quarter" idx="11"/>
          </p:nvPr>
        </p:nvSpPr>
        <p:spPr/>
        <p:txBody>
          <a:bodyPr/>
          <a:lstStyle/>
          <a:p>
            <a:pPr>
              <a:defRPr/>
            </a:pPr>
            <a:r>
              <a:rPr lang="en-US" altLang="en-US"/>
              <a:t>Dr. M. S. Uddin, CSE Dept, JU</a:t>
            </a:r>
          </a:p>
        </p:txBody>
      </p:sp>
      <p:sp>
        <p:nvSpPr>
          <p:cNvPr id="12" name="Slide Number Placeholder 4">
            <a:extLst>
              <a:ext uri="{FF2B5EF4-FFF2-40B4-BE49-F238E27FC236}">
                <a16:creationId xmlns:a16="http://schemas.microsoft.com/office/drawing/2014/main" id="{90B4A750-EC93-493F-AAE9-C9839793D890}"/>
              </a:ext>
            </a:extLst>
          </p:cNvPr>
          <p:cNvSpPr>
            <a:spLocks noGrp="1"/>
          </p:cNvSpPr>
          <p:nvPr>
            <p:ph type="sldNum" sz="quarter" idx="12"/>
          </p:nvPr>
        </p:nvSpPr>
        <p:spPr/>
        <p:txBody>
          <a:bodyPr/>
          <a:lstStyle/>
          <a:p>
            <a:pPr>
              <a:defRPr/>
            </a:pPr>
            <a:fld id="{76F0555B-3741-4302-8AC6-E068935C7495}" type="slidenum">
              <a:rPr lang="en-US" altLang="en-US"/>
              <a:pPr>
                <a:defRPr/>
              </a:pPr>
              <a:t>25</a:t>
            </a:fld>
            <a:endParaRPr lang="en-US" altLang="en-US"/>
          </a:p>
        </p:txBody>
      </p:sp>
      <p:sp>
        <p:nvSpPr>
          <p:cNvPr id="50180" name="Rectangle 2"/>
          <p:cNvSpPr>
            <a:spLocks noGrp="1" noChangeArrowheads="1"/>
          </p:cNvSpPr>
          <p:nvPr>
            <p:ph type="title"/>
          </p:nvPr>
        </p:nvSpPr>
        <p:spPr>
          <a:xfrm>
            <a:off x="1066800" y="381000"/>
            <a:ext cx="7620000" cy="762000"/>
          </a:xfrm>
        </p:spPr>
        <p:txBody>
          <a:bodyPr/>
          <a:lstStyle/>
          <a:p>
            <a:pPr eaLnBrk="1" hangingPunct="1"/>
            <a:r>
              <a:rPr lang="en-GB" altLang="en-US" b="1" smtClean="0">
                <a:latin typeface="Tahoma" panose="020B0604030504040204" pitchFamily="34" charset="0"/>
                <a:cs typeface="Times New Roman" panose="02020603050405020304" pitchFamily="18" charset="0"/>
              </a:rPr>
              <a:t> </a:t>
            </a:r>
            <a:r>
              <a:rPr lang="en-GB" altLang="en-US" smtClean="0">
                <a:cs typeface="Times New Roman" panose="02020603050405020304" pitchFamily="18" charset="0"/>
              </a:rPr>
              <a:t>Rosenblatt</a:t>
            </a:r>
            <a:r>
              <a:rPr lang="en-GB" altLang="en-US" smtClean="0">
                <a:latin typeface="Tahoma" panose="020B0604030504040204" pitchFamily="34" charset="0"/>
                <a:cs typeface="Times New Roman" panose="02020603050405020304" pitchFamily="18" charset="0"/>
              </a:rPr>
              <a:t>’</a:t>
            </a:r>
            <a:r>
              <a:rPr lang="en-GB" altLang="en-US" smtClean="0">
                <a:cs typeface="Times New Roman" panose="02020603050405020304" pitchFamily="18" charset="0"/>
              </a:rPr>
              <a:t>s Perceptrons</a:t>
            </a:r>
            <a:endParaRPr lang="en-GB" altLang="en-US" smtClean="0"/>
          </a:p>
        </p:txBody>
      </p:sp>
      <p:sp>
        <p:nvSpPr>
          <p:cNvPr id="50181" name="Line 3"/>
          <p:cNvSpPr>
            <a:spLocks noChangeShapeType="1"/>
          </p:cNvSpPr>
          <p:nvPr/>
        </p:nvSpPr>
        <p:spPr bwMode="auto">
          <a:xfrm>
            <a:off x="3114675" y="6845300"/>
            <a:ext cx="184943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2" name="Line 4"/>
          <p:cNvSpPr>
            <a:spLocks noChangeShapeType="1"/>
          </p:cNvSpPr>
          <p:nvPr/>
        </p:nvSpPr>
        <p:spPr bwMode="auto">
          <a:xfrm>
            <a:off x="4849813" y="6845300"/>
            <a:ext cx="73660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3" name="Text Box 5"/>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endParaRPr lang="en-GB" altLang="en-US" sz="4000" i="1">
              <a:cs typeface="Times New Roman" panose="02020603050405020304" pitchFamily="18" charset="0"/>
            </a:endParaRPr>
          </a:p>
        </p:txBody>
      </p:sp>
      <p:graphicFrame>
        <p:nvGraphicFramePr>
          <p:cNvPr id="50184" name="Object 6"/>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0190" r:id="rId4" imgW="101600" imgH="190500" progId="Equation">
                  <p:embed/>
                </p:oleObj>
              </mc:Choice>
              <mc:Fallback>
                <p:oleObj r:id="rId4" imgW="101600" imgH="190500" progId="Equation">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5" name="Rectangle 7"/>
          <p:cNvSpPr>
            <a:spLocks noChangeArrowheads="1"/>
          </p:cNvSpPr>
          <p:nvPr/>
        </p:nvSpPr>
        <p:spPr bwMode="auto">
          <a:xfrm>
            <a:off x="914400" y="16002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GB" altLang="en-US" u="sng"/>
              <a:t>Step 4.</a:t>
            </a:r>
            <a:r>
              <a:rPr lang="en-GB" altLang="en-US" sz="2400" b="0"/>
              <a:t>  Input is </a:t>
            </a:r>
            <a:r>
              <a:rPr lang="en-GB" altLang="en-US" sz="2400" i="1"/>
              <a:t>x</a:t>
            </a:r>
            <a:r>
              <a:rPr lang="en-GB" altLang="en-US" sz="2400" i="1" baseline="-25000"/>
              <a:t>1</a:t>
            </a:r>
            <a:r>
              <a:rPr lang="en-GB" altLang="en-US" sz="2400" i="1"/>
              <a:t> </a:t>
            </a:r>
            <a:r>
              <a:rPr lang="en-GB" altLang="en-US" sz="2400" b="0"/>
              <a:t>and the desired output is </a:t>
            </a:r>
            <a:r>
              <a:rPr lang="en-GB" altLang="en-US" sz="2400" i="1"/>
              <a:t>d</a:t>
            </a:r>
            <a:r>
              <a:rPr lang="en-GB" altLang="en-US" sz="2400" i="1" baseline="-25000"/>
              <a:t>1</a:t>
            </a:r>
            <a:r>
              <a:rPr lang="en-GB" altLang="en-US" sz="2400" b="0"/>
              <a:t>:</a:t>
            </a:r>
          </a:p>
        </p:txBody>
      </p:sp>
      <p:graphicFrame>
        <p:nvGraphicFramePr>
          <p:cNvPr id="50186" name="Object 8"/>
          <p:cNvGraphicFramePr>
            <a:graphicFrameLocks noChangeAspect="1"/>
          </p:cNvGraphicFramePr>
          <p:nvPr/>
        </p:nvGraphicFramePr>
        <p:xfrm>
          <a:off x="1028700" y="2362200"/>
          <a:ext cx="7658100" cy="3116263"/>
        </p:xfrm>
        <a:graphic>
          <a:graphicData uri="http://schemas.openxmlformats.org/presentationml/2006/ole">
            <mc:AlternateContent xmlns:mc="http://schemas.openxmlformats.org/markup-compatibility/2006">
              <mc:Choice xmlns:v="urn:schemas-microsoft-com:vml" Requires="v">
                <p:oleObj spid="_x0000_s50191" name="Equation" r:id="rId6" imgW="3213100" imgH="1168400" progId="Equation.3">
                  <p:embed/>
                </p:oleObj>
              </mc:Choice>
              <mc:Fallback>
                <p:oleObj name="Equation" r:id="rId6" imgW="3213100" imgH="11684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8700" y="2362200"/>
                        <a:ext cx="7658100" cy="311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7" name="Text Box 9"/>
          <p:cNvSpPr txBox="1">
            <a:spLocks noChangeArrowheads="1"/>
          </p:cNvSpPr>
          <p:nvPr/>
        </p:nvSpPr>
        <p:spPr bwMode="auto">
          <a:xfrm>
            <a:off x="381000" y="54102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b="0"/>
              <a:t>Correction in this step is necessary since </a:t>
            </a:r>
            <a:r>
              <a:rPr lang="en-GB" altLang="en-US" sz="2400" i="1"/>
              <a:t>d</a:t>
            </a:r>
            <a:r>
              <a:rPr lang="en-GB" altLang="en-US" sz="2400" i="1" baseline="-25000"/>
              <a:t>1</a:t>
            </a:r>
            <a:r>
              <a:rPr lang="en-GB" altLang="en-US" sz="2400" i="1"/>
              <a:t>=-1</a:t>
            </a:r>
            <a:r>
              <a:rPr lang="en-GB" altLang="en-US" sz="2400" b="0"/>
              <a:t> and the output of the </a:t>
            </a:r>
            <a:r>
              <a:rPr lang="en-GB" altLang="en-US" sz="2400" b="0" u="sng"/>
              <a:t>perceptron in response to </a:t>
            </a:r>
            <a:r>
              <a:rPr lang="en-GB" altLang="en-US" sz="2400" i="1" u="sng"/>
              <a:t>x</a:t>
            </a:r>
            <a:r>
              <a:rPr lang="en-GB" altLang="en-US" sz="2400" i="1" u="sng" baseline="-25000"/>
              <a:t>3</a:t>
            </a:r>
            <a:r>
              <a:rPr lang="en-GB" altLang="en-US" sz="2400" b="0" u="sng"/>
              <a:t> is </a:t>
            </a:r>
            <a:r>
              <a:rPr lang="en-GB" altLang="en-US" sz="2400" i="1" u="sng"/>
              <a:t>sgn(0.9)=+1 </a:t>
            </a:r>
            <a:r>
              <a:rPr lang="en-GB" altLang="en-US" sz="2400" b="0" u="sng"/>
              <a:t>; the error signal is </a:t>
            </a:r>
            <a:r>
              <a:rPr lang="en-GB" altLang="en-US" sz="2400" i="1" u="sng"/>
              <a:t>r </a:t>
            </a:r>
            <a:r>
              <a:rPr lang="en-GB" altLang="en-US" sz="2400" i="1" u="sng">
                <a:sym typeface="Symbol" panose="05050102010706020507" pitchFamily="18" charset="2"/>
              </a:rPr>
              <a:t> -1-(1)</a:t>
            </a:r>
            <a:r>
              <a:rPr lang="en-GB" altLang="en-US" sz="2400" b="0" u="sng">
                <a:sym typeface="Symbol" panose="05050102010706020507" pitchFamily="18" charset="2"/>
              </a:rPr>
              <a:t> </a:t>
            </a:r>
            <a:r>
              <a:rPr lang="en-GB" altLang="en-US" sz="2400" i="1" u="sng">
                <a:sym typeface="Symbol" panose="05050102010706020507" pitchFamily="18" charset="2"/>
              </a:rPr>
              <a:t>= -2</a:t>
            </a:r>
            <a:r>
              <a:rPr lang="en-GB" altLang="en-US" sz="2400" b="0" u="sng">
                <a:sym typeface="Symbol" panose="05050102010706020507" pitchFamily="18" charset="2"/>
              </a:rPr>
              <a:t>; recall that </a:t>
            </a:r>
            <a:r>
              <a:rPr lang="en-GB" altLang="en-US" sz="2400" i="1" u="sng">
                <a:sym typeface="Symbol" panose="05050102010706020507" pitchFamily="18" charset="2"/>
              </a:rPr>
              <a:t>net</a:t>
            </a:r>
            <a:r>
              <a:rPr lang="en-GB" altLang="en-US" sz="2400" i="1" u="sng" baseline="-25000">
                <a:sym typeface="Symbol" panose="05050102010706020507" pitchFamily="18" charset="2"/>
              </a:rPr>
              <a:t>1</a:t>
            </a:r>
            <a:r>
              <a:rPr lang="en-GB" altLang="en-US" sz="2400" b="0" u="sng">
                <a:sym typeface="Symbol" panose="05050102010706020507" pitchFamily="18" charset="2"/>
              </a:rPr>
              <a:t> was </a:t>
            </a:r>
            <a:r>
              <a:rPr lang="en-GB" altLang="en-US" sz="2400" i="1" u="sng">
                <a:sym typeface="Symbol" panose="05050102010706020507" pitchFamily="18" charset="2"/>
              </a:rPr>
              <a:t>2.5</a:t>
            </a:r>
            <a:r>
              <a:rPr lang="en-GB" altLang="en-US" sz="2400" b="0" u="sng">
                <a:sym typeface="Symbol" panose="05050102010706020507" pitchFamily="18" charset="2"/>
              </a:rPr>
              <a:t> and </a:t>
            </a:r>
            <a:r>
              <a:rPr lang="en-GB" altLang="en-US" sz="2400" i="1" u="sng">
                <a:sym typeface="Symbol" panose="05050102010706020507" pitchFamily="18" charset="2"/>
              </a:rPr>
              <a:t>r</a:t>
            </a:r>
            <a:r>
              <a:rPr lang="en-GB" altLang="en-US" sz="2400" b="0" u="sng">
                <a:sym typeface="Symbol" panose="05050102010706020507" pitchFamily="18" charset="2"/>
              </a:rPr>
              <a:t> was </a:t>
            </a:r>
            <a:r>
              <a:rPr lang="en-GB" altLang="en-US" sz="2400" i="1" u="sng">
                <a:sym typeface="Symbol" panose="05050102010706020507" pitchFamily="18" charset="2"/>
              </a:rPr>
              <a:t>–3.5</a:t>
            </a:r>
            <a:r>
              <a:rPr lang="en-GB" altLang="en-US" sz="2400" b="0" u="sng">
                <a:sym typeface="Symbol" panose="05050102010706020507" pitchFamily="18" charset="2"/>
              </a:rPr>
              <a:t> </a:t>
            </a:r>
            <a:endParaRPr lang="en-GB" altLang="en-US" sz="2400" i="1" u="sng"/>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a:extLst>
              <a:ext uri="{FF2B5EF4-FFF2-40B4-BE49-F238E27FC236}">
                <a16:creationId xmlns:a16="http://schemas.microsoft.com/office/drawing/2014/main" id="{263C288E-7E31-467D-9A90-9AA148B065D3}"/>
              </a:ext>
            </a:extLst>
          </p:cNvPr>
          <p:cNvSpPr>
            <a:spLocks noGrp="1"/>
          </p:cNvSpPr>
          <p:nvPr>
            <p:ph type="ftr" sz="quarter" idx="11"/>
          </p:nvPr>
        </p:nvSpPr>
        <p:spPr/>
        <p:txBody>
          <a:bodyPr/>
          <a:lstStyle/>
          <a:p>
            <a:pPr>
              <a:defRPr/>
            </a:pPr>
            <a:r>
              <a:rPr lang="en-US" altLang="en-US"/>
              <a:t>Dr. M. S. Uddin, CSE Dept, JU</a:t>
            </a:r>
          </a:p>
        </p:txBody>
      </p:sp>
      <p:sp>
        <p:nvSpPr>
          <p:cNvPr id="13" name="Slide Number Placeholder 4">
            <a:extLst>
              <a:ext uri="{FF2B5EF4-FFF2-40B4-BE49-F238E27FC236}">
                <a16:creationId xmlns:a16="http://schemas.microsoft.com/office/drawing/2014/main" id="{B30CE446-B6EE-4E82-AB68-52FFE1912D80}"/>
              </a:ext>
            </a:extLst>
          </p:cNvPr>
          <p:cNvSpPr>
            <a:spLocks noGrp="1"/>
          </p:cNvSpPr>
          <p:nvPr>
            <p:ph type="sldNum" sz="quarter" idx="12"/>
          </p:nvPr>
        </p:nvSpPr>
        <p:spPr/>
        <p:txBody>
          <a:bodyPr/>
          <a:lstStyle/>
          <a:p>
            <a:pPr>
              <a:defRPr/>
            </a:pPr>
            <a:fld id="{4247CC9D-8FC9-42C9-8F5E-C959FD9E64B1}" type="slidenum">
              <a:rPr lang="en-US" altLang="en-US"/>
              <a:pPr>
                <a:defRPr/>
              </a:pPr>
              <a:t>26</a:t>
            </a:fld>
            <a:endParaRPr lang="en-US" altLang="en-US"/>
          </a:p>
        </p:txBody>
      </p:sp>
      <p:sp>
        <p:nvSpPr>
          <p:cNvPr id="52228" name="Rectangle 2"/>
          <p:cNvSpPr>
            <a:spLocks noGrp="1" noChangeArrowheads="1"/>
          </p:cNvSpPr>
          <p:nvPr>
            <p:ph type="title"/>
          </p:nvPr>
        </p:nvSpPr>
        <p:spPr>
          <a:xfrm>
            <a:off x="609600" y="304800"/>
            <a:ext cx="8077200" cy="457200"/>
          </a:xfrm>
        </p:spPr>
        <p:txBody>
          <a:bodyPr/>
          <a:lstStyle/>
          <a:p>
            <a:pPr eaLnBrk="1" hangingPunct="1"/>
            <a:r>
              <a:rPr lang="en-US" altLang="en-US" sz="3200" b="1" smtClean="0">
                <a:solidFill>
                  <a:srgbClr val="FD1B03"/>
                </a:solidFill>
                <a:latin typeface="Tahoma" panose="020B0604030504040204" pitchFamily="34" charset="0"/>
              </a:rPr>
              <a:t>Rosenblatt’s Perceptron</a:t>
            </a:r>
            <a:endParaRPr lang="en-GB" altLang="en-US" sz="3200" b="1" smtClean="0">
              <a:solidFill>
                <a:srgbClr val="FD1B03"/>
              </a:solidFill>
              <a:latin typeface="Tahoma" panose="020B0604030504040204" pitchFamily="34" charset="0"/>
            </a:endParaRPr>
          </a:p>
        </p:txBody>
      </p:sp>
      <p:sp>
        <p:nvSpPr>
          <p:cNvPr id="52229" name="Rectangle 3"/>
          <p:cNvSpPr>
            <a:spLocks noChangeArrowheads="1"/>
          </p:cNvSpPr>
          <p:nvPr/>
        </p:nvSpPr>
        <p:spPr bwMode="auto">
          <a:xfrm>
            <a:off x="1585913" y="538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2230" name="Rectangle 4"/>
          <p:cNvSpPr>
            <a:spLocks noChangeArrowheads="1"/>
          </p:cNvSpPr>
          <p:nvPr/>
        </p:nvSpPr>
        <p:spPr bwMode="auto">
          <a:xfrm>
            <a:off x="2290763" y="2109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2231" name="Rectangle 5"/>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2232" name="Rectangle 6"/>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2233" name="Text Box 7"/>
          <p:cNvSpPr txBox="1">
            <a:spLocks noChangeArrowheads="1"/>
          </p:cNvSpPr>
          <p:nvPr/>
        </p:nvSpPr>
        <p:spPr bwMode="auto">
          <a:xfrm>
            <a:off x="685800" y="1524000"/>
            <a:ext cx="800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b="0"/>
              <a:t>A single layer perceptron can carry out a number can perform a number of logical operations which are performed by a number of computational devices.  </a:t>
            </a:r>
          </a:p>
          <a:p>
            <a:pPr algn="ctr" eaLnBrk="1" hangingPunct="1">
              <a:spcBef>
                <a:spcPct val="0"/>
              </a:spcBef>
              <a:buFontTx/>
              <a:buNone/>
            </a:pPr>
            <a:r>
              <a:rPr lang="en-GB" altLang="en-US" sz="2400"/>
              <a:t>The perceptron below performs the AND operation:</a:t>
            </a:r>
          </a:p>
        </p:txBody>
      </p:sp>
      <p:sp>
        <p:nvSpPr>
          <p:cNvPr id="52234" name="Rectangle 8"/>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2235" name="Rectangle 9"/>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aphicFrame>
        <p:nvGraphicFramePr>
          <p:cNvPr id="52236" name="Object 10"/>
          <p:cNvGraphicFramePr>
            <a:graphicFrameLocks noChangeAspect="1"/>
          </p:cNvGraphicFramePr>
          <p:nvPr/>
        </p:nvGraphicFramePr>
        <p:xfrm>
          <a:off x="1676400" y="3276600"/>
          <a:ext cx="6172200" cy="3086100"/>
        </p:xfrm>
        <a:graphic>
          <a:graphicData uri="http://schemas.openxmlformats.org/presentationml/2006/ole">
            <mc:AlternateContent xmlns:mc="http://schemas.openxmlformats.org/markup-compatibility/2006">
              <mc:Choice xmlns:v="urn:schemas-microsoft-com:vml" Requires="v">
                <p:oleObj spid="_x0000_s52238" r:id="rId4" imgW="4550664" imgH="2627376" progId="Word.Picture.8">
                  <p:embed/>
                </p:oleObj>
              </mc:Choice>
              <mc:Fallback>
                <p:oleObj r:id="rId4" imgW="4550664" imgH="2627376"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276600"/>
                        <a:ext cx="61722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3">
            <a:extLst>
              <a:ext uri="{FF2B5EF4-FFF2-40B4-BE49-F238E27FC236}">
                <a16:creationId xmlns:a16="http://schemas.microsoft.com/office/drawing/2014/main" id="{D72C91E8-5A03-454E-844A-E0F0F159E415}"/>
              </a:ext>
            </a:extLst>
          </p:cNvPr>
          <p:cNvSpPr>
            <a:spLocks noGrp="1"/>
          </p:cNvSpPr>
          <p:nvPr>
            <p:ph type="ftr" sz="quarter" idx="11"/>
          </p:nvPr>
        </p:nvSpPr>
        <p:spPr/>
        <p:txBody>
          <a:bodyPr/>
          <a:lstStyle/>
          <a:p>
            <a:pPr>
              <a:defRPr/>
            </a:pPr>
            <a:r>
              <a:rPr lang="en-US" altLang="en-US"/>
              <a:t>Dr. M. S. Uddin, CSE Dept, JU</a:t>
            </a:r>
          </a:p>
        </p:txBody>
      </p:sp>
      <p:sp>
        <p:nvSpPr>
          <p:cNvPr id="54" name="Slide Number Placeholder 4">
            <a:extLst>
              <a:ext uri="{FF2B5EF4-FFF2-40B4-BE49-F238E27FC236}">
                <a16:creationId xmlns:a16="http://schemas.microsoft.com/office/drawing/2014/main" id="{22073B06-1EED-417C-B117-0F04C870A312}"/>
              </a:ext>
            </a:extLst>
          </p:cNvPr>
          <p:cNvSpPr>
            <a:spLocks noGrp="1"/>
          </p:cNvSpPr>
          <p:nvPr>
            <p:ph type="sldNum" sz="quarter" idx="12"/>
          </p:nvPr>
        </p:nvSpPr>
        <p:spPr/>
        <p:txBody>
          <a:bodyPr/>
          <a:lstStyle/>
          <a:p>
            <a:pPr>
              <a:defRPr/>
            </a:pPr>
            <a:fld id="{DE57C5D3-773A-49E3-91DA-CBA889BD09EF}" type="slidenum">
              <a:rPr lang="en-US" altLang="en-US"/>
              <a:pPr>
                <a:defRPr/>
              </a:pPr>
              <a:t>27</a:t>
            </a:fld>
            <a:endParaRPr lang="en-US" altLang="en-US"/>
          </a:p>
        </p:txBody>
      </p:sp>
      <p:sp>
        <p:nvSpPr>
          <p:cNvPr id="54276" name="Text Box 3"/>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endParaRPr lang="en-GB" altLang="en-US" sz="4000" i="1">
              <a:cs typeface="Times New Roman" panose="02020603050405020304" pitchFamily="18" charset="0"/>
            </a:endParaRPr>
          </a:p>
        </p:txBody>
      </p:sp>
      <p:graphicFrame>
        <p:nvGraphicFramePr>
          <p:cNvPr id="54277" name="Object 4"/>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4327" r:id="rId4" imgW="101600" imgH="190500" progId="Equation">
                  <p:embed/>
                </p:oleObj>
              </mc:Choice>
              <mc:Fallback>
                <p:oleObj r:id="rId4" imgW="101600" imgH="190500" progId="Equation">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2325" name="Group 5">
            <a:extLst>
              <a:ext uri="{FF2B5EF4-FFF2-40B4-BE49-F238E27FC236}">
                <a16:creationId xmlns:a16="http://schemas.microsoft.com/office/drawing/2014/main" id="{E7A2C09F-029A-479A-8FF7-496D4F97BDFD}"/>
              </a:ext>
            </a:extLst>
          </p:cNvPr>
          <p:cNvGraphicFramePr>
            <a:graphicFrameLocks noGrp="1"/>
          </p:cNvGraphicFramePr>
          <p:nvPr/>
        </p:nvGraphicFramePr>
        <p:xfrm>
          <a:off x="838200" y="3276600"/>
          <a:ext cx="2057400" cy="2147888"/>
        </p:xfrm>
        <a:graphic>
          <a:graphicData uri="http://schemas.openxmlformats.org/drawingml/2006/table">
            <a:tbl>
              <a:tblPr/>
              <a:tblGrid>
                <a:gridCol w="609600">
                  <a:extLst>
                    <a:ext uri="{9D8B030D-6E8A-4147-A177-3AD203B41FA5}">
                      <a16:colId xmlns:a16="http://schemas.microsoft.com/office/drawing/2014/main" val="4207194171"/>
                    </a:ext>
                  </a:extLst>
                </a:gridCol>
                <a:gridCol w="533400">
                  <a:extLst>
                    <a:ext uri="{9D8B030D-6E8A-4147-A177-3AD203B41FA5}">
                      <a16:colId xmlns:a16="http://schemas.microsoft.com/office/drawing/2014/main" val="2276794616"/>
                    </a:ext>
                  </a:extLst>
                </a:gridCol>
                <a:gridCol w="914400">
                  <a:extLst>
                    <a:ext uri="{9D8B030D-6E8A-4147-A177-3AD203B41FA5}">
                      <a16:colId xmlns:a16="http://schemas.microsoft.com/office/drawing/2014/main" val="1709131442"/>
                    </a:ext>
                  </a:extLst>
                </a:gridCol>
              </a:tblGrid>
              <a:tr h="663575">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Input</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Output</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12509529"/>
                  </a:ext>
                </a:extLst>
              </a:tr>
              <a:tr h="3825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X</a:t>
                      </a:r>
                      <a:r>
                        <a:rPr kumimoji="0" lang="en-GB" altLang="en-US" sz="1800" b="0" i="0" u="none" strike="noStrike" cap="none" normalizeH="0" baseline="-25000">
                          <a:ln>
                            <a:noFill/>
                          </a:ln>
                          <a:solidFill>
                            <a:schemeClr val="tx1"/>
                          </a:solidFill>
                          <a:effectLst/>
                          <a:latin typeface="Times New Roman" panose="02020603050405020304" pitchFamily="18" charset="0"/>
                        </a:rPr>
                        <a:t>1</a:t>
                      </a:r>
                      <a:endParaRPr kumimoji="0" lang="en-US" altLang="en-US" sz="1800" b="0" i="0" u="none" strike="noStrike" cap="none" normalizeH="0" baseline="-2500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X</a:t>
                      </a:r>
                      <a:r>
                        <a:rPr kumimoji="0" lang="en-GB" altLang="en-US" sz="1800" b="0" i="0" u="none" strike="noStrike" cap="none" normalizeH="0" baseline="-25000">
                          <a:ln>
                            <a:noFill/>
                          </a:ln>
                          <a:solidFill>
                            <a:schemeClr val="tx1"/>
                          </a:solidFill>
                          <a:effectLst/>
                          <a:latin typeface="Times New Roman" panose="02020603050405020304" pitchFamily="18" charset="0"/>
                        </a:rPr>
                        <a:t>2</a:t>
                      </a:r>
                      <a:endParaRPr kumimoji="0" lang="en-US" altLang="en-US" sz="1800" b="0" i="0" u="none" strike="noStrike" cap="none" normalizeH="0" baseline="-2500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Y</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73349410"/>
                  </a:ext>
                </a:extLst>
              </a:tr>
              <a:tr h="3667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07669168"/>
                  </a:ext>
                </a:extLst>
              </a:tr>
              <a:tr h="3683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36388740"/>
                  </a:ext>
                </a:extLst>
              </a:tr>
              <a:tr h="3667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1830095"/>
                  </a:ext>
                </a:extLst>
              </a:tr>
            </a:tbl>
          </a:graphicData>
        </a:graphic>
      </p:graphicFrame>
      <p:sp>
        <p:nvSpPr>
          <p:cNvPr id="54303" name="Line 30"/>
          <p:cNvSpPr>
            <a:spLocks noChangeShapeType="1"/>
          </p:cNvSpPr>
          <p:nvPr/>
        </p:nvSpPr>
        <p:spPr bwMode="auto">
          <a:xfrm flipV="1">
            <a:off x="3962400" y="2438400"/>
            <a:ext cx="0" cy="2743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304" name="Line 31"/>
          <p:cNvSpPr>
            <a:spLocks noChangeShapeType="1"/>
          </p:cNvSpPr>
          <p:nvPr/>
        </p:nvSpPr>
        <p:spPr bwMode="auto">
          <a:xfrm>
            <a:off x="3962400" y="5181600"/>
            <a:ext cx="3886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305" name="Oval 32"/>
          <p:cNvSpPr>
            <a:spLocks noChangeArrowheads="1"/>
          </p:cNvSpPr>
          <p:nvPr/>
        </p:nvSpPr>
        <p:spPr bwMode="auto">
          <a:xfrm>
            <a:off x="3733800" y="25146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4306" name="Line 33"/>
          <p:cNvSpPr>
            <a:spLocks noChangeShapeType="1"/>
          </p:cNvSpPr>
          <p:nvPr/>
        </p:nvSpPr>
        <p:spPr bwMode="auto">
          <a:xfrm flipV="1">
            <a:off x="7620000" y="2438400"/>
            <a:ext cx="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307" name="Oval 34"/>
          <p:cNvSpPr>
            <a:spLocks noChangeArrowheads="1"/>
          </p:cNvSpPr>
          <p:nvPr/>
        </p:nvSpPr>
        <p:spPr bwMode="auto">
          <a:xfrm>
            <a:off x="7543800" y="51054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4308" name="Oval 35"/>
          <p:cNvSpPr>
            <a:spLocks noChangeArrowheads="1"/>
          </p:cNvSpPr>
          <p:nvPr/>
        </p:nvSpPr>
        <p:spPr bwMode="auto">
          <a:xfrm>
            <a:off x="7543800" y="23622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4309" name="Line 36"/>
          <p:cNvSpPr>
            <a:spLocks noChangeShapeType="1"/>
          </p:cNvSpPr>
          <p:nvPr/>
        </p:nvSpPr>
        <p:spPr bwMode="auto">
          <a:xfrm>
            <a:off x="4876800" y="1524000"/>
            <a:ext cx="3810000" cy="32766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310" name="Text Box 37"/>
          <p:cNvSpPr txBox="1">
            <a:spLocks noChangeArrowheads="1"/>
          </p:cNvSpPr>
          <p:nvPr/>
        </p:nvSpPr>
        <p:spPr bwMode="auto">
          <a:xfrm>
            <a:off x="5105400"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800" b="0"/>
              <a:t>Decision line</a:t>
            </a:r>
            <a:endParaRPr lang="en-US" altLang="en-US" sz="1800" b="0"/>
          </a:p>
        </p:txBody>
      </p:sp>
      <p:sp>
        <p:nvSpPr>
          <p:cNvPr id="54311" name="Oval 38"/>
          <p:cNvSpPr>
            <a:spLocks noChangeArrowheads="1"/>
          </p:cNvSpPr>
          <p:nvPr/>
        </p:nvSpPr>
        <p:spPr bwMode="auto">
          <a:xfrm>
            <a:off x="4191000" y="60960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4312" name="Text Box 39"/>
          <p:cNvSpPr txBox="1">
            <a:spLocks noChangeArrowheads="1"/>
          </p:cNvSpPr>
          <p:nvPr/>
        </p:nvSpPr>
        <p:spPr bwMode="auto">
          <a:xfrm>
            <a:off x="4343400" y="60198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600" b="0"/>
              <a:t>Denotes 1</a:t>
            </a:r>
            <a:endParaRPr lang="en-US" altLang="en-US" sz="1600" b="0"/>
          </a:p>
        </p:txBody>
      </p:sp>
      <p:sp>
        <p:nvSpPr>
          <p:cNvPr id="54313" name="Oval 40"/>
          <p:cNvSpPr>
            <a:spLocks noChangeArrowheads="1"/>
          </p:cNvSpPr>
          <p:nvPr/>
        </p:nvSpPr>
        <p:spPr bwMode="auto">
          <a:xfrm>
            <a:off x="5867400" y="60960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4314" name="Text Box 41"/>
          <p:cNvSpPr txBox="1">
            <a:spLocks noChangeArrowheads="1"/>
          </p:cNvSpPr>
          <p:nvPr/>
        </p:nvSpPr>
        <p:spPr bwMode="auto">
          <a:xfrm>
            <a:off x="6019800" y="60198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600" b="0"/>
              <a:t>Denotes 0</a:t>
            </a:r>
            <a:endParaRPr lang="en-US" altLang="en-US" sz="1600" b="0"/>
          </a:p>
        </p:txBody>
      </p:sp>
      <p:sp>
        <p:nvSpPr>
          <p:cNvPr id="54315" name="Text Box 42"/>
          <p:cNvSpPr txBox="1">
            <a:spLocks noChangeArrowheads="1"/>
          </p:cNvSpPr>
          <p:nvPr/>
        </p:nvSpPr>
        <p:spPr bwMode="auto">
          <a:xfrm>
            <a:off x="3200400" y="2667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(0,1)</a:t>
            </a:r>
            <a:endParaRPr lang="en-US" altLang="en-US" sz="2400" b="0"/>
          </a:p>
        </p:txBody>
      </p:sp>
      <p:sp>
        <p:nvSpPr>
          <p:cNvPr id="54316" name="Text Box 43"/>
          <p:cNvSpPr txBox="1">
            <a:spLocks noChangeArrowheads="1"/>
          </p:cNvSpPr>
          <p:nvPr/>
        </p:nvSpPr>
        <p:spPr bwMode="auto">
          <a:xfrm>
            <a:off x="3581400" y="5257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(0,0)</a:t>
            </a:r>
            <a:endParaRPr lang="en-US" altLang="en-US" sz="2400" b="0"/>
          </a:p>
        </p:txBody>
      </p:sp>
      <p:sp>
        <p:nvSpPr>
          <p:cNvPr id="54317" name="Text Box 44"/>
          <p:cNvSpPr txBox="1">
            <a:spLocks noChangeArrowheads="1"/>
          </p:cNvSpPr>
          <p:nvPr/>
        </p:nvSpPr>
        <p:spPr bwMode="auto">
          <a:xfrm>
            <a:off x="7696200" y="259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(1,1)</a:t>
            </a:r>
            <a:endParaRPr lang="en-US" altLang="en-US" sz="2400" b="0"/>
          </a:p>
        </p:txBody>
      </p:sp>
      <p:sp>
        <p:nvSpPr>
          <p:cNvPr id="54318" name="Text Box 45"/>
          <p:cNvSpPr txBox="1">
            <a:spLocks noChangeArrowheads="1"/>
          </p:cNvSpPr>
          <p:nvPr/>
        </p:nvSpPr>
        <p:spPr bwMode="auto">
          <a:xfrm>
            <a:off x="7239000" y="5257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(1,0)</a:t>
            </a:r>
            <a:endParaRPr lang="en-US" altLang="en-US" sz="2400" b="0"/>
          </a:p>
        </p:txBody>
      </p:sp>
      <p:sp>
        <p:nvSpPr>
          <p:cNvPr id="54319" name="Rectangle 46"/>
          <p:cNvSpPr>
            <a:spLocks noChangeArrowheads="1"/>
          </p:cNvSpPr>
          <p:nvPr/>
        </p:nvSpPr>
        <p:spPr bwMode="auto">
          <a:xfrm>
            <a:off x="3962400" y="5943600"/>
            <a:ext cx="3200400" cy="533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4320" name="Text Box 47"/>
          <p:cNvSpPr txBox="1">
            <a:spLocks noChangeArrowheads="1"/>
          </p:cNvSpPr>
          <p:nvPr/>
        </p:nvSpPr>
        <p:spPr bwMode="auto">
          <a:xfrm>
            <a:off x="3962400" y="1905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x</a:t>
            </a:r>
            <a:r>
              <a:rPr lang="en-GB" altLang="en-US" sz="2400" b="0" baseline="-25000"/>
              <a:t>2</a:t>
            </a:r>
            <a:endParaRPr lang="en-US" altLang="en-US" sz="2400" b="0" baseline="-25000"/>
          </a:p>
        </p:txBody>
      </p:sp>
      <p:sp>
        <p:nvSpPr>
          <p:cNvPr id="54321" name="Text Box 48"/>
          <p:cNvSpPr txBox="1">
            <a:spLocks noChangeArrowheads="1"/>
          </p:cNvSpPr>
          <p:nvPr/>
        </p:nvSpPr>
        <p:spPr bwMode="auto">
          <a:xfrm>
            <a:off x="7924800" y="48768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x</a:t>
            </a:r>
            <a:r>
              <a:rPr lang="en-GB" altLang="en-US" sz="2400" b="0" baseline="-25000"/>
              <a:t>1</a:t>
            </a:r>
            <a:endParaRPr lang="en-US" altLang="en-US" sz="2400" b="0" baseline="-25000"/>
          </a:p>
        </p:txBody>
      </p:sp>
      <p:sp>
        <p:nvSpPr>
          <p:cNvPr id="54322" name="Line 49"/>
          <p:cNvSpPr>
            <a:spLocks noChangeShapeType="1"/>
          </p:cNvSpPr>
          <p:nvPr/>
        </p:nvSpPr>
        <p:spPr bwMode="auto">
          <a:xfrm>
            <a:off x="3962400" y="2438400"/>
            <a:ext cx="3657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323" name="Line 50"/>
          <p:cNvSpPr>
            <a:spLocks noChangeShapeType="1"/>
          </p:cNvSpPr>
          <p:nvPr/>
        </p:nvSpPr>
        <p:spPr bwMode="auto">
          <a:xfrm flipV="1">
            <a:off x="6019800" y="2971800"/>
            <a:ext cx="3048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324" name="Rectangle 51"/>
          <p:cNvSpPr>
            <a:spLocks noChangeArrowheads="1"/>
          </p:cNvSpPr>
          <p:nvPr/>
        </p:nvSpPr>
        <p:spPr bwMode="auto">
          <a:xfrm>
            <a:off x="685800" y="1524000"/>
            <a:ext cx="2971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4400">
                <a:solidFill>
                  <a:schemeClr val="tx2"/>
                </a:solidFill>
                <a:latin typeface="Tahoma" panose="020B0604030504040204" pitchFamily="34" charset="0"/>
                <a:cs typeface="Times New Roman" panose="02020603050405020304" pitchFamily="18" charset="0"/>
              </a:rPr>
              <a:t>Definition of AND</a:t>
            </a:r>
          </a:p>
        </p:txBody>
      </p:sp>
      <p:sp>
        <p:nvSpPr>
          <p:cNvPr id="54325" name="Rectangle 53"/>
          <p:cNvSpPr>
            <a:spLocks noGrp="1" noChangeArrowheads="1"/>
          </p:cNvSpPr>
          <p:nvPr>
            <p:ph type="title"/>
          </p:nvPr>
        </p:nvSpPr>
        <p:spPr>
          <a:xfrm>
            <a:off x="609600" y="304800"/>
            <a:ext cx="8077200" cy="457200"/>
          </a:xfrm>
          <a:noFill/>
        </p:spPr>
        <p:txBody>
          <a:bodyPr/>
          <a:lstStyle/>
          <a:p>
            <a:pPr eaLnBrk="1" hangingPunct="1"/>
            <a:r>
              <a:rPr lang="en-US" altLang="en-US" sz="3200" b="1" smtClean="0">
                <a:solidFill>
                  <a:srgbClr val="FD1B03"/>
                </a:solidFill>
                <a:latin typeface="Tahoma" panose="020B0604030504040204" pitchFamily="34" charset="0"/>
              </a:rPr>
              <a:t>Rosenblatt’s Perceptron</a:t>
            </a:r>
            <a:endParaRPr lang="en-GB" altLang="en-US" sz="3200" b="1" smtClean="0">
              <a:solidFill>
                <a:srgbClr val="FD1B03"/>
              </a:solidFill>
              <a:latin typeface="Tahom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EA720121-868C-479C-94E3-CB000D057401}"/>
              </a:ext>
            </a:extLst>
          </p:cNvPr>
          <p:cNvSpPr>
            <a:spLocks noGrp="1"/>
          </p:cNvSpPr>
          <p:nvPr>
            <p:ph type="ftr" sz="quarter" idx="11"/>
          </p:nvPr>
        </p:nvSpPr>
        <p:spPr/>
        <p:txBody>
          <a:bodyPr/>
          <a:lstStyle/>
          <a:p>
            <a:pPr>
              <a:defRPr/>
            </a:pPr>
            <a:r>
              <a:rPr lang="en-US" altLang="en-US"/>
              <a:t>Dr. M. S. Uddin, CSE Dept, JU</a:t>
            </a:r>
          </a:p>
        </p:txBody>
      </p:sp>
      <p:sp>
        <p:nvSpPr>
          <p:cNvPr id="14" name="Slide Number Placeholder 4">
            <a:extLst>
              <a:ext uri="{FF2B5EF4-FFF2-40B4-BE49-F238E27FC236}">
                <a16:creationId xmlns:a16="http://schemas.microsoft.com/office/drawing/2014/main" id="{FEFB9087-8C7F-476D-BF4B-2BE42BE175C0}"/>
              </a:ext>
            </a:extLst>
          </p:cNvPr>
          <p:cNvSpPr>
            <a:spLocks noGrp="1"/>
          </p:cNvSpPr>
          <p:nvPr>
            <p:ph type="sldNum" sz="quarter" idx="12"/>
          </p:nvPr>
        </p:nvSpPr>
        <p:spPr/>
        <p:txBody>
          <a:bodyPr/>
          <a:lstStyle/>
          <a:p>
            <a:pPr>
              <a:defRPr/>
            </a:pPr>
            <a:fld id="{4351691F-469E-43D4-9D64-5CE375D2E1A6}" type="slidenum">
              <a:rPr lang="en-US" altLang="en-US"/>
              <a:pPr>
                <a:defRPr/>
              </a:pPr>
              <a:t>28</a:t>
            </a:fld>
            <a:endParaRPr lang="en-US" altLang="en-US"/>
          </a:p>
        </p:txBody>
      </p:sp>
      <p:sp>
        <p:nvSpPr>
          <p:cNvPr id="56324" name="Rectangle 3"/>
          <p:cNvSpPr>
            <a:spLocks noChangeArrowheads="1"/>
          </p:cNvSpPr>
          <p:nvPr/>
        </p:nvSpPr>
        <p:spPr bwMode="auto">
          <a:xfrm>
            <a:off x="1585913" y="538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6325" name="Rectangle 4"/>
          <p:cNvSpPr>
            <a:spLocks noChangeArrowheads="1"/>
          </p:cNvSpPr>
          <p:nvPr/>
        </p:nvSpPr>
        <p:spPr bwMode="auto">
          <a:xfrm>
            <a:off x="2290763" y="2109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6326" name="Rectangle 5"/>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6327" name="Rectangle 6"/>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6328" name="Text Box 7"/>
          <p:cNvSpPr txBox="1">
            <a:spLocks noChangeArrowheads="1"/>
          </p:cNvSpPr>
          <p:nvPr/>
        </p:nvSpPr>
        <p:spPr bwMode="auto">
          <a:xfrm>
            <a:off x="685800" y="1524000"/>
            <a:ext cx="800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b="0"/>
              <a:t>A single layer perceptron can carry out a number can perform a number of logical operations which are performed by a number of computational devices.  </a:t>
            </a:r>
          </a:p>
          <a:p>
            <a:pPr algn="ctr" eaLnBrk="1" hangingPunct="1">
              <a:spcBef>
                <a:spcPct val="0"/>
              </a:spcBef>
              <a:buFontTx/>
              <a:buNone/>
            </a:pPr>
            <a:r>
              <a:rPr lang="en-GB" altLang="en-US" sz="2400"/>
              <a:t>The perceptron below performs the OR operation:</a:t>
            </a:r>
          </a:p>
        </p:txBody>
      </p:sp>
      <p:sp>
        <p:nvSpPr>
          <p:cNvPr id="56329" name="Rectangle 8"/>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6330" name="Rectangle 9"/>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6331" name="Rectangle 10"/>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aphicFrame>
        <p:nvGraphicFramePr>
          <p:cNvPr id="56332" name="Object 11"/>
          <p:cNvGraphicFramePr>
            <a:graphicFrameLocks noChangeAspect="1"/>
          </p:cNvGraphicFramePr>
          <p:nvPr/>
        </p:nvGraphicFramePr>
        <p:xfrm>
          <a:off x="1447800" y="3200400"/>
          <a:ext cx="6324600" cy="2933700"/>
        </p:xfrm>
        <a:graphic>
          <a:graphicData uri="http://schemas.openxmlformats.org/presentationml/2006/ole">
            <mc:AlternateContent xmlns:mc="http://schemas.openxmlformats.org/markup-compatibility/2006">
              <mc:Choice xmlns:v="urn:schemas-microsoft-com:vml" Requires="v">
                <p:oleObj spid="_x0000_s56335" name="Picture" r:id="rId4" imgW="4550664" imgH="2627376" progId="Word.Picture.8">
                  <p:embed/>
                </p:oleObj>
              </mc:Choice>
              <mc:Fallback>
                <p:oleObj name="Picture" r:id="rId4" imgW="4550664" imgH="2627376"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200400"/>
                        <a:ext cx="63246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3" name="Rectangle 12"/>
          <p:cNvSpPr>
            <a:spLocks noChangeArrowheads="1"/>
          </p:cNvSpPr>
          <p:nvPr/>
        </p:nvSpPr>
        <p:spPr bwMode="auto">
          <a:xfrm>
            <a:off x="609600" y="3048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a:solidFill>
                  <a:srgbClr val="FD1B03"/>
                </a:solidFill>
                <a:latin typeface="Tahoma" panose="020B0604030504040204" pitchFamily="34" charset="0"/>
              </a:rPr>
              <a:t>Rosenblatt’s Perceptron</a:t>
            </a:r>
            <a:endParaRPr lang="en-GB" altLang="en-US">
              <a:solidFill>
                <a:srgbClr val="FD1B03"/>
              </a:solidFill>
              <a:latin typeface="Tahoma" panose="020B060403050404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3">
            <a:extLst>
              <a:ext uri="{FF2B5EF4-FFF2-40B4-BE49-F238E27FC236}">
                <a16:creationId xmlns:a16="http://schemas.microsoft.com/office/drawing/2014/main" id="{C6973EC1-50BD-4141-99BE-E1253016F4CB}"/>
              </a:ext>
            </a:extLst>
          </p:cNvPr>
          <p:cNvSpPr>
            <a:spLocks noGrp="1"/>
          </p:cNvSpPr>
          <p:nvPr>
            <p:ph type="ftr" sz="quarter" idx="11"/>
          </p:nvPr>
        </p:nvSpPr>
        <p:spPr/>
        <p:txBody>
          <a:bodyPr/>
          <a:lstStyle/>
          <a:p>
            <a:pPr>
              <a:defRPr/>
            </a:pPr>
            <a:r>
              <a:rPr lang="en-US" altLang="en-US"/>
              <a:t>Dr. M. S. Uddin, CSE Dept, JU</a:t>
            </a:r>
          </a:p>
        </p:txBody>
      </p:sp>
      <p:sp>
        <p:nvSpPr>
          <p:cNvPr id="58" name="Slide Number Placeholder 4">
            <a:extLst>
              <a:ext uri="{FF2B5EF4-FFF2-40B4-BE49-F238E27FC236}">
                <a16:creationId xmlns:a16="http://schemas.microsoft.com/office/drawing/2014/main" id="{31FC8612-5C46-487E-95B4-645B6ECF25E9}"/>
              </a:ext>
            </a:extLst>
          </p:cNvPr>
          <p:cNvSpPr>
            <a:spLocks noGrp="1"/>
          </p:cNvSpPr>
          <p:nvPr>
            <p:ph type="sldNum" sz="quarter" idx="12"/>
          </p:nvPr>
        </p:nvSpPr>
        <p:spPr/>
        <p:txBody>
          <a:bodyPr/>
          <a:lstStyle/>
          <a:p>
            <a:pPr>
              <a:defRPr/>
            </a:pPr>
            <a:fld id="{B6C22C9C-D7CF-4D16-B3D4-72B1DD0B6191}" type="slidenum">
              <a:rPr lang="en-US" altLang="en-US"/>
              <a:pPr>
                <a:defRPr/>
              </a:pPr>
              <a:t>29</a:t>
            </a:fld>
            <a:endParaRPr lang="en-US" altLang="en-US"/>
          </a:p>
        </p:txBody>
      </p:sp>
      <p:sp>
        <p:nvSpPr>
          <p:cNvPr id="58372" name="Text Box 3"/>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endParaRPr lang="en-GB" altLang="en-US" sz="4000" i="1">
              <a:cs typeface="Times New Roman" panose="02020603050405020304" pitchFamily="18" charset="0"/>
            </a:endParaRPr>
          </a:p>
        </p:txBody>
      </p:sp>
      <p:graphicFrame>
        <p:nvGraphicFramePr>
          <p:cNvPr id="58373" name="Object 4"/>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58427" r:id="rId4" imgW="101600" imgH="190500" progId="Equation">
                  <p:embed/>
                </p:oleObj>
              </mc:Choice>
              <mc:Fallback>
                <p:oleObj r:id="rId4" imgW="101600" imgH="190500" progId="Equation">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0277" name="Group 5">
            <a:extLst>
              <a:ext uri="{FF2B5EF4-FFF2-40B4-BE49-F238E27FC236}">
                <a16:creationId xmlns:a16="http://schemas.microsoft.com/office/drawing/2014/main" id="{664A0428-DDC7-40FD-BCB2-F139193413F1}"/>
              </a:ext>
            </a:extLst>
          </p:cNvPr>
          <p:cNvGraphicFramePr>
            <a:graphicFrameLocks noGrp="1"/>
          </p:cNvGraphicFramePr>
          <p:nvPr/>
        </p:nvGraphicFramePr>
        <p:xfrm>
          <a:off x="762000" y="3429000"/>
          <a:ext cx="2057400" cy="2505075"/>
        </p:xfrm>
        <a:graphic>
          <a:graphicData uri="http://schemas.openxmlformats.org/drawingml/2006/table">
            <a:tbl>
              <a:tblPr/>
              <a:tblGrid>
                <a:gridCol w="609600">
                  <a:extLst>
                    <a:ext uri="{9D8B030D-6E8A-4147-A177-3AD203B41FA5}">
                      <a16:colId xmlns:a16="http://schemas.microsoft.com/office/drawing/2014/main" val="3176304308"/>
                    </a:ext>
                  </a:extLst>
                </a:gridCol>
                <a:gridCol w="533400">
                  <a:extLst>
                    <a:ext uri="{9D8B030D-6E8A-4147-A177-3AD203B41FA5}">
                      <a16:colId xmlns:a16="http://schemas.microsoft.com/office/drawing/2014/main" val="120027941"/>
                    </a:ext>
                  </a:extLst>
                </a:gridCol>
                <a:gridCol w="914400">
                  <a:extLst>
                    <a:ext uri="{9D8B030D-6E8A-4147-A177-3AD203B41FA5}">
                      <a16:colId xmlns:a16="http://schemas.microsoft.com/office/drawing/2014/main" val="2301419119"/>
                    </a:ext>
                  </a:extLst>
                </a:gridCol>
              </a:tblGrid>
              <a:tr h="660567">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Input</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45732" marB="4573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Output</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45732" marB="4573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712479500"/>
                  </a:ext>
                </a:extLst>
              </a:tr>
              <a:tr h="38109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X</a:t>
                      </a:r>
                      <a:r>
                        <a:rPr kumimoji="0" lang="en-GB" altLang="en-US" sz="1800" b="0" i="0" u="none" strike="noStrike" cap="none" normalizeH="0" baseline="-25000">
                          <a:ln>
                            <a:noFill/>
                          </a:ln>
                          <a:solidFill>
                            <a:schemeClr val="tx1"/>
                          </a:solidFill>
                          <a:effectLst/>
                          <a:latin typeface="Times New Roman" panose="02020603050405020304" pitchFamily="18" charset="0"/>
                        </a:rPr>
                        <a:t>1</a:t>
                      </a:r>
                      <a:endParaRPr kumimoji="0" lang="en-US" altLang="en-US" sz="1800" b="0" i="0" u="none" strike="noStrike" cap="none" normalizeH="0" baseline="-25000">
                        <a:ln>
                          <a:noFill/>
                        </a:ln>
                        <a:solidFill>
                          <a:schemeClr val="tx1"/>
                        </a:solidFill>
                        <a:effectLst/>
                        <a:latin typeface="Times New Roman" panose="02020603050405020304" pitchFamily="18" charset="0"/>
                      </a:endParaRPr>
                    </a:p>
                  </a:txBody>
                  <a:tcPr marT="45732" marB="4573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X</a:t>
                      </a:r>
                      <a:r>
                        <a:rPr kumimoji="0" lang="en-GB" altLang="en-US" sz="1800" b="0" i="0" u="none" strike="noStrike" cap="none" normalizeH="0" baseline="-25000">
                          <a:ln>
                            <a:noFill/>
                          </a:ln>
                          <a:solidFill>
                            <a:schemeClr val="tx1"/>
                          </a:solidFill>
                          <a:effectLst/>
                          <a:latin typeface="Times New Roman" panose="02020603050405020304" pitchFamily="18" charset="0"/>
                        </a:rPr>
                        <a:t>2</a:t>
                      </a:r>
                      <a:endParaRPr kumimoji="0" lang="en-US" altLang="en-US" sz="1800" b="0" i="0" u="none" strike="noStrike" cap="none" normalizeH="0" baseline="-25000">
                        <a:ln>
                          <a:noFill/>
                        </a:ln>
                        <a:solidFill>
                          <a:schemeClr val="tx1"/>
                        </a:solidFill>
                        <a:effectLst/>
                        <a:latin typeface="Times New Roman" panose="02020603050405020304" pitchFamily="18" charset="0"/>
                      </a:endParaRP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Y</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45732" marB="4573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760172720"/>
                  </a:ext>
                </a:extLst>
              </a:tr>
              <a:tr h="36585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45732" marB="4573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45732" marB="4573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2234628"/>
                  </a:ext>
                </a:extLst>
              </a:tr>
              <a:tr h="36585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45732" marB="4573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45732" marB="4573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42365604"/>
                  </a:ext>
                </a:extLst>
              </a:tr>
              <a:tr h="36585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45732" marB="4573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45732" marB="4573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43171344"/>
                  </a:ext>
                </a:extLst>
              </a:tr>
              <a:tr h="36585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45732" marB="4573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45732" marB="4573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marT="45732" marB="4573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409580200"/>
                  </a:ext>
                </a:extLst>
              </a:tr>
            </a:tbl>
          </a:graphicData>
        </a:graphic>
      </p:graphicFrame>
      <p:sp>
        <p:nvSpPr>
          <p:cNvPr id="58403" name="Line 34"/>
          <p:cNvSpPr>
            <a:spLocks noChangeShapeType="1"/>
          </p:cNvSpPr>
          <p:nvPr/>
        </p:nvSpPr>
        <p:spPr bwMode="auto">
          <a:xfrm flipV="1">
            <a:off x="3962400" y="2438400"/>
            <a:ext cx="0" cy="2743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404" name="Line 35"/>
          <p:cNvSpPr>
            <a:spLocks noChangeShapeType="1"/>
          </p:cNvSpPr>
          <p:nvPr/>
        </p:nvSpPr>
        <p:spPr bwMode="auto">
          <a:xfrm>
            <a:off x="3962400" y="5181600"/>
            <a:ext cx="3886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405" name="Oval 36"/>
          <p:cNvSpPr>
            <a:spLocks noChangeArrowheads="1"/>
          </p:cNvSpPr>
          <p:nvPr/>
        </p:nvSpPr>
        <p:spPr bwMode="auto">
          <a:xfrm>
            <a:off x="3886200" y="51054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8406" name="Oval 37"/>
          <p:cNvSpPr>
            <a:spLocks noChangeArrowheads="1"/>
          </p:cNvSpPr>
          <p:nvPr/>
        </p:nvSpPr>
        <p:spPr bwMode="auto">
          <a:xfrm>
            <a:off x="4114800" y="25146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8407" name="Line 38"/>
          <p:cNvSpPr>
            <a:spLocks noChangeShapeType="1"/>
          </p:cNvSpPr>
          <p:nvPr/>
        </p:nvSpPr>
        <p:spPr bwMode="auto">
          <a:xfrm flipV="1">
            <a:off x="7620000" y="2438400"/>
            <a:ext cx="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408" name="Oval 39"/>
          <p:cNvSpPr>
            <a:spLocks noChangeArrowheads="1"/>
          </p:cNvSpPr>
          <p:nvPr/>
        </p:nvSpPr>
        <p:spPr bwMode="auto">
          <a:xfrm>
            <a:off x="7543800" y="51054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8409" name="Oval 40"/>
          <p:cNvSpPr>
            <a:spLocks noChangeArrowheads="1"/>
          </p:cNvSpPr>
          <p:nvPr/>
        </p:nvSpPr>
        <p:spPr bwMode="auto">
          <a:xfrm>
            <a:off x="7315200" y="25146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8410" name="Line 41"/>
          <p:cNvSpPr>
            <a:spLocks noChangeShapeType="1"/>
          </p:cNvSpPr>
          <p:nvPr/>
        </p:nvSpPr>
        <p:spPr bwMode="auto">
          <a:xfrm>
            <a:off x="3505200" y="2514600"/>
            <a:ext cx="3810000" cy="32766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411" name="Text Box 42"/>
          <p:cNvSpPr txBox="1">
            <a:spLocks noChangeArrowheads="1"/>
          </p:cNvSpPr>
          <p:nvPr/>
        </p:nvSpPr>
        <p:spPr bwMode="auto">
          <a:xfrm>
            <a:off x="5105400" y="3352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800" b="0"/>
              <a:t>Decision line</a:t>
            </a:r>
            <a:endParaRPr lang="en-US" altLang="en-US" sz="1800" b="0"/>
          </a:p>
        </p:txBody>
      </p:sp>
      <p:sp>
        <p:nvSpPr>
          <p:cNvPr id="58412" name="Line 43"/>
          <p:cNvSpPr>
            <a:spLocks noChangeShapeType="1"/>
          </p:cNvSpPr>
          <p:nvPr/>
        </p:nvSpPr>
        <p:spPr bwMode="auto">
          <a:xfrm flipH="1">
            <a:off x="5562600" y="3733800"/>
            <a:ext cx="2286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8413" name="Oval 44"/>
          <p:cNvSpPr>
            <a:spLocks noChangeArrowheads="1"/>
          </p:cNvSpPr>
          <p:nvPr/>
        </p:nvSpPr>
        <p:spPr bwMode="auto">
          <a:xfrm>
            <a:off x="4191000" y="60960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8414" name="Text Box 45"/>
          <p:cNvSpPr txBox="1">
            <a:spLocks noChangeArrowheads="1"/>
          </p:cNvSpPr>
          <p:nvPr/>
        </p:nvSpPr>
        <p:spPr bwMode="auto">
          <a:xfrm>
            <a:off x="4343400" y="60198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600" b="0"/>
              <a:t>Denotes 1</a:t>
            </a:r>
            <a:endParaRPr lang="en-US" altLang="en-US" sz="1600" b="0"/>
          </a:p>
        </p:txBody>
      </p:sp>
      <p:sp>
        <p:nvSpPr>
          <p:cNvPr id="58415" name="Oval 46"/>
          <p:cNvSpPr>
            <a:spLocks noChangeArrowheads="1"/>
          </p:cNvSpPr>
          <p:nvPr/>
        </p:nvSpPr>
        <p:spPr bwMode="auto">
          <a:xfrm>
            <a:off x="5867400" y="60960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8416" name="Text Box 47"/>
          <p:cNvSpPr txBox="1">
            <a:spLocks noChangeArrowheads="1"/>
          </p:cNvSpPr>
          <p:nvPr/>
        </p:nvSpPr>
        <p:spPr bwMode="auto">
          <a:xfrm>
            <a:off x="6019800" y="60198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600" b="0"/>
              <a:t>Denotes 0</a:t>
            </a:r>
            <a:endParaRPr lang="en-US" altLang="en-US" sz="1600" b="0"/>
          </a:p>
        </p:txBody>
      </p:sp>
      <p:sp>
        <p:nvSpPr>
          <p:cNvPr id="58417" name="Text Box 48"/>
          <p:cNvSpPr txBox="1">
            <a:spLocks noChangeArrowheads="1"/>
          </p:cNvSpPr>
          <p:nvPr/>
        </p:nvSpPr>
        <p:spPr bwMode="auto">
          <a:xfrm>
            <a:off x="3200400" y="2667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(0,1)</a:t>
            </a:r>
            <a:endParaRPr lang="en-US" altLang="en-US" sz="2400" b="0"/>
          </a:p>
        </p:txBody>
      </p:sp>
      <p:sp>
        <p:nvSpPr>
          <p:cNvPr id="58418" name="Text Box 49"/>
          <p:cNvSpPr txBox="1">
            <a:spLocks noChangeArrowheads="1"/>
          </p:cNvSpPr>
          <p:nvPr/>
        </p:nvSpPr>
        <p:spPr bwMode="auto">
          <a:xfrm>
            <a:off x="3581400" y="5257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(0,0)</a:t>
            </a:r>
            <a:endParaRPr lang="en-US" altLang="en-US" sz="2400" b="0"/>
          </a:p>
        </p:txBody>
      </p:sp>
      <p:sp>
        <p:nvSpPr>
          <p:cNvPr id="58419" name="Text Box 50"/>
          <p:cNvSpPr txBox="1">
            <a:spLocks noChangeArrowheads="1"/>
          </p:cNvSpPr>
          <p:nvPr/>
        </p:nvSpPr>
        <p:spPr bwMode="auto">
          <a:xfrm>
            <a:off x="7696200" y="259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(1,1)</a:t>
            </a:r>
            <a:endParaRPr lang="en-US" altLang="en-US" sz="2400" b="0"/>
          </a:p>
        </p:txBody>
      </p:sp>
      <p:sp>
        <p:nvSpPr>
          <p:cNvPr id="58420" name="Text Box 51"/>
          <p:cNvSpPr txBox="1">
            <a:spLocks noChangeArrowheads="1"/>
          </p:cNvSpPr>
          <p:nvPr/>
        </p:nvSpPr>
        <p:spPr bwMode="auto">
          <a:xfrm>
            <a:off x="7239000" y="5257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(1,0)</a:t>
            </a:r>
            <a:endParaRPr lang="en-US" altLang="en-US" sz="2400" b="0"/>
          </a:p>
        </p:txBody>
      </p:sp>
      <p:sp>
        <p:nvSpPr>
          <p:cNvPr id="58421" name="Rectangle 52"/>
          <p:cNvSpPr>
            <a:spLocks noChangeArrowheads="1"/>
          </p:cNvSpPr>
          <p:nvPr/>
        </p:nvSpPr>
        <p:spPr bwMode="auto">
          <a:xfrm>
            <a:off x="3962400" y="5943600"/>
            <a:ext cx="3200400" cy="533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58422" name="Text Box 53"/>
          <p:cNvSpPr txBox="1">
            <a:spLocks noChangeArrowheads="1"/>
          </p:cNvSpPr>
          <p:nvPr/>
        </p:nvSpPr>
        <p:spPr bwMode="auto">
          <a:xfrm>
            <a:off x="3810000" y="2057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x</a:t>
            </a:r>
            <a:endParaRPr lang="en-US" altLang="en-US" sz="2400" b="0"/>
          </a:p>
        </p:txBody>
      </p:sp>
      <p:sp>
        <p:nvSpPr>
          <p:cNvPr id="58423" name="Text Box 54"/>
          <p:cNvSpPr txBox="1">
            <a:spLocks noChangeArrowheads="1"/>
          </p:cNvSpPr>
          <p:nvPr/>
        </p:nvSpPr>
        <p:spPr bwMode="auto">
          <a:xfrm>
            <a:off x="7924800" y="48768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x</a:t>
            </a:r>
            <a:r>
              <a:rPr lang="en-GB" altLang="en-US" sz="2400" b="0" baseline="-25000"/>
              <a:t>1</a:t>
            </a:r>
            <a:endParaRPr lang="en-US" altLang="en-US" sz="2400" b="0" baseline="-25000"/>
          </a:p>
        </p:txBody>
      </p:sp>
      <p:sp>
        <p:nvSpPr>
          <p:cNvPr id="58424" name="Rectangle 55"/>
          <p:cNvSpPr>
            <a:spLocks noChangeArrowheads="1"/>
          </p:cNvSpPr>
          <p:nvPr/>
        </p:nvSpPr>
        <p:spPr bwMode="auto">
          <a:xfrm>
            <a:off x="685800" y="1600200"/>
            <a:ext cx="2971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4400">
                <a:solidFill>
                  <a:schemeClr val="tx2"/>
                </a:solidFill>
                <a:latin typeface="Tahoma" panose="020B0604030504040204" pitchFamily="34" charset="0"/>
                <a:cs typeface="Times New Roman" panose="02020603050405020304" pitchFamily="18" charset="0"/>
              </a:rPr>
              <a:t>Definition of OR</a:t>
            </a:r>
          </a:p>
        </p:txBody>
      </p:sp>
      <p:sp>
        <p:nvSpPr>
          <p:cNvPr id="58425" name="Rectangle 57"/>
          <p:cNvSpPr>
            <a:spLocks noGrp="1" noChangeArrowheads="1"/>
          </p:cNvSpPr>
          <p:nvPr>
            <p:ph type="title"/>
          </p:nvPr>
        </p:nvSpPr>
        <p:spPr>
          <a:xfrm>
            <a:off x="609600" y="304800"/>
            <a:ext cx="8077200" cy="457200"/>
          </a:xfrm>
          <a:noFill/>
        </p:spPr>
        <p:txBody>
          <a:bodyPr/>
          <a:lstStyle/>
          <a:p>
            <a:pPr eaLnBrk="1" hangingPunct="1"/>
            <a:r>
              <a:rPr lang="en-US" altLang="en-US" sz="3200" b="1" smtClean="0">
                <a:solidFill>
                  <a:srgbClr val="FD1B03"/>
                </a:solidFill>
                <a:latin typeface="Tahoma" panose="020B0604030504040204" pitchFamily="34" charset="0"/>
              </a:rPr>
              <a:t>Rosenblatt’s Perceptron</a:t>
            </a:r>
            <a:endParaRPr lang="en-GB" altLang="en-US" sz="3200" b="1" smtClean="0">
              <a:solidFill>
                <a:srgbClr val="FD1B03"/>
              </a:solidFill>
              <a:latin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2">
            <a:extLst>
              <a:ext uri="{FF2B5EF4-FFF2-40B4-BE49-F238E27FC236}">
                <a16:creationId xmlns:a16="http://schemas.microsoft.com/office/drawing/2014/main" id="{6831B59C-1E7B-479B-8197-714581EA69C4}"/>
              </a:ext>
            </a:extLst>
          </p:cNvPr>
          <p:cNvSpPr>
            <a:spLocks noGrp="1"/>
          </p:cNvSpPr>
          <p:nvPr>
            <p:ph type="ftr" sz="quarter" idx="11"/>
          </p:nvPr>
        </p:nvSpPr>
        <p:spPr/>
        <p:txBody>
          <a:bodyPr/>
          <a:lstStyle/>
          <a:p>
            <a:pPr>
              <a:defRPr/>
            </a:pPr>
            <a:r>
              <a:rPr lang="en-US" altLang="en-US"/>
              <a:t>Dr. M. S. Uddin, CSE Dept, JU</a:t>
            </a:r>
          </a:p>
        </p:txBody>
      </p:sp>
      <p:sp>
        <p:nvSpPr>
          <p:cNvPr id="28" name="Slide Number Placeholder 3">
            <a:extLst>
              <a:ext uri="{FF2B5EF4-FFF2-40B4-BE49-F238E27FC236}">
                <a16:creationId xmlns:a16="http://schemas.microsoft.com/office/drawing/2014/main" id="{DD1D4060-865D-443D-80EF-50DD605ED875}"/>
              </a:ext>
            </a:extLst>
          </p:cNvPr>
          <p:cNvSpPr>
            <a:spLocks noGrp="1"/>
          </p:cNvSpPr>
          <p:nvPr>
            <p:ph type="sldNum" sz="quarter" idx="12"/>
          </p:nvPr>
        </p:nvSpPr>
        <p:spPr/>
        <p:txBody>
          <a:bodyPr/>
          <a:lstStyle/>
          <a:p>
            <a:pPr>
              <a:defRPr/>
            </a:pPr>
            <a:fld id="{9B6CA779-A079-485A-AD1E-EBA2206884FA}" type="slidenum">
              <a:rPr lang="en-US" altLang="en-US"/>
              <a:pPr>
                <a:defRPr/>
              </a:pPr>
              <a:t>3</a:t>
            </a:fld>
            <a:endParaRPr lang="en-US" altLang="en-US"/>
          </a:p>
        </p:txBody>
      </p:sp>
      <p:sp>
        <p:nvSpPr>
          <p:cNvPr id="8196"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8197" name="Text Box 4"/>
          <p:cNvSpPr txBox="1">
            <a:spLocks noChangeArrowheads="1"/>
          </p:cNvSpPr>
          <p:nvPr/>
        </p:nvSpPr>
        <p:spPr bwMode="auto">
          <a:xfrm>
            <a:off x="304800" y="236538"/>
            <a:ext cx="853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a:solidFill>
                  <a:srgbClr val="FD1B03"/>
                </a:solidFill>
                <a:latin typeface="Tahoma" panose="020B0604030504040204" pitchFamily="34" charset="0"/>
              </a:rPr>
              <a:t>Biological Neural Network</a:t>
            </a:r>
          </a:p>
        </p:txBody>
      </p:sp>
      <p:sp>
        <p:nvSpPr>
          <p:cNvPr id="8198" name="Rectangle 6"/>
          <p:cNvSpPr>
            <a:spLocks noChangeArrowheads="1"/>
          </p:cNvSpPr>
          <p:nvPr/>
        </p:nvSpPr>
        <p:spPr bwMode="auto">
          <a:xfrm>
            <a:off x="381000" y="4419600"/>
            <a:ext cx="83058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ja-JP" sz="2000" b="0">
                <a:latin typeface="Tahoma" panose="020B0604030504040204" pitchFamily="34" charset="0"/>
                <a:ea typeface="MS PGothic" panose="020B0600070205080204" pitchFamily="34" charset="-128"/>
              </a:rPr>
              <a:t>A neuron consists of a cell body, </a:t>
            </a:r>
            <a:r>
              <a:rPr lang="en-US" altLang="ja-JP" sz="2000">
                <a:latin typeface="Tahoma" panose="020B0604030504040204" pitchFamily="34" charset="0"/>
                <a:ea typeface="MS PGothic" panose="020B0600070205080204" pitchFamily="34" charset="-128"/>
              </a:rPr>
              <a:t>soma</a:t>
            </a:r>
            <a:r>
              <a:rPr lang="en-US" altLang="ja-JP" sz="2000" b="0">
                <a:latin typeface="Tahoma" panose="020B0604030504040204" pitchFamily="34" charset="0"/>
                <a:ea typeface="MS PGothic" panose="020B0600070205080204" pitchFamily="34" charset="-128"/>
              </a:rPr>
              <a:t>, a number of fibers called </a:t>
            </a:r>
            <a:r>
              <a:rPr lang="en-US" altLang="ja-JP" sz="2000">
                <a:latin typeface="Tahoma" panose="020B0604030504040204" pitchFamily="34" charset="0"/>
                <a:ea typeface="MS PGothic" panose="020B0600070205080204" pitchFamily="34" charset="-128"/>
              </a:rPr>
              <a:t>dendrites</a:t>
            </a:r>
            <a:r>
              <a:rPr lang="en-US" altLang="ja-JP" sz="2000" b="0">
                <a:latin typeface="Tahoma" panose="020B0604030504040204" pitchFamily="34" charset="0"/>
                <a:ea typeface="MS PGothic" panose="020B0600070205080204" pitchFamily="34" charset="-128"/>
              </a:rPr>
              <a:t>, and a single long fiber called the </a:t>
            </a:r>
            <a:r>
              <a:rPr lang="en-US" altLang="ja-JP" sz="2000">
                <a:latin typeface="Tahoma" panose="020B0604030504040204" pitchFamily="34" charset="0"/>
                <a:ea typeface="MS PGothic" panose="020B0600070205080204" pitchFamily="34" charset="-128"/>
              </a:rPr>
              <a:t>axon</a:t>
            </a:r>
            <a:r>
              <a:rPr lang="en-US" altLang="ja-JP" sz="2000" b="0">
                <a:latin typeface="Tahoma" panose="020B0604030504040204" pitchFamily="34" charset="0"/>
                <a:ea typeface="MS PGothic" panose="020B0600070205080204" pitchFamily="34" charset="-128"/>
              </a:rPr>
              <a:t>. While dendrites branch into a network around the soma, the axon stretches out to the dendrites and somas of other neurons. The connections between neurons are realized in the synapses. Signals are propagated from one neuron to another by complex electrochemical reactions.</a:t>
            </a:r>
          </a:p>
        </p:txBody>
      </p:sp>
      <p:grpSp>
        <p:nvGrpSpPr>
          <p:cNvPr id="8199" name="Group 7"/>
          <p:cNvGrpSpPr>
            <a:grpSpLocks/>
          </p:cNvGrpSpPr>
          <p:nvPr/>
        </p:nvGrpSpPr>
        <p:grpSpPr bwMode="auto">
          <a:xfrm>
            <a:off x="676275" y="1336675"/>
            <a:ext cx="7629525" cy="2701925"/>
            <a:chOff x="288" y="507"/>
            <a:chExt cx="5082" cy="1989"/>
          </a:xfrm>
        </p:grpSpPr>
        <p:graphicFrame>
          <p:nvGraphicFramePr>
            <p:cNvPr id="8200" name="Object 8">
              <a:hlinkClick r:id="" action="ppaction://ole?verb=0"/>
            </p:cNvPr>
            <p:cNvGraphicFramePr>
              <a:graphicFrameLocks/>
            </p:cNvGraphicFramePr>
            <p:nvPr/>
          </p:nvGraphicFramePr>
          <p:xfrm>
            <a:off x="3504" y="1035"/>
            <a:ext cx="1866" cy="1051"/>
          </p:xfrm>
          <a:graphic>
            <a:graphicData uri="http://schemas.openxmlformats.org/presentationml/2006/ole">
              <mc:AlternateContent xmlns:mc="http://schemas.openxmlformats.org/markup-compatibility/2006">
                <mc:Choice xmlns:v="urn:schemas-microsoft-com:vml" Requires="v">
                  <p:oleObj spid="_x0000_s8222" name="CorelDRAW!" r:id="rId4" imgW="307209" imgH="254935" progId="CDraw4">
                    <p:embed/>
                  </p:oleObj>
                </mc:Choice>
                <mc:Fallback>
                  <p:oleObj name="CorelDRAW!" r:id="rId4" imgW="307209" imgH="254935" progId="CDraw4">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1035"/>
                          <a:ext cx="1866" cy="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1" name="Object 9">
              <a:hlinkClick r:id="" action="ppaction://ole?verb=0"/>
            </p:cNvPr>
            <p:cNvGraphicFramePr>
              <a:graphicFrameLocks/>
            </p:cNvGraphicFramePr>
            <p:nvPr/>
          </p:nvGraphicFramePr>
          <p:xfrm>
            <a:off x="288" y="1104"/>
            <a:ext cx="1920" cy="1008"/>
          </p:xfrm>
          <a:graphic>
            <a:graphicData uri="http://schemas.openxmlformats.org/presentationml/2006/ole">
              <mc:AlternateContent xmlns:mc="http://schemas.openxmlformats.org/markup-compatibility/2006">
                <mc:Choice xmlns:v="urn:schemas-microsoft-com:vml" Requires="v">
                  <p:oleObj spid="_x0000_s8223" name="CorelDRAW!" r:id="rId6" imgW="307209" imgH="254935" progId="CDraw4">
                    <p:embed/>
                  </p:oleObj>
                </mc:Choice>
                <mc:Fallback>
                  <p:oleObj name="CorelDRAW!" r:id="rId6" imgW="307209" imgH="254935" progId="CDraw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1104"/>
                          <a:ext cx="1920"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2" name="Freeform 10"/>
            <p:cNvSpPr>
              <a:spLocks/>
            </p:cNvSpPr>
            <p:nvPr/>
          </p:nvSpPr>
          <p:spPr bwMode="auto">
            <a:xfrm>
              <a:off x="2112" y="627"/>
              <a:ext cx="2112" cy="552"/>
            </a:xfrm>
            <a:custGeom>
              <a:avLst/>
              <a:gdLst>
                <a:gd name="T0" fmla="*/ 0 w 2112"/>
                <a:gd name="T1" fmla="*/ 552 h 552"/>
                <a:gd name="T2" fmla="*/ 1920 w 2112"/>
                <a:gd name="T3" fmla="*/ 456 h 552"/>
                <a:gd name="T4" fmla="*/ 1152 w 2112"/>
                <a:gd name="T5" fmla="*/ 24 h 552"/>
                <a:gd name="T6" fmla="*/ 864 w 2112"/>
                <a:gd name="T7" fmla="*/ 312 h 5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2" h="552">
                  <a:moveTo>
                    <a:pt x="0" y="552"/>
                  </a:moveTo>
                  <a:cubicBezTo>
                    <a:pt x="864" y="548"/>
                    <a:pt x="1728" y="544"/>
                    <a:pt x="1920" y="456"/>
                  </a:cubicBezTo>
                  <a:cubicBezTo>
                    <a:pt x="2112" y="368"/>
                    <a:pt x="1328" y="48"/>
                    <a:pt x="1152" y="24"/>
                  </a:cubicBezTo>
                  <a:cubicBezTo>
                    <a:pt x="976" y="0"/>
                    <a:pt x="912" y="264"/>
                    <a:pt x="864" y="31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 name="Freeform 11"/>
            <p:cNvSpPr>
              <a:spLocks/>
            </p:cNvSpPr>
            <p:nvPr/>
          </p:nvSpPr>
          <p:spPr bwMode="auto">
            <a:xfrm>
              <a:off x="3216" y="651"/>
              <a:ext cx="240" cy="336"/>
            </a:xfrm>
            <a:custGeom>
              <a:avLst/>
              <a:gdLst>
                <a:gd name="T0" fmla="*/ 0 w 240"/>
                <a:gd name="T1" fmla="*/ 0 h 336"/>
                <a:gd name="T2" fmla="*/ 240 w 240"/>
                <a:gd name="T3" fmla="*/ 336 h 336"/>
                <a:gd name="T4" fmla="*/ 0 60000 65536"/>
                <a:gd name="T5" fmla="*/ 0 60000 65536"/>
              </a:gdLst>
              <a:ahLst/>
              <a:cxnLst>
                <a:cxn ang="T4">
                  <a:pos x="T0" y="T1"/>
                </a:cxn>
                <a:cxn ang="T5">
                  <a:pos x="T2" y="T3"/>
                </a:cxn>
              </a:cxnLst>
              <a:rect l="0" t="0" r="r" b="b"/>
              <a:pathLst>
                <a:path w="240" h="336">
                  <a:moveTo>
                    <a:pt x="0" y="0"/>
                  </a:moveTo>
                  <a:cubicBezTo>
                    <a:pt x="0" y="0"/>
                    <a:pt x="120" y="168"/>
                    <a:pt x="240"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4" name="Line 12"/>
            <p:cNvSpPr>
              <a:spLocks noChangeShapeType="1"/>
            </p:cNvSpPr>
            <p:nvPr/>
          </p:nvSpPr>
          <p:spPr bwMode="auto">
            <a:xfrm flipH="1">
              <a:off x="3120" y="651"/>
              <a:ext cx="9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Line 13"/>
            <p:cNvSpPr>
              <a:spLocks noChangeShapeType="1"/>
            </p:cNvSpPr>
            <p:nvPr/>
          </p:nvSpPr>
          <p:spPr bwMode="auto">
            <a:xfrm flipH="1">
              <a:off x="2832" y="651"/>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6" name="Line 14"/>
            <p:cNvSpPr>
              <a:spLocks noChangeShapeType="1"/>
            </p:cNvSpPr>
            <p:nvPr/>
          </p:nvSpPr>
          <p:spPr bwMode="auto">
            <a:xfrm flipH="1">
              <a:off x="3264" y="843"/>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7" name="Line 15"/>
            <p:cNvSpPr>
              <a:spLocks noChangeShapeType="1"/>
            </p:cNvSpPr>
            <p:nvPr/>
          </p:nvSpPr>
          <p:spPr bwMode="auto">
            <a:xfrm flipH="1">
              <a:off x="3024" y="843"/>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Line 16"/>
            <p:cNvSpPr>
              <a:spLocks noChangeShapeType="1"/>
            </p:cNvSpPr>
            <p:nvPr/>
          </p:nvSpPr>
          <p:spPr bwMode="auto">
            <a:xfrm>
              <a:off x="1488" y="1803"/>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9" name="Oval 17"/>
            <p:cNvSpPr>
              <a:spLocks noChangeArrowheads="1"/>
            </p:cNvSpPr>
            <p:nvPr/>
          </p:nvSpPr>
          <p:spPr bwMode="auto">
            <a:xfrm>
              <a:off x="3183" y="63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8210" name="Oval 18"/>
            <p:cNvSpPr>
              <a:spLocks noChangeArrowheads="1"/>
            </p:cNvSpPr>
            <p:nvPr/>
          </p:nvSpPr>
          <p:spPr bwMode="auto">
            <a:xfrm>
              <a:off x="1920" y="1131"/>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8211" name="Rectangle 19"/>
            <p:cNvSpPr>
              <a:spLocks noChangeArrowheads="1"/>
            </p:cNvSpPr>
            <p:nvPr/>
          </p:nvSpPr>
          <p:spPr bwMode="auto">
            <a:xfrm>
              <a:off x="432" y="2160"/>
              <a:ext cx="148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ja-JP" sz="2000">
                  <a:solidFill>
                    <a:srgbClr val="232323"/>
                  </a:solidFill>
                  <a:latin typeface="Tahoma" panose="020B0604030504040204" pitchFamily="34" charset="0"/>
                  <a:ea typeface="MS PGothic" panose="020B0600070205080204" pitchFamily="34" charset="-128"/>
                </a:rPr>
                <a:t>Dendrites</a:t>
              </a:r>
              <a:endParaRPr lang="en-US" altLang="ja-JP" sz="2000" b="0" i="1">
                <a:solidFill>
                  <a:srgbClr val="232323"/>
                </a:solidFill>
                <a:latin typeface="Tahoma" panose="020B0604030504040204" pitchFamily="34" charset="0"/>
                <a:ea typeface="MS PGothic" panose="020B0600070205080204" pitchFamily="34" charset="-128"/>
              </a:endParaRPr>
            </a:p>
          </p:txBody>
        </p:sp>
        <p:sp>
          <p:nvSpPr>
            <p:cNvPr id="8212" name="Rectangle 20"/>
            <p:cNvSpPr>
              <a:spLocks noChangeArrowheads="1"/>
            </p:cNvSpPr>
            <p:nvPr/>
          </p:nvSpPr>
          <p:spPr bwMode="auto">
            <a:xfrm>
              <a:off x="2640" y="1995"/>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ja-JP" sz="2000">
                  <a:solidFill>
                    <a:srgbClr val="232323"/>
                  </a:solidFill>
                  <a:latin typeface="Tahoma" panose="020B0604030504040204" pitchFamily="34" charset="0"/>
                  <a:ea typeface="MS PGothic" panose="020B0600070205080204" pitchFamily="34" charset="-128"/>
                </a:rPr>
                <a:t>Soma</a:t>
              </a:r>
              <a:endParaRPr lang="en-US" altLang="ja-JP" sz="2000" b="0" i="1">
                <a:solidFill>
                  <a:srgbClr val="232323"/>
                </a:solidFill>
                <a:latin typeface="Tahoma" panose="020B0604030504040204" pitchFamily="34" charset="0"/>
                <a:ea typeface="MS PGothic" panose="020B0600070205080204" pitchFamily="34" charset="-128"/>
              </a:endParaRPr>
            </a:p>
          </p:txBody>
        </p:sp>
        <p:sp>
          <p:nvSpPr>
            <p:cNvPr id="8213" name="Line 21"/>
            <p:cNvSpPr>
              <a:spLocks noChangeShapeType="1"/>
            </p:cNvSpPr>
            <p:nvPr/>
          </p:nvSpPr>
          <p:spPr bwMode="auto">
            <a:xfrm flipV="1">
              <a:off x="3312" y="1419"/>
              <a:ext cx="1056"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4" name="Line 22"/>
            <p:cNvSpPr>
              <a:spLocks noChangeShapeType="1"/>
            </p:cNvSpPr>
            <p:nvPr/>
          </p:nvSpPr>
          <p:spPr bwMode="auto">
            <a:xfrm flipH="1" flipV="1">
              <a:off x="1344" y="1467"/>
              <a:ext cx="1632"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5" name="Rectangle 23"/>
            <p:cNvSpPr>
              <a:spLocks noChangeArrowheads="1"/>
            </p:cNvSpPr>
            <p:nvPr/>
          </p:nvSpPr>
          <p:spPr bwMode="auto">
            <a:xfrm>
              <a:off x="1968" y="507"/>
              <a:ext cx="10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ja-JP" sz="2000">
                  <a:solidFill>
                    <a:srgbClr val="232323"/>
                  </a:solidFill>
                  <a:latin typeface="Tahoma" panose="020B0604030504040204" pitchFamily="34" charset="0"/>
                  <a:ea typeface="MS PGothic" panose="020B0600070205080204" pitchFamily="34" charset="-128"/>
                </a:rPr>
                <a:t>Axon</a:t>
              </a:r>
              <a:endParaRPr lang="en-US" altLang="ja-JP" sz="2000" i="1">
                <a:solidFill>
                  <a:srgbClr val="232323"/>
                </a:solidFill>
                <a:latin typeface="Tahoma" panose="020B0604030504040204" pitchFamily="34" charset="0"/>
                <a:ea typeface="MS PGothic" panose="020B0600070205080204" pitchFamily="34" charset="-128"/>
              </a:endParaRPr>
            </a:p>
          </p:txBody>
        </p:sp>
        <p:sp>
          <p:nvSpPr>
            <p:cNvPr id="8216" name="Line 24"/>
            <p:cNvSpPr>
              <a:spLocks noChangeShapeType="1"/>
            </p:cNvSpPr>
            <p:nvPr/>
          </p:nvSpPr>
          <p:spPr bwMode="auto">
            <a:xfrm>
              <a:off x="2544" y="795"/>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7" name="Rectangle 25"/>
            <p:cNvSpPr>
              <a:spLocks noChangeArrowheads="1"/>
            </p:cNvSpPr>
            <p:nvPr/>
          </p:nvSpPr>
          <p:spPr bwMode="auto">
            <a:xfrm>
              <a:off x="432" y="507"/>
              <a:ext cx="148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ja-JP" sz="2000">
                  <a:latin typeface="Tahoma" panose="020B0604030504040204" pitchFamily="34" charset="0"/>
                  <a:ea typeface="MS PGothic" panose="020B0600070205080204" pitchFamily="34" charset="-128"/>
                </a:rPr>
                <a:t>Synapse</a:t>
              </a:r>
              <a:endParaRPr lang="en-US" altLang="ja-JP" sz="2000" b="0" i="1">
                <a:latin typeface="Tahoma" panose="020B0604030504040204" pitchFamily="34" charset="0"/>
                <a:ea typeface="MS PGothic" panose="020B0600070205080204" pitchFamily="34" charset="-128"/>
              </a:endParaRPr>
            </a:p>
          </p:txBody>
        </p:sp>
        <p:sp>
          <p:nvSpPr>
            <p:cNvPr id="8218" name="Line 26"/>
            <p:cNvSpPr>
              <a:spLocks noChangeShapeType="1"/>
            </p:cNvSpPr>
            <p:nvPr/>
          </p:nvSpPr>
          <p:spPr bwMode="auto">
            <a:xfrm>
              <a:off x="1314" y="828"/>
              <a:ext cx="62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9" name="Line 27"/>
            <p:cNvSpPr>
              <a:spLocks noChangeShapeType="1"/>
            </p:cNvSpPr>
            <p:nvPr/>
          </p:nvSpPr>
          <p:spPr bwMode="auto">
            <a:xfrm flipH="1" flipV="1">
              <a:off x="1152" y="2016"/>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ooter Placeholder 3">
            <a:extLst>
              <a:ext uri="{FF2B5EF4-FFF2-40B4-BE49-F238E27FC236}">
                <a16:creationId xmlns:a16="http://schemas.microsoft.com/office/drawing/2014/main" id="{87D17BEE-69E1-4874-8D6A-7CA5AED7FC8C}"/>
              </a:ext>
            </a:extLst>
          </p:cNvPr>
          <p:cNvSpPr>
            <a:spLocks noGrp="1"/>
          </p:cNvSpPr>
          <p:nvPr>
            <p:ph type="ftr" sz="quarter" idx="11"/>
          </p:nvPr>
        </p:nvSpPr>
        <p:spPr/>
        <p:txBody>
          <a:bodyPr/>
          <a:lstStyle/>
          <a:p>
            <a:pPr>
              <a:defRPr/>
            </a:pPr>
            <a:r>
              <a:rPr lang="en-US" altLang="en-US"/>
              <a:t>Dr. M. S. Uddin, CSE Dept, JU</a:t>
            </a:r>
          </a:p>
        </p:txBody>
      </p:sp>
      <p:sp>
        <p:nvSpPr>
          <p:cNvPr id="62" name="Slide Number Placeholder 4">
            <a:extLst>
              <a:ext uri="{FF2B5EF4-FFF2-40B4-BE49-F238E27FC236}">
                <a16:creationId xmlns:a16="http://schemas.microsoft.com/office/drawing/2014/main" id="{CB3DEDD4-0185-4D03-81E3-7808561E02F5}"/>
              </a:ext>
            </a:extLst>
          </p:cNvPr>
          <p:cNvSpPr>
            <a:spLocks noGrp="1"/>
          </p:cNvSpPr>
          <p:nvPr>
            <p:ph type="sldNum" sz="quarter" idx="12"/>
          </p:nvPr>
        </p:nvSpPr>
        <p:spPr/>
        <p:txBody>
          <a:bodyPr/>
          <a:lstStyle/>
          <a:p>
            <a:pPr>
              <a:defRPr/>
            </a:pPr>
            <a:fld id="{556E8068-F5A5-4716-9F8A-EBB8D0F1CBB4}" type="slidenum">
              <a:rPr lang="en-US" altLang="en-US"/>
              <a:pPr>
                <a:defRPr/>
              </a:pPr>
              <a:t>30</a:t>
            </a:fld>
            <a:endParaRPr lang="en-US" altLang="en-US"/>
          </a:p>
        </p:txBody>
      </p:sp>
      <p:sp>
        <p:nvSpPr>
          <p:cNvPr id="60420" name="Text Box 3"/>
          <p:cNvSpPr txBox="1">
            <a:spLocks noChangeArrowheads="1"/>
          </p:cNvSpPr>
          <p:nvPr/>
        </p:nvSpPr>
        <p:spPr bwMode="auto">
          <a:xfrm>
            <a:off x="690563" y="1458913"/>
            <a:ext cx="8453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endParaRPr lang="en-GB" altLang="en-US" sz="4000" i="1">
              <a:cs typeface="Times New Roman" panose="02020603050405020304" pitchFamily="18" charset="0"/>
            </a:endParaRPr>
          </a:p>
        </p:txBody>
      </p:sp>
      <p:graphicFrame>
        <p:nvGraphicFramePr>
          <p:cNvPr id="60421" name="Object 4"/>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60479" r:id="rId4" imgW="101600" imgH="190500" progId="Equation">
                  <p:embed/>
                </p:oleObj>
              </mc:Choice>
              <mc:Fallback>
                <p:oleObj r:id="rId4" imgW="101600" imgH="190500" progId="Equation">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4373" name="Group 5">
            <a:extLst>
              <a:ext uri="{FF2B5EF4-FFF2-40B4-BE49-F238E27FC236}">
                <a16:creationId xmlns:a16="http://schemas.microsoft.com/office/drawing/2014/main" id="{0A93AC35-3FBB-45EF-899D-825F6E9C6DA1}"/>
              </a:ext>
            </a:extLst>
          </p:cNvPr>
          <p:cNvGraphicFramePr>
            <a:graphicFrameLocks noGrp="1"/>
          </p:cNvGraphicFramePr>
          <p:nvPr/>
        </p:nvGraphicFramePr>
        <p:xfrm>
          <a:off x="838200" y="3886200"/>
          <a:ext cx="2057400" cy="2514600"/>
        </p:xfrm>
        <a:graphic>
          <a:graphicData uri="http://schemas.openxmlformats.org/drawingml/2006/table">
            <a:tbl>
              <a:tblPr/>
              <a:tblGrid>
                <a:gridCol w="609600">
                  <a:extLst>
                    <a:ext uri="{9D8B030D-6E8A-4147-A177-3AD203B41FA5}">
                      <a16:colId xmlns:a16="http://schemas.microsoft.com/office/drawing/2014/main" val="560864788"/>
                    </a:ext>
                  </a:extLst>
                </a:gridCol>
                <a:gridCol w="533400">
                  <a:extLst>
                    <a:ext uri="{9D8B030D-6E8A-4147-A177-3AD203B41FA5}">
                      <a16:colId xmlns:a16="http://schemas.microsoft.com/office/drawing/2014/main" val="49727607"/>
                    </a:ext>
                  </a:extLst>
                </a:gridCol>
                <a:gridCol w="914400">
                  <a:extLst>
                    <a:ext uri="{9D8B030D-6E8A-4147-A177-3AD203B41FA5}">
                      <a16:colId xmlns:a16="http://schemas.microsoft.com/office/drawing/2014/main" val="2137222393"/>
                    </a:ext>
                  </a:extLst>
                </a:gridCol>
              </a:tblGrid>
              <a:tr h="663574">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Input</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Output</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38673692"/>
                  </a:ext>
                </a:extLst>
              </a:tr>
              <a:tr h="3825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X</a:t>
                      </a:r>
                      <a:r>
                        <a:rPr kumimoji="0" lang="en-GB" altLang="en-US" sz="1800" b="0" i="0" u="none" strike="noStrike" cap="none" normalizeH="0" baseline="-25000">
                          <a:ln>
                            <a:noFill/>
                          </a:ln>
                          <a:solidFill>
                            <a:schemeClr val="tx1"/>
                          </a:solidFill>
                          <a:effectLst/>
                          <a:latin typeface="Times New Roman" panose="02020603050405020304" pitchFamily="18" charset="0"/>
                        </a:rPr>
                        <a:t>1</a:t>
                      </a:r>
                      <a:endParaRPr kumimoji="0" lang="en-US" altLang="en-US" sz="1800" b="0" i="0" u="none" strike="noStrike" cap="none" normalizeH="0" baseline="-2500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X</a:t>
                      </a:r>
                      <a:r>
                        <a:rPr kumimoji="0" lang="en-GB" altLang="en-US" sz="1800" b="0" i="0" u="none" strike="noStrike" cap="none" normalizeH="0" baseline="-25000">
                          <a:ln>
                            <a:noFill/>
                          </a:ln>
                          <a:solidFill>
                            <a:schemeClr val="tx1"/>
                          </a:solidFill>
                          <a:effectLst/>
                          <a:latin typeface="Times New Roman" panose="02020603050405020304" pitchFamily="18" charset="0"/>
                        </a:rPr>
                        <a:t>2</a:t>
                      </a:r>
                      <a:endParaRPr kumimoji="0" lang="en-US" altLang="en-US" sz="1800" b="0" i="0" u="none" strike="noStrike" cap="none" normalizeH="0" baseline="-2500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Y</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91255579"/>
                  </a:ext>
                </a:extLst>
              </a:tr>
              <a:tr h="3667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66811311"/>
                  </a:ext>
                </a:extLst>
              </a:tr>
              <a:tr h="3683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81957262"/>
                  </a:ext>
                </a:extLst>
              </a:tr>
              <a:tr h="3667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74687167"/>
                  </a:ext>
                </a:extLst>
              </a:tr>
              <a:tr h="3667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1</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509536146"/>
                  </a:ext>
                </a:extLst>
              </a:tr>
            </a:tbl>
          </a:graphicData>
        </a:graphic>
      </p:graphicFrame>
      <p:sp>
        <p:nvSpPr>
          <p:cNvPr id="60451" name="Line 34"/>
          <p:cNvSpPr>
            <a:spLocks noChangeShapeType="1"/>
          </p:cNvSpPr>
          <p:nvPr/>
        </p:nvSpPr>
        <p:spPr bwMode="auto">
          <a:xfrm flipV="1">
            <a:off x="3962400" y="2514600"/>
            <a:ext cx="0" cy="2667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52" name="Line 35"/>
          <p:cNvSpPr>
            <a:spLocks noChangeShapeType="1"/>
          </p:cNvSpPr>
          <p:nvPr/>
        </p:nvSpPr>
        <p:spPr bwMode="auto">
          <a:xfrm>
            <a:off x="3962400" y="5181600"/>
            <a:ext cx="3886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53" name="Oval 36"/>
          <p:cNvSpPr>
            <a:spLocks noChangeArrowheads="1"/>
          </p:cNvSpPr>
          <p:nvPr/>
        </p:nvSpPr>
        <p:spPr bwMode="auto">
          <a:xfrm>
            <a:off x="3886200" y="23622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60454" name="Line 37"/>
          <p:cNvSpPr>
            <a:spLocks noChangeShapeType="1"/>
          </p:cNvSpPr>
          <p:nvPr/>
        </p:nvSpPr>
        <p:spPr bwMode="auto">
          <a:xfrm flipV="1">
            <a:off x="7620000" y="2438400"/>
            <a:ext cx="0" cy="2743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55" name="Oval 38"/>
          <p:cNvSpPr>
            <a:spLocks noChangeArrowheads="1"/>
          </p:cNvSpPr>
          <p:nvPr/>
        </p:nvSpPr>
        <p:spPr bwMode="auto">
          <a:xfrm>
            <a:off x="7543800" y="51054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60456" name="Oval 39"/>
          <p:cNvSpPr>
            <a:spLocks noChangeArrowheads="1"/>
          </p:cNvSpPr>
          <p:nvPr/>
        </p:nvSpPr>
        <p:spPr bwMode="auto">
          <a:xfrm>
            <a:off x="7543800" y="23622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60457" name="Line 40"/>
          <p:cNvSpPr>
            <a:spLocks noChangeShapeType="1"/>
          </p:cNvSpPr>
          <p:nvPr/>
        </p:nvSpPr>
        <p:spPr bwMode="auto">
          <a:xfrm>
            <a:off x="5029200" y="1676400"/>
            <a:ext cx="3124200" cy="2667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58" name="Text Box 41"/>
          <p:cNvSpPr txBox="1">
            <a:spLocks noChangeArrowheads="1"/>
          </p:cNvSpPr>
          <p:nvPr/>
        </p:nvSpPr>
        <p:spPr bwMode="auto">
          <a:xfrm>
            <a:off x="4800600" y="297180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800" b="0"/>
              <a:t>Decision line #2</a:t>
            </a:r>
            <a:endParaRPr lang="en-US" altLang="en-US" sz="1800" b="0"/>
          </a:p>
        </p:txBody>
      </p:sp>
      <p:sp>
        <p:nvSpPr>
          <p:cNvPr id="60459" name="Oval 42"/>
          <p:cNvSpPr>
            <a:spLocks noChangeArrowheads="1"/>
          </p:cNvSpPr>
          <p:nvPr/>
        </p:nvSpPr>
        <p:spPr bwMode="auto">
          <a:xfrm>
            <a:off x="4191000" y="6096000"/>
            <a:ext cx="152400" cy="152400"/>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60460" name="Text Box 43"/>
          <p:cNvSpPr txBox="1">
            <a:spLocks noChangeArrowheads="1"/>
          </p:cNvSpPr>
          <p:nvPr/>
        </p:nvSpPr>
        <p:spPr bwMode="auto">
          <a:xfrm>
            <a:off x="4343400" y="60198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600" b="0"/>
              <a:t>Denotes 1</a:t>
            </a:r>
            <a:endParaRPr lang="en-US" altLang="en-US" sz="1600" b="0"/>
          </a:p>
        </p:txBody>
      </p:sp>
      <p:sp>
        <p:nvSpPr>
          <p:cNvPr id="60461" name="Oval 44"/>
          <p:cNvSpPr>
            <a:spLocks noChangeArrowheads="1"/>
          </p:cNvSpPr>
          <p:nvPr/>
        </p:nvSpPr>
        <p:spPr bwMode="auto">
          <a:xfrm>
            <a:off x="5867400" y="60960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60462" name="Text Box 45"/>
          <p:cNvSpPr txBox="1">
            <a:spLocks noChangeArrowheads="1"/>
          </p:cNvSpPr>
          <p:nvPr/>
        </p:nvSpPr>
        <p:spPr bwMode="auto">
          <a:xfrm>
            <a:off x="6019800" y="60198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600" b="0"/>
              <a:t>Denotes 0</a:t>
            </a:r>
            <a:endParaRPr lang="en-US" altLang="en-US" sz="1600" b="0"/>
          </a:p>
        </p:txBody>
      </p:sp>
      <p:sp>
        <p:nvSpPr>
          <p:cNvPr id="60463" name="Text Box 46"/>
          <p:cNvSpPr txBox="1">
            <a:spLocks noChangeArrowheads="1"/>
          </p:cNvSpPr>
          <p:nvPr/>
        </p:nvSpPr>
        <p:spPr bwMode="auto">
          <a:xfrm>
            <a:off x="3200400" y="2667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(0,1)</a:t>
            </a:r>
            <a:endParaRPr lang="en-US" altLang="en-US" sz="2400" b="0"/>
          </a:p>
        </p:txBody>
      </p:sp>
      <p:sp>
        <p:nvSpPr>
          <p:cNvPr id="60464" name="Text Box 47"/>
          <p:cNvSpPr txBox="1">
            <a:spLocks noChangeArrowheads="1"/>
          </p:cNvSpPr>
          <p:nvPr/>
        </p:nvSpPr>
        <p:spPr bwMode="auto">
          <a:xfrm>
            <a:off x="3581400" y="5257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(0,0)</a:t>
            </a:r>
            <a:endParaRPr lang="en-US" altLang="en-US" sz="2400" b="0"/>
          </a:p>
        </p:txBody>
      </p:sp>
      <p:sp>
        <p:nvSpPr>
          <p:cNvPr id="60465" name="Text Box 48"/>
          <p:cNvSpPr txBox="1">
            <a:spLocks noChangeArrowheads="1"/>
          </p:cNvSpPr>
          <p:nvPr/>
        </p:nvSpPr>
        <p:spPr bwMode="auto">
          <a:xfrm>
            <a:off x="7696200" y="259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(1,1)</a:t>
            </a:r>
            <a:endParaRPr lang="en-US" altLang="en-US" sz="2400" b="0"/>
          </a:p>
        </p:txBody>
      </p:sp>
      <p:sp>
        <p:nvSpPr>
          <p:cNvPr id="60466" name="Text Box 49"/>
          <p:cNvSpPr txBox="1">
            <a:spLocks noChangeArrowheads="1"/>
          </p:cNvSpPr>
          <p:nvPr/>
        </p:nvSpPr>
        <p:spPr bwMode="auto">
          <a:xfrm>
            <a:off x="7239000" y="5257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(1,0)</a:t>
            </a:r>
            <a:endParaRPr lang="en-US" altLang="en-US" sz="2400" b="0"/>
          </a:p>
        </p:txBody>
      </p:sp>
      <p:sp>
        <p:nvSpPr>
          <p:cNvPr id="60467" name="Rectangle 50"/>
          <p:cNvSpPr>
            <a:spLocks noChangeArrowheads="1"/>
          </p:cNvSpPr>
          <p:nvPr/>
        </p:nvSpPr>
        <p:spPr bwMode="auto">
          <a:xfrm>
            <a:off x="3962400" y="5943600"/>
            <a:ext cx="3200400" cy="533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60468" name="Text Box 51"/>
          <p:cNvSpPr txBox="1">
            <a:spLocks noChangeArrowheads="1"/>
          </p:cNvSpPr>
          <p:nvPr/>
        </p:nvSpPr>
        <p:spPr bwMode="auto">
          <a:xfrm>
            <a:off x="3962400" y="1905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x</a:t>
            </a:r>
            <a:r>
              <a:rPr lang="en-GB" altLang="en-US" sz="2400" b="0" baseline="-25000"/>
              <a:t>2</a:t>
            </a:r>
            <a:endParaRPr lang="en-US" altLang="en-US" sz="2400" b="0" baseline="-25000"/>
          </a:p>
        </p:txBody>
      </p:sp>
      <p:sp>
        <p:nvSpPr>
          <p:cNvPr id="60469" name="Text Box 52"/>
          <p:cNvSpPr txBox="1">
            <a:spLocks noChangeArrowheads="1"/>
          </p:cNvSpPr>
          <p:nvPr/>
        </p:nvSpPr>
        <p:spPr bwMode="auto">
          <a:xfrm>
            <a:off x="7924800" y="48768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a:t>x</a:t>
            </a:r>
            <a:r>
              <a:rPr lang="en-GB" altLang="en-US" sz="2400" b="0" baseline="-25000"/>
              <a:t>1</a:t>
            </a:r>
            <a:endParaRPr lang="en-US" altLang="en-US" sz="2400" b="0" baseline="-25000"/>
          </a:p>
        </p:txBody>
      </p:sp>
      <p:sp>
        <p:nvSpPr>
          <p:cNvPr id="60470" name="Line 53"/>
          <p:cNvSpPr>
            <a:spLocks noChangeShapeType="1"/>
          </p:cNvSpPr>
          <p:nvPr/>
        </p:nvSpPr>
        <p:spPr bwMode="auto">
          <a:xfrm>
            <a:off x="3962400" y="2438400"/>
            <a:ext cx="3657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71" name="Line 54"/>
          <p:cNvSpPr>
            <a:spLocks noChangeShapeType="1"/>
          </p:cNvSpPr>
          <p:nvPr/>
        </p:nvSpPr>
        <p:spPr bwMode="auto">
          <a:xfrm flipV="1">
            <a:off x="5638800" y="2590800"/>
            <a:ext cx="3048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72" name="Oval 55"/>
          <p:cNvSpPr>
            <a:spLocks noChangeArrowheads="1"/>
          </p:cNvSpPr>
          <p:nvPr/>
        </p:nvSpPr>
        <p:spPr bwMode="auto">
          <a:xfrm>
            <a:off x="3886200" y="5105400"/>
            <a:ext cx="152400" cy="1524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60473" name="Line 56"/>
          <p:cNvSpPr>
            <a:spLocks noChangeShapeType="1"/>
          </p:cNvSpPr>
          <p:nvPr/>
        </p:nvSpPr>
        <p:spPr bwMode="auto">
          <a:xfrm>
            <a:off x="3352800" y="3505200"/>
            <a:ext cx="2514600" cy="22098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74" name="Text Box 57"/>
          <p:cNvSpPr txBox="1">
            <a:spLocks noChangeArrowheads="1"/>
          </p:cNvSpPr>
          <p:nvPr/>
        </p:nvSpPr>
        <p:spPr bwMode="auto">
          <a:xfrm>
            <a:off x="4495800" y="41148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800" b="0"/>
              <a:t>Decision line #1</a:t>
            </a:r>
            <a:endParaRPr lang="en-US" altLang="en-US" sz="1800" b="0"/>
          </a:p>
        </p:txBody>
      </p:sp>
      <p:sp>
        <p:nvSpPr>
          <p:cNvPr id="60475" name="Line 58"/>
          <p:cNvSpPr>
            <a:spLocks noChangeShapeType="1"/>
          </p:cNvSpPr>
          <p:nvPr/>
        </p:nvSpPr>
        <p:spPr bwMode="auto">
          <a:xfrm flipH="1">
            <a:off x="5105400" y="4495800"/>
            <a:ext cx="3048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476" name="Rectangle 59"/>
          <p:cNvSpPr>
            <a:spLocks noChangeArrowheads="1"/>
          </p:cNvSpPr>
          <p:nvPr/>
        </p:nvSpPr>
        <p:spPr bwMode="auto">
          <a:xfrm>
            <a:off x="762000" y="1600200"/>
            <a:ext cx="31242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4400">
                <a:solidFill>
                  <a:schemeClr val="tx2"/>
                </a:solidFill>
                <a:latin typeface="Tahoma" panose="020B0604030504040204" pitchFamily="34" charset="0"/>
                <a:cs typeface="Times New Roman" panose="02020603050405020304" pitchFamily="18" charset="0"/>
              </a:rPr>
              <a:t>Definition of XOR</a:t>
            </a:r>
          </a:p>
        </p:txBody>
      </p:sp>
      <p:sp>
        <p:nvSpPr>
          <p:cNvPr id="60477" name="Rectangle 61"/>
          <p:cNvSpPr>
            <a:spLocks noGrp="1" noChangeArrowheads="1"/>
          </p:cNvSpPr>
          <p:nvPr>
            <p:ph type="title"/>
          </p:nvPr>
        </p:nvSpPr>
        <p:spPr>
          <a:xfrm>
            <a:off x="609600" y="304800"/>
            <a:ext cx="8077200" cy="457200"/>
          </a:xfrm>
          <a:noFill/>
        </p:spPr>
        <p:txBody>
          <a:bodyPr/>
          <a:lstStyle/>
          <a:p>
            <a:pPr eaLnBrk="1" hangingPunct="1"/>
            <a:r>
              <a:rPr lang="en-US" altLang="en-US" sz="3200" b="1" smtClean="0">
                <a:solidFill>
                  <a:srgbClr val="FD1B03"/>
                </a:solidFill>
                <a:latin typeface="Tahoma" panose="020B0604030504040204" pitchFamily="34" charset="0"/>
              </a:rPr>
              <a:t>Rosenblatt’s Perceptron</a:t>
            </a:r>
            <a:endParaRPr lang="en-GB" altLang="en-US" sz="3200" b="1" smtClean="0">
              <a:solidFill>
                <a:srgbClr val="FD1B03"/>
              </a:solidFill>
              <a:latin typeface="Tahom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3">
            <a:extLst>
              <a:ext uri="{FF2B5EF4-FFF2-40B4-BE49-F238E27FC236}">
                <a16:creationId xmlns:a16="http://schemas.microsoft.com/office/drawing/2014/main" id="{04019739-EAFD-46DD-9761-B319ABDB3CD0}"/>
              </a:ext>
            </a:extLst>
          </p:cNvPr>
          <p:cNvSpPr>
            <a:spLocks noGrp="1"/>
          </p:cNvSpPr>
          <p:nvPr>
            <p:ph type="ftr" sz="quarter" idx="11"/>
          </p:nvPr>
        </p:nvSpPr>
        <p:spPr/>
        <p:txBody>
          <a:bodyPr/>
          <a:lstStyle/>
          <a:p>
            <a:pPr>
              <a:defRPr/>
            </a:pPr>
            <a:r>
              <a:rPr lang="en-US" altLang="en-US"/>
              <a:t>Dr. M. S. Uddin, CSE Dept, JU</a:t>
            </a:r>
          </a:p>
        </p:txBody>
      </p:sp>
      <p:sp>
        <p:nvSpPr>
          <p:cNvPr id="26" name="Slide Number Placeholder 4">
            <a:extLst>
              <a:ext uri="{FF2B5EF4-FFF2-40B4-BE49-F238E27FC236}">
                <a16:creationId xmlns:a16="http://schemas.microsoft.com/office/drawing/2014/main" id="{780B659F-3A24-48DD-9F73-81EACEFA3CD9}"/>
              </a:ext>
            </a:extLst>
          </p:cNvPr>
          <p:cNvSpPr>
            <a:spLocks noGrp="1"/>
          </p:cNvSpPr>
          <p:nvPr>
            <p:ph type="sldNum" sz="quarter" idx="12"/>
          </p:nvPr>
        </p:nvSpPr>
        <p:spPr/>
        <p:txBody>
          <a:bodyPr/>
          <a:lstStyle/>
          <a:p>
            <a:pPr>
              <a:defRPr/>
            </a:pPr>
            <a:fld id="{3D083E3E-FE60-4299-9D4C-772781D54DD4}" type="slidenum">
              <a:rPr lang="en-US" altLang="en-US"/>
              <a:pPr>
                <a:defRPr/>
              </a:pPr>
              <a:t>31</a:t>
            </a:fld>
            <a:endParaRPr lang="en-US" altLang="en-US"/>
          </a:p>
        </p:txBody>
      </p:sp>
      <p:sp>
        <p:nvSpPr>
          <p:cNvPr id="62468" name="Rectangle 3"/>
          <p:cNvSpPr>
            <a:spLocks noChangeArrowheads="1"/>
          </p:cNvSpPr>
          <p:nvPr/>
        </p:nvSpPr>
        <p:spPr bwMode="auto">
          <a:xfrm>
            <a:off x="1585913" y="538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62469" name="Rectangle 4"/>
          <p:cNvSpPr>
            <a:spLocks noChangeArrowheads="1"/>
          </p:cNvSpPr>
          <p:nvPr/>
        </p:nvSpPr>
        <p:spPr bwMode="auto">
          <a:xfrm>
            <a:off x="2290763" y="2109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62470" name="Rectangle 5"/>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62471" name="Rectangle 6"/>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62472" name="Text Box 7"/>
          <p:cNvSpPr txBox="1">
            <a:spLocks noChangeArrowheads="1"/>
          </p:cNvSpPr>
          <p:nvPr/>
        </p:nvSpPr>
        <p:spPr bwMode="auto">
          <a:xfrm>
            <a:off x="609600" y="1219200"/>
            <a:ext cx="8229600"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GB" altLang="en-US" sz="1800">
                <a:latin typeface="Tahoma" panose="020B0604030504040204" pitchFamily="34" charset="0"/>
              </a:rPr>
              <a:t>A single layer perceptron can carry out a number can perform a number of logical operations which are performed by a number of computational devices.</a:t>
            </a:r>
            <a:r>
              <a:rPr lang="en-GB" altLang="en-US" sz="2000">
                <a:latin typeface="Tahoma" panose="020B0604030504040204" pitchFamily="34" charset="0"/>
              </a:rPr>
              <a:t>  </a:t>
            </a:r>
          </a:p>
          <a:p>
            <a:pPr algn="just" eaLnBrk="1" hangingPunct="1">
              <a:spcBef>
                <a:spcPct val="0"/>
              </a:spcBef>
              <a:buFontTx/>
              <a:buNone/>
            </a:pPr>
            <a:r>
              <a:rPr lang="en-GB" altLang="en-US" sz="2000">
                <a:latin typeface="Tahoma" panose="020B0604030504040204" pitchFamily="34" charset="0"/>
              </a:rPr>
              <a:t>However, the single layer perceptron cannot perform the </a:t>
            </a:r>
            <a:r>
              <a:rPr lang="en-GB" altLang="en-US" sz="2000" i="1">
                <a:latin typeface="Tahoma" panose="020B0604030504040204" pitchFamily="34" charset="0"/>
              </a:rPr>
              <a:t>exclusive-OR</a:t>
            </a:r>
            <a:r>
              <a:rPr lang="en-GB" altLang="en-US" sz="2000">
                <a:latin typeface="Tahoma" panose="020B0604030504040204" pitchFamily="34" charset="0"/>
              </a:rPr>
              <a:t> or </a:t>
            </a:r>
            <a:r>
              <a:rPr lang="en-GB" altLang="en-US" sz="2000" i="1">
                <a:latin typeface="Tahoma" panose="020B0604030504040204" pitchFamily="34" charset="0"/>
              </a:rPr>
              <a:t>XOR</a:t>
            </a:r>
            <a:r>
              <a:rPr lang="en-GB" altLang="en-US" sz="2000">
                <a:latin typeface="Tahoma" panose="020B0604030504040204" pitchFamily="34" charset="0"/>
              </a:rPr>
              <a:t> operation.  The reason is that a single layer perceptron can only classify two classes, say </a:t>
            </a:r>
            <a:r>
              <a:rPr lang="en-GB" altLang="en-US" sz="2000" i="1">
                <a:latin typeface="Tahoma" panose="020B0604030504040204" pitchFamily="34" charset="0"/>
              </a:rPr>
              <a:t>C</a:t>
            </a:r>
            <a:r>
              <a:rPr lang="en-GB" altLang="en-US" sz="2000" i="1" baseline="-25000">
                <a:latin typeface="Tahoma" panose="020B0604030504040204" pitchFamily="34" charset="0"/>
              </a:rPr>
              <a:t>1</a:t>
            </a:r>
            <a:r>
              <a:rPr lang="en-GB" altLang="en-US" sz="2000">
                <a:latin typeface="Tahoma" panose="020B0604030504040204" pitchFamily="34" charset="0"/>
              </a:rPr>
              <a:t> and </a:t>
            </a:r>
            <a:r>
              <a:rPr lang="en-GB" altLang="en-US" sz="2000" i="1">
                <a:latin typeface="Tahoma" panose="020B0604030504040204" pitchFamily="34" charset="0"/>
              </a:rPr>
              <a:t>C</a:t>
            </a:r>
            <a:r>
              <a:rPr lang="en-GB" altLang="en-US" sz="2000" i="1" baseline="-25000">
                <a:latin typeface="Tahoma" panose="020B0604030504040204" pitchFamily="34" charset="0"/>
              </a:rPr>
              <a:t>2</a:t>
            </a:r>
            <a:r>
              <a:rPr lang="en-GB" altLang="en-US" sz="2000">
                <a:latin typeface="Tahoma" panose="020B0604030504040204" pitchFamily="34" charset="0"/>
              </a:rPr>
              <a:t>, should be sufficiently separated from each other to ensure the decision surface consists of a hyperplane.</a:t>
            </a:r>
          </a:p>
        </p:txBody>
      </p:sp>
      <p:sp>
        <p:nvSpPr>
          <p:cNvPr id="62473" name="Rectangle 8"/>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62474" name="Rectangle 9"/>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62475" name="Rectangle 10"/>
          <p:cNvSpPr>
            <a:spLocks noChangeArrowheads="1"/>
          </p:cNvSpPr>
          <p:nvPr/>
        </p:nvSpPr>
        <p:spPr bwMode="auto">
          <a:xfrm>
            <a:off x="229552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nvGrpSpPr>
          <p:cNvPr id="62476" name="Group 11"/>
          <p:cNvGrpSpPr>
            <a:grpSpLocks/>
          </p:cNvGrpSpPr>
          <p:nvPr/>
        </p:nvGrpSpPr>
        <p:grpSpPr bwMode="auto">
          <a:xfrm>
            <a:off x="609600" y="4267200"/>
            <a:ext cx="3484563" cy="2178050"/>
            <a:chOff x="1139" y="2448"/>
            <a:chExt cx="2195" cy="1708"/>
          </a:xfrm>
        </p:grpSpPr>
        <p:sp>
          <p:nvSpPr>
            <p:cNvPr id="62487" name="Freeform 12"/>
            <p:cNvSpPr>
              <a:spLocks/>
            </p:cNvSpPr>
            <p:nvPr/>
          </p:nvSpPr>
          <p:spPr bwMode="auto">
            <a:xfrm>
              <a:off x="1139" y="2688"/>
              <a:ext cx="1159" cy="1333"/>
            </a:xfrm>
            <a:custGeom>
              <a:avLst/>
              <a:gdLst>
                <a:gd name="T0" fmla="*/ 781 w 1159"/>
                <a:gd name="T1" fmla="*/ 0 h 1333"/>
                <a:gd name="T2" fmla="*/ 498 w 1159"/>
                <a:gd name="T3" fmla="*/ 20 h 1333"/>
                <a:gd name="T4" fmla="*/ 488 w 1159"/>
                <a:gd name="T5" fmla="*/ 81 h 1333"/>
                <a:gd name="T6" fmla="*/ 427 w 1159"/>
                <a:gd name="T7" fmla="*/ 101 h 1333"/>
                <a:gd name="T8" fmla="*/ 407 w 1159"/>
                <a:gd name="T9" fmla="*/ 131 h 1333"/>
                <a:gd name="T10" fmla="*/ 336 w 1159"/>
                <a:gd name="T11" fmla="*/ 162 h 1333"/>
                <a:gd name="T12" fmla="*/ 306 w 1159"/>
                <a:gd name="T13" fmla="*/ 182 h 1333"/>
                <a:gd name="T14" fmla="*/ 245 w 1159"/>
                <a:gd name="T15" fmla="*/ 202 h 1333"/>
                <a:gd name="T16" fmla="*/ 185 w 1159"/>
                <a:gd name="T17" fmla="*/ 273 h 1333"/>
                <a:gd name="T18" fmla="*/ 144 w 1159"/>
                <a:gd name="T19" fmla="*/ 323 h 1333"/>
                <a:gd name="T20" fmla="*/ 124 w 1159"/>
                <a:gd name="T21" fmla="*/ 515 h 1333"/>
                <a:gd name="T22" fmla="*/ 43 w 1159"/>
                <a:gd name="T23" fmla="*/ 778 h 1333"/>
                <a:gd name="T24" fmla="*/ 64 w 1159"/>
                <a:gd name="T25" fmla="*/ 1061 h 1333"/>
                <a:gd name="T26" fmla="*/ 134 w 1159"/>
                <a:gd name="T27" fmla="*/ 1203 h 1333"/>
                <a:gd name="T28" fmla="*/ 175 w 1159"/>
                <a:gd name="T29" fmla="*/ 1243 h 1333"/>
                <a:gd name="T30" fmla="*/ 185 w 1159"/>
                <a:gd name="T31" fmla="*/ 1273 h 1333"/>
                <a:gd name="T32" fmla="*/ 286 w 1159"/>
                <a:gd name="T33" fmla="*/ 1283 h 1333"/>
                <a:gd name="T34" fmla="*/ 751 w 1159"/>
                <a:gd name="T35" fmla="*/ 1243 h 1333"/>
                <a:gd name="T36" fmla="*/ 811 w 1159"/>
                <a:gd name="T37" fmla="*/ 1162 h 1333"/>
                <a:gd name="T38" fmla="*/ 751 w 1159"/>
                <a:gd name="T39" fmla="*/ 950 h 1333"/>
                <a:gd name="T40" fmla="*/ 741 w 1159"/>
                <a:gd name="T41" fmla="*/ 899 h 1333"/>
                <a:gd name="T42" fmla="*/ 528 w 1159"/>
                <a:gd name="T43" fmla="*/ 707 h 1333"/>
                <a:gd name="T44" fmla="*/ 538 w 1159"/>
                <a:gd name="T45" fmla="*/ 616 h 1333"/>
                <a:gd name="T46" fmla="*/ 559 w 1159"/>
                <a:gd name="T47" fmla="*/ 596 h 1333"/>
                <a:gd name="T48" fmla="*/ 741 w 1159"/>
                <a:gd name="T49" fmla="*/ 495 h 1333"/>
                <a:gd name="T50" fmla="*/ 821 w 1159"/>
                <a:gd name="T51" fmla="*/ 465 h 1333"/>
                <a:gd name="T52" fmla="*/ 892 w 1159"/>
                <a:gd name="T53" fmla="*/ 424 h 1333"/>
                <a:gd name="T54" fmla="*/ 973 w 1159"/>
                <a:gd name="T55" fmla="*/ 394 h 1333"/>
                <a:gd name="T56" fmla="*/ 1064 w 1159"/>
                <a:gd name="T57" fmla="*/ 243 h 1333"/>
                <a:gd name="T58" fmla="*/ 1084 w 1159"/>
                <a:gd name="T59" fmla="*/ 222 h 1333"/>
                <a:gd name="T60" fmla="*/ 1114 w 1159"/>
                <a:gd name="T61" fmla="*/ 162 h 1333"/>
                <a:gd name="T62" fmla="*/ 1145 w 1159"/>
                <a:gd name="T63" fmla="*/ 91 h 1333"/>
                <a:gd name="T64" fmla="*/ 1094 w 1159"/>
                <a:gd name="T65" fmla="*/ 10 h 1333"/>
                <a:gd name="T66" fmla="*/ 781 w 1159"/>
                <a:gd name="T67" fmla="*/ 0 h 133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59" h="1333">
                  <a:moveTo>
                    <a:pt x="781" y="0"/>
                  </a:moveTo>
                  <a:cubicBezTo>
                    <a:pt x="699" y="54"/>
                    <a:pt x="594" y="4"/>
                    <a:pt x="498" y="20"/>
                  </a:cubicBezTo>
                  <a:cubicBezTo>
                    <a:pt x="495" y="40"/>
                    <a:pt x="502" y="66"/>
                    <a:pt x="488" y="81"/>
                  </a:cubicBezTo>
                  <a:cubicBezTo>
                    <a:pt x="474" y="97"/>
                    <a:pt x="445" y="90"/>
                    <a:pt x="427" y="101"/>
                  </a:cubicBezTo>
                  <a:cubicBezTo>
                    <a:pt x="417" y="107"/>
                    <a:pt x="417" y="124"/>
                    <a:pt x="407" y="131"/>
                  </a:cubicBezTo>
                  <a:cubicBezTo>
                    <a:pt x="386" y="145"/>
                    <a:pt x="359" y="150"/>
                    <a:pt x="336" y="162"/>
                  </a:cubicBezTo>
                  <a:cubicBezTo>
                    <a:pt x="325" y="167"/>
                    <a:pt x="317" y="177"/>
                    <a:pt x="306" y="182"/>
                  </a:cubicBezTo>
                  <a:cubicBezTo>
                    <a:pt x="286" y="191"/>
                    <a:pt x="245" y="202"/>
                    <a:pt x="245" y="202"/>
                  </a:cubicBezTo>
                  <a:cubicBezTo>
                    <a:pt x="232" y="241"/>
                    <a:pt x="219" y="250"/>
                    <a:pt x="185" y="273"/>
                  </a:cubicBezTo>
                  <a:cubicBezTo>
                    <a:pt x="173" y="291"/>
                    <a:pt x="148" y="302"/>
                    <a:pt x="144" y="323"/>
                  </a:cubicBezTo>
                  <a:cubicBezTo>
                    <a:pt x="131" y="386"/>
                    <a:pt x="136" y="452"/>
                    <a:pt x="124" y="515"/>
                  </a:cubicBezTo>
                  <a:cubicBezTo>
                    <a:pt x="106" y="604"/>
                    <a:pt x="71" y="693"/>
                    <a:pt x="43" y="778"/>
                  </a:cubicBezTo>
                  <a:cubicBezTo>
                    <a:pt x="36" y="859"/>
                    <a:pt x="0" y="1000"/>
                    <a:pt x="64" y="1061"/>
                  </a:cubicBezTo>
                  <a:cubicBezTo>
                    <a:pt x="94" y="1121"/>
                    <a:pt x="78" y="1164"/>
                    <a:pt x="134" y="1203"/>
                  </a:cubicBezTo>
                  <a:cubicBezTo>
                    <a:pt x="160" y="1282"/>
                    <a:pt x="121" y="1190"/>
                    <a:pt x="175" y="1243"/>
                  </a:cubicBezTo>
                  <a:cubicBezTo>
                    <a:pt x="183" y="1250"/>
                    <a:pt x="175" y="1269"/>
                    <a:pt x="185" y="1273"/>
                  </a:cubicBezTo>
                  <a:cubicBezTo>
                    <a:pt x="217" y="1284"/>
                    <a:pt x="252" y="1280"/>
                    <a:pt x="286" y="1283"/>
                  </a:cubicBezTo>
                  <a:cubicBezTo>
                    <a:pt x="437" y="1333"/>
                    <a:pt x="607" y="1300"/>
                    <a:pt x="751" y="1243"/>
                  </a:cubicBezTo>
                  <a:cubicBezTo>
                    <a:pt x="808" y="1184"/>
                    <a:pt x="793" y="1215"/>
                    <a:pt x="811" y="1162"/>
                  </a:cubicBezTo>
                  <a:cubicBezTo>
                    <a:pt x="801" y="1026"/>
                    <a:pt x="815" y="1035"/>
                    <a:pt x="751" y="950"/>
                  </a:cubicBezTo>
                  <a:cubicBezTo>
                    <a:pt x="748" y="933"/>
                    <a:pt x="748" y="915"/>
                    <a:pt x="741" y="899"/>
                  </a:cubicBezTo>
                  <a:cubicBezTo>
                    <a:pt x="700" y="798"/>
                    <a:pt x="598" y="777"/>
                    <a:pt x="528" y="707"/>
                  </a:cubicBezTo>
                  <a:cubicBezTo>
                    <a:pt x="531" y="677"/>
                    <a:pt x="530" y="645"/>
                    <a:pt x="538" y="616"/>
                  </a:cubicBezTo>
                  <a:cubicBezTo>
                    <a:pt x="541" y="607"/>
                    <a:pt x="551" y="602"/>
                    <a:pt x="559" y="596"/>
                  </a:cubicBezTo>
                  <a:cubicBezTo>
                    <a:pt x="618" y="554"/>
                    <a:pt x="671" y="512"/>
                    <a:pt x="741" y="495"/>
                  </a:cubicBezTo>
                  <a:cubicBezTo>
                    <a:pt x="810" y="449"/>
                    <a:pt x="724" y="501"/>
                    <a:pt x="821" y="465"/>
                  </a:cubicBezTo>
                  <a:cubicBezTo>
                    <a:pt x="847" y="456"/>
                    <a:pt x="867" y="435"/>
                    <a:pt x="892" y="424"/>
                  </a:cubicBezTo>
                  <a:cubicBezTo>
                    <a:pt x="923" y="410"/>
                    <a:pt x="943" y="404"/>
                    <a:pt x="973" y="394"/>
                  </a:cubicBezTo>
                  <a:cubicBezTo>
                    <a:pt x="1035" y="332"/>
                    <a:pt x="997" y="377"/>
                    <a:pt x="1064" y="243"/>
                  </a:cubicBezTo>
                  <a:cubicBezTo>
                    <a:pt x="1068" y="234"/>
                    <a:pt x="1079" y="230"/>
                    <a:pt x="1084" y="222"/>
                  </a:cubicBezTo>
                  <a:cubicBezTo>
                    <a:pt x="1096" y="203"/>
                    <a:pt x="1106" y="183"/>
                    <a:pt x="1114" y="162"/>
                  </a:cubicBezTo>
                  <a:cubicBezTo>
                    <a:pt x="1147" y="82"/>
                    <a:pt x="1101" y="156"/>
                    <a:pt x="1145" y="91"/>
                  </a:cubicBezTo>
                  <a:cubicBezTo>
                    <a:pt x="1159" y="21"/>
                    <a:pt x="1159" y="31"/>
                    <a:pt x="1094" y="10"/>
                  </a:cubicBezTo>
                  <a:cubicBezTo>
                    <a:pt x="1002" y="18"/>
                    <a:pt x="850" y="69"/>
                    <a:pt x="781" y="0"/>
                  </a:cubicBez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488" name="Freeform 13"/>
            <p:cNvSpPr>
              <a:spLocks/>
            </p:cNvSpPr>
            <p:nvPr/>
          </p:nvSpPr>
          <p:spPr bwMode="auto">
            <a:xfrm>
              <a:off x="2208" y="2544"/>
              <a:ext cx="1126" cy="1612"/>
            </a:xfrm>
            <a:custGeom>
              <a:avLst/>
              <a:gdLst>
                <a:gd name="T0" fmla="*/ 238 w 1126"/>
                <a:gd name="T1" fmla="*/ 767 h 1612"/>
                <a:gd name="T2" fmla="*/ 137 w 1126"/>
                <a:gd name="T3" fmla="*/ 767 h 1612"/>
                <a:gd name="T4" fmla="*/ 147 w 1126"/>
                <a:gd name="T5" fmla="*/ 727 h 1612"/>
                <a:gd name="T6" fmla="*/ 137 w 1126"/>
                <a:gd name="T7" fmla="*/ 656 h 1612"/>
                <a:gd name="T8" fmla="*/ 238 w 1126"/>
                <a:gd name="T9" fmla="*/ 636 h 1612"/>
                <a:gd name="T10" fmla="*/ 409 w 1126"/>
                <a:gd name="T11" fmla="*/ 585 h 1612"/>
                <a:gd name="T12" fmla="*/ 440 w 1126"/>
                <a:gd name="T13" fmla="*/ 363 h 1612"/>
                <a:gd name="T14" fmla="*/ 490 w 1126"/>
                <a:gd name="T15" fmla="*/ 282 h 1612"/>
                <a:gd name="T16" fmla="*/ 510 w 1126"/>
                <a:gd name="T17" fmla="*/ 242 h 1612"/>
                <a:gd name="T18" fmla="*/ 763 w 1126"/>
                <a:gd name="T19" fmla="*/ 110 h 1612"/>
                <a:gd name="T20" fmla="*/ 975 w 1126"/>
                <a:gd name="T21" fmla="*/ 19 h 1612"/>
                <a:gd name="T22" fmla="*/ 1076 w 1126"/>
                <a:gd name="T23" fmla="*/ 50 h 1612"/>
                <a:gd name="T24" fmla="*/ 1097 w 1126"/>
                <a:gd name="T25" fmla="*/ 110 h 1612"/>
                <a:gd name="T26" fmla="*/ 1107 w 1126"/>
                <a:gd name="T27" fmla="*/ 140 h 1612"/>
                <a:gd name="T28" fmla="*/ 1107 w 1126"/>
                <a:gd name="T29" fmla="*/ 757 h 1612"/>
                <a:gd name="T30" fmla="*/ 1046 w 1126"/>
                <a:gd name="T31" fmla="*/ 888 h 1612"/>
                <a:gd name="T32" fmla="*/ 1006 w 1126"/>
                <a:gd name="T33" fmla="*/ 989 h 1612"/>
                <a:gd name="T34" fmla="*/ 995 w 1126"/>
                <a:gd name="T35" fmla="*/ 1050 h 1612"/>
                <a:gd name="T36" fmla="*/ 975 w 1126"/>
                <a:gd name="T37" fmla="*/ 1080 h 1612"/>
                <a:gd name="T38" fmla="*/ 864 w 1126"/>
                <a:gd name="T39" fmla="*/ 1131 h 1612"/>
                <a:gd name="T40" fmla="*/ 803 w 1126"/>
                <a:gd name="T41" fmla="*/ 1181 h 1612"/>
                <a:gd name="T42" fmla="*/ 753 w 1126"/>
                <a:gd name="T43" fmla="*/ 1232 h 1612"/>
                <a:gd name="T44" fmla="*/ 601 w 1126"/>
                <a:gd name="T45" fmla="*/ 1323 h 1612"/>
                <a:gd name="T46" fmla="*/ 521 w 1126"/>
                <a:gd name="T47" fmla="*/ 1394 h 1612"/>
                <a:gd name="T48" fmla="*/ 349 w 1126"/>
                <a:gd name="T49" fmla="*/ 1484 h 1612"/>
                <a:gd name="T50" fmla="*/ 298 w 1126"/>
                <a:gd name="T51" fmla="*/ 1525 h 1612"/>
                <a:gd name="T52" fmla="*/ 258 w 1126"/>
                <a:gd name="T53" fmla="*/ 1535 h 1612"/>
                <a:gd name="T54" fmla="*/ 238 w 1126"/>
                <a:gd name="T55" fmla="*/ 1575 h 1612"/>
                <a:gd name="T56" fmla="*/ 116 w 1126"/>
                <a:gd name="T57" fmla="*/ 1606 h 1612"/>
                <a:gd name="T58" fmla="*/ 15 w 1126"/>
                <a:gd name="T59" fmla="*/ 1596 h 1612"/>
                <a:gd name="T60" fmla="*/ 5 w 1126"/>
                <a:gd name="T61" fmla="*/ 1545 h 1612"/>
                <a:gd name="T62" fmla="*/ 46 w 1126"/>
                <a:gd name="T63" fmla="*/ 1394 h 1612"/>
                <a:gd name="T64" fmla="*/ 106 w 1126"/>
                <a:gd name="T65" fmla="*/ 1212 h 1612"/>
                <a:gd name="T66" fmla="*/ 187 w 1126"/>
                <a:gd name="T67" fmla="*/ 1080 h 1612"/>
                <a:gd name="T68" fmla="*/ 227 w 1126"/>
                <a:gd name="T69" fmla="*/ 1060 h 1612"/>
                <a:gd name="T70" fmla="*/ 288 w 1126"/>
                <a:gd name="T71" fmla="*/ 999 h 1612"/>
                <a:gd name="T72" fmla="*/ 349 w 1126"/>
                <a:gd name="T73" fmla="*/ 959 h 1612"/>
                <a:gd name="T74" fmla="*/ 379 w 1126"/>
                <a:gd name="T75" fmla="*/ 939 h 1612"/>
                <a:gd name="T76" fmla="*/ 409 w 1126"/>
                <a:gd name="T77" fmla="*/ 818 h 1612"/>
                <a:gd name="T78" fmla="*/ 227 w 1126"/>
                <a:gd name="T79" fmla="*/ 807 h 1612"/>
                <a:gd name="T80" fmla="*/ 187 w 1126"/>
                <a:gd name="T81" fmla="*/ 797 h 1612"/>
                <a:gd name="T82" fmla="*/ 758 w 1126"/>
                <a:gd name="T83" fmla="*/ 959 h 1612"/>
                <a:gd name="T84" fmla="*/ 238 w 1126"/>
                <a:gd name="T85" fmla="*/ 767 h 16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26" h="1612">
                  <a:moveTo>
                    <a:pt x="238" y="767"/>
                  </a:moveTo>
                  <a:cubicBezTo>
                    <a:pt x="207" y="777"/>
                    <a:pt x="170" y="794"/>
                    <a:pt x="137" y="767"/>
                  </a:cubicBezTo>
                  <a:cubicBezTo>
                    <a:pt x="126" y="758"/>
                    <a:pt x="144" y="740"/>
                    <a:pt x="147" y="727"/>
                  </a:cubicBezTo>
                  <a:cubicBezTo>
                    <a:pt x="130" y="710"/>
                    <a:pt x="91" y="671"/>
                    <a:pt x="137" y="656"/>
                  </a:cubicBezTo>
                  <a:cubicBezTo>
                    <a:pt x="170" y="645"/>
                    <a:pt x="238" y="636"/>
                    <a:pt x="238" y="636"/>
                  </a:cubicBezTo>
                  <a:cubicBezTo>
                    <a:pt x="289" y="600"/>
                    <a:pt x="348" y="595"/>
                    <a:pt x="409" y="585"/>
                  </a:cubicBezTo>
                  <a:cubicBezTo>
                    <a:pt x="427" y="512"/>
                    <a:pt x="420" y="436"/>
                    <a:pt x="440" y="363"/>
                  </a:cubicBezTo>
                  <a:cubicBezTo>
                    <a:pt x="462" y="281"/>
                    <a:pt x="449" y="339"/>
                    <a:pt x="490" y="282"/>
                  </a:cubicBezTo>
                  <a:cubicBezTo>
                    <a:pt x="499" y="270"/>
                    <a:pt x="500" y="253"/>
                    <a:pt x="510" y="242"/>
                  </a:cubicBezTo>
                  <a:cubicBezTo>
                    <a:pt x="573" y="169"/>
                    <a:pt x="675" y="139"/>
                    <a:pt x="763" y="110"/>
                  </a:cubicBezTo>
                  <a:cubicBezTo>
                    <a:pt x="818" y="0"/>
                    <a:pt x="839" y="29"/>
                    <a:pt x="975" y="19"/>
                  </a:cubicBezTo>
                  <a:cubicBezTo>
                    <a:pt x="1011" y="23"/>
                    <a:pt x="1057" y="12"/>
                    <a:pt x="1076" y="50"/>
                  </a:cubicBezTo>
                  <a:cubicBezTo>
                    <a:pt x="1086" y="69"/>
                    <a:pt x="1090" y="90"/>
                    <a:pt x="1097" y="110"/>
                  </a:cubicBezTo>
                  <a:cubicBezTo>
                    <a:pt x="1100" y="120"/>
                    <a:pt x="1107" y="140"/>
                    <a:pt x="1107" y="140"/>
                  </a:cubicBezTo>
                  <a:cubicBezTo>
                    <a:pt x="1116" y="389"/>
                    <a:pt x="1126" y="496"/>
                    <a:pt x="1107" y="757"/>
                  </a:cubicBezTo>
                  <a:cubicBezTo>
                    <a:pt x="1103" y="809"/>
                    <a:pt x="1088" y="860"/>
                    <a:pt x="1046" y="888"/>
                  </a:cubicBezTo>
                  <a:cubicBezTo>
                    <a:pt x="1033" y="922"/>
                    <a:pt x="1012" y="953"/>
                    <a:pt x="1006" y="989"/>
                  </a:cubicBezTo>
                  <a:cubicBezTo>
                    <a:pt x="1002" y="1009"/>
                    <a:pt x="1002" y="1030"/>
                    <a:pt x="995" y="1050"/>
                  </a:cubicBezTo>
                  <a:cubicBezTo>
                    <a:pt x="991" y="1061"/>
                    <a:pt x="983" y="1072"/>
                    <a:pt x="975" y="1080"/>
                  </a:cubicBezTo>
                  <a:cubicBezTo>
                    <a:pt x="946" y="1109"/>
                    <a:pt x="902" y="1122"/>
                    <a:pt x="864" y="1131"/>
                  </a:cubicBezTo>
                  <a:cubicBezTo>
                    <a:pt x="797" y="1165"/>
                    <a:pt x="846" y="1132"/>
                    <a:pt x="803" y="1181"/>
                  </a:cubicBezTo>
                  <a:cubicBezTo>
                    <a:pt x="787" y="1199"/>
                    <a:pt x="753" y="1232"/>
                    <a:pt x="753" y="1232"/>
                  </a:cubicBezTo>
                  <a:cubicBezTo>
                    <a:pt x="732" y="1295"/>
                    <a:pt x="658" y="1304"/>
                    <a:pt x="601" y="1323"/>
                  </a:cubicBezTo>
                  <a:cubicBezTo>
                    <a:pt x="586" y="1368"/>
                    <a:pt x="560" y="1374"/>
                    <a:pt x="521" y="1394"/>
                  </a:cubicBezTo>
                  <a:cubicBezTo>
                    <a:pt x="462" y="1424"/>
                    <a:pt x="413" y="1468"/>
                    <a:pt x="349" y="1484"/>
                  </a:cubicBezTo>
                  <a:cubicBezTo>
                    <a:pt x="332" y="1498"/>
                    <a:pt x="317" y="1514"/>
                    <a:pt x="298" y="1525"/>
                  </a:cubicBezTo>
                  <a:cubicBezTo>
                    <a:pt x="286" y="1532"/>
                    <a:pt x="269" y="1526"/>
                    <a:pt x="258" y="1535"/>
                  </a:cubicBezTo>
                  <a:cubicBezTo>
                    <a:pt x="247" y="1545"/>
                    <a:pt x="251" y="1568"/>
                    <a:pt x="238" y="1575"/>
                  </a:cubicBezTo>
                  <a:cubicBezTo>
                    <a:pt x="200" y="1594"/>
                    <a:pt x="116" y="1606"/>
                    <a:pt x="116" y="1606"/>
                  </a:cubicBezTo>
                  <a:cubicBezTo>
                    <a:pt x="82" y="1603"/>
                    <a:pt x="45" y="1612"/>
                    <a:pt x="15" y="1596"/>
                  </a:cubicBezTo>
                  <a:cubicBezTo>
                    <a:pt x="0" y="1588"/>
                    <a:pt x="5" y="1562"/>
                    <a:pt x="5" y="1545"/>
                  </a:cubicBezTo>
                  <a:cubicBezTo>
                    <a:pt x="5" y="1482"/>
                    <a:pt x="19" y="1446"/>
                    <a:pt x="46" y="1394"/>
                  </a:cubicBezTo>
                  <a:cubicBezTo>
                    <a:pt x="55" y="1329"/>
                    <a:pt x="48" y="1251"/>
                    <a:pt x="106" y="1212"/>
                  </a:cubicBezTo>
                  <a:cubicBezTo>
                    <a:pt x="120" y="1156"/>
                    <a:pt x="152" y="1130"/>
                    <a:pt x="187" y="1080"/>
                  </a:cubicBezTo>
                  <a:cubicBezTo>
                    <a:pt x="196" y="1068"/>
                    <a:pt x="215" y="1069"/>
                    <a:pt x="227" y="1060"/>
                  </a:cubicBezTo>
                  <a:cubicBezTo>
                    <a:pt x="249" y="1042"/>
                    <a:pt x="264" y="1015"/>
                    <a:pt x="288" y="999"/>
                  </a:cubicBezTo>
                  <a:cubicBezTo>
                    <a:pt x="308" y="986"/>
                    <a:pt x="329" y="972"/>
                    <a:pt x="349" y="959"/>
                  </a:cubicBezTo>
                  <a:cubicBezTo>
                    <a:pt x="359" y="952"/>
                    <a:pt x="379" y="939"/>
                    <a:pt x="379" y="939"/>
                  </a:cubicBezTo>
                  <a:cubicBezTo>
                    <a:pt x="380" y="937"/>
                    <a:pt x="465" y="839"/>
                    <a:pt x="409" y="818"/>
                  </a:cubicBezTo>
                  <a:cubicBezTo>
                    <a:pt x="352" y="797"/>
                    <a:pt x="288" y="811"/>
                    <a:pt x="227" y="807"/>
                  </a:cubicBezTo>
                  <a:cubicBezTo>
                    <a:pt x="194" y="796"/>
                    <a:pt x="208" y="797"/>
                    <a:pt x="187" y="797"/>
                  </a:cubicBezTo>
                  <a:lnTo>
                    <a:pt x="758" y="959"/>
                  </a:lnTo>
                  <a:lnTo>
                    <a:pt x="238" y="767"/>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489" name="Line 14"/>
            <p:cNvSpPr>
              <a:spLocks noChangeShapeType="1"/>
            </p:cNvSpPr>
            <p:nvPr/>
          </p:nvSpPr>
          <p:spPr bwMode="auto">
            <a:xfrm flipH="1">
              <a:off x="1920" y="2448"/>
              <a:ext cx="672" cy="1680"/>
            </a:xfrm>
            <a:prstGeom prst="line">
              <a:avLst/>
            </a:prstGeom>
            <a:noFill/>
            <a:ln w="5715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2477" name="Freeform 15"/>
          <p:cNvSpPr>
            <a:spLocks/>
          </p:cNvSpPr>
          <p:nvPr/>
        </p:nvSpPr>
        <p:spPr bwMode="auto">
          <a:xfrm>
            <a:off x="4940300" y="4235450"/>
            <a:ext cx="1846263" cy="2197100"/>
          </a:xfrm>
          <a:custGeom>
            <a:avLst/>
            <a:gdLst>
              <a:gd name="T0" fmla="*/ 2147483646 w 1163"/>
              <a:gd name="T1" fmla="*/ 2147483646 h 1384"/>
              <a:gd name="T2" fmla="*/ 2147483646 w 1163"/>
              <a:gd name="T3" fmla="*/ 2147483646 h 1384"/>
              <a:gd name="T4" fmla="*/ 2147483646 w 1163"/>
              <a:gd name="T5" fmla="*/ 2147483646 h 1384"/>
              <a:gd name="T6" fmla="*/ 2147483646 w 1163"/>
              <a:gd name="T7" fmla="*/ 2147483646 h 1384"/>
              <a:gd name="T8" fmla="*/ 2147483646 w 1163"/>
              <a:gd name="T9" fmla="*/ 2147483646 h 1384"/>
              <a:gd name="T10" fmla="*/ 2147483646 w 1163"/>
              <a:gd name="T11" fmla="*/ 2147483646 h 1384"/>
              <a:gd name="T12" fmla="*/ 2147483646 w 1163"/>
              <a:gd name="T13" fmla="*/ 2147483646 h 1384"/>
              <a:gd name="T14" fmla="*/ 2147483646 w 1163"/>
              <a:gd name="T15" fmla="*/ 2147483646 h 1384"/>
              <a:gd name="T16" fmla="*/ 2147483646 w 1163"/>
              <a:gd name="T17" fmla="*/ 2147483646 h 1384"/>
              <a:gd name="T18" fmla="*/ 2147483646 w 1163"/>
              <a:gd name="T19" fmla="*/ 0 h 1384"/>
              <a:gd name="T20" fmla="*/ 2147483646 w 1163"/>
              <a:gd name="T21" fmla="*/ 2147483646 h 1384"/>
              <a:gd name="T22" fmla="*/ 2147483646 w 1163"/>
              <a:gd name="T23" fmla="*/ 2147483646 h 1384"/>
              <a:gd name="T24" fmla="*/ 2147483646 w 1163"/>
              <a:gd name="T25" fmla="*/ 2147483646 h 1384"/>
              <a:gd name="T26" fmla="*/ 2147483646 w 1163"/>
              <a:gd name="T27" fmla="*/ 2147483646 h 1384"/>
              <a:gd name="T28" fmla="*/ 2147483646 w 1163"/>
              <a:gd name="T29" fmla="*/ 2147483646 h 1384"/>
              <a:gd name="T30" fmla="*/ 2147483646 w 1163"/>
              <a:gd name="T31" fmla="*/ 2147483646 h 1384"/>
              <a:gd name="T32" fmla="*/ 2147483646 w 1163"/>
              <a:gd name="T33" fmla="*/ 2147483646 h 1384"/>
              <a:gd name="T34" fmla="*/ 2147483646 w 1163"/>
              <a:gd name="T35" fmla="*/ 2147483646 h 1384"/>
              <a:gd name="T36" fmla="*/ 0 w 1163"/>
              <a:gd name="T37" fmla="*/ 2147483646 h 1384"/>
              <a:gd name="T38" fmla="*/ 2147483646 w 1163"/>
              <a:gd name="T39" fmla="*/ 2147483646 h 1384"/>
              <a:gd name="T40" fmla="*/ 2147483646 w 1163"/>
              <a:gd name="T41" fmla="*/ 2147483646 h 1384"/>
              <a:gd name="T42" fmla="*/ 2147483646 w 1163"/>
              <a:gd name="T43" fmla="*/ 2147483646 h 1384"/>
              <a:gd name="T44" fmla="*/ 2147483646 w 1163"/>
              <a:gd name="T45" fmla="*/ 2147483646 h 1384"/>
              <a:gd name="T46" fmla="*/ 2147483646 w 1163"/>
              <a:gd name="T47" fmla="*/ 2147483646 h 1384"/>
              <a:gd name="T48" fmla="*/ 2147483646 w 1163"/>
              <a:gd name="T49" fmla="*/ 2147483646 h 1384"/>
              <a:gd name="T50" fmla="*/ 2147483646 w 1163"/>
              <a:gd name="T51" fmla="*/ 2147483646 h 1384"/>
              <a:gd name="T52" fmla="*/ 2147483646 w 1163"/>
              <a:gd name="T53" fmla="*/ 2147483646 h 1384"/>
              <a:gd name="T54" fmla="*/ 2147483646 w 1163"/>
              <a:gd name="T55" fmla="*/ 2147483646 h 1384"/>
              <a:gd name="T56" fmla="*/ 2147483646 w 1163"/>
              <a:gd name="T57" fmla="*/ 2147483646 h 1384"/>
              <a:gd name="T58" fmla="*/ 2147483646 w 1163"/>
              <a:gd name="T59" fmla="*/ 2147483646 h 1384"/>
              <a:gd name="T60" fmla="*/ 2147483646 w 1163"/>
              <a:gd name="T61" fmla="*/ 2147483646 h 1384"/>
              <a:gd name="T62" fmla="*/ 2147483646 w 1163"/>
              <a:gd name="T63" fmla="*/ 2147483646 h 1384"/>
              <a:gd name="T64" fmla="*/ 2147483646 w 1163"/>
              <a:gd name="T65" fmla="*/ 2147483646 h 13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63" h="1384">
                <a:moveTo>
                  <a:pt x="556" y="616"/>
                </a:moveTo>
                <a:cubicBezTo>
                  <a:pt x="648" y="603"/>
                  <a:pt x="729" y="565"/>
                  <a:pt x="819" y="545"/>
                </a:cubicBezTo>
                <a:cubicBezTo>
                  <a:pt x="849" y="528"/>
                  <a:pt x="879" y="509"/>
                  <a:pt x="910" y="495"/>
                </a:cubicBezTo>
                <a:cubicBezTo>
                  <a:pt x="922" y="489"/>
                  <a:pt x="937" y="491"/>
                  <a:pt x="950" y="485"/>
                </a:cubicBezTo>
                <a:cubicBezTo>
                  <a:pt x="968" y="477"/>
                  <a:pt x="985" y="467"/>
                  <a:pt x="1001" y="455"/>
                </a:cubicBezTo>
                <a:cubicBezTo>
                  <a:pt x="1009" y="449"/>
                  <a:pt x="1013" y="439"/>
                  <a:pt x="1021" y="434"/>
                </a:cubicBezTo>
                <a:cubicBezTo>
                  <a:pt x="1047" y="418"/>
                  <a:pt x="1075" y="407"/>
                  <a:pt x="1102" y="394"/>
                </a:cubicBezTo>
                <a:cubicBezTo>
                  <a:pt x="1163" y="333"/>
                  <a:pt x="1145" y="247"/>
                  <a:pt x="1112" y="172"/>
                </a:cubicBezTo>
                <a:cubicBezTo>
                  <a:pt x="1096" y="135"/>
                  <a:pt x="1031" y="81"/>
                  <a:pt x="1031" y="81"/>
                </a:cubicBezTo>
                <a:cubicBezTo>
                  <a:pt x="992" y="2"/>
                  <a:pt x="1030" y="14"/>
                  <a:pt x="930" y="0"/>
                </a:cubicBezTo>
                <a:cubicBezTo>
                  <a:pt x="873" y="3"/>
                  <a:pt x="815" y="2"/>
                  <a:pt x="758" y="10"/>
                </a:cubicBezTo>
                <a:cubicBezTo>
                  <a:pt x="726" y="14"/>
                  <a:pt x="715" y="39"/>
                  <a:pt x="688" y="50"/>
                </a:cubicBezTo>
                <a:cubicBezTo>
                  <a:pt x="662" y="61"/>
                  <a:pt x="634" y="64"/>
                  <a:pt x="607" y="71"/>
                </a:cubicBezTo>
                <a:cubicBezTo>
                  <a:pt x="569" y="108"/>
                  <a:pt x="536" y="128"/>
                  <a:pt x="485" y="141"/>
                </a:cubicBezTo>
                <a:cubicBezTo>
                  <a:pt x="462" y="161"/>
                  <a:pt x="435" y="178"/>
                  <a:pt x="415" y="202"/>
                </a:cubicBezTo>
                <a:cubicBezTo>
                  <a:pt x="333" y="298"/>
                  <a:pt x="397" y="272"/>
                  <a:pt x="293" y="323"/>
                </a:cubicBezTo>
                <a:cubicBezTo>
                  <a:pt x="207" y="423"/>
                  <a:pt x="180" y="502"/>
                  <a:pt x="132" y="616"/>
                </a:cubicBezTo>
                <a:cubicBezTo>
                  <a:pt x="104" y="683"/>
                  <a:pt x="71" y="747"/>
                  <a:pt x="51" y="818"/>
                </a:cubicBezTo>
                <a:cubicBezTo>
                  <a:pt x="42" y="934"/>
                  <a:pt x="18" y="1039"/>
                  <a:pt x="0" y="1152"/>
                </a:cubicBezTo>
                <a:cubicBezTo>
                  <a:pt x="4" y="1182"/>
                  <a:pt x="0" y="1215"/>
                  <a:pt x="11" y="1243"/>
                </a:cubicBezTo>
                <a:cubicBezTo>
                  <a:pt x="15" y="1253"/>
                  <a:pt x="32" y="1248"/>
                  <a:pt x="41" y="1253"/>
                </a:cubicBezTo>
                <a:cubicBezTo>
                  <a:pt x="170" y="1325"/>
                  <a:pt x="86" y="1300"/>
                  <a:pt x="304" y="1313"/>
                </a:cubicBezTo>
                <a:cubicBezTo>
                  <a:pt x="338" y="1348"/>
                  <a:pt x="445" y="1354"/>
                  <a:pt x="445" y="1354"/>
                </a:cubicBezTo>
                <a:cubicBezTo>
                  <a:pt x="510" y="1376"/>
                  <a:pt x="580" y="1377"/>
                  <a:pt x="647" y="1384"/>
                </a:cubicBezTo>
                <a:cubicBezTo>
                  <a:pt x="701" y="1381"/>
                  <a:pt x="755" y="1380"/>
                  <a:pt x="809" y="1374"/>
                </a:cubicBezTo>
                <a:cubicBezTo>
                  <a:pt x="819" y="1373"/>
                  <a:pt x="838" y="1374"/>
                  <a:pt x="839" y="1364"/>
                </a:cubicBezTo>
                <a:cubicBezTo>
                  <a:pt x="839" y="1362"/>
                  <a:pt x="833" y="1125"/>
                  <a:pt x="799" y="1091"/>
                </a:cubicBezTo>
                <a:cubicBezTo>
                  <a:pt x="752" y="1045"/>
                  <a:pt x="735" y="1051"/>
                  <a:pt x="677" y="1041"/>
                </a:cubicBezTo>
                <a:cubicBezTo>
                  <a:pt x="623" y="1022"/>
                  <a:pt x="584" y="1002"/>
                  <a:pt x="536" y="970"/>
                </a:cubicBezTo>
                <a:cubicBezTo>
                  <a:pt x="502" y="923"/>
                  <a:pt x="504" y="900"/>
                  <a:pt x="485" y="849"/>
                </a:cubicBezTo>
                <a:cubicBezTo>
                  <a:pt x="489" y="795"/>
                  <a:pt x="483" y="740"/>
                  <a:pt x="496" y="687"/>
                </a:cubicBezTo>
                <a:cubicBezTo>
                  <a:pt x="501" y="665"/>
                  <a:pt x="546" y="677"/>
                  <a:pt x="556" y="657"/>
                </a:cubicBezTo>
                <a:cubicBezTo>
                  <a:pt x="562" y="645"/>
                  <a:pt x="556" y="630"/>
                  <a:pt x="556" y="616"/>
                </a:cubicBez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478" name="Freeform 16"/>
          <p:cNvSpPr>
            <a:spLocks/>
          </p:cNvSpPr>
          <p:nvPr/>
        </p:nvSpPr>
        <p:spPr bwMode="auto">
          <a:xfrm>
            <a:off x="5791200" y="4191000"/>
            <a:ext cx="2373313" cy="2305050"/>
          </a:xfrm>
          <a:custGeom>
            <a:avLst/>
            <a:gdLst>
              <a:gd name="T0" fmla="*/ 2147483646 w 1495"/>
              <a:gd name="T1" fmla="*/ 2147483646 h 1452"/>
              <a:gd name="T2" fmla="*/ 2147483646 w 1495"/>
              <a:gd name="T3" fmla="*/ 2147483646 h 1452"/>
              <a:gd name="T4" fmla="*/ 2147483646 w 1495"/>
              <a:gd name="T5" fmla="*/ 2147483646 h 1452"/>
              <a:gd name="T6" fmla="*/ 2147483646 w 1495"/>
              <a:gd name="T7" fmla="*/ 2147483646 h 1452"/>
              <a:gd name="T8" fmla="*/ 2147483646 w 1495"/>
              <a:gd name="T9" fmla="*/ 2147483646 h 1452"/>
              <a:gd name="T10" fmla="*/ 2147483646 w 1495"/>
              <a:gd name="T11" fmla="*/ 2147483646 h 1452"/>
              <a:gd name="T12" fmla="*/ 2147483646 w 1495"/>
              <a:gd name="T13" fmla="*/ 2147483646 h 1452"/>
              <a:gd name="T14" fmla="*/ 2147483646 w 1495"/>
              <a:gd name="T15" fmla="*/ 2147483646 h 1452"/>
              <a:gd name="T16" fmla="*/ 2147483646 w 1495"/>
              <a:gd name="T17" fmla="*/ 2147483646 h 1452"/>
              <a:gd name="T18" fmla="*/ 2147483646 w 1495"/>
              <a:gd name="T19" fmla="*/ 2147483646 h 1452"/>
              <a:gd name="T20" fmla="*/ 2147483646 w 1495"/>
              <a:gd name="T21" fmla="*/ 2147483646 h 1452"/>
              <a:gd name="T22" fmla="*/ 2147483646 w 1495"/>
              <a:gd name="T23" fmla="*/ 2147483646 h 1452"/>
              <a:gd name="T24" fmla="*/ 2147483646 w 1495"/>
              <a:gd name="T25" fmla="*/ 2147483646 h 1452"/>
              <a:gd name="T26" fmla="*/ 2147483646 w 1495"/>
              <a:gd name="T27" fmla="*/ 2147483646 h 1452"/>
              <a:gd name="T28" fmla="*/ 2147483646 w 1495"/>
              <a:gd name="T29" fmla="*/ 2147483646 h 1452"/>
              <a:gd name="T30" fmla="*/ 2147483646 w 1495"/>
              <a:gd name="T31" fmla="*/ 2147483646 h 1452"/>
              <a:gd name="T32" fmla="*/ 2147483646 w 1495"/>
              <a:gd name="T33" fmla="*/ 2147483646 h 1452"/>
              <a:gd name="T34" fmla="*/ 2147483646 w 1495"/>
              <a:gd name="T35" fmla="*/ 2147483646 h 1452"/>
              <a:gd name="T36" fmla="*/ 2147483646 w 1495"/>
              <a:gd name="T37" fmla="*/ 2147483646 h 1452"/>
              <a:gd name="T38" fmla="*/ 2147483646 w 1495"/>
              <a:gd name="T39" fmla="*/ 2147483646 h 1452"/>
              <a:gd name="T40" fmla="*/ 2147483646 w 1495"/>
              <a:gd name="T41" fmla="*/ 2147483646 h 1452"/>
              <a:gd name="T42" fmla="*/ 2147483646 w 1495"/>
              <a:gd name="T43" fmla="*/ 2147483646 h 1452"/>
              <a:gd name="T44" fmla="*/ 2147483646 w 1495"/>
              <a:gd name="T45" fmla="*/ 2147483646 h 1452"/>
              <a:gd name="T46" fmla="*/ 2147483646 w 1495"/>
              <a:gd name="T47" fmla="*/ 2147483646 h 1452"/>
              <a:gd name="T48" fmla="*/ 2147483646 w 1495"/>
              <a:gd name="T49" fmla="*/ 2147483646 h 1452"/>
              <a:gd name="T50" fmla="*/ 2147483646 w 1495"/>
              <a:gd name="T51" fmla="*/ 2147483646 h 1452"/>
              <a:gd name="T52" fmla="*/ 2147483646 w 1495"/>
              <a:gd name="T53" fmla="*/ 2147483646 h 1452"/>
              <a:gd name="T54" fmla="*/ 2147483646 w 1495"/>
              <a:gd name="T55" fmla="*/ 2147483646 h 1452"/>
              <a:gd name="T56" fmla="*/ 2147483646 w 1495"/>
              <a:gd name="T57" fmla="*/ 2147483646 h 1452"/>
              <a:gd name="T58" fmla="*/ 2147483646 w 1495"/>
              <a:gd name="T59" fmla="*/ 2147483646 h 14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495" h="1452">
                <a:moveTo>
                  <a:pt x="899" y="287"/>
                </a:moveTo>
                <a:cubicBezTo>
                  <a:pt x="891" y="357"/>
                  <a:pt x="898" y="372"/>
                  <a:pt x="868" y="428"/>
                </a:cubicBezTo>
                <a:cubicBezTo>
                  <a:pt x="819" y="519"/>
                  <a:pt x="821" y="506"/>
                  <a:pt x="747" y="580"/>
                </a:cubicBezTo>
                <a:cubicBezTo>
                  <a:pt x="720" y="607"/>
                  <a:pt x="673" y="602"/>
                  <a:pt x="636" y="610"/>
                </a:cubicBezTo>
                <a:cubicBezTo>
                  <a:pt x="576" y="624"/>
                  <a:pt x="514" y="634"/>
                  <a:pt x="454" y="650"/>
                </a:cubicBezTo>
                <a:cubicBezTo>
                  <a:pt x="333" y="684"/>
                  <a:pt x="212" y="729"/>
                  <a:pt x="90" y="751"/>
                </a:cubicBezTo>
                <a:cubicBezTo>
                  <a:pt x="80" y="758"/>
                  <a:pt x="69" y="763"/>
                  <a:pt x="60" y="772"/>
                </a:cubicBezTo>
                <a:cubicBezTo>
                  <a:pt x="0" y="834"/>
                  <a:pt x="103" y="857"/>
                  <a:pt x="141" y="883"/>
                </a:cubicBezTo>
                <a:cubicBezTo>
                  <a:pt x="150" y="928"/>
                  <a:pt x="166" y="999"/>
                  <a:pt x="201" y="1034"/>
                </a:cubicBezTo>
                <a:cubicBezTo>
                  <a:pt x="240" y="1073"/>
                  <a:pt x="299" y="1102"/>
                  <a:pt x="343" y="1135"/>
                </a:cubicBezTo>
                <a:cubicBezTo>
                  <a:pt x="356" y="1186"/>
                  <a:pt x="346" y="1250"/>
                  <a:pt x="383" y="1287"/>
                </a:cubicBezTo>
                <a:cubicBezTo>
                  <a:pt x="412" y="1316"/>
                  <a:pt x="435" y="1350"/>
                  <a:pt x="464" y="1378"/>
                </a:cubicBezTo>
                <a:cubicBezTo>
                  <a:pt x="522" y="1435"/>
                  <a:pt x="614" y="1431"/>
                  <a:pt x="687" y="1449"/>
                </a:cubicBezTo>
                <a:cubicBezTo>
                  <a:pt x="707" y="1446"/>
                  <a:pt x="732" y="1452"/>
                  <a:pt x="747" y="1439"/>
                </a:cubicBezTo>
                <a:cubicBezTo>
                  <a:pt x="760" y="1428"/>
                  <a:pt x="752" y="1404"/>
                  <a:pt x="757" y="1388"/>
                </a:cubicBezTo>
                <a:cubicBezTo>
                  <a:pt x="766" y="1362"/>
                  <a:pt x="783" y="1339"/>
                  <a:pt x="798" y="1317"/>
                </a:cubicBezTo>
                <a:cubicBezTo>
                  <a:pt x="810" y="1268"/>
                  <a:pt x="823" y="1220"/>
                  <a:pt x="848" y="1176"/>
                </a:cubicBezTo>
                <a:cubicBezTo>
                  <a:pt x="854" y="1165"/>
                  <a:pt x="856" y="1148"/>
                  <a:pt x="868" y="1145"/>
                </a:cubicBezTo>
                <a:cubicBezTo>
                  <a:pt x="917" y="1133"/>
                  <a:pt x="969" y="1138"/>
                  <a:pt x="1020" y="1135"/>
                </a:cubicBezTo>
                <a:cubicBezTo>
                  <a:pt x="1140" y="1108"/>
                  <a:pt x="1242" y="1064"/>
                  <a:pt x="1353" y="1014"/>
                </a:cubicBezTo>
                <a:cubicBezTo>
                  <a:pt x="1419" y="984"/>
                  <a:pt x="1349" y="1005"/>
                  <a:pt x="1414" y="964"/>
                </a:cubicBezTo>
                <a:cubicBezTo>
                  <a:pt x="1430" y="954"/>
                  <a:pt x="1473" y="940"/>
                  <a:pt x="1495" y="933"/>
                </a:cubicBezTo>
                <a:cubicBezTo>
                  <a:pt x="1488" y="760"/>
                  <a:pt x="1490" y="576"/>
                  <a:pt x="1444" y="408"/>
                </a:cubicBezTo>
                <a:cubicBezTo>
                  <a:pt x="1437" y="282"/>
                  <a:pt x="1425" y="159"/>
                  <a:pt x="1414" y="34"/>
                </a:cubicBezTo>
                <a:cubicBezTo>
                  <a:pt x="1354" y="46"/>
                  <a:pt x="1301" y="43"/>
                  <a:pt x="1242" y="24"/>
                </a:cubicBezTo>
                <a:cubicBezTo>
                  <a:pt x="1232" y="17"/>
                  <a:pt x="1224" y="5"/>
                  <a:pt x="1212" y="4"/>
                </a:cubicBezTo>
                <a:cubicBezTo>
                  <a:pt x="1172" y="1"/>
                  <a:pt x="1129" y="0"/>
                  <a:pt x="1091" y="14"/>
                </a:cubicBezTo>
                <a:cubicBezTo>
                  <a:pt x="1078" y="19"/>
                  <a:pt x="1088" y="42"/>
                  <a:pt x="1081" y="54"/>
                </a:cubicBezTo>
                <a:cubicBezTo>
                  <a:pt x="1053" y="100"/>
                  <a:pt x="991" y="205"/>
                  <a:pt x="929" y="226"/>
                </a:cubicBezTo>
                <a:cubicBezTo>
                  <a:pt x="903" y="265"/>
                  <a:pt x="913" y="245"/>
                  <a:pt x="899" y="287"/>
                </a:cubicBez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479" name="Text Box 17"/>
          <p:cNvSpPr txBox="1">
            <a:spLocks noChangeArrowheads="1"/>
          </p:cNvSpPr>
          <p:nvPr/>
        </p:nvSpPr>
        <p:spPr bwMode="auto">
          <a:xfrm>
            <a:off x="838200" y="37338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u="sng"/>
              <a:t>Linearly separable classes</a:t>
            </a:r>
          </a:p>
        </p:txBody>
      </p:sp>
      <p:sp>
        <p:nvSpPr>
          <p:cNvPr id="62480" name="Text Box 18"/>
          <p:cNvSpPr txBox="1">
            <a:spLocks noChangeArrowheads="1"/>
          </p:cNvSpPr>
          <p:nvPr/>
        </p:nvSpPr>
        <p:spPr bwMode="auto">
          <a:xfrm>
            <a:off x="898525" y="50704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i="1"/>
              <a:t>C</a:t>
            </a:r>
            <a:r>
              <a:rPr lang="en-GB" altLang="en-US" sz="2400" i="1" baseline="-25000"/>
              <a:t>1</a:t>
            </a:r>
          </a:p>
        </p:txBody>
      </p:sp>
      <p:sp>
        <p:nvSpPr>
          <p:cNvPr id="62481" name="Text Box 19"/>
          <p:cNvSpPr txBox="1">
            <a:spLocks noChangeArrowheads="1"/>
          </p:cNvSpPr>
          <p:nvPr/>
        </p:nvSpPr>
        <p:spPr bwMode="auto">
          <a:xfrm>
            <a:off x="3276600" y="5029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i="1"/>
              <a:t>C</a:t>
            </a:r>
            <a:r>
              <a:rPr lang="en-GB" altLang="en-US" sz="2400" i="1" baseline="-25000"/>
              <a:t>2</a:t>
            </a:r>
          </a:p>
        </p:txBody>
      </p:sp>
      <p:sp>
        <p:nvSpPr>
          <p:cNvPr id="62482" name="Text Box 20"/>
          <p:cNvSpPr txBox="1">
            <a:spLocks noChangeArrowheads="1"/>
          </p:cNvSpPr>
          <p:nvPr/>
        </p:nvSpPr>
        <p:spPr bwMode="auto">
          <a:xfrm>
            <a:off x="5181600" y="53340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i="1"/>
              <a:t>C</a:t>
            </a:r>
            <a:r>
              <a:rPr lang="en-GB" altLang="en-US" sz="2400" i="1" baseline="-25000"/>
              <a:t>1</a:t>
            </a:r>
          </a:p>
        </p:txBody>
      </p:sp>
      <p:sp>
        <p:nvSpPr>
          <p:cNvPr id="62483" name="Text Box 21"/>
          <p:cNvSpPr txBox="1">
            <a:spLocks noChangeArrowheads="1"/>
          </p:cNvSpPr>
          <p:nvPr/>
        </p:nvSpPr>
        <p:spPr bwMode="auto">
          <a:xfrm>
            <a:off x="6629400" y="53340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i="1"/>
              <a:t>C</a:t>
            </a:r>
            <a:r>
              <a:rPr lang="en-GB" altLang="en-US" sz="2400" i="1" baseline="-25000"/>
              <a:t>2</a:t>
            </a:r>
          </a:p>
        </p:txBody>
      </p:sp>
      <p:sp>
        <p:nvSpPr>
          <p:cNvPr id="62484" name="Text Box 22"/>
          <p:cNvSpPr txBox="1">
            <a:spLocks noChangeArrowheads="1"/>
          </p:cNvSpPr>
          <p:nvPr/>
        </p:nvSpPr>
        <p:spPr bwMode="auto">
          <a:xfrm>
            <a:off x="4876800" y="37338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b="0" u="sng"/>
              <a:t>Linearly non-separable classes</a:t>
            </a:r>
          </a:p>
        </p:txBody>
      </p:sp>
      <p:sp>
        <p:nvSpPr>
          <p:cNvPr id="62485" name="Line 23"/>
          <p:cNvSpPr>
            <a:spLocks noChangeShapeType="1"/>
          </p:cNvSpPr>
          <p:nvPr/>
        </p:nvSpPr>
        <p:spPr bwMode="auto">
          <a:xfrm>
            <a:off x="4419600" y="3733800"/>
            <a:ext cx="0" cy="2819400"/>
          </a:xfrm>
          <a:prstGeom prst="line">
            <a:avLst/>
          </a:prstGeom>
          <a:noFill/>
          <a:ln w="76200" cmpd="tri">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486" name="Rectangle 25"/>
          <p:cNvSpPr>
            <a:spLocks noGrp="1" noChangeArrowheads="1"/>
          </p:cNvSpPr>
          <p:nvPr>
            <p:ph type="title"/>
          </p:nvPr>
        </p:nvSpPr>
        <p:spPr>
          <a:xfrm>
            <a:off x="609600" y="304800"/>
            <a:ext cx="8077200" cy="457200"/>
          </a:xfrm>
          <a:noFill/>
        </p:spPr>
        <p:txBody>
          <a:bodyPr/>
          <a:lstStyle/>
          <a:p>
            <a:pPr eaLnBrk="1" hangingPunct="1"/>
            <a:r>
              <a:rPr lang="en-US" altLang="en-US" sz="3200" b="1" smtClean="0">
                <a:solidFill>
                  <a:srgbClr val="FD1B03"/>
                </a:solidFill>
                <a:latin typeface="Tahoma" panose="020B0604030504040204" pitchFamily="34" charset="0"/>
              </a:rPr>
              <a:t>Rosenblatt’s Perceptron</a:t>
            </a:r>
            <a:endParaRPr lang="en-GB" altLang="en-US" sz="3200" b="1" smtClean="0">
              <a:solidFill>
                <a:srgbClr val="FD1B03"/>
              </a:solidFill>
              <a:latin typeface="Tahoma" panose="020B060403050404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noFill/>
        </p:spPr>
        <p:txBody>
          <a:bodyPr lIns="92075" tIns="46038" rIns="92075" bIns="46038"/>
          <a:lstStyle/>
          <a:p>
            <a:pPr defTabSz="762000" eaLnBrk="1" hangingPunct="1"/>
            <a:r>
              <a:rPr lang="en-GB" altLang="en-US" sz="4000" b="1" smtClean="0">
                <a:solidFill>
                  <a:srgbClr val="A50021"/>
                </a:solidFill>
                <a:latin typeface="Tahoma" panose="020B0604030504040204" pitchFamily="34" charset="0"/>
              </a:rPr>
              <a:t>The XOR ‘problem’</a:t>
            </a:r>
            <a:endParaRPr lang="en-GB" altLang="en-US" smtClean="0">
              <a:latin typeface="Tahoma" panose="020B0604030504040204" pitchFamily="34" charset="0"/>
            </a:endParaRPr>
          </a:p>
          <a:p>
            <a:pPr lvl="1" defTabSz="762000" eaLnBrk="1" hangingPunct="1"/>
            <a:r>
              <a:rPr lang="en-GB" altLang="en-US" sz="2400" smtClean="0">
                <a:latin typeface="Tahoma" panose="020B0604030504040204" pitchFamily="34" charset="0"/>
              </a:rPr>
              <a:t>The simple perceptron cannot learn a linear decision surface to separate the different outputs, </a:t>
            </a:r>
            <a:r>
              <a:rPr lang="en-GB" altLang="en-US" sz="2400" i="1" smtClean="0">
                <a:latin typeface="Tahoma" panose="020B0604030504040204" pitchFamily="34" charset="0"/>
              </a:rPr>
              <a:t>because no such decision surface exists. </a:t>
            </a:r>
          </a:p>
          <a:p>
            <a:pPr lvl="1" defTabSz="762000" eaLnBrk="1" hangingPunct="1"/>
            <a:r>
              <a:rPr lang="en-GB" altLang="en-US" sz="2400" smtClean="0">
                <a:latin typeface="Tahoma" panose="020B0604030504040204" pitchFamily="34" charset="0"/>
              </a:rPr>
              <a:t>Such a non-linear relationship between inputs and outputs as that of an XOR-gate are used to simulate vision systems that can tell whether a line drawing is connected or not, and in separating figure from ground in a picture.</a:t>
            </a:r>
          </a:p>
        </p:txBody>
      </p:sp>
      <p:sp>
        <p:nvSpPr>
          <p:cNvPr id="64515" name="Rectangle 5"/>
          <p:cNvSpPr>
            <a:spLocks noGrp="1" noChangeArrowheads="1"/>
          </p:cNvSpPr>
          <p:nvPr>
            <p:ph type="title"/>
          </p:nvPr>
        </p:nvSpPr>
        <p:spPr>
          <a:xfrm>
            <a:off x="609600" y="304800"/>
            <a:ext cx="8077200" cy="457200"/>
          </a:xfrm>
          <a:noFill/>
        </p:spPr>
        <p:txBody>
          <a:bodyPr/>
          <a:lstStyle/>
          <a:p>
            <a:pPr eaLnBrk="1" hangingPunct="1"/>
            <a:r>
              <a:rPr lang="en-US" altLang="en-US" sz="3200" b="1" smtClean="0">
                <a:solidFill>
                  <a:srgbClr val="FD1B03"/>
                </a:solidFill>
                <a:latin typeface="Tahoma" panose="020B0604030504040204" pitchFamily="34" charset="0"/>
              </a:rPr>
              <a:t>Rosenblatt’s Perceptron</a:t>
            </a:r>
            <a:endParaRPr lang="en-GB" altLang="en-US" sz="3200" b="1" smtClean="0">
              <a:solidFill>
                <a:srgbClr val="FD1B03"/>
              </a:solidFill>
              <a:latin typeface="Tahom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685800" y="1600200"/>
            <a:ext cx="7772400" cy="4953000"/>
          </a:xfrm>
          <a:noFill/>
        </p:spPr>
        <p:txBody>
          <a:bodyPr lIns="92075" tIns="46038" rIns="92075" bIns="46038"/>
          <a:lstStyle/>
          <a:p>
            <a:pPr defTabSz="762000" eaLnBrk="1" hangingPunct="1"/>
            <a:r>
              <a:rPr lang="en-GB" altLang="en-US" sz="4000" b="1" smtClean="0">
                <a:solidFill>
                  <a:srgbClr val="A50021"/>
                </a:solidFill>
                <a:latin typeface="Tahoma" panose="020B0604030504040204" pitchFamily="34" charset="0"/>
              </a:rPr>
              <a:t>The XOR ‘problem’</a:t>
            </a:r>
            <a:endParaRPr lang="en-GB" altLang="en-US" smtClean="0">
              <a:latin typeface="Tahoma" panose="020B0604030504040204" pitchFamily="34" charset="0"/>
            </a:endParaRPr>
          </a:p>
          <a:p>
            <a:pPr lvl="1" defTabSz="762000" eaLnBrk="1" hangingPunct="1"/>
            <a:r>
              <a:rPr lang="en-GB" altLang="en-US" sz="3200" smtClean="0">
                <a:latin typeface="Tahoma" panose="020B0604030504040204" pitchFamily="34" charset="0"/>
              </a:rPr>
              <a:t>For simulating the behaviour of an XOR-gate we need to draw </a:t>
            </a:r>
            <a:r>
              <a:rPr lang="en-GB" altLang="en-US" sz="3200" i="1" smtClean="0">
                <a:latin typeface="Tahoma" panose="020B0604030504040204" pitchFamily="34" charset="0"/>
              </a:rPr>
              <a:t>elliptical decision surfaces</a:t>
            </a:r>
            <a:r>
              <a:rPr lang="en-GB" altLang="en-US" sz="3200" smtClean="0">
                <a:latin typeface="Tahoma" panose="020B0604030504040204" pitchFamily="34" charset="0"/>
              </a:rPr>
              <a:t> that would encircle two ‘1’ outputs: A simple perceptron is unable to do so.</a:t>
            </a:r>
          </a:p>
          <a:p>
            <a:pPr lvl="1" defTabSz="762000" eaLnBrk="1" hangingPunct="1"/>
            <a:r>
              <a:rPr lang="en-GB" altLang="en-US" sz="3200" smtClean="0">
                <a:latin typeface="Tahoma" panose="020B0604030504040204" pitchFamily="34" charset="0"/>
              </a:rPr>
              <a:t>Solution? Employ two separate line-drawing stages. </a:t>
            </a:r>
          </a:p>
          <a:p>
            <a:pPr lvl="1" defTabSz="762000" eaLnBrk="1" hangingPunct="1">
              <a:buFontTx/>
              <a:buNone/>
            </a:pPr>
            <a:r>
              <a:rPr lang="en-GB" altLang="en-US" sz="2400" smtClean="0">
                <a:latin typeface="Tahoma" panose="020B0604030504040204" pitchFamily="34" charset="0"/>
              </a:rPr>
              <a:t>	</a:t>
            </a:r>
          </a:p>
        </p:txBody>
      </p:sp>
      <p:sp>
        <p:nvSpPr>
          <p:cNvPr id="66563" name="Rectangle 5"/>
          <p:cNvSpPr>
            <a:spLocks noGrp="1" noChangeArrowheads="1"/>
          </p:cNvSpPr>
          <p:nvPr>
            <p:ph type="title"/>
          </p:nvPr>
        </p:nvSpPr>
        <p:spPr>
          <a:xfrm>
            <a:off x="609600" y="304800"/>
            <a:ext cx="8077200" cy="457200"/>
          </a:xfrm>
          <a:noFill/>
        </p:spPr>
        <p:txBody>
          <a:bodyPr/>
          <a:lstStyle/>
          <a:p>
            <a:pPr eaLnBrk="1" hangingPunct="1"/>
            <a:r>
              <a:rPr lang="en-US" altLang="en-US" sz="3200" b="1" smtClean="0">
                <a:solidFill>
                  <a:srgbClr val="FD1B03"/>
                </a:solidFill>
                <a:latin typeface="Tahoma" panose="020B0604030504040204" pitchFamily="34" charset="0"/>
              </a:rPr>
              <a:t>Rosenblatt’s Perceptron</a:t>
            </a:r>
            <a:endParaRPr lang="en-GB" altLang="en-US" sz="3200" b="1" smtClean="0">
              <a:solidFill>
                <a:srgbClr val="FD1B03"/>
              </a:solidFill>
              <a:latin typeface="Tahom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xfrm>
            <a:off x="685800" y="1600200"/>
            <a:ext cx="8153400" cy="5029200"/>
          </a:xfrm>
          <a:noFill/>
        </p:spPr>
        <p:txBody>
          <a:bodyPr lIns="92075" tIns="46038" rIns="92075" bIns="46038"/>
          <a:lstStyle/>
          <a:p>
            <a:pPr defTabSz="762000" eaLnBrk="1" hangingPunct="1"/>
            <a:r>
              <a:rPr lang="en-GB" altLang="en-US" sz="4000" b="1" smtClean="0">
                <a:solidFill>
                  <a:srgbClr val="A50021"/>
                </a:solidFill>
                <a:latin typeface="Tahoma" panose="020B0604030504040204" pitchFamily="34" charset="0"/>
              </a:rPr>
              <a:t>The XOR ‘solution’</a:t>
            </a:r>
            <a:endParaRPr lang="en-GB" altLang="en-US" smtClean="0">
              <a:latin typeface="Tahoma" panose="020B0604030504040204" pitchFamily="34" charset="0"/>
            </a:endParaRPr>
          </a:p>
          <a:p>
            <a:pPr defTabSz="762000" eaLnBrk="1" hangingPunct="1"/>
            <a:r>
              <a:rPr lang="en-GB" altLang="en-US" sz="2800" smtClean="0">
                <a:latin typeface="Tahoma" panose="020B0604030504040204" pitchFamily="34" charset="0"/>
              </a:rPr>
              <a:t>The multilayer perceptron designed to solve the XOR problem has a serious problem.</a:t>
            </a:r>
          </a:p>
          <a:p>
            <a:pPr defTabSz="762000" eaLnBrk="1" hangingPunct="1"/>
            <a:r>
              <a:rPr lang="en-GB" altLang="en-US" sz="2400" b="1" smtClean="0">
                <a:latin typeface="Tahoma" panose="020B0604030504040204" pitchFamily="34" charset="0"/>
              </a:rPr>
              <a:t>The perceptron convergence theorem does not extend to multilayer perceptrons.  The percpetron learning algorithm can adjust the weights between the inputs and oupts, but it cannot adjust weights </a:t>
            </a:r>
            <a:r>
              <a:rPr lang="en-GB" altLang="en-US" b="1" i="1" smtClean="0">
                <a:solidFill>
                  <a:srgbClr val="A50021"/>
                </a:solidFill>
                <a:latin typeface="Tahoma" panose="020B0604030504040204" pitchFamily="34" charset="0"/>
              </a:rPr>
              <a:t>between </a:t>
            </a:r>
            <a:r>
              <a:rPr lang="en-GB" altLang="en-US" sz="2400" b="1" smtClean="0">
                <a:latin typeface="Tahoma" panose="020B0604030504040204" pitchFamily="34" charset="0"/>
              </a:rPr>
              <a:t>perceptrons.</a:t>
            </a:r>
          </a:p>
          <a:p>
            <a:pPr defTabSz="762000" eaLnBrk="1" hangingPunct="1"/>
            <a:r>
              <a:rPr lang="en-GB" altLang="en-US" sz="2800" smtClean="0">
                <a:latin typeface="Tahoma" panose="020B0604030504040204" pitchFamily="34" charset="0"/>
              </a:rPr>
              <a:t>For this we have to wait for the backpropagation learning algorithms.</a:t>
            </a:r>
          </a:p>
        </p:txBody>
      </p:sp>
      <p:sp>
        <p:nvSpPr>
          <p:cNvPr id="68611" name="Rectangle 5"/>
          <p:cNvSpPr>
            <a:spLocks noGrp="1" noChangeArrowheads="1"/>
          </p:cNvSpPr>
          <p:nvPr>
            <p:ph type="title"/>
          </p:nvPr>
        </p:nvSpPr>
        <p:spPr>
          <a:xfrm>
            <a:off x="609600" y="304800"/>
            <a:ext cx="8077200" cy="457200"/>
          </a:xfrm>
          <a:noFill/>
        </p:spPr>
        <p:txBody>
          <a:bodyPr/>
          <a:lstStyle/>
          <a:p>
            <a:pPr eaLnBrk="1" hangingPunct="1"/>
            <a:r>
              <a:rPr lang="en-US" altLang="en-US" sz="3200" b="1" smtClean="0">
                <a:solidFill>
                  <a:srgbClr val="FD1B03"/>
                </a:solidFill>
                <a:latin typeface="Tahoma" panose="020B0604030504040204" pitchFamily="34" charset="0"/>
              </a:rPr>
              <a:t>Rosenblatt’s Perceptron</a:t>
            </a:r>
            <a:endParaRPr lang="en-GB" altLang="en-US" sz="3200" b="1" smtClean="0">
              <a:solidFill>
                <a:srgbClr val="FD1B03"/>
              </a:solidFill>
              <a:latin typeface="Tahoma" panose="020B060403050404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3">
            <a:extLst>
              <a:ext uri="{FF2B5EF4-FFF2-40B4-BE49-F238E27FC236}">
                <a16:creationId xmlns:a16="http://schemas.microsoft.com/office/drawing/2014/main" id="{3A5623D6-B599-42C1-A3B9-12D9E4F15F5E}"/>
              </a:ext>
            </a:extLst>
          </p:cNvPr>
          <p:cNvSpPr>
            <a:spLocks noGrp="1"/>
          </p:cNvSpPr>
          <p:nvPr>
            <p:ph type="ftr" sz="quarter" idx="11"/>
          </p:nvPr>
        </p:nvSpPr>
        <p:spPr/>
        <p:txBody>
          <a:bodyPr/>
          <a:lstStyle/>
          <a:p>
            <a:pPr>
              <a:defRPr/>
            </a:pPr>
            <a:r>
              <a:rPr lang="en-US" altLang="en-US"/>
              <a:t>Dr. M. S. Uddin, CSE Dept, JU</a:t>
            </a:r>
          </a:p>
        </p:txBody>
      </p:sp>
      <p:sp>
        <p:nvSpPr>
          <p:cNvPr id="43" name="Slide Number Placeholder 4">
            <a:extLst>
              <a:ext uri="{FF2B5EF4-FFF2-40B4-BE49-F238E27FC236}">
                <a16:creationId xmlns:a16="http://schemas.microsoft.com/office/drawing/2014/main" id="{9F060B46-E125-419B-8FCE-69FF0FAA171F}"/>
              </a:ext>
            </a:extLst>
          </p:cNvPr>
          <p:cNvSpPr>
            <a:spLocks noGrp="1"/>
          </p:cNvSpPr>
          <p:nvPr>
            <p:ph type="sldNum" sz="quarter" idx="12"/>
          </p:nvPr>
        </p:nvSpPr>
        <p:spPr/>
        <p:txBody>
          <a:bodyPr/>
          <a:lstStyle/>
          <a:p>
            <a:pPr>
              <a:defRPr/>
            </a:pPr>
            <a:fld id="{1E7C30DF-23F5-48A5-8750-A4683BA55BC6}" type="slidenum">
              <a:rPr lang="en-US" altLang="en-US"/>
              <a:pPr>
                <a:defRPr/>
              </a:pPr>
              <a:t>35</a:t>
            </a:fld>
            <a:endParaRPr lang="en-US" altLang="en-US"/>
          </a:p>
        </p:txBody>
      </p:sp>
      <p:graphicFrame>
        <p:nvGraphicFramePr>
          <p:cNvPr id="70660"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70700"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1" name="Text Box 4"/>
          <p:cNvSpPr txBox="1">
            <a:spLocks noChangeArrowheads="1"/>
          </p:cNvSpPr>
          <p:nvPr/>
        </p:nvSpPr>
        <p:spPr bwMode="auto">
          <a:xfrm>
            <a:off x="6324600" y="1447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GB" altLang="en-US" sz="2400" b="0"/>
          </a:p>
        </p:txBody>
      </p:sp>
      <p:sp>
        <p:nvSpPr>
          <p:cNvPr id="70662" name="Text Box 5"/>
          <p:cNvSpPr txBox="1">
            <a:spLocks noChangeArrowheads="1"/>
          </p:cNvSpPr>
          <p:nvPr/>
        </p:nvSpPr>
        <p:spPr bwMode="auto">
          <a:xfrm>
            <a:off x="685800" y="2286000"/>
            <a:ext cx="805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GB" altLang="en-US" sz="2400" b="0"/>
          </a:p>
        </p:txBody>
      </p:sp>
      <p:sp>
        <p:nvSpPr>
          <p:cNvPr id="70663" name="Text Box 6"/>
          <p:cNvSpPr txBox="1">
            <a:spLocks noChangeArrowheads="1"/>
          </p:cNvSpPr>
          <p:nvPr/>
        </p:nvSpPr>
        <p:spPr bwMode="auto">
          <a:xfrm>
            <a:off x="304800" y="1143000"/>
            <a:ext cx="838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2000" u="sng">
                <a:solidFill>
                  <a:srgbClr val="CC0000"/>
                </a:solidFill>
                <a:latin typeface="Tahoma" panose="020B0604030504040204" pitchFamily="34" charset="0"/>
              </a:rPr>
              <a:t>Multilayer Perceptron</a:t>
            </a:r>
          </a:p>
          <a:p>
            <a:pPr algn="just" eaLnBrk="1" hangingPunct="1">
              <a:spcBef>
                <a:spcPct val="0"/>
              </a:spcBef>
              <a:buFontTx/>
              <a:buNone/>
            </a:pPr>
            <a:r>
              <a:rPr lang="en-GB" altLang="en-US" sz="2000">
                <a:latin typeface="Tahoma" panose="020B0604030504040204" pitchFamily="34" charset="0"/>
              </a:rPr>
              <a:t>The perceptron built around a single neuron is limited to performing pattern classification with only two classes (hypotheses).  By expanding the output (computation) layer of perceptron to include more than one neuron, it is possible to perform classification with more than two classes, but the classes have to be separable.</a:t>
            </a:r>
          </a:p>
        </p:txBody>
      </p:sp>
      <p:sp>
        <p:nvSpPr>
          <p:cNvPr id="70664" name="Rectangle 8"/>
          <p:cNvSpPr>
            <a:spLocks noGrp="1" noChangeArrowheads="1"/>
          </p:cNvSpPr>
          <p:nvPr>
            <p:ph type="title"/>
          </p:nvPr>
        </p:nvSpPr>
        <p:spPr>
          <a:xfrm>
            <a:off x="609600" y="304800"/>
            <a:ext cx="8077200" cy="457200"/>
          </a:xfrm>
          <a:noFill/>
        </p:spPr>
        <p:txBody>
          <a:bodyPr/>
          <a:lstStyle/>
          <a:p>
            <a:pPr eaLnBrk="1" hangingPunct="1"/>
            <a:r>
              <a:rPr lang="en-US" altLang="en-US" sz="3200" b="1" smtClean="0">
                <a:solidFill>
                  <a:srgbClr val="FD1B03"/>
                </a:solidFill>
                <a:latin typeface="Tahoma" panose="020B0604030504040204" pitchFamily="34" charset="0"/>
              </a:rPr>
              <a:t>Rosenblatt’s Perceptron</a:t>
            </a:r>
            <a:endParaRPr lang="en-GB" altLang="en-US" sz="3200" b="1" smtClean="0">
              <a:solidFill>
                <a:srgbClr val="FD1B03"/>
              </a:solidFill>
              <a:latin typeface="Tahoma" panose="020B0604030504040204" pitchFamily="34" charset="0"/>
            </a:endParaRPr>
          </a:p>
        </p:txBody>
      </p:sp>
      <p:grpSp>
        <p:nvGrpSpPr>
          <p:cNvPr id="70665" name="Group 11"/>
          <p:cNvGrpSpPr>
            <a:grpSpLocks/>
          </p:cNvGrpSpPr>
          <p:nvPr/>
        </p:nvGrpSpPr>
        <p:grpSpPr bwMode="auto">
          <a:xfrm>
            <a:off x="1271588" y="4010025"/>
            <a:ext cx="5691187" cy="2471738"/>
            <a:chOff x="2844" y="5007"/>
            <a:chExt cx="5574" cy="3297"/>
          </a:xfrm>
        </p:grpSpPr>
        <p:grpSp>
          <p:nvGrpSpPr>
            <p:cNvPr id="70668" name="Group 12"/>
            <p:cNvGrpSpPr>
              <a:grpSpLocks/>
            </p:cNvGrpSpPr>
            <p:nvPr/>
          </p:nvGrpSpPr>
          <p:grpSpPr bwMode="auto">
            <a:xfrm>
              <a:off x="3381" y="5007"/>
              <a:ext cx="5037" cy="3297"/>
              <a:chOff x="3384" y="4857"/>
              <a:chExt cx="5037" cy="3297"/>
            </a:xfrm>
          </p:grpSpPr>
          <p:grpSp>
            <p:nvGrpSpPr>
              <p:cNvPr id="70670" name="Group 13"/>
              <p:cNvGrpSpPr>
                <a:grpSpLocks/>
              </p:cNvGrpSpPr>
              <p:nvPr/>
            </p:nvGrpSpPr>
            <p:grpSpPr bwMode="auto">
              <a:xfrm>
                <a:off x="5544" y="5994"/>
                <a:ext cx="1620" cy="2160"/>
                <a:chOff x="5544" y="5994"/>
                <a:chExt cx="1620" cy="2160"/>
              </a:xfrm>
            </p:grpSpPr>
            <p:sp>
              <p:nvSpPr>
                <p:cNvPr id="70696" name="Oval 14"/>
                <p:cNvSpPr>
                  <a:spLocks noChangeArrowheads="1"/>
                </p:cNvSpPr>
                <p:nvPr/>
              </p:nvSpPr>
              <p:spPr bwMode="auto">
                <a:xfrm>
                  <a:off x="5544" y="7614"/>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70697" name="Line 15"/>
                <p:cNvSpPr>
                  <a:spLocks noChangeShapeType="1"/>
                </p:cNvSpPr>
                <p:nvPr/>
              </p:nvSpPr>
              <p:spPr bwMode="auto">
                <a:xfrm flipV="1">
                  <a:off x="6084" y="743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8" name="Line 16"/>
                <p:cNvSpPr>
                  <a:spLocks noChangeShapeType="1"/>
                </p:cNvSpPr>
                <p:nvPr/>
              </p:nvSpPr>
              <p:spPr bwMode="auto">
                <a:xfrm flipV="1">
                  <a:off x="6084" y="5994"/>
                  <a:ext cx="1080" cy="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0671" name="Group 17"/>
              <p:cNvGrpSpPr>
                <a:grpSpLocks/>
              </p:cNvGrpSpPr>
              <p:nvPr/>
            </p:nvGrpSpPr>
            <p:grpSpPr bwMode="auto">
              <a:xfrm>
                <a:off x="5541" y="5814"/>
                <a:ext cx="1623" cy="1440"/>
                <a:chOff x="5541" y="5814"/>
                <a:chExt cx="1623" cy="1440"/>
              </a:xfrm>
            </p:grpSpPr>
            <p:sp>
              <p:nvSpPr>
                <p:cNvPr id="70693" name="Oval 18"/>
                <p:cNvSpPr>
                  <a:spLocks noChangeArrowheads="1"/>
                </p:cNvSpPr>
                <p:nvPr/>
              </p:nvSpPr>
              <p:spPr bwMode="auto">
                <a:xfrm>
                  <a:off x="5541" y="6117"/>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70694" name="Line 19"/>
                <p:cNvSpPr>
                  <a:spLocks noChangeShapeType="1"/>
                </p:cNvSpPr>
                <p:nvPr/>
              </p:nvSpPr>
              <p:spPr bwMode="auto">
                <a:xfrm flipV="1">
                  <a:off x="6084" y="581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5" name="Line 20"/>
                <p:cNvSpPr>
                  <a:spLocks noChangeShapeType="1"/>
                </p:cNvSpPr>
                <p:nvPr/>
              </p:nvSpPr>
              <p:spPr bwMode="auto">
                <a:xfrm>
                  <a:off x="6084" y="653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0672" name="Group 21"/>
              <p:cNvGrpSpPr>
                <a:grpSpLocks/>
              </p:cNvGrpSpPr>
              <p:nvPr/>
            </p:nvGrpSpPr>
            <p:grpSpPr bwMode="auto">
              <a:xfrm>
                <a:off x="5541" y="4857"/>
                <a:ext cx="1803" cy="2217"/>
                <a:chOff x="5541" y="4857"/>
                <a:chExt cx="1803" cy="2217"/>
              </a:xfrm>
            </p:grpSpPr>
            <p:sp>
              <p:nvSpPr>
                <p:cNvPr id="70690" name="Oval 22"/>
                <p:cNvSpPr>
                  <a:spLocks noChangeArrowheads="1"/>
                </p:cNvSpPr>
                <p:nvPr/>
              </p:nvSpPr>
              <p:spPr bwMode="auto">
                <a:xfrm>
                  <a:off x="5541" y="4857"/>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70691" name="Line 23"/>
                <p:cNvSpPr>
                  <a:spLocks noChangeShapeType="1"/>
                </p:cNvSpPr>
                <p:nvPr/>
              </p:nvSpPr>
              <p:spPr bwMode="auto">
                <a:xfrm>
                  <a:off x="6084" y="5094"/>
                  <a:ext cx="126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92" name="Line 24"/>
                <p:cNvSpPr>
                  <a:spLocks noChangeShapeType="1"/>
                </p:cNvSpPr>
                <p:nvPr/>
              </p:nvSpPr>
              <p:spPr bwMode="auto">
                <a:xfrm>
                  <a:off x="6084" y="5274"/>
                  <a:ext cx="1260" cy="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0673" name="Group 25"/>
              <p:cNvGrpSpPr>
                <a:grpSpLocks/>
              </p:cNvGrpSpPr>
              <p:nvPr/>
            </p:nvGrpSpPr>
            <p:grpSpPr bwMode="auto">
              <a:xfrm>
                <a:off x="3384" y="5274"/>
                <a:ext cx="2160" cy="2700"/>
                <a:chOff x="3384" y="5274"/>
                <a:chExt cx="2160" cy="2700"/>
              </a:xfrm>
            </p:grpSpPr>
            <p:sp>
              <p:nvSpPr>
                <p:cNvPr id="70685" name="Oval 26"/>
                <p:cNvSpPr>
                  <a:spLocks noChangeArrowheads="1"/>
                </p:cNvSpPr>
                <p:nvPr/>
              </p:nvSpPr>
              <p:spPr bwMode="auto">
                <a:xfrm>
                  <a:off x="3921" y="7077"/>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70686" name="Line 27"/>
                <p:cNvSpPr>
                  <a:spLocks noChangeShapeType="1"/>
                </p:cNvSpPr>
                <p:nvPr/>
              </p:nvSpPr>
              <p:spPr bwMode="auto">
                <a:xfrm flipV="1">
                  <a:off x="4464" y="5274"/>
                  <a:ext cx="1080" cy="19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7" name="Line 28"/>
                <p:cNvSpPr>
                  <a:spLocks noChangeShapeType="1"/>
                </p:cNvSpPr>
                <p:nvPr/>
              </p:nvSpPr>
              <p:spPr bwMode="auto">
                <a:xfrm flipV="1">
                  <a:off x="4464" y="653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8" name="Line 29"/>
                <p:cNvSpPr>
                  <a:spLocks noChangeShapeType="1"/>
                </p:cNvSpPr>
                <p:nvPr/>
              </p:nvSpPr>
              <p:spPr bwMode="auto">
                <a:xfrm>
                  <a:off x="4464" y="743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9" name="Line 30"/>
                <p:cNvSpPr>
                  <a:spLocks noChangeShapeType="1"/>
                </p:cNvSpPr>
                <p:nvPr/>
              </p:nvSpPr>
              <p:spPr bwMode="auto">
                <a:xfrm>
                  <a:off x="3384" y="743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0674" name="Group 31"/>
              <p:cNvGrpSpPr>
                <a:grpSpLocks/>
              </p:cNvGrpSpPr>
              <p:nvPr/>
            </p:nvGrpSpPr>
            <p:grpSpPr bwMode="auto">
              <a:xfrm>
                <a:off x="3384" y="5094"/>
                <a:ext cx="2160" cy="2700"/>
                <a:chOff x="3384" y="5094"/>
                <a:chExt cx="2160" cy="2700"/>
              </a:xfrm>
            </p:grpSpPr>
            <p:sp>
              <p:nvSpPr>
                <p:cNvPr id="70680" name="Oval 32"/>
                <p:cNvSpPr>
                  <a:spLocks noChangeArrowheads="1"/>
                </p:cNvSpPr>
                <p:nvPr/>
              </p:nvSpPr>
              <p:spPr bwMode="auto">
                <a:xfrm>
                  <a:off x="3924" y="5634"/>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70681" name="Line 33"/>
                <p:cNvSpPr>
                  <a:spLocks noChangeShapeType="1"/>
                </p:cNvSpPr>
                <p:nvPr/>
              </p:nvSpPr>
              <p:spPr bwMode="auto">
                <a:xfrm flipV="1">
                  <a:off x="4464" y="509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2" name="Line 34"/>
                <p:cNvSpPr>
                  <a:spLocks noChangeShapeType="1"/>
                </p:cNvSpPr>
                <p:nvPr/>
              </p:nvSpPr>
              <p:spPr bwMode="auto">
                <a:xfrm>
                  <a:off x="4464" y="5994"/>
                  <a:ext cx="108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3" name="Line 35"/>
                <p:cNvSpPr>
                  <a:spLocks noChangeShapeType="1"/>
                </p:cNvSpPr>
                <p:nvPr/>
              </p:nvSpPr>
              <p:spPr bwMode="auto">
                <a:xfrm>
                  <a:off x="4284" y="6174"/>
                  <a:ext cx="1260" cy="16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4" name="Line 36"/>
                <p:cNvSpPr>
                  <a:spLocks noChangeShapeType="1"/>
                </p:cNvSpPr>
                <p:nvPr/>
              </p:nvSpPr>
              <p:spPr bwMode="auto">
                <a:xfrm>
                  <a:off x="3384" y="581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0675" name="Group 37"/>
              <p:cNvGrpSpPr>
                <a:grpSpLocks/>
              </p:cNvGrpSpPr>
              <p:nvPr/>
            </p:nvGrpSpPr>
            <p:grpSpPr bwMode="auto">
              <a:xfrm>
                <a:off x="7161" y="5637"/>
                <a:ext cx="1260" cy="1977"/>
                <a:chOff x="7161" y="5637"/>
                <a:chExt cx="1260" cy="1977"/>
              </a:xfrm>
            </p:grpSpPr>
            <p:sp>
              <p:nvSpPr>
                <p:cNvPr id="70676" name="Oval 38"/>
                <p:cNvSpPr>
                  <a:spLocks noChangeArrowheads="1"/>
                </p:cNvSpPr>
                <p:nvPr/>
              </p:nvSpPr>
              <p:spPr bwMode="auto">
                <a:xfrm>
                  <a:off x="7161" y="5637"/>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70677" name="Oval 39"/>
                <p:cNvSpPr>
                  <a:spLocks noChangeArrowheads="1"/>
                </p:cNvSpPr>
                <p:nvPr/>
              </p:nvSpPr>
              <p:spPr bwMode="auto">
                <a:xfrm>
                  <a:off x="7164" y="7074"/>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70678" name="Line 40"/>
                <p:cNvSpPr>
                  <a:spLocks noChangeShapeType="1"/>
                </p:cNvSpPr>
                <p:nvPr/>
              </p:nvSpPr>
              <p:spPr bwMode="auto">
                <a:xfrm>
                  <a:off x="7701" y="7437"/>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79" name="Line 41"/>
                <p:cNvSpPr>
                  <a:spLocks noChangeShapeType="1"/>
                </p:cNvSpPr>
                <p:nvPr/>
              </p:nvSpPr>
              <p:spPr bwMode="auto">
                <a:xfrm>
                  <a:off x="7701" y="5817"/>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70669" name="Rectangle 42"/>
            <p:cNvSpPr>
              <a:spLocks noChangeArrowheads="1"/>
            </p:cNvSpPr>
            <p:nvPr/>
          </p:nvSpPr>
          <p:spPr bwMode="auto">
            <a:xfrm>
              <a:off x="2844" y="6444"/>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latin typeface="Tahoma" panose="020B0604030504040204" pitchFamily="34" charset="0"/>
                </a:rPr>
                <a:t>Inputs</a:t>
              </a:r>
            </a:p>
          </p:txBody>
        </p:sp>
      </p:grpSp>
      <p:sp>
        <p:nvSpPr>
          <p:cNvPr id="70666" name="Rectangle 43"/>
          <p:cNvSpPr>
            <a:spLocks noChangeArrowheads="1"/>
          </p:cNvSpPr>
          <p:nvPr/>
        </p:nvSpPr>
        <p:spPr bwMode="auto">
          <a:xfrm>
            <a:off x="6553200" y="5083175"/>
            <a:ext cx="12192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latin typeface="Tahoma" panose="020B0604030504040204" pitchFamily="34" charset="0"/>
              </a:rPr>
              <a:t>Outputs</a:t>
            </a:r>
          </a:p>
        </p:txBody>
      </p:sp>
      <p:sp>
        <p:nvSpPr>
          <p:cNvPr id="70667" name="Rectangle 44"/>
          <p:cNvSpPr>
            <a:spLocks noChangeArrowheads="1"/>
          </p:cNvSpPr>
          <p:nvPr/>
        </p:nvSpPr>
        <p:spPr bwMode="auto">
          <a:xfrm>
            <a:off x="3657600" y="3657600"/>
            <a:ext cx="20304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latin typeface="Tahoma" panose="020B0604030504040204" pitchFamily="34" charset="0"/>
              </a:rPr>
              <a:t>Hidden layer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2D630C59-FDD9-4191-A0A1-E78C4575D385}"/>
              </a:ext>
            </a:extLst>
          </p:cNvPr>
          <p:cNvSpPr>
            <a:spLocks noGrp="1"/>
          </p:cNvSpPr>
          <p:nvPr>
            <p:ph type="ftr" sz="quarter" idx="11"/>
          </p:nvPr>
        </p:nvSpPr>
        <p:spPr/>
        <p:txBody>
          <a:bodyPr/>
          <a:lstStyle/>
          <a:p>
            <a:pPr>
              <a:defRPr/>
            </a:pPr>
            <a:r>
              <a:rPr lang="en-US" altLang="en-US"/>
              <a:t>Dr. M. S. Uddin, CSE Dept, JU</a:t>
            </a:r>
          </a:p>
        </p:txBody>
      </p:sp>
      <p:sp>
        <p:nvSpPr>
          <p:cNvPr id="8" name="Slide Number Placeholder 4">
            <a:extLst>
              <a:ext uri="{FF2B5EF4-FFF2-40B4-BE49-F238E27FC236}">
                <a16:creationId xmlns:a16="http://schemas.microsoft.com/office/drawing/2014/main" id="{347081BF-13BF-4DBB-A2AF-8E81EC54CF75}"/>
              </a:ext>
            </a:extLst>
          </p:cNvPr>
          <p:cNvSpPr>
            <a:spLocks noGrp="1"/>
          </p:cNvSpPr>
          <p:nvPr>
            <p:ph type="sldNum" sz="quarter" idx="12"/>
          </p:nvPr>
        </p:nvSpPr>
        <p:spPr/>
        <p:txBody>
          <a:bodyPr/>
          <a:lstStyle/>
          <a:p>
            <a:pPr>
              <a:defRPr/>
            </a:pPr>
            <a:fld id="{54A6972B-2486-4E9F-8CC8-7B9555463E4E}" type="slidenum">
              <a:rPr lang="en-US" altLang="en-US"/>
              <a:pPr>
                <a:defRPr/>
              </a:pPr>
              <a:t>36</a:t>
            </a:fld>
            <a:endParaRPr lang="en-US" altLang="en-US"/>
          </a:p>
        </p:txBody>
      </p:sp>
      <p:sp>
        <p:nvSpPr>
          <p:cNvPr id="72708" name="Rectangle 2"/>
          <p:cNvSpPr>
            <a:spLocks noGrp="1" noChangeArrowheads="1"/>
          </p:cNvSpPr>
          <p:nvPr>
            <p:ph type="title"/>
          </p:nvPr>
        </p:nvSpPr>
        <p:spPr>
          <a:xfrm>
            <a:off x="685800" y="-76200"/>
            <a:ext cx="7772400" cy="1066800"/>
          </a:xfrm>
        </p:spPr>
        <p:txBody>
          <a:bodyPr/>
          <a:lstStyle/>
          <a:p>
            <a:pPr eaLnBrk="1" hangingPunct="1"/>
            <a:r>
              <a:rPr lang="en-GB" altLang="en-US" sz="3600" b="1" smtClean="0">
                <a:latin typeface="Tahoma" panose="020B0604030504040204" pitchFamily="34" charset="0"/>
                <a:cs typeface="Times New Roman" panose="02020603050405020304" pitchFamily="18" charset="0"/>
              </a:rPr>
              <a:t> </a:t>
            </a:r>
            <a:r>
              <a:rPr lang="en-GB" altLang="en-US" sz="2400" b="1" smtClean="0">
                <a:solidFill>
                  <a:srgbClr val="FD1B03"/>
                </a:solidFill>
                <a:latin typeface="Tahoma" panose="020B0604030504040204" pitchFamily="34" charset="0"/>
                <a:cs typeface="Times New Roman" panose="02020603050405020304" pitchFamily="18" charset="0"/>
              </a:rPr>
              <a:t>Back-propagation Algorithm: </a:t>
            </a:r>
            <a:br>
              <a:rPr lang="en-GB" altLang="en-US" sz="2400" b="1" smtClean="0">
                <a:solidFill>
                  <a:srgbClr val="FD1B03"/>
                </a:solidFill>
                <a:latin typeface="Tahoma" panose="020B0604030504040204" pitchFamily="34" charset="0"/>
                <a:cs typeface="Times New Roman" panose="02020603050405020304" pitchFamily="18" charset="0"/>
              </a:rPr>
            </a:br>
            <a:r>
              <a:rPr lang="en-GB" altLang="en-US" sz="2400" b="1" smtClean="0">
                <a:solidFill>
                  <a:srgbClr val="FD1B03"/>
                </a:solidFill>
                <a:latin typeface="Tahoma" panose="020B0604030504040204" pitchFamily="34" charset="0"/>
                <a:cs typeface="Times New Roman" panose="02020603050405020304" pitchFamily="18" charset="0"/>
              </a:rPr>
              <a:t>Supervised Learning</a:t>
            </a:r>
            <a:endParaRPr lang="en-GB" altLang="en-US" sz="2400" smtClean="0">
              <a:solidFill>
                <a:srgbClr val="FD1B03"/>
              </a:solidFill>
              <a:latin typeface="Tahoma" panose="020B0604030504040204" pitchFamily="34" charset="0"/>
            </a:endParaRPr>
          </a:p>
        </p:txBody>
      </p:sp>
      <p:graphicFrame>
        <p:nvGraphicFramePr>
          <p:cNvPr id="72709"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72713"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0" name="Text Box 4"/>
          <p:cNvSpPr txBox="1">
            <a:spLocks noChangeArrowheads="1"/>
          </p:cNvSpPr>
          <p:nvPr/>
        </p:nvSpPr>
        <p:spPr bwMode="auto">
          <a:xfrm>
            <a:off x="1050925" y="1787525"/>
            <a:ext cx="435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GB" altLang="en-US" sz="2400" b="0">
              <a:latin typeface="Symbol" panose="05050102010706020507" pitchFamily="18" charset="2"/>
            </a:endParaRPr>
          </a:p>
        </p:txBody>
      </p:sp>
      <p:sp>
        <p:nvSpPr>
          <p:cNvPr id="72711" name="Text Box 5"/>
          <p:cNvSpPr txBox="1">
            <a:spLocks noChangeArrowheads="1"/>
          </p:cNvSpPr>
          <p:nvPr/>
        </p:nvSpPr>
        <p:spPr bwMode="auto">
          <a:xfrm>
            <a:off x="685800" y="1447800"/>
            <a:ext cx="80772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Tahoma" panose="020B0604030504040204" pitchFamily="34" charset="0"/>
              </a:defRPr>
            </a:lvl1pPr>
            <a:lvl2pPr marL="914400" indent="-457200">
              <a:defRPr sz="3200" b="1">
                <a:solidFill>
                  <a:schemeClr val="tx1"/>
                </a:solidFill>
                <a:latin typeface="Tahoma" panose="020B0604030504040204" pitchFamily="34" charset="0"/>
              </a:defRPr>
            </a:lvl2pPr>
            <a:lvl3pPr marL="1371600" indent="-457200">
              <a:defRPr sz="3200" b="1">
                <a:solidFill>
                  <a:schemeClr val="tx1"/>
                </a:solidFill>
                <a:latin typeface="Tahoma" panose="020B0604030504040204" pitchFamily="34" charset="0"/>
              </a:defRPr>
            </a:lvl3pPr>
            <a:lvl4pPr marL="1828800" indent="-457200">
              <a:defRPr sz="3200" b="1">
                <a:solidFill>
                  <a:schemeClr val="tx1"/>
                </a:solidFill>
                <a:latin typeface="Tahoma" panose="020B0604030504040204" pitchFamily="34" charset="0"/>
              </a:defRPr>
            </a:lvl4pPr>
            <a:lvl5pPr marL="2286000" indent="-457200">
              <a:defRPr sz="3200" b="1">
                <a:solidFill>
                  <a:schemeClr val="tx1"/>
                </a:solidFill>
                <a:latin typeface="Tahoma" panose="020B0604030504040204" pitchFamily="34" charset="0"/>
              </a:defRPr>
            </a:lvl5pPr>
            <a:lvl6pPr marL="2743200" indent="-457200" eaLnBrk="0" fontAlgn="base" hangingPunct="0">
              <a:spcBef>
                <a:spcPct val="0"/>
              </a:spcBef>
              <a:spcAft>
                <a:spcPct val="0"/>
              </a:spcAft>
              <a:defRPr sz="3200" b="1">
                <a:solidFill>
                  <a:schemeClr val="tx1"/>
                </a:solidFill>
                <a:latin typeface="Tahoma" panose="020B0604030504040204" pitchFamily="34" charset="0"/>
              </a:defRPr>
            </a:lvl6pPr>
            <a:lvl7pPr marL="3200400" indent="-457200" eaLnBrk="0" fontAlgn="base" hangingPunct="0">
              <a:spcBef>
                <a:spcPct val="0"/>
              </a:spcBef>
              <a:spcAft>
                <a:spcPct val="0"/>
              </a:spcAft>
              <a:defRPr sz="3200" b="1">
                <a:solidFill>
                  <a:schemeClr val="tx1"/>
                </a:solidFill>
                <a:latin typeface="Tahoma" panose="020B0604030504040204" pitchFamily="34" charset="0"/>
              </a:defRPr>
            </a:lvl7pPr>
            <a:lvl8pPr marL="3657600" indent="-457200" eaLnBrk="0" fontAlgn="base" hangingPunct="0">
              <a:spcBef>
                <a:spcPct val="0"/>
              </a:spcBef>
              <a:spcAft>
                <a:spcPct val="0"/>
              </a:spcAft>
              <a:defRPr sz="3200" b="1">
                <a:solidFill>
                  <a:schemeClr val="tx1"/>
                </a:solidFill>
                <a:latin typeface="Tahoma" panose="020B0604030504040204" pitchFamily="34" charset="0"/>
              </a:defRPr>
            </a:lvl8pPr>
            <a:lvl9pPr marL="4114800" indent="-457200" eaLnBrk="0" fontAlgn="base" hangingPunct="0">
              <a:spcBef>
                <a:spcPct val="0"/>
              </a:spcBef>
              <a:spcAft>
                <a:spcPct val="0"/>
              </a:spcAft>
              <a:defRPr sz="3200" b="1">
                <a:solidFill>
                  <a:schemeClr val="tx1"/>
                </a:solidFill>
                <a:latin typeface="Tahoma" panose="020B0604030504040204" pitchFamily="34" charset="0"/>
              </a:defRPr>
            </a:lvl9pPr>
          </a:lstStyle>
          <a:p>
            <a:pPr algn="just" eaLnBrk="1" hangingPunct="1">
              <a:buFontTx/>
              <a:buChar char="•"/>
            </a:pPr>
            <a:r>
              <a:rPr lang="en-GB" altLang="en-US" sz="2000" b="0"/>
              <a:t>Backpropagation (</a:t>
            </a:r>
            <a:r>
              <a:rPr lang="en-GB" altLang="en-US" sz="2000">
                <a:solidFill>
                  <a:srgbClr val="AA3F22"/>
                </a:solidFill>
              </a:rPr>
              <a:t>BP</a:t>
            </a:r>
            <a:r>
              <a:rPr lang="en-GB" altLang="en-US" sz="2000" b="0"/>
              <a:t>) is amongst the ‘most popular algorithms for ANNs’: it has been estimated by Paul Werbos, the person who first worked on the algorithm in the 1970’s, that between 40% and 90% of the real world ANN applications use the BP algorithm. Werbos traces the algorithm to the psychologist Sigmund Freud’s theory of </a:t>
            </a:r>
            <a:r>
              <a:rPr lang="en-GB" altLang="en-US" sz="2000" b="0" i="1"/>
              <a:t>psychodynamics</a:t>
            </a:r>
            <a:r>
              <a:rPr lang="en-GB" altLang="en-US" sz="2000" b="0"/>
              <a:t>. Werbos applied the algorithm in </a:t>
            </a:r>
            <a:r>
              <a:rPr lang="en-GB" altLang="en-US" sz="2000" b="0" i="1"/>
              <a:t>political forecasting</a:t>
            </a:r>
            <a:r>
              <a:rPr lang="en-GB" altLang="en-US" sz="2000" b="0"/>
              <a:t>.</a:t>
            </a:r>
          </a:p>
          <a:p>
            <a:pPr algn="just" eaLnBrk="1" hangingPunct="1"/>
            <a:endParaRPr lang="en-GB" altLang="en-US" sz="2000" b="0"/>
          </a:p>
          <a:p>
            <a:pPr algn="just" eaLnBrk="1" hangingPunct="1">
              <a:buFontTx/>
              <a:buChar char="•"/>
            </a:pPr>
            <a:r>
              <a:rPr lang="en-GB" altLang="en-US" sz="2000" b="0"/>
              <a:t>David Rumelhart, Geoffery Hinton and others applied the BP algorithm in the 1980’s to problems related to supervised learning, particularly </a:t>
            </a:r>
            <a:r>
              <a:rPr lang="en-GB" altLang="en-US" sz="2000" i="1">
                <a:solidFill>
                  <a:srgbClr val="AA3F22"/>
                </a:solidFill>
              </a:rPr>
              <a:t>pattern recognition</a:t>
            </a:r>
            <a:r>
              <a:rPr lang="en-GB" altLang="en-US" sz="2000" b="0"/>
              <a:t>.</a:t>
            </a:r>
          </a:p>
          <a:p>
            <a:pPr algn="just" eaLnBrk="1" hangingPunct="1">
              <a:buFontTx/>
              <a:buChar char="•"/>
            </a:pPr>
            <a:endParaRPr lang="en-GB" altLang="en-US" sz="2000" b="0"/>
          </a:p>
          <a:p>
            <a:pPr algn="just" eaLnBrk="1" hangingPunct="1">
              <a:buFontTx/>
              <a:buChar char="•"/>
            </a:pPr>
            <a:r>
              <a:rPr lang="en-GB" altLang="en-US" sz="2000" b="0"/>
              <a:t>The most useful example of the BP algorithm has been in dealing with problems related to </a:t>
            </a:r>
            <a:r>
              <a:rPr lang="en-GB" altLang="en-US" sz="2000" i="1">
                <a:solidFill>
                  <a:srgbClr val="AA3F22"/>
                </a:solidFill>
              </a:rPr>
              <a:t>prediction</a:t>
            </a:r>
            <a:r>
              <a:rPr lang="en-GB" altLang="en-US" sz="2000" b="0"/>
              <a:t> and </a:t>
            </a:r>
            <a:r>
              <a:rPr lang="en-GB" altLang="en-US" sz="2000" i="1">
                <a:solidFill>
                  <a:srgbClr val="AA3F22"/>
                </a:solidFill>
              </a:rPr>
              <a:t>control</a:t>
            </a:r>
            <a:r>
              <a:rPr lang="en-GB" altLang="en-US" sz="2000" b="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a:extLst>
              <a:ext uri="{FF2B5EF4-FFF2-40B4-BE49-F238E27FC236}">
                <a16:creationId xmlns:a16="http://schemas.microsoft.com/office/drawing/2014/main" id="{E8C65F3D-F245-4CC4-B507-10981BECED23}"/>
              </a:ext>
            </a:extLst>
          </p:cNvPr>
          <p:cNvSpPr>
            <a:spLocks noGrp="1"/>
          </p:cNvSpPr>
          <p:nvPr>
            <p:ph type="ftr" sz="quarter" idx="11"/>
          </p:nvPr>
        </p:nvSpPr>
        <p:spPr/>
        <p:txBody>
          <a:bodyPr/>
          <a:lstStyle/>
          <a:p>
            <a:pPr>
              <a:defRPr/>
            </a:pPr>
            <a:r>
              <a:rPr lang="en-US" altLang="en-US"/>
              <a:t>Dr. M. S. Uddin, CSE Dept, JU</a:t>
            </a:r>
          </a:p>
        </p:txBody>
      </p:sp>
      <p:sp>
        <p:nvSpPr>
          <p:cNvPr id="10" name="Slide Number Placeholder 4">
            <a:extLst>
              <a:ext uri="{FF2B5EF4-FFF2-40B4-BE49-F238E27FC236}">
                <a16:creationId xmlns:a16="http://schemas.microsoft.com/office/drawing/2014/main" id="{3DEEDA39-8665-4162-B4C2-B0493CADC967}"/>
              </a:ext>
            </a:extLst>
          </p:cNvPr>
          <p:cNvSpPr>
            <a:spLocks noGrp="1"/>
          </p:cNvSpPr>
          <p:nvPr>
            <p:ph type="sldNum" sz="quarter" idx="12"/>
          </p:nvPr>
        </p:nvSpPr>
        <p:spPr/>
        <p:txBody>
          <a:bodyPr/>
          <a:lstStyle/>
          <a:p>
            <a:pPr>
              <a:defRPr/>
            </a:pPr>
            <a:fld id="{6B76CB0E-CC9C-42CC-96A6-194B55089820}" type="slidenum">
              <a:rPr lang="en-US" altLang="en-US"/>
              <a:pPr>
                <a:defRPr/>
              </a:pPr>
              <a:t>37</a:t>
            </a:fld>
            <a:endParaRPr lang="en-US" altLang="en-US"/>
          </a:p>
        </p:txBody>
      </p:sp>
      <p:sp>
        <p:nvSpPr>
          <p:cNvPr id="74756" name="Rectangle 2"/>
          <p:cNvSpPr>
            <a:spLocks noGrp="1" noChangeArrowheads="1"/>
          </p:cNvSpPr>
          <p:nvPr>
            <p:ph type="title"/>
          </p:nvPr>
        </p:nvSpPr>
        <p:spPr>
          <a:xfrm>
            <a:off x="1066800" y="228600"/>
            <a:ext cx="7620000" cy="762000"/>
          </a:xfrm>
        </p:spPr>
        <p:txBody>
          <a:bodyPr/>
          <a:lstStyle/>
          <a:p>
            <a:pPr eaLnBrk="1" hangingPunct="1"/>
            <a:r>
              <a:rPr lang="en-GB" altLang="en-US" sz="3600" b="1" smtClean="0">
                <a:solidFill>
                  <a:srgbClr val="FD1B03"/>
                </a:solidFill>
                <a:latin typeface="Tahoma" panose="020B0604030504040204" pitchFamily="34" charset="0"/>
                <a:cs typeface="Times New Roman" panose="02020603050405020304" pitchFamily="18" charset="0"/>
              </a:rPr>
              <a:t> </a:t>
            </a:r>
            <a:r>
              <a:rPr lang="en-GB" altLang="en-US" sz="3200" b="1" smtClean="0">
                <a:solidFill>
                  <a:srgbClr val="FD1B03"/>
                </a:solidFill>
                <a:latin typeface="Tahoma" panose="020B0604030504040204" pitchFamily="34" charset="0"/>
                <a:cs typeface="Times New Roman" panose="02020603050405020304" pitchFamily="18" charset="0"/>
              </a:rPr>
              <a:t>Back-propagation Algorithm</a:t>
            </a:r>
            <a:endParaRPr lang="en-GB" altLang="en-US" sz="3200" smtClean="0">
              <a:solidFill>
                <a:srgbClr val="FD1B03"/>
              </a:solidFill>
              <a:latin typeface="Tahoma" panose="020B0604030504040204" pitchFamily="34" charset="0"/>
            </a:endParaRPr>
          </a:p>
        </p:txBody>
      </p:sp>
      <p:graphicFrame>
        <p:nvGraphicFramePr>
          <p:cNvPr id="74757"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74763"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8" name="Text Box 4"/>
          <p:cNvSpPr txBox="1">
            <a:spLocks noChangeArrowheads="1"/>
          </p:cNvSpPr>
          <p:nvPr/>
        </p:nvSpPr>
        <p:spPr bwMode="auto">
          <a:xfrm>
            <a:off x="1050925" y="1787525"/>
            <a:ext cx="435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GB" altLang="en-US" sz="2400" b="0">
              <a:latin typeface="Symbol" panose="05050102010706020507" pitchFamily="18" charset="2"/>
            </a:endParaRPr>
          </a:p>
        </p:txBody>
      </p:sp>
      <p:sp>
        <p:nvSpPr>
          <p:cNvPr id="74759" name="Text Box 5"/>
          <p:cNvSpPr txBox="1">
            <a:spLocks noChangeArrowheads="1"/>
          </p:cNvSpPr>
          <p:nvPr/>
        </p:nvSpPr>
        <p:spPr bwMode="auto">
          <a:xfrm>
            <a:off x="609600" y="2438400"/>
            <a:ext cx="8077200" cy="25908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Tahoma" panose="020B0604030504040204" pitchFamily="34" charset="0"/>
              </a:defRPr>
            </a:lvl1pPr>
            <a:lvl2pPr marL="914400" indent="-457200">
              <a:defRPr sz="3200" b="1">
                <a:solidFill>
                  <a:schemeClr val="tx1"/>
                </a:solidFill>
                <a:latin typeface="Tahoma" panose="020B0604030504040204" pitchFamily="34" charset="0"/>
              </a:defRPr>
            </a:lvl2pPr>
            <a:lvl3pPr marL="1371600" indent="-457200">
              <a:defRPr sz="3200" b="1">
                <a:solidFill>
                  <a:schemeClr val="tx1"/>
                </a:solidFill>
                <a:latin typeface="Tahoma" panose="020B0604030504040204" pitchFamily="34" charset="0"/>
              </a:defRPr>
            </a:lvl3pPr>
            <a:lvl4pPr marL="1828800" indent="-457200">
              <a:defRPr sz="3200" b="1">
                <a:solidFill>
                  <a:schemeClr val="tx1"/>
                </a:solidFill>
                <a:latin typeface="Tahoma" panose="020B0604030504040204" pitchFamily="34" charset="0"/>
              </a:defRPr>
            </a:lvl4pPr>
            <a:lvl5pPr marL="2286000" indent="-457200">
              <a:defRPr sz="3200" b="1">
                <a:solidFill>
                  <a:schemeClr val="tx1"/>
                </a:solidFill>
                <a:latin typeface="Tahoma" panose="020B0604030504040204" pitchFamily="34" charset="0"/>
              </a:defRPr>
            </a:lvl5pPr>
            <a:lvl6pPr marL="2743200" indent="-457200" eaLnBrk="0" fontAlgn="base" hangingPunct="0">
              <a:spcBef>
                <a:spcPct val="0"/>
              </a:spcBef>
              <a:spcAft>
                <a:spcPct val="0"/>
              </a:spcAft>
              <a:defRPr sz="3200" b="1">
                <a:solidFill>
                  <a:schemeClr val="tx1"/>
                </a:solidFill>
                <a:latin typeface="Tahoma" panose="020B0604030504040204" pitchFamily="34" charset="0"/>
              </a:defRPr>
            </a:lvl6pPr>
            <a:lvl7pPr marL="3200400" indent="-457200" eaLnBrk="0" fontAlgn="base" hangingPunct="0">
              <a:spcBef>
                <a:spcPct val="0"/>
              </a:spcBef>
              <a:spcAft>
                <a:spcPct val="0"/>
              </a:spcAft>
              <a:defRPr sz="3200" b="1">
                <a:solidFill>
                  <a:schemeClr val="tx1"/>
                </a:solidFill>
                <a:latin typeface="Tahoma" panose="020B0604030504040204" pitchFamily="34" charset="0"/>
              </a:defRPr>
            </a:lvl7pPr>
            <a:lvl8pPr marL="3657600" indent="-457200" eaLnBrk="0" fontAlgn="base" hangingPunct="0">
              <a:spcBef>
                <a:spcPct val="0"/>
              </a:spcBef>
              <a:spcAft>
                <a:spcPct val="0"/>
              </a:spcAft>
              <a:defRPr sz="3200" b="1">
                <a:solidFill>
                  <a:schemeClr val="tx1"/>
                </a:solidFill>
                <a:latin typeface="Tahoma" panose="020B0604030504040204" pitchFamily="34" charset="0"/>
              </a:defRPr>
            </a:lvl8pPr>
            <a:lvl9pPr marL="4114800" indent="-457200" eaLnBrk="0" fontAlgn="base" hangingPunct="0">
              <a:spcBef>
                <a:spcPct val="0"/>
              </a:spcBef>
              <a:spcAft>
                <a:spcPct val="0"/>
              </a:spcAft>
              <a:defRPr sz="3200" b="1">
                <a:solidFill>
                  <a:schemeClr val="tx1"/>
                </a:solidFill>
                <a:latin typeface="Tahoma" panose="020B0604030504040204" pitchFamily="34" charset="0"/>
              </a:defRPr>
            </a:lvl9pPr>
          </a:lstStyle>
          <a:p>
            <a:pPr algn="ctr" eaLnBrk="1" hangingPunct="1"/>
            <a:r>
              <a:rPr lang="en-GB" altLang="en-US" sz="2400" b="0" u="sng">
                <a:latin typeface="Symbol" panose="05050102010706020507" pitchFamily="18" charset="2"/>
              </a:rPr>
              <a:t>B</a:t>
            </a:r>
            <a:r>
              <a:rPr lang="en-GB" altLang="en-US" sz="2000" b="0" u="sng">
                <a:latin typeface="Times New Roman" panose="02020603050405020304" pitchFamily="18" charset="0"/>
              </a:rPr>
              <a:t>ASIC</a:t>
            </a:r>
            <a:r>
              <a:rPr lang="en-GB" altLang="en-US" sz="2400" b="0" u="sng">
                <a:latin typeface="Times New Roman" panose="02020603050405020304" pitchFamily="18" charset="0"/>
              </a:rPr>
              <a:t> D</a:t>
            </a:r>
            <a:r>
              <a:rPr lang="en-GB" altLang="en-US" sz="2000" b="0" u="sng">
                <a:latin typeface="Times New Roman" panose="02020603050405020304" pitchFamily="18" charset="0"/>
              </a:rPr>
              <a:t>EFINITIONS</a:t>
            </a:r>
            <a:endParaRPr lang="en-GB" altLang="en-US" sz="2400" b="0" u="sng">
              <a:latin typeface="Times New Roman" panose="02020603050405020304" pitchFamily="18" charset="0"/>
            </a:endParaRPr>
          </a:p>
          <a:p>
            <a:pPr algn="just" eaLnBrk="1" hangingPunct="1">
              <a:buFontTx/>
              <a:buAutoNum type="arabicPeriod"/>
            </a:pPr>
            <a:r>
              <a:rPr lang="en-GB" altLang="en-US" sz="2000" b="0"/>
              <a:t>Backpropagation is a procedure for efficiently calculating the derivatives of some output quantity of a non-linear system, with respect to all inputs and parameters of that system, through calculations proceeding </a:t>
            </a:r>
            <a:r>
              <a:rPr lang="en-GB" altLang="en-US" sz="2000" b="0" i="1">
                <a:solidFill>
                  <a:srgbClr val="AA3F22"/>
                </a:solidFill>
              </a:rPr>
              <a:t>backwards </a:t>
            </a:r>
            <a:r>
              <a:rPr lang="en-GB" altLang="en-US" sz="2000" b="0"/>
              <a:t>from outputs to inputs. </a:t>
            </a:r>
          </a:p>
          <a:p>
            <a:pPr algn="just" eaLnBrk="1" hangingPunct="1">
              <a:buFontTx/>
              <a:buAutoNum type="arabicPeriod"/>
            </a:pPr>
            <a:r>
              <a:rPr lang="en-GB" altLang="en-US" sz="2000" b="0"/>
              <a:t>Backpropagation is any technique for adapting the weights or parameters of a nonlinear system by somehow using such derivatives or the equivalent.</a:t>
            </a:r>
          </a:p>
        </p:txBody>
      </p:sp>
      <p:sp>
        <p:nvSpPr>
          <p:cNvPr id="74760" name="Rectangle 6"/>
          <p:cNvSpPr>
            <a:spLocks noChangeArrowheads="1"/>
          </p:cNvSpPr>
          <p:nvPr/>
        </p:nvSpPr>
        <p:spPr bwMode="auto">
          <a:xfrm>
            <a:off x="1295400" y="5213350"/>
            <a:ext cx="6858000" cy="118745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GB" altLang="en-US" sz="2400">
                <a:solidFill>
                  <a:srgbClr val="AA3F22"/>
                </a:solidFill>
              </a:rPr>
              <a:t>According to Paul Werbos there is no such thing as a “backpropagation network”, he used an ANN design called a </a:t>
            </a:r>
            <a:r>
              <a:rPr lang="en-GB" altLang="en-US" sz="2400" i="1">
                <a:solidFill>
                  <a:srgbClr val="AA3F22"/>
                </a:solidFill>
              </a:rPr>
              <a:t>multilayer perceptron</a:t>
            </a:r>
            <a:r>
              <a:rPr lang="en-GB" altLang="en-US" sz="2400">
                <a:solidFill>
                  <a:srgbClr val="AA3F22"/>
                </a:solidFill>
              </a:rPr>
              <a:t>.</a:t>
            </a:r>
          </a:p>
        </p:txBody>
      </p:sp>
      <p:sp>
        <p:nvSpPr>
          <p:cNvPr id="74761" name="Rectangle 7"/>
          <p:cNvSpPr>
            <a:spLocks noChangeArrowheads="1"/>
          </p:cNvSpPr>
          <p:nvPr/>
        </p:nvSpPr>
        <p:spPr bwMode="auto">
          <a:xfrm>
            <a:off x="457200" y="1295400"/>
            <a:ext cx="83820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r>
              <a:rPr lang="en-US" altLang="ja-JP" sz="2000" b="0">
                <a:latin typeface="Tahoma" panose="020B0604030504040204" pitchFamily="34" charset="0"/>
                <a:ea typeface="MS PGothic" panose="020B0600070205080204" pitchFamily="34" charset="-128"/>
                <a:cs typeface="Times New Roman" panose="02020603050405020304" pitchFamily="18" charset="0"/>
              </a:rPr>
              <a:t>A a back-propagation neural network is a multi-layer network and the layers are fully connected, that is, every neuron in each layer is connected to every other neuron in the adjacent forward layer.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D7E28309-ABDD-473D-BA31-114FF5EE875A}"/>
              </a:ext>
            </a:extLst>
          </p:cNvPr>
          <p:cNvSpPr>
            <a:spLocks noGrp="1"/>
          </p:cNvSpPr>
          <p:nvPr>
            <p:ph type="ftr" sz="quarter" idx="11"/>
          </p:nvPr>
        </p:nvSpPr>
        <p:spPr/>
        <p:txBody>
          <a:bodyPr/>
          <a:lstStyle/>
          <a:p>
            <a:pPr>
              <a:defRPr/>
            </a:pPr>
            <a:r>
              <a:rPr lang="en-US" altLang="en-US"/>
              <a:t>Dr. M. S. Uddin, CSE Dept, JU</a:t>
            </a:r>
          </a:p>
        </p:txBody>
      </p:sp>
      <p:sp>
        <p:nvSpPr>
          <p:cNvPr id="8" name="Slide Number Placeholder 4">
            <a:extLst>
              <a:ext uri="{FF2B5EF4-FFF2-40B4-BE49-F238E27FC236}">
                <a16:creationId xmlns:a16="http://schemas.microsoft.com/office/drawing/2014/main" id="{AA837B8A-E66C-41DA-9C2B-835876A61D0F}"/>
              </a:ext>
            </a:extLst>
          </p:cNvPr>
          <p:cNvSpPr>
            <a:spLocks noGrp="1"/>
          </p:cNvSpPr>
          <p:nvPr>
            <p:ph type="sldNum" sz="quarter" idx="12"/>
          </p:nvPr>
        </p:nvSpPr>
        <p:spPr/>
        <p:txBody>
          <a:bodyPr/>
          <a:lstStyle/>
          <a:p>
            <a:pPr>
              <a:defRPr/>
            </a:pPr>
            <a:fld id="{34476328-4A1C-4913-8B09-2F22611DC62C}" type="slidenum">
              <a:rPr lang="en-US" altLang="en-US"/>
              <a:pPr>
                <a:defRPr/>
              </a:pPr>
              <a:t>38</a:t>
            </a:fld>
            <a:endParaRPr lang="en-US" altLang="en-US"/>
          </a:p>
        </p:txBody>
      </p:sp>
      <p:graphicFrame>
        <p:nvGraphicFramePr>
          <p:cNvPr id="76804"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76809"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5" name="Text Box 4"/>
          <p:cNvSpPr txBox="1">
            <a:spLocks noChangeArrowheads="1"/>
          </p:cNvSpPr>
          <p:nvPr/>
        </p:nvSpPr>
        <p:spPr bwMode="auto">
          <a:xfrm>
            <a:off x="1050925" y="1787525"/>
            <a:ext cx="435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GB" altLang="en-US" sz="2400" b="0">
              <a:latin typeface="Symbol" panose="05050102010706020507" pitchFamily="18" charset="2"/>
            </a:endParaRPr>
          </a:p>
        </p:txBody>
      </p:sp>
      <p:sp>
        <p:nvSpPr>
          <p:cNvPr id="76806" name="Text Box 5"/>
          <p:cNvSpPr txBox="1">
            <a:spLocks noChangeArrowheads="1"/>
          </p:cNvSpPr>
          <p:nvPr/>
        </p:nvSpPr>
        <p:spPr bwMode="auto">
          <a:xfrm>
            <a:off x="898525" y="1711325"/>
            <a:ext cx="7788275"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GB" altLang="en-US" sz="2000" b="0">
                <a:latin typeface="Tahoma" panose="020B0604030504040204" pitchFamily="34" charset="0"/>
              </a:rPr>
              <a:t>Paul Werbos provided a ‘rule for updating the weights of a multi-layered network undergoing </a:t>
            </a:r>
            <a:r>
              <a:rPr lang="en-GB" altLang="en-US" sz="2000">
                <a:solidFill>
                  <a:srgbClr val="AA3F22"/>
                </a:solidFill>
                <a:latin typeface="Tahoma" panose="020B0604030504040204" pitchFamily="34" charset="0"/>
              </a:rPr>
              <a:t>supervised learning</a:t>
            </a:r>
            <a:r>
              <a:rPr lang="en-GB" altLang="en-US" sz="2000" b="0">
                <a:latin typeface="Tahoma" panose="020B0604030504040204" pitchFamily="34" charset="0"/>
              </a:rPr>
              <a:t>.  It is the weight adaptation rule which is called </a:t>
            </a:r>
            <a:r>
              <a:rPr lang="en-GB" altLang="en-US" sz="2000" b="0" i="1">
                <a:latin typeface="Tahoma" panose="020B0604030504040204" pitchFamily="34" charset="0"/>
              </a:rPr>
              <a:t>back propagation.</a:t>
            </a:r>
          </a:p>
          <a:p>
            <a:pPr algn="just" eaLnBrk="1" hangingPunct="1">
              <a:spcBef>
                <a:spcPct val="0"/>
              </a:spcBef>
              <a:buFontTx/>
              <a:buNone/>
            </a:pPr>
            <a:endParaRPr lang="en-GB" altLang="en-US" sz="2000" b="0" i="1">
              <a:latin typeface="Tahoma" panose="020B0604030504040204" pitchFamily="34" charset="0"/>
            </a:endParaRPr>
          </a:p>
          <a:p>
            <a:pPr algn="just" eaLnBrk="1" hangingPunct="1">
              <a:spcBef>
                <a:spcPct val="0"/>
              </a:spcBef>
              <a:buFontTx/>
              <a:buNone/>
            </a:pPr>
            <a:r>
              <a:rPr lang="en-GB" altLang="en-US" sz="2000" b="0">
                <a:latin typeface="Tahoma" panose="020B0604030504040204" pitchFamily="34" charset="0"/>
              </a:rPr>
              <a:t>Typically, a fully connected feed forward network is used to be trained using the BP algorithm: activation in such networks travels in a direction from the input to the output layer and the units in one layer are connected to every other unit in the next layer.</a:t>
            </a:r>
          </a:p>
          <a:p>
            <a:pPr algn="just" eaLnBrk="1" hangingPunct="1">
              <a:spcBef>
                <a:spcPct val="0"/>
              </a:spcBef>
              <a:buFontTx/>
              <a:buNone/>
            </a:pPr>
            <a:endParaRPr lang="en-GB" altLang="en-US" sz="2000" b="0">
              <a:latin typeface="Tahoma" panose="020B0604030504040204" pitchFamily="34" charset="0"/>
            </a:endParaRPr>
          </a:p>
          <a:p>
            <a:pPr algn="just" eaLnBrk="1" hangingPunct="1">
              <a:spcBef>
                <a:spcPct val="0"/>
              </a:spcBef>
              <a:buFontTx/>
              <a:buNone/>
            </a:pPr>
            <a:r>
              <a:rPr lang="en-GB" altLang="en-US" sz="2000" b="0">
                <a:latin typeface="Tahoma" panose="020B0604030504040204" pitchFamily="34" charset="0"/>
              </a:rPr>
              <a:t>There are two </a:t>
            </a:r>
            <a:r>
              <a:rPr lang="en-GB" altLang="en-US" sz="2000" b="0" i="1">
                <a:latin typeface="Tahoma" panose="020B0604030504040204" pitchFamily="34" charset="0"/>
              </a:rPr>
              <a:t>sweeps</a:t>
            </a:r>
            <a:r>
              <a:rPr lang="en-GB" altLang="en-US" sz="2000" b="0">
                <a:latin typeface="Tahoma" panose="020B0604030504040204" pitchFamily="34" charset="0"/>
              </a:rPr>
              <a:t> of the fully connected network: </a:t>
            </a:r>
            <a:r>
              <a:rPr lang="en-GB" altLang="en-US" sz="2000" b="0" i="1">
                <a:latin typeface="Tahoma" panose="020B0604030504040204" pitchFamily="34" charset="0"/>
              </a:rPr>
              <a:t>forward sweep </a:t>
            </a:r>
            <a:r>
              <a:rPr lang="en-GB" altLang="en-US" sz="2000" b="0">
                <a:latin typeface="Tahoma" panose="020B0604030504040204" pitchFamily="34" charset="0"/>
              </a:rPr>
              <a:t>and </a:t>
            </a:r>
            <a:r>
              <a:rPr lang="en-GB" altLang="en-US" sz="2000" b="0" i="1">
                <a:latin typeface="Tahoma" panose="020B0604030504040204" pitchFamily="34" charset="0"/>
              </a:rPr>
              <a:t>backward sweep.</a:t>
            </a:r>
            <a:endParaRPr lang="en-GB" altLang="en-US" sz="2000" b="0">
              <a:latin typeface="Tahoma" panose="020B0604030504040204" pitchFamily="34" charset="0"/>
            </a:endParaRPr>
          </a:p>
        </p:txBody>
      </p:sp>
      <p:sp>
        <p:nvSpPr>
          <p:cNvPr id="76807" name="Rectangle 7"/>
          <p:cNvSpPr>
            <a:spLocks noGrp="1" noChangeArrowheads="1"/>
          </p:cNvSpPr>
          <p:nvPr>
            <p:ph type="title"/>
          </p:nvPr>
        </p:nvSpPr>
        <p:spPr>
          <a:xfrm>
            <a:off x="1066800" y="228600"/>
            <a:ext cx="7620000" cy="762000"/>
          </a:xfrm>
          <a:noFill/>
        </p:spPr>
        <p:txBody>
          <a:bodyPr/>
          <a:lstStyle/>
          <a:p>
            <a:pPr eaLnBrk="1" hangingPunct="1"/>
            <a:r>
              <a:rPr lang="en-GB" altLang="en-US" sz="3600" b="1" smtClean="0">
                <a:solidFill>
                  <a:srgbClr val="FD1B03"/>
                </a:solidFill>
                <a:latin typeface="Tahoma" panose="020B0604030504040204" pitchFamily="34" charset="0"/>
                <a:cs typeface="Times New Roman" panose="02020603050405020304" pitchFamily="18" charset="0"/>
              </a:rPr>
              <a:t> </a:t>
            </a:r>
            <a:r>
              <a:rPr lang="en-GB" altLang="en-US" sz="3200" b="1" smtClean="0">
                <a:solidFill>
                  <a:srgbClr val="FD1B03"/>
                </a:solidFill>
                <a:latin typeface="Tahoma" panose="020B0604030504040204" pitchFamily="34" charset="0"/>
                <a:cs typeface="Times New Roman" panose="02020603050405020304" pitchFamily="18" charset="0"/>
              </a:rPr>
              <a:t>Back-propagation Algorithm</a:t>
            </a:r>
            <a:endParaRPr lang="en-GB" altLang="en-US" sz="3200" smtClean="0">
              <a:solidFill>
                <a:srgbClr val="FD1B03"/>
              </a:solidFill>
              <a:latin typeface="Tahoma" panose="020B060403050404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0DC31E76-4010-4277-9196-9252D7ED3AEA}"/>
              </a:ext>
            </a:extLst>
          </p:cNvPr>
          <p:cNvSpPr>
            <a:spLocks noGrp="1"/>
          </p:cNvSpPr>
          <p:nvPr>
            <p:ph type="ftr" sz="quarter" idx="11"/>
          </p:nvPr>
        </p:nvSpPr>
        <p:spPr/>
        <p:txBody>
          <a:bodyPr/>
          <a:lstStyle/>
          <a:p>
            <a:pPr>
              <a:defRPr/>
            </a:pPr>
            <a:r>
              <a:rPr lang="en-US" altLang="en-US"/>
              <a:t>Dr. M. S. Uddin, CSE Dept, JU</a:t>
            </a:r>
          </a:p>
        </p:txBody>
      </p:sp>
      <p:sp>
        <p:nvSpPr>
          <p:cNvPr id="8" name="Slide Number Placeholder 4">
            <a:extLst>
              <a:ext uri="{FF2B5EF4-FFF2-40B4-BE49-F238E27FC236}">
                <a16:creationId xmlns:a16="http://schemas.microsoft.com/office/drawing/2014/main" id="{35AB2155-6F3E-4DD8-8C51-9715F9E335CE}"/>
              </a:ext>
            </a:extLst>
          </p:cNvPr>
          <p:cNvSpPr>
            <a:spLocks noGrp="1"/>
          </p:cNvSpPr>
          <p:nvPr>
            <p:ph type="sldNum" sz="quarter" idx="12"/>
          </p:nvPr>
        </p:nvSpPr>
        <p:spPr/>
        <p:txBody>
          <a:bodyPr/>
          <a:lstStyle/>
          <a:p>
            <a:pPr>
              <a:defRPr/>
            </a:pPr>
            <a:fld id="{36711F61-283E-47F7-86C8-131F62ADDA34}" type="slidenum">
              <a:rPr lang="en-US" altLang="en-US"/>
              <a:pPr>
                <a:defRPr/>
              </a:pPr>
              <a:t>39</a:t>
            </a:fld>
            <a:endParaRPr lang="en-US" altLang="en-US"/>
          </a:p>
        </p:txBody>
      </p:sp>
      <p:graphicFrame>
        <p:nvGraphicFramePr>
          <p:cNvPr id="78852"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78857"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3" name="Text Box 4"/>
          <p:cNvSpPr txBox="1">
            <a:spLocks noChangeArrowheads="1"/>
          </p:cNvSpPr>
          <p:nvPr/>
        </p:nvSpPr>
        <p:spPr bwMode="auto">
          <a:xfrm>
            <a:off x="1050925" y="1787525"/>
            <a:ext cx="435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GB" altLang="en-US" sz="2400" b="0">
              <a:latin typeface="Symbol" panose="05050102010706020507" pitchFamily="18" charset="2"/>
            </a:endParaRPr>
          </a:p>
        </p:txBody>
      </p:sp>
      <p:sp>
        <p:nvSpPr>
          <p:cNvPr id="78854" name="Text Box 5"/>
          <p:cNvSpPr txBox="1">
            <a:spLocks noChangeArrowheads="1"/>
          </p:cNvSpPr>
          <p:nvPr/>
        </p:nvSpPr>
        <p:spPr bwMode="auto">
          <a:xfrm>
            <a:off x="685800" y="1295400"/>
            <a:ext cx="778827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GB" altLang="en-US" sz="2400" b="0"/>
              <a:t>There are two </a:t>
            </a:r>
            <a:r>
              <a:rPr lang="en-GB" altLang="en-US" sz="2400" b="0" i="1"/>
              <a:t>sweeps</a:t>
            </a:r>
            <a:r>
              <a:rPr lang="en-GB" altLang="en-US" sz="2400" b="0"/>
              <a:t> of the fully connected network: </a:t>
            </a:r>
            <a:r>
              <a:rPr lang="en-GB" altLang="en-US" sz="2400" b="0" i="1"/>
              <a:t>forward sweep </a:t>
            </a:r>
            <a:r>
              <a:rPr lang="en-GB" altLang="en-US" sz="2400" b="0"/>
              <a:t>and </a:t>
            </a:r>
            <a:r>
              <a:rPr lang="en-GB" altLang="en-US" sz="2400" b="0" i="1"/>
              <a:t>backward sweep.</a:t>
            </a:r>
          </a:p>
          <a:p>
            <a:pPr algn="just" eaLnBrk="1" hangingPunct="1">
              <a:spcBef>
                <a:spcPct val="0"/>
              </a:spcBef>
              <a:buFontTx/>
              <a:buNone/>
            </a:pPr>
            <a:endParaRPr lang="en-GB" altLang="en-US" sz="2400" b="0" i="1"/>
          </a:p>
          <a:p>
            <a:pPr algn="just" eaLnBrk="1" hangingPunct="1">
              <a:spcBef>
                <a:spcPct val="0"/>
              </a:spcBef>
              <a:buFontTx/>
              <a:buNone/>
            </a:pPr>
            <a:r>
              <a:rPr lang="en-GB" altLang="en-US" sz="2400" i="1" u="sng"/>
              <a:t>Forward Sweep</a:t>
            </a:r>
            <a:r>
              <a:rPr lang="en-GB" altLang="en-US" sz="2400" b="0"/>
              <a:t>: This sweep is similar to any other feed-forward ANN – the input stimuli is given to the network, the network computes the weighted average from all the input units and then passes the average through a </a:t>
            </a:r>
            <a:r>
              <a:rPr lang="en-GB" altLang="en-US" sz="2400" b="0" i="1"/>
              <a:t>squash (activation)</a:t>
            </a:r>
            <a:r>
              <a:rPr lang="en-GB" altLang="en-US" sz="2400" b="0"/>
              <a:t> function. The ANN generates an output subsequently.  </a:t>
            </a:r>
          </a:p>
          <a:p>
            <a:pPr algn="just" eaLnBrk="1" hangingPunct="1">
              <a:spcBef>
                <a:spcPct val="0"/>
              </a:spcBef>
              <a:buFontTx/>
              <a:buNone/>
            </a:pPr>
            <a:endParaRPr lang="en-GB" altLang="en-US" sz="2400" b="0"/>
          </a:p>
          <a:p>
            <a:pPr algn="just" eaLnBrk="1" hangingPunct="1">
              <a:spcBef>
                <a:spcPct val="0"/>
              </a:spcBef>
              <a:buFontTx/>
              <a:buNone/>
            </a:pPr>
            <a:r>
              <a:rPr lang="en-GB" altLang="en-US" sz="2400" b="0"/>
              <a:t>The ANN may have a number of </a:t>
            </a:r>
            <a:r>
              <a:rPr lang="en-GB" altLang="en-US" sz="2400" b="0" i="1"/>
              <a:t>hidden layers</a:t>
            </a:r>
            <a:r>
              <a:rPr lang="en-GB" altLang="en-US" sz="2400" b="0"/>
              <a:t>, for example, the multi-net perceptron, and the output from each hidden layer becomes the input to the next layer forward. </a:t>
            </a:r>
            <a:endParaRPr lang="en-GB" altLang="en-US" sz="2400" i="1" u="sng"/>
          </a:p>
        </p:txBody>
      </p:sp>
      <p:sp>
        <p:nvSpPr>
          <p:cNvPr id="78855" name="Rectangle 7"/>
          <p:cNvSpPr>
            <a:spLocks noGrp="1" noChangeArrowheads="1"/>
          </p:cNvSpPr>
          <p:nvPr>
            <p:ph type="title"/>
          </p:nvPr>
        </p:nvSpPr>
        <p:spPr>
          <a:xfrm>
            <a:off x="1066800" y="228600"/>
            <a:ext cx="7620000" cy="762000"/>
          </a:xfrm>
          <a:noFill/>
        </p:spPr>
        <p:txBody>
          <a:bodyPr/>
          <a:lstStyle/>
          <a:p>
            <a:pPr eaLnBrk="1" hangingPunct="1"/>
            <a:r>
              <a:rPr lang="en-GB" altLang="en-US" sz="3600" b="1" smtClean="0">
                <a:solidFill>
                  <a:srgbClr val="FD1B03"/>
                </a:solidFill>
                <a:latin typeface="Tahoma" panose="020B0604030504040204" pitchFamily="34" charset="0"/>
                <a:cs typeface="Times New Roman" panose="02020603050405020304" pitchFamily="18" charset="0"/>
              </a:rPr>
              <a:t> </a:t>
            </a:r>
            <a:r>
              <a:rPr lang="en-GB" altLang="en-US" sz="3200" b="1" smtClean="0">
                <a:solidFill>
                  <a:srgbClr val="FD1B03"/>
                </a:solidFill>
                <a:latin typeface="Tahoma" panose="020B0604030504040204" pitchFamily="34" charset="0"/>
                <a:cs typeface="Times New Roman" panose="02020603050405020304" pitchFamily="18" charset="0"/>
              </a:rPr>
              <a:t>Back-propagation Algorithm</a:t>
            </a:r>
            <a:endParaRPr lang="en-GB" altLang="en-US" sz="3200" smtClean="0">
              <a:solidFill>
                <a:srgbClr val="FD1B03"/>
              </a:solidFill>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a:extLst>
              <a:ext uri="{FF2B5EF4-FFF2-40B4-BE49-F238E27FC236}">
                <a16:creationId xmlns:a16="http://schemas.microsoft.com/office/drawing/2014/main" id="{575334CE-1E23-483E-9029-FD1030EF41D3}"/>
              </a:ext>
            </a:extLst>
          </p:cNvPr>
          <p:cNvSpPr>
            <a:spLocks noGrp="1"/>
          </p:cNvSpPr>
          <p:nvPr>
            <p:ph type="ftr" sz="quarter" idx="11"/>
          </p:nvPr>
        </p:nvSpPr>
        <p:spPr/>
        <p:txBody>
          <a:bodyPr/>
          <a:lstStyle/>
          <a:p>
            <a:pPr>
              <a:defRPr/>
            </a:pPr>
            <a:r>
              <a:rPr lang="en-US" altLang="en-US"/>
              <a:t>Dr. M. S. Uddin, CSE Dept, JU</a:t>
            </a:r>
          </a:p>
        </p:txBody>
      </p:sp>
      <p:sp>
        <p:nvSpPr>
          <p:cNvPr id="18" name="Slide Number Placeholder 5">
            <a:extLst>
              <a:ext uri="{FF2B5EF4-FFF2-40B4-BE49-F238E27FC236}">
                <a16:creationId xmlns:a16="http://schemas.microsoft.com/office/drawing/2014/main" id="{9C6C02B0-53CA-4DC1-B659-8F7FB840649C}"/>
              </a:ext>
            </a:extLst>
          </p:cNvPr>
          <p:cNvSpPr>
            <a:spLocks noGrp="1"/>
          </p:cNvSpPr>
          <p:nvPr>
            <p:ph type="sldNum" sz="quarter" idx="12"/>
          </p:nvPr>
        </p:nvSpPr>
        <p:spPr/>
        <p:txBody>
          <a:bodyPr/>
          <a:lstStyle/>
          <a:p>
            <a:pPr>
              <a:defRPr/>
            </a:pPr>
            <a:fld id="{9F899419-7772-4C9B-BFD7-E775AC7C9589}" type="slidenum">
              <a:rPr lang="en-US" altLang="en-US"/>
              <a:pPr>
                <a:defRPr/>
              </a:pPr>
              <a:t>4</a:t>
            </a:fld>
            <a:endParaRPr lang="en-US" altLang="en-US"/>
          </a:p>
        </p:txBody>
      </p:sp>
      <p:sp>
        <p:nvSpPr>
          <p:cNvPr id="10244" name="Rectangle 2"/>
          <p:cNvSpPr>
            <a:spLocks noGrp="1" noChangeArrowheads="1"/>
          </p:cNvSpPr>
          <p:nvPr>
            <p:ph type="title"/>
          </p:nvPr>
        </p:nvSpPr>
        <p:spPr>
          <a:xfrm>
            <a:off x="457200" y="115888"/>
            <a:ext cx="8229600" cy="777875"/>
          </a:xfrm>
        </p:spPr>
        <p:txBody>
          <a:bodyPr/>
          <a:lstStyle/>
          <a:p>
            <a:pPr eaLnBrk="1" hangingPunct="1"/>
            <a:r>
              <a:rPr lang="en-US" altLang="en-US" sz="3200" b="1" smtClean="0">
                <a:solidFill>
                  <a:srgbClr val="FD1B03"/>
                </a:solidFill>
                <a:latin typeface="Tahoma" panose="020B0604030504040204" pitchFamily="34" charset="0"/>
              </a:rPr>
              <a:t>How the brain works</a:t>
            </a:r>
          </a:p>
        </p:txBody>
      </p:sp>
      <p:sp>
        <p:nvSpPr>
          <p:cNvPr id="10245" name="Rectangle 3"/>
          <p:cNvSpPr>
            <a:spLocks noGrp="1" noChangeArrowheads="1"/>
          </p:cNvSpPr>
          <p:nvPr>
            <p:ph type="body" idx="1"/>
          </p:nvPr>
        </p:nvSpPr>
        <p:spPr>
          <a:xfrm>
            <a:off x="381000" y="1219200"/>
            <a:ext cx="8382000" cy="5105400"/>
          </a:xfrm>
        </p:spPr>
        <p:txBody>
          <a:bodyPr/>
          <a:lstStyle/>
          <a:p>
            <a:pPr algn="just" eaLnBrk="1" hangingPunct="1">
              <a:lnSpc>
                <a:spcPct val="80000"/>
              </a:lnSpc>
            </a:pPr>
            <a:r>
              <a:rPr lang="en-US" altLang="en-US" sz="1800" smtClean="0">
                <a:latin typeface="Tahoma" panose="020B0604030504040204" pitchFamily="34" charset="0"/>
              </a:rPr>
              <a:t>Each neuron receives inputs from other neurons</a:t>
            </a:r>
          </a:p>
          <a:p>
            <a:pPr lvl="1" algn="just" eaLnBrk="1" hangingPunct="1">
              <a:lnSpc>
                <a:spcPct val="80000"/>
              </a:lnSpc>
              <a:buFontTx/>
              <a:buChar char="-"/>
            </a:pPr>
            <a:r>
              <a:rPr lang="en-US" altLang="en-US" sz="1800" smtClean="0">
                <a:latin typeface="Tahoma" panose="020B0604030504040204" pitchFamily="34" charset="0"/>
              </a:rPr>
              <a:t>Some neurons also connect to receptors</a:t>
            </a:r>
          </a:p>
          <a:p>
            <a:pPr lvl="1" algn="just" eaLnBrk="1" hangingPunct="1">
              <a:lnSpc>
                <a:spcPct val="80000"/>
              </a:lnSpc>
              <a:buFontTx/>
              <a:buChar char="-"/>
            </a:pPr>
            <a:r>
              <a:rPr lang="en-US" altLang="en-US" sz="1800" smtClean="0">
                <a:latin typeface="Tahoma" panose="020B0604030504040204" pitchFamily="34" charset="0"/>
              </a:rPr>
              <a:t>Cortical neurons use spikes to communicate</a:t>
            </a:r>
          </a:p>
          <a:p>
            <a:pPr lvl="1" algn="just" eaLnBrk="1" hangingPunct="1">
              <a:lnSpc>
                <a:spcPct val="80000"/>
              </a:lnSpc>
              <a:buFontTx/>
              <a:buChar char="-"/>
            </a:pPr>
            <a:r>
              <a:rPr lang="en-US" altLang="en-US" sz="1800" smtClean="0">
                <a:latin typeface="Tahoma" panose="020B0604030504040204" pitchFamily="34" charset="0"/>
              </a:rPr>
              <a:t>The timing of spikes is important</a:t>
            </a:r>
          </a:p>
          <a:p>
            <a:pPr lvl="1" algn="just" eaLnBrk="1" hangingPunct="1">
              <a:lnSpc>
                <a:spcPct val="80000"/>
              </a:lnSpc>
              <a:buFontTx/>
              <a:buNone/>
            </a:pPr>
            <a:endParaRPr lang="en-US" altLang="en-US" sz="1800" smtClean="0">
              <a:latin typeface="Tahoma" panose="020B0604030504040204" pitchFamily="34" charset="0"/>
            </a:endParaRPr>
          </a:p>
          <a:p>
            <a:pPr algn="just" eaLnBrk="1" hangingPunct="1">
              <a:lnSpc>
                <a:spcPct val="80000"/>
              </a:lnSpc>
            </a:pPr>
            <a:r>
              <a:rPr lang="en-US" altLang="en-US" sz="1800" smtClean="0">
                <a:latin typeface="Tahoma" panose="020B0604030504040204" pitchFamily="34" charset="0"/>
              </a:rPr>
              <a:t>The effect of each input line on the neuron is controlled by a synaptic weight</a:t>
            </a:r>
          </a:p>
          <a:p>
            <a:pPr lvl="1" algn="just" eaLnBrk="1" hangingPunct="1">
              <a:lnSpc>
                <a:spcPct val="80000"/>
              </a:lnSpc>
            </a:pPr>
            <a:r>
              <a:rPr lang="en-US" altLang="en-US" sz="1800" smtClean="0">
                <a:latin typeface="Tahoma" panose="020B0604030504040204" pitchFamily="34" charset="0"/>
              </a:rPr>
              <a:t>The weights can be </a:t>
            </a:r>
          </a:p>
          <a:p>
            <a:pPr lvl="1" algn="just" eaLnBrk="1" hangingPunct="1">
              <a:lnSpc>
                <a:spcPct val="80000"/>
              </a:lnSpc>
              <a:buFontTx/>
              <a:buNone/>
            </a:pPr>
            <a:r>
              <a:rPr lang="en-US" altLang="en-US" sz="1800" smtClean="0">
                <a:latin typeface="Tahoma" panose="020B0604030504040204" pitchFamily="34" charset="0"/>
              </a:rPr>
              <a:t>    positive or negative</a:t>
            </a:r>
          </a:p>
          <a:p>
            <a:pPr lvl="1" algn="just" eaLnBrk="1" hangingPunct="1">
              <a:lnSpc>
                <a:spcPct val="80000"/>
              </a:lnSpc>
              <a:buFontTx/>
              <a:buNone/>
            </a:pPr>
            <a:endParaRPr lang="en-US" altLang="en-US" sz="1800" smtClean="0">
              <a:latin typeface="Tahoma" panose="020B0604030504040204" pitchFamily="34" charset="0"/>
            </a:endParaRPr>
          </a:p>
          <a:p>
            <a:pPr lvl="1" algn="just" eaLnBrk="1" hangingPunct="1">
              <a:lnSpc>
                <a:spcPct val="80000"/>
              </a:lnSpc>
              <a:buFontTx/>
              <a:buNone/>
            </a:pPr>
            <a:endParaRPr lang="en-US" altLang="en-US" sz="1800" smtClean="0">
              <a:latin typeface="Tahoma" panose="020B0604030504040204" pitchFamily="34" charset="0"/>
            </a:endParaRPr>
          </a:p>
          <a:p>
            <a:pPr lvl="1" algn="just" eaLnBrk="1" hangingPunct="1">
              <a:lnSpc>
                <a:spcPct val="80000"/>
              </a:lnSpc>
              <a:buFontTx/>
              <a:buNone/>
            </a:pPr>
            <a:endParaRPr lang="en-US" altLang="en-US" sz="1800" smtClean="0">
              <a:latin typeface="Tahoma" panose="020B0604030504040204" pitchFamily="34" charset="0"/>
            </a:endParaRPr>
          </a:p>
          <a:p>
            <a:pPr algn="just" eaLnBrk="1" hangingPunct="1">
              <a:lnSpc>
                <a:spcPct val="80000"/>
              </a:lnSpc>
            </a:pPr>
            <a:r>
              <a:rPr lang="en-US" altLang="en-US" sz="1800" smtClean="0">
                <a:latin typeface="Tahoma" panose="020B0604030504040204" pitchFamily="34" charset="0"/>
              </a:rPr>
              <a:t>The synaptic weights </a:t>
            </a:r>
            <a:r>
              <a:rPr lang="en-US" altLang="en-US" sz="1800" smtClean="0">
                <a:solidFill>
                  <a:srgbClr val="FF0000"/>
                </a:solidFill>
                <a:latin typeface="Tahoma" panose="020B0604030504040204" pitchFamily="34" charset="0"/>
              </a:rPr>
              <a:t>adapt</a:t>
            </a:r>
            <a:r>
              <a:rPr lang="en-US" altLang="en-US" sz="1800" smtClean="0">
                <a:latin typeface="Tahoma" panose="020B0604030504040204" pitchFamily="34" charset="0"/>
              </a:rPr>
              <a:t> so that the whole network learns to perform useful computations</a:t>
            </a:r>
          </a:p>
          <a:p>
            <a:pPr lvl="1" algn="just" eaLnBrk="1" hangingPunct="1">
              <a:lnSpc>
                <a:spcPct val="80000"/>
              </a:lnSpc>
            </a:pPr>
            <a:r>
              <a:rPr lang="en-US" altLang="en-US" sz="1800" smtClean="0">
                <a:latin typeface="Tahoma" panose="020B0604030504040204" pitchFamily="34" charset="0"/>
              </a:rPr>
              <a:t>Recognizing objects, understanding language, making plans, controlling the body</a:t>
            </a:r>
          </a:p>
          <a:p>
            <a:pPr lvl="1" algn="just" eaLnBrk="1" hangingPunct="1">
              <a:lnSpc>
                <a:spcPct val="80000"/>
              </a:lnSpc>
              <a:buFontTx/>
              <a:buNone/>
            </a:pPr>
            <a:endParaRPr lang="en-US" altLang="en-US" sz="1800" smtClean="0">
              <a:latin typeface="Tahoma" panose="020B0604030504040204" pitchFamily="34" charset="0"/>
            </a:endParaRPr>
          </a:p>
          <a:p>
            <a:pPr algn="just" eaLnBrk="1" hangingPunct="1">
              <a:lnSpc>
                <a:spcPct val="80000"/>
              </a:lnSpc>
            </a:pPr>
            <a:r>
              <a:rPr lang="en-US" altLang="en-US" sz="1800" smtClean="0">
                <a:latin typeface="Tahoma" panose="020B0604030504040204" pitchFamily="34" charset="0"/>
              </a:rPr>
              <a:t>Human brain has about 10</a:t>
            </a:r>
            <a:r>
              <a:rPr lang="en-US" altLang="en-US" sz="1800" baseline="30000" smtClean="0">
                <a:latin typeface="Tahoma" panose="020B0604030504040204" pitchFamily="34" charset="0"/>
              </a:rPr>
              <a:t>11</a:t>
            </a:r>
            <a:r>
              <a:rPr lang="en-US" altLang="en-US" sz="1800" smtClean="0">
                <a:latin typeface="Tahoma" panose="020B0604030504040204" pitchFamily="34" charset="0"/>
              </a:rPr>
              <a:t>  (10 billions) neurons. Each connected with other through (about) 10</a:t>
            </a:r>
            <a:r>
              <a:rPr lang="en-US" altLang="en-US" sz="1800" baseline="30000" smtClean="0">
                <a:latin typeface="Tahoma" panose="020B0604030504040204" pitchFamily="34" charset="0"/>
              </a:rPr>
              <a:t>4 </a:t>
            </a:r>
            <a:r>
              <a:rPr lang="en-US" altLang="en-US" sz="1800" smtClean="0">
                <a:latin typeface="Tahoma" panose="020B0604030504040204" pitchFamily="34" charset="0"/>
              </a:rPr>
              <a:t>weights (interconnections).</a:t>
            </a:r>
          </a:p>
          <a:p>
            <a:pPr lvl="1" algn="just" eaLnBrk="1" hangingPunct="1">
              <a:lnSpc>
                <a:spcPct val="80000"/>
              </a:lnSpc>
            </a:pPr>
            <a:r>
              <a:rPr lang="en-US" altLang="en-US" sz="1800" smtClean="0">
                <a:latin typeface="Tahoma" panose="020B0604030504040204" pitchFamily="34" charset="0"/>
              </a:rPr>
              <a:t>A huge number of weights can affect the computation in a very short time. Much better bandwidth than Pentium Processor.</a:t>
            </a:r>
          </a:p>
        </p:txBody>
      </p:sp>
      <p:grpSp>
        <p:nvGrpSpPr>
          <p:cNvPr id="10246" name="Group 17"/>
          <p:cNvGrpSpPr>
            <a:grpSpLocks/>
          </p:cNvGrpSpPr>
          <p:nvPr/>
        </p:nvGrpSpPr>
        <p:grpSpPr bwMode="auto">
          <a:xfrm>
            <a:off x="5292725" y="2924175"/>
            <a:ext cx="1871663" cy="1225550"/>
            <a:chOff x="3334" y="1842"/>
            <a:chExt cx="1179" cy="772"/>
          </a:xfrm>
        </p:grpSpPr>
        <p:sp>
          <p:nvSpPr>
            <p:cNvPr id="10247" name="Oval 6"/>
            <p:cNvSpPr>
              <a:spLocks noChangeArrowheads="1"/>
            </p:cNvSpPr>
            <p:nvPr/>
          </p:nvSpPr>
          <p:spPr bwMode="auto">
            <a:xfrm>
              <a:off x="3833" y="2024"/>
              <a:ext cx="181" cy="18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0248" name="Oval 7"/>
            <p:cNvSpPr>
              <a:spLocks noChangeArrowheads="1"/>
            </p:cNvSpPr>
            <p:nvPr/>
          </p:nvSpPr>
          <p:spPr bwMode="auto">
            <a:xfrm>
              <a:off x="4332" y="2433"/>
              <a:ext cx="181" cy="18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0249" name="Oval 8"/>
            <p:cNvSpPr>
              <a:spLocks noChangeArrowheads="1"/>
            </p:cNvSpPr>
            <p:nvPr/>
          </p:nvSpPr>
          <p:spPr bwMode="auto">
            <a:xfrm>
              <a:off x="3833" y="2433"/>
              <a:ext cx="181" cy="18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0250" name="Oval 9"/>
            <p:cNvSpPr>
              <a:spLocks noChangeArrowheads="1"/>
            </p:cNvSpPr>
            <p:nvPr/>
          </p:nvSpPr>
          <p:spPr bwMode="auto">
            <a:xfrm>
              <a:off x="3334" y="2432"/>
              <a:ext cx="181" cy="18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0251" name="Line 10"/>
            <p:cNvSpPr>
              <a:spLocks noChangeShapeType="1"/>
            </p:cNvSpPr>
            <p:nvPr/>
          </p:nvSpPr>
          <p:spPr bwMode="auto">
            <a:xfrm flipV="1">
              <a:off x="3515" y="2205"/>
              <a:ext cx="318"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Line 11"/>
            <p:cNvSpPr>
              <a:spLocks noChangeShapeType="1"/>
            </p:cNvSpPr>
            <p:nvPr/>
          </p:nvSpPr>
          <p:spPr bwMode="auto">
            <a:xfrm flipV="1">
              <a:off x="3923" y="2205"/>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3" name="Line 12"/>
            <p:cNvSpPr>
              <a:spLocks noChangeShapeType="1"/>
            </p:cNvSpPr>
            <p:nvPr/>
          </p:nvSpPr>
          <p:spPr bwMode="auto">
            <a:xfrm flipH="1" flipV="1">
              <a:off x="4014" y="2205"/>
              <a:ext cx="318"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4" name="Line 13"/>
            <p:cNvSpPr>
              <a:spLocks noChangeShapeType="1"/>
            </p:cNvSpPr>
            <p:nvPr/>
          </p:nvSpPr>
          <p:spPr bwMode="auto">
            <a:xfrm flipV="1">
              <a:off x="3923" y="1842"/>
              <a:ext cx="0"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5" name="Oval 14"/>
            <p:cNvSpPr>
              <a:spLocks noChangeArrowheads="1"/>
            </p:cNvSpPr>
            <p:nvPr/>
          </p:nvSpPr>
          <p:spPr bwMode="auto">
            <a:xfrm>
              <a:off x="3651" y="2250"/>
              <a:ext cx="90" cy="9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0256" name="Oval 15"/>
            <p:cNvSpPr>
              <a:spLocks noChangeArrowheads="1"/>
            </p:cNvSpPr>
            <p:nvPr/>
          </p:nvSpPr>
          <p:spPr bwMode="auto">
            <a:xfrm>
              <a:off x="3879" y="2296"/>
              <a:ext cx="90" cy="9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0257" name="Oval 16"/>
            <p:cNvSpPr>
              <a:spLocks noChangeArrowheads="1"/>
            </p:cNvSpPr>
            <p:nvPr/>
          </p:nvSpPr>
          <p:spPr bwMode="auto">
            <a:xfrm>
              <a:off x="4105" y="2250"/>
              <a:ext cx="90" cy="9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F34F5FCC-6DD8-4C04-B9BE-BE179D0EA9A8}"/>
              </a:ext>
            </a:extLst>
          </p:cNvPr>
          <p:cNvSpPr>
            <a:spLocks noGrp="1"/>
          </p:cNvSpPr>
          <p:nvPr>
            <p:ph type="ftr" sz="quarter" idx="11"/>
          </p:nvPr>
        </p:nvSpPr>
        <p:spPr/>
        <p:txBody>
          <a:bodyPr/>
          <a:lstStyle/>
          <a:p>
            <a:pPr>
              <a:defRPr/>
            </a:pPr>
            <a:r>
              <a:rPr lang="en-US" altLang="en-US"/>
              <a:t>Dr. M. S. Uddin, CSE Dept, JU</a:t>
            </a:r>
          </a:p>
        </p:txBody>
      </p:sp>
      <p:sp>
        <p:nvSpPr>
          <p:cNvPr id="9" name="Slide Number Placeholder 4">
            <a:extLst>
              <a:ext uri="{FF2B5EF4-FFF2-40B4-BE49-F238E27FC236}">
                <a16:creationId xmlns:a16="http://schemas.microsoft.com/office/drawing/2014/main" id="{13CF9589-AFFE-432E-8001-20D61B979FC6}"/>
              </a:ext>
            </a:extLst>
          </p:cNvPr>
          <p:cNvSpPr>
            <a:spLocks noGrp="1"/>
          </p:cNvSpPr>
          <p:nvPr>
            <p:ph type="sldNum" sz="quarter" idx="12"/>
          </p:nvPr>
        </p:nvSpPr>
        <p:spPr/>
        <p:txBody>
          <a:bodyPr/>
          <a:lstStyle/>
          <a:p>
            <a:pPr>
              <a:defRPr/>
            </a:pPr>
            <a:fld id="{01518284-B956-463F-BA49-1D2EED448CB3}" type="slidenum">
              <a:rPr lang="en-US" altLang="en-US"/>
              <a:pPr>
                <a:defRPr/>
              </a:pPr>
              <a:t>40</a:t>
            </a:fld>
            <a:endParaRPr lang="en-US" altLang="en-US"/>
          </a:p>
        </p:txBody>
      </p:sp>
      <p:graphicFrame>
        <p:nvGraphicFramePr>
          <p:cNvPr id="80900"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80907"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1" name="Text Box 4"/>
          <p:cNvSpPr txBox="1">
            <a:spLocks noChangeArrowheads="1"/>
          </p:cNvSpPr>
          <p:nvPr/>
        </p:nvSpPr>
        <p:spPr bwMode="auto">
          <a:xfrm>
            <a:off x="1050925" y="1787525"/>
            <a:ext cx="435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GB" altLang="en-US" sz="2400" b="0">
              <a:latin typeface="Symbol" panose="05050102010706020507" pitchFamily="18" charset="2"/>
            </a:endParaRPr>
          </a:p>
        </p:txBody>
      </p:sp>
      <p:sp>
        <p:nvSpPr>
          <p:cNvPr id="80902" name="Text Box 5"/>
          <p:cNvSpPr txBox="1">
            <a:spLocks noChangeArrowheads="1"/>
          </p:cNvSpPr>
          <p:nvPr/>
        </p:nvSpPr>
        <p:spPr bwMode="auto">
          <a:xfrm>
            <a:off x="533400" y="1219200"/>
            <a:ext cx="8229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GB" altLang="en-US" sz="2400" b="0"/>
              <a:t>There are two </a:t>
            </a:r>
            <a:r>
              <a:rPr lang="en-GB" altLang="en-US" sz="2400" b="0" i="1"/>
              <a:t>sweeps</a:t>
            </a:r>
            <a:r>
              <a:rPr lang="en-GB" altLang="en-US" sz="2400" b="0"/>
              <a:t> of the fully connected network: </a:t>
            </a:r>
            <a:r>
              <a:rPr lang="en-GB" altLang="en-US" sz="2400" b="0" i="1"/>
              <a:t>forward sweep </a:t>
            </a:r>
            <a:r>
              <a:rPr lang="en-GB" altLang="en-US" sz="2400" b="0"/>
              <a:t>and </a:t>
            </a:r>
            <a:r>
              <a:rPr lang="en-GB" altLang="en-US" sz="2400" b="0" i="1"/>
              <a:t>backward sweep.</a:t>
            </a:r>
          </a:p>
          <a:p>
            <a:pPr algn="just" eaLnBrk="1" hangingPunct="1">
              <a:spcBef>
                <a:spcPct val="0"/>
              </a:spcBef>
              <a:buFontTx/>
              <a:buNone/>
            </a:pPr>
            <a:endParaRPr lang="en-GB" altLang="en-US" sz="2400" b="0" i="1"/>
          </a:p>
          <a:p>
            <a:pPr algn="just" eaLnBrk="1" hangingPunct="1">
              <a:spcBef>
                <a:spcPct val="0"/>
              </a:spcBef>
              <a:buFontTx/>
              <a:buNone/>
            </a:pPr>
            <a:r>
              <a:rPr lang="en-GB" altLang="en-US" sz="2400" i="1" u="sng"/>
              <a:t>Backwards Sweep</a:t>
            </a:r>
            <a:r>
              <a:rPr lang="en-GB" altLang="en-US" sz="2400" b="0"/>
              <a:t>: This sweep is similar to the forward sweep, except what is ‘swept’ are the error values.  These values essentially are the differences between the actual output and a desired output.  </a:t>
            </a:r>
          </a:p>
          <a:p>
            <a:pPr algn="just" eaLnBrk="1" hangingPunct="1">
              <a:spcBef>
                <a:spcPct val="0"/>
              </a:spcBef>
              <a:buFontTx/>
              <a:buNone/>
            </a:pPr>
            <a:r>
              <a:rPr lang="en-GB" altLang="en-US" sz="2400" b="0"/>
              <a:t/>
            </a:r>
            <a:br>
              <a:rPr lang="en-GB" altLang="en-US" sz="2400" b="0"/>
            </a:br>
            <a:r>
              <a:rPr lang="en-GB" altLang="en-US" sz="2400" b="0"/>
              <a:t>The ANN may have a number of </a:t>
            </a:r>
            <a:r>
              <a:rPr lang="en-GB" altLang="en-US" sz="2400" b="0" i="1"/>
              <a:t>hidden layers</a:t>
            </a:r>
            <a:r>
              <a:rPr lang="en-GB" altLang="en-US" sz="2400" b="0"/>
              <a:t>, for example, the multi-net perceptron, and the output from each hidden layer becomes the input to the next layer forward. </a:t>
            </a:r>
          </a:p>
          <a:p>
            <a:pPr algn="just" eaLnBrk="1" hangingPunct="1">
              <a:spcBef>
                <a:spcPct val="0"/>
              </a:spcBef>
              <a:buFontTx/>
              <a:buNone/>
            </a:pPr>
            <a:r>
              <a:rPr lang="en-GB" altLang="en-US" sz="2400" b="0"/>
              <a:t>In the backward sweep output unit sends errors back to the first proximate hidden layer which in turn passes it onto the next hidden layer.  No error signal is sent to the input units.</a:t>
            </a:r>
            <a:endParaRPr lang="en-GB" altLang="en-US" sz="2400" i="1" u="sng"/>
          </a:p>
        </p:txBody>
      </p:sp>
      <p:graphicFrame>
        <p:nvGraphicFramePr>
          <p:cNvPr id="80903" name="Object 6"/>
          <p:cNvGraphicFramePr>
            <a:graphicFrameLocks noChangeAspect="1"/>
          </p:cNvGraphicFramePr>
          <p:nvPr/>
        </p:nvGraphicFramePr>
        <p:xfrm>
          <a:off x="3124200" y="3581400"/>
          <a:ext cx="2286000" cy="493713"/>
        </p:xfrm>
        <a:graphic>
          <a:graphicData uri="http://schemas.openxmlformats.org/presentationml/2006/ole">
            <mc:AlternateContent xmlns:mc="http://schemas.openxmlformats.org/markup-compatibility/2006">
              <mc:Choice xmlns:v="urn:schemas-microsoft-com:vml" Requires="v">
                <p:oleObj spid="_x0000_s80908" name="Equation" r:id="rId6" imgW="1117600" imgH="241300" progId="Equation.3">
                  <p:embed/>
                </p:oleObj>
              </mc:Choice>
              <mc:Fallback>
                <p:oleObj name="Equation" r:id="rId6" imgW="1117600" imgH="2413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3581400"/>
                        <a:ext cx="22860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4" name="Rectangle 8"/>
          <p:cNvSpPr>
            <a:spLocks noGrp="1" noChangeArrowheads="1"/>
          </p:cNvSpPr>
          <p:nvPr>
            <p:ph type="title"/>
          </p:nvPr>
        </p:nvSpPr>
        <p:spPr>
          <a:xfrm>
            <a:off x="1066800" y="228600"/>
            <a:ext cx="7620000" cy="762000"/>
          </a:xfrm>
          <a:noFill/>
        </p:spPr>
        <p:txBody>
          <a:bodyPr/>
          <a:lstStyle/>
          <a:p>
            <a:pPr eaLnBrk="1" hangingPunct="1"/>
            <a:r>
              <a:rPr lang="en-GB" altLang="en-US" sz="3600" b="1" smtClean="0">
                <a:solidFill>
                  <a:srgbClr val="FD1B03"/>
                </a:solidFill>
                <a:latin typeface="Tahoma" panose="020B0604030504040204" pitchFamily="34" charset="0"/>
                <a:cs typeface="Times New Roman" panose="02020603050405020304" pitchFamily="18" charset="0"/>
              </a:rPr>
              <a:t> </a:t>
            </a:r>
            <a:r>
              <a:rPr lang="en-GB" altLang="en-US" sz="3200" b="1" smtClean="0">
                <a:solidFill>
                  <a:srgbClr val="FD1B03"/>
                </a:solidFill>
                <a:latin typeface="Tahoma" panose="020B0604030504040204" pitchFamily="34" charset="0"/>
                <a:cs typeface="Times New Roman" panose="02020603050405020304" pitchFamily="18" charset="0"/>
              </a:rPr>
              <a:t>Back-propagation Algorithm</a:t>
            </a:r>
            <a:endParaRPr lang="en-GB" altLang="en-US" sz="3200" smtClean="0">
              <a:solidFill>
                <a:srgbClr val="FD1B03"/>
              </a:solidFill>
              <a:latin typeface="Tahoma" panose="020B060403050404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3">
            <a:extLst>
              <a:ext uri="{FF2B5EF4-FFF2-40B4-BE49-F238E27FC236}">
                <a16:creationId xmlns:a16="http://schemas.microsoft.com/office/drawing/2014/main" id="{1A64E5FC-D0BC-44F8-8E2B-F78B2F94B4E4}"/>
              </a:ext>
            </a:extLst>
          </p:cNvPr>
          <p:cNvSpPr>
            <a:spLocks noGrp="1"/>
          </p:cNvSpPr>
          <p:nvPr>
            <p:ph type="ftr" sz="quarter" idx="11"/>
          </p:nvPr>
        </p:nvSpPr>
        <p:spPr/>
        <p:txBody>
          <a:bodyPr/>
          <a:lstStyle/>
          <a:p>
            <a:pPr>
              <a:defRPr/>
            </a:pPr>
            <a:r>
              <a:rPr lang="en-US" altLang="en-US"/>
              <a:t>Dr. M. S. Uddin, CSE Dept, JU</a:t>
            </a:r>
          </a:p>
        </p:txBody>
      </p:sp>
      <p:sp>
        <p:nvSpPr>
          <p:cNvPr id="43" name="Slide Number Placeholder 4">
            <a:extLst>
              <a:ext uri="{FF2B5EF4-FFF2-40B4-BE49-F238E27FC236}">
                <a16:creationId xmlns:a16="http://schemas.microsoft.com/office/drawing/2014/main" id="{371102D5-20BE-4DA2-BC64-3A8399A11405}"/>
              </a:ext>
            </a:extLst>
          </p:cNvPr>
          <p:cNvSpPr>
            <a:spLocks noGrp="1"/>
          </p:cNvSpPr>
          <p:nvPr>
            <p:ph type="sldNum" sz="quarter" idx="12"/>
          </p:nvPr>
        </p:nvSpPr>
        <p:spPr/>
        <p:txBody>
          <a:bodyPr/>
          <a:lstStyle/>
          <a:p>
            <a:pPr>
              <a:defRPr/>
            </a:pPr>
            <a:fld id="{B0E9647B-16B6-4F07-9E86-4032482983F3}" type="slidenum">
              <a:rPr lang="en-US" altLang="en-US"/>
              <a:pPr>
                <a:defRPr/>
              </a:pPr>
              <a:t>41</a:t>
            </a:fld>
            <a:endParaRPr lang="en-US" altLang="en-US"/>
          </a:p>
        </p:txBody>
      </p:sp>
      <p:graphicFrame>
        <p:nvGraphicFramePr>
          <p:cNvPr id="82948"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82988"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49" name="Rectangle 3"/>
          <p:cNvSpPr>
            <a:spLocks noGrp="1" noChangeArrowheads="1"/>
          </p:cNvSpPr>
          <p:nvPr>
            <p:ph type="title"/>
          </p:nvPr>
        </p:nvSpPr>
        <p:spPr>
          <a:xfrm>
            <a:off x="1066800" y="228600"/>
            <a:ext cx="7620000" cy="762000"/>
          </a:xfrm>
          <a:noFill/>
        </p:spPr>
        <p:txBody>
          <a:bodyPr/>
          <a:lstStyle/>
          <a:p>
            <a:pPr eaLnBrk="1" hangingPunct="1"/>
            <a:r>
              <a:rPr lang="en-GB" altLang="en-US" sz="3600" b="1" smtClean="0">
                <a:solidFill>
                  <a:srgbClr val="FD1B03"/>
                </a:solidFill>
                <a:latin typeface="Tahoma" panose="020B0604030504040204" pitchFamily="34" charset="0"/>
                <a:cs typeface="Times New Roman" panose="02020603050405020304" pitchFamily="18" charset="0"/>
              </a:rPr>
              <a:t> </a:t>
            </a:r>
            <a:r>
              <a:rPr lang="en-GB" altLang="en-US" sz="3200" b="1" smtClean="0">
                <a:solidFill>
                  <a:srgbClr val="FD1B03"/>
                </a:solidFill>
                <a:latin typeface="Tahoma" panose="020B0604030504040204" pitchFamily="34" charset="0"/>
                <a:cs typeface="Times New Roman" panose="02020603050405020304" pitchFamily="18" charset="0"/>
              </a:rPr>
              <a:t>Back-propagation Algorithm</a:t>
            </a:r>
            <a:endParaRPr lang="en-GB" altLang="en-US" sz="3200" smtClean="0">
              <a:solidFill>
                <a:srgbClr val="FD1B03"/>
              </a:solidFill>
              <a:latin typeface="Tahoma" panose="020B0604030504040204" pitchFamily="34" charset="0"/>
            </a:endParaRPr>
          </a:p>
        </p:txBody>
      </p:sp>
      <p:sp>
        <p:nvSpPr>
          <p:cNvPr id="82950" name="Rectangle 6"/>
          <p:cNvSpPr>
            <a:spLocks noChangeArrowheads="1"/>
          </p:cNvSpPr>
          <p:nvPr/>
        </p:nvSpPr>
        <p:spPr bwMode="auto">
          <a:xfrm>
            <a:off x="381000" y="5105400"/>
            <a:ext cx="8382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r>
              <a:rPr lang="en-US" altLang="ja-JP" sz="1800" b="0">
                <a:latin typeface="Tahoma" panose="020B0604030504040204" pitchFamily="34" charset="0"/>
                <a:ea typeface="MS PGothic" panose="020B0600070205080204" pitchFamily="34" charset="-128"/>
                <a:cs typeface="Times New Roman" panose="02020603050405020304" pitchFamily="18" charset="0"/>
              </a:rPr>
              <a:t>To derive the back-propagation learning law, let us consider the three-layer network shown in </a:t>
            </a:r>
            <a:r>
              <a:rPr lang="en-US" altLang="ja-JP" sz="1800">
                <a:latin typeface="Tahoma" panose="020B0604030504040204" pitchFamily="34" charset="0"/>
                <a:ea typeface="MS PGothic" panose="020B0600070205080204" pitchFamily="34" charset="-128"/>
                <a:cs typeface="Times New Roman" panose="02020603050405020304" pitchFamily="18" charset="0"/>
              </a:rPr>
              <a:t>Fig. </a:t>
            </a:r>
            <a:r>
              <a:rPr lang="en-US" altLang="ja-JP" sz="1800" b="0">
                <a:latin typeface="Tahoma" panose="020B0604030504040204" pitchFamily="34" charset="0"/>
                <a:ea typeface="MS PGothic" panose="020B0600070205080204" pitchFamily="34" charset="-128"/>
                <a:cs typeface="Times New Roman" panose="02020603050405020304" pitchFamily="18" charset="0"/>
              </a:rPr>
              <a:t>The indices, </a:t>
            </a:r>
            <a:r>
              <a:rPr lang="en-US" altLang="ja-JP" sz="1800" b="0" i="1">
                <a:latin typeface="Tahoma" panose="020B0604030504040204" pitchFamily="34" charset="0"/>
                <a:ea typeface="MS PGothic" panose="020B0600070205080204" pitchFamily="34" charset="-128"/>
                <a:cs typeface="Times New Roman" panose="02020603050405020304" pitchFamily="18" charset="0"/>
              </a:rPr>
              <a:t>i</a:t>
            </a:r>
            <a:r>
              <a:rPr lang="en-US" altLang="ja-JP" sz="1800" b="0">
                <a:latin typeface="Tahoma" panose="020B0604030504040204" pitchFamily="34" charset="0"/>
                <a:ea typeface="MS PGothic" panose="020B0600070205080204" pitchFamily="34" charset="-128"/>
                <a:cs typeface="Times New Roman" panose="02020603050405020304" pitchFamily="18" charset="0"/>
              </a:rPr>
              <a:t>,</a:t>
            </a:r>
            <a:r>
              <a:rPr lang="en-US" altLang="ja-JP" sz="1800" b="0" i="1">
                <a:latin typeface="Tahoma" panose="020B0604030504040204" pitchFamily="34" charset="0"/>
                <a:ea typeface="MS PGothic" panose="020B0600070205080204" pitchFamily="34" charset="-128"/>
                <a:cs typeface="Times New Roman" panose="02020603050405020304" pitchFamily="18" charset="0"/>
              </a:rPr>
              <a:t>j</a:t>
            </a:r>
            <a:r>
              <a:rPr lang="en-US" altLang="ja-JP" sz="1800" b="0">
                <a:latin typeface="Tahoma" panose="020B0604030504040204" pitchFamily="34" charset="0"/>
                <a:ea typeface="MS PGothic" panose="020B0600070205080204" pitchFamily="34" charset="-128"/>
                <a:cs typeface="Times New Roman" panose="02020603050405020304" pitchFamily="18" charset="0"/>
              </a:rPr>
              <a:t>,</a:t>
            </a:r>
            <a:r>
              <a:rPr lang="en-US" altLang="ja-JP" sz="1800" b="0" i="1">
                <a:latin typeface="Tahoma" panose="020B0604030504040204" pitchFamily="34" charset="0"/>
                <a:ea typeface="MS PGothic" panose="020B0600070205080204" pitchFamily="34" charset="-128"/>
                <a:cs typeface="Times New Roman" panose="02020603050405020304" pitchFamily="18" charset="0"/>
              </a:rPr>
              <a:t>k</a:t>
            </a:r>
            <a:r>
              <a:rPr lang="en-US" altLang="ja-JP" sz="1800" b="0">
                <a:latin typeface="Tahoma" panose="020B0604030504040204" pitchFamily="34" charset="0"/>
                <a:ea typeface="MS PGothic" panose="020B0600070205080204" pitchFamily="34" charset="-128"/>
                <a:cs typeface="Times New Roman" panose="02020603050405020304" pitchFamily="18" charset="0"/>
              </a:rPr>
              <a:t>, here refer to neurons in the input, hidden and output layers, respectively.</a:t>
            </a:r>
          </a:p>
          <a:p>
            <a:pPr eaLnBrk="1" hangingPunct="1"/>
            <a:endParaRPr lang="en-US" altLang="ja-JP" sz="1800" b="0">
              <a:latin typeface="Tahoma" panose="020B0604030504040204" pitchFamily="34" charset="0"/>
              <a:ea typeface="MS PGothic" panose="020B0600070205080204" pitchFamily="34" charset="-128"/>
              <a:cs typeface="Times New Roman" panose="02020603050405020304" pitchFamily="18" charset="0"/>
            </a:endParaRPr>
          </a:p>
        </p:txBody>
      </p:sp>
      <p:grpSp>
        <p:nvGrpSpPr>
          <p:cNvPr id="82951" name="Group 43"/>
          <p:cNvGrpSpPr>
            <a:grpSpLocks/>
          </p:cNvGrpSpPr>
          <p:nvPr/>
        </p:nvGrpSpPr>
        <p:grpSpPr bwMode="auto">
          <a:xfrm>
            <a:off x="1447800" y="1277938"/>
            <a:ext cx="6248400" cy="3598862"/>
            <a:chOff x="912" y="805"/>
            <a:chExt cx="3936" cy="2267"/>
          </a:xfrm>
        </p:grpSpPr>
        <p:grpSp>
          <p:nvGrpSpPr>
            <p:cNvPr id="82952" name="Group 8"/>
            <p:cNvGrpSpPr>
              <a:grpSpLocks/>
            </p:cNvGrpSpPr>
            <p:nvPr/>
          </p:nvGrpSpPr>
          <p:grpSpPr bwMode="auto">
            <a:xfrm>
              <a:off x="912" y="997"/>
              <a:ext cx="3936" cy="2075"/>
              <a:chOff x="2844" y="5007"/>
              <a:chExt cx="6120" cy="3297"/>
            </a:xfrm>
          </p:grpSpPr>
          <p:grpSp>
            <p:nvGrpSpPr>
              <p:cNvPr id="82954" name="Group 9"/>
              <p:cNvGrpSpPr>
                <a:grpSpLocks/>
              </p:cNvGrpSpPr>
              <p:nvPr/>
            </p:nvGrpSpPr>
            <p:grpSpPr bwMode="auto">
              <a:xfrm>
                <a:off x="2844" y="5007"/>
                <a:ext cx="5574" cy="3297"/>
                <a:chOff x="2844" y="5007"/>
                <a:chExt cx="5574" cy="3297"/>
              </a:xfrm>
            </p:grpSpPr>
            <p:grpSp>
              <p:nvGrpSpPr>
                <p:cNvPr id="82956" name="Group 10"/>
                <p:cNvGrpSpPr>
                  <a:grpSpLocks/>
                </p:cNvGrpSpPr>
                <p:nvPr/>
              </p:nvGrpSpPr>
              <p:grpSpPr bwMode="auto">
                <a:xfrm>
                  <a:off x="3381" y="5007"/>
                  <a:ext cx="5037" cy="3297"/>
                  <a:chOff x="3384" y="4857"/>
                  <a:chExt cx="5037" cy="3297"/>
                </a:xfrm>
              </p:grpSpPr>
              <p:grpSp>
                <p:nvGrpSpPr>
                  <p:cNvPr id="82958" name="Group 11"/>
                  <p:cNvGrpSpPr>
                    <a:grpSpLocks/>
                  </p:cNvGrpSpPr>
                  <p:nvPr/>
                </p:nvGrpSpPr>
                <p:grpSpPr bwMode="auto">
                  <a:xfrm>
                    <a:off x="5544" y="5994"/>
                    <a:ext cx="1620" cy="2160"/>
                    <a:chOff x="5544" y="5994"/>
                    <a:chExt cx="1620" cy="2160"/>
                  </a:xfrm>
                </p:grpSpPr>
                <p:sp>
                  <p:nvSpPr>
                    <p:cNvPr id="82984" name="Oval 12"/>
                    <p:cNvSpPr>
                      <a:spLocks noChangeArrowheads="1"/>
                    </p:cNvSpPr>
                    <p:nvPr/>
                  </p:nvSpPr>
                  <p:spPr bwMode="auto">
                    <a:xfrm>
                      <a:off x="5544" y="7614"/>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82985" name="Line 13"/>
                    <p:cNvSpPr>
                      <a:spLocks noChangeShapeType="1"/>
                    </p:cNvSpPr>
                    <p:nvPr/>
                  </p:nvSpPr>
                  <p:spPr bwMode="auto">
                    <a:xfrm flipV="1">
                      <a:off x="6084" y="743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86" name="Line 14"/>
                    <p:cNvSpPr>
                      <a:spLocks noChangeShapeType="1"/>
                    </p:cNvSpPr>
                    <p:nvPr/>
                  </p:nvSpPr>
                  <p:spPr bwMode="auto">
                    <a:xfrm flipV="1">
                      <a:off x="6084" y="5994"/>
                      <a:ext cx="1080" cy="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2959" name="Group 15"/>
                  <p:cNvGrpSpPr>
                    <a:grpSpLocks/>
                  </p:cNvGrpSpPr>
                  <p:nvPr/>
                </p:nvGrpSpPr>
                <p:grpSpPr bwMode="auto">
                  <a:xfrm>
                    <a:off x="5541" y="5814"/>
                    <a:ext cx="1623" cy="1440"/>
                    <a:chOff x="5541" y="5814"/>
                    <a:chExt cx="1623" cy="1440"/>
                  </a:xfrm>
                </p:grpSpPr>
                <p:sp>
                  <p:nvSpPr>
                    <p:cNvPr id="82981" name="Oval 16"/>
                    <p:cNvSpPr>
                      <a:spLocks noChangeArrowheads="1"/>
                    </p:cNvSpPr>
                    <p:nvPr/>
                  </p:nvSpPr>
                  <p:spPr bwMode="auto">
                    <a:xfrm>
                      <a:off x="5541" y="6117"/>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82982" name="Line 17"/>
                    <p:cNvSpPr>
                      <a:spLocks noChangeShapeType="1"/>
                    </p:cNvSpPr>
                    <p:nvPr/>
                  </p:nvSpPr>
                  <p:spPr bwMode="auto">
                    <a:xfrm flipV="1">
                      <a:off x="6084" y="581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83" name="Line 18"/>
                    <p:cNvSpPr>
                      <a:spLocks noChangeShapeType="1"/>
                    </p:cNvSpPr>
                    <p:nvPr/>
                  </p:nvSpPr>
                  <p:spPr bwMode="auto">
                    <a:xfrm>
                      <a:off x="6084" y="653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2960" name="Group 19"/>
                  <p:cNvGrpSpPr>
                    <a:grpSpLocks/>
                  </p:cNvGrpSpPr>
                  <p:nvPr/>
                </p:nvGrpSpPr>
                <p:grpSpPr bwMode="auto">
                  <a:xfrm>
                    <a:off x="5541" y="4857"/>
                    <a:ext cx="1803" cy="2217"/>
                    <a:chOff x="5541" y="4857"/>
                    <a:chExt cx="1803" cy="2217"/>
                  </a:xfrm>
                </p:grpSpPr>
                <p:sp>
                  <p:nvSpPr>
                    <p:cNvPr id="82978" name="Oval 20"/>
                    <p:cNvSpPr>
                      <a:spLocks noChangeArrowheads="1"/>
                    </p:cNvSpPr>
                    <p:nvPr/>
                  </p:nvSpPr>
                  <p:spPr bwMode="auto">
                    <a:xfrm>
                      <a:off x="5541" y="4857"/>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82979" name="Line 21"/>
                    <p:cNvSpPr>
                      <a:spLocks noChangeShapeType="1"/>
                    </p:cNvSpPr>
                    <p:nvPr/>
                  </p:nvSpPr>
                  <p:spPr bwMode="auto">
                    <a:xfrm>
                      <a:off x="6084" y="5094"/>
                      <a:ext cx="126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80" name="Line 22"/>
                    <p:cNvSpPr>
                      <a:spLocks noChangeShapeType="1"/>
                    </p:cNvSpPr>
                    <p:nvPr/>
                  </p:nvSpPr>
                  <p:spPr bwMode="auto">
                    <a:xfrm>
                      <a:off x="6084" y="5274"/>
                      <a:ext cx="1260" cy="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2961" name="Group 23"/>
                  <p:cNvGrpSpPr>
                    <a:grpSpLocks/>
                  </p:cNvGrpSpPr>
                  <p:nvPr/>
                </p:nvGrpSpPr>
                <p:grpSpPr bwMode="auto">
                  <a:xfrm>
                    <a:off x="3384" y="5274"/>
                    <a:ext cx="2160" cy="2700"/>
                    <a:chOff x="3384" y="5274"/>
                    <a:chExt cx="2160" cy="2700"/>
                  </a:xfrm>
                </p:grpSpPr>
                <p:sp>
                  <p:nvSpPr>
                    <p:cNvPr id="82973" name="Oval 24"/>
                    <p:cNvSpPr>
                      <a:spLocks noChangeArrowheads="1"/>
                    </p:cNvSpPr>
                    <p:nvPr/>
                  </p:nvSpPr>
                  <p:spPr bwMode="auto">
                    <a:xfrm>
                      <a:off x="3921" y="7077"/>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82974" name="Line 25"/>
                    <p:cNvSpPr>
                      <a:spLocks noChangeShapeType="1"/>
                    </p:cNvSpPr>
                    <p:nvPr/>
                  </p:nvSpPr>
                  <p:spPr bwMode="auto">
                    <a:xfrm flipV="1">
                      <a:off x="4464" y="5274"/>
                      <a:ext cx="1080" cy="19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75" name="Line 26"/>
                    <p:cNvSpPr>
                      <a:spLocks noChangeShapeType="1"/>
                    </p:cNvSpPr>
                    <p:nvPr/>
                  </p:nvSpPr>
                  <p:spPr bwMode="auto">
                    <a:xfrm flipV="1">
                      <a:off x="4464" y="653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76" name="Line 27"/>
                    <p:cNvSpPr>
                      <a:spLocks noChangeShapeType="1"/>
                    </p:cNvSpPr>
                    <p:nvPr/>
                  </p:nvSpPr>
                  <p:spPr bwMode="auto">
                    <a:xfrm>
                      <a:off x="4464" y="743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77" name="Line 28"/>
                    <p:cNvSpPr>
                      <a:spLocks noChangeShapeType="1"/>
                    </p:cNvSpPr>
                    <p:nvPr/>
                  </p:nvSpPr>
                  <p:spPr bwMode="auto">
                    <a:xfrm>
                      <a:off x="3384" y="743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2962" name="Group 29"/>
                  <p:cNvGrpSpPr>
                    <a:grpSpLocks/>
                  </p:cNvGrpSpPr>
                  <p:nvPr/>
                </p:nvGrpSpPr>
                <p:grpSpPr bwMode="auto">
                  <a:xfrm>
                    <a:off x="3384" y="5094"/>
                    <a:ext cx="2160" cy="2700"/>
                    <a:chOff x="3384" y="5094"/>
                    <a:chExt cx="2160" cy="2700"/>
                  </a:xfrm>
                </p:grpSpPr>
                <p:sp>
                  <p:nvSpPr>
                    <p:cNvPr id="82968" name="Oval 30"/>
                    <p:cNvSpPr>
                      <a:spLocks noChangeArrowheads="1"/>
                    </p:cNvSpPr>
                    <p:nvPr/>
                  </p:nvSpPr>
                  <p:spPr bwMode="auto">
                    <a:xfrm>
                      <a:off x="3924" y="5634"/>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82969" name="Line 31"/>
                    <p:cNvSpPr>
                      <a:spLocks noChangeShapeType="1"/>
                    </p:cNvSpPr>
                    <p:nvPr/>
                  </p:nvSpPr>
                  <p:spPr bwMode="auto">
                    <a:xfrm flipV="1">
                      <a:off x="4464" y="509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70" name="Line 32"/>
                    <p:cNvSpPr>
                      <a:spLocks noChangeShapeType="1"/>
                    </p:cNvSpPr>
                    <p:nvPr/>
                  </p:nvSpPr>
                  <p:spPr bwMode="auto">
                    <a:xfrm>
                      <a:off x="4464" y="5994"/>
                      <a:ext cx="108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71" name="Line 33"/>
                    <p:cNvSpPr>
                      <a:spLocks noChangeShapeType="1"/>
                    </p:cNvSpPr>
                    <p:nvPr/>
                  </p:nvSpPr>
                  <p:spPr bwMode="auto">
                    <a:xfrm>
                      <a:off x="4284" y="6174"/>
                      <a:ext cx="1260" cy="16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72" name="Line 34"/>
                    <p:cNvSpPr>
                      <a:spLocks noChangeShapeType="1"/>
                    </p:cNvSpPr>
                    <p:nvPr/>
                  </p:nvSpPr>
                  <p:spPr bwMode="auto">
                    <a:xfrm>
                      <a:off x="3384" y="581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2963" name="Group 35"/>
                  <p:cNvGrpSpPr>
                    <a:grpSpLocks/>
                  </p:cNvGrpSpPr>
                  <p:nvPr/>
                </p:nvGrpSpPr>
                <p:grpSpPr bwMode="auto">
                  <a:xfrm>
                    <a:off x="7161" y="5637"/>
                    <a:ext cx="1260" cy="1977"/>
                    <a:chOff x="7161" y="5637"/>
                    <a:chExt cx="1260" cy="1977"/>
                  </a:xfrm>
                </p:grpSpPr>
                <p:sp>
                  <p:nvSpPr>
                    <p:cNvPr id="82964" name="Oval 36"/>
                    <p:cNvSpPr>
                      <a:spLocks noChangeArrowheads="1"/>
                    </p:cNvSpPr>
                    <p:nvPr/>
                  </p:nvSpPr>
                  <p:spPr bwMode="auto">
                    <a:xfrm>
                      <a:off x="7161" y="5637"/>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82965" name="Oval 37"/>
                    <p:cNvSpPr>
                      <a:spLocks noChangeArrowheads="1"/>
                    </p:cNvSpPr>
                    <p:nvPr/>
                  </p:nvSpPr>
                  <p:spPr bwMode="auto">
                    <a:xfrm>
                      <a:off x="7164" y="7074"/>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82966" name="Line 38"/>
                    <p:cNvSpPr>
                      <a:spLocks noChangeShapeType="1"/>
                    </p:cNvSpPr>
                    <p:nvPr/>
                  </p:nvSpPr>
                  <p:spPr bwMode="auto">
                    <a:xfrm>
                      <a:off x="7701" y="7437"/>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67" name="Line 39"/>
                    <p:cNvSpPr>
                      <a:spLocks noChangeShapeType="1"/>
                    </p:cNvSpPr>
                    <p:nvPr/>
                  </p:nvSpPr>
                  <p:spPr bwMode="auto">
                    <a:xfrm>
                      <a:off x="7701" y="5817"/>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82957" name="Rectangle 40"/>
                <p:cNvSpPr>
                  <a:spLocks noChangeArrowheads="1"/>
                </p:cNvSpPr>
                <p:nvPr/>
              </p:nvSpPr>
              <p:spPr bwMode="auto">
                <a:xfrm>
                  <a:off x="2844" y="6444"/>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a:latin typeface="Tahoma" panose="020B0604030504040204" pitchFamily="34" charset="0"/>
                    </a:rPr>
                    <a:t>Inputs</a:t>
                  </a:r>
                </a:p>
                <a:p>
                  <a:pPr algn="ctr">
                    <a:spcBef>
                      <a:spcPct val="0"/>
                    </a:spcBef>
                    <a:buFontTx/>
                    <a:buNone/>
                  </a:pPr>
                  <a:r>
                    <a:rPr lang="en-US" altLang="en-US" sz="1600">
                      <a:latin typeface="Tahoma" panose="020B0604030504040204" pitchFamily="34" charset="0"/>
                    </a:rPr>
                    <a:t>(i)</a:t>
                  </a:r>
                </a:p>
              </p:txBody>
            </p:sp>
          </p:grpSp>
          <p:sp>
            <p:nvSpPr>
              <p:cNvPr id="82955" name="Rectangle 41"/>
              <p:cNvSpPr>
                <a:spLocks noChangeArrowheads="1"/>
              </p:cNvSpPr>
              <p:nvPr/>
            </p:nvSpPr>
            <p:spPr bwMode="auto">
              <a:xfrm>
                <a:off x="7884" y="6444"/>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a:latin typeface="Tahoma" panose="020B0604030504040204" pitchFamily="34" charset="0"/>
                  </a:rPr>
                  <a:t>Outputs (k)</a:t>
                </a:r>
              </a:p>
              <a:p>
                <a:pPr algn="ctr">
                  <a:spcBef>
                    <a:spcPct val="0"/>
                  </a:spcBef>
                  <a:buFontTx/>
                  <a:buNone/>
                </a:pPr>
                <a:endParaRPr lang="en-US" altLang="en-US" sz="1600">
                  <a:latin typeface="Tahoma" panose="020B0604030504040204" pitchFamily="34" charset="0"/>
                </a:endParaRPr>
              </a:p>
            </p:txBody>
          </p:sp>
        </p:grpSp>
        <p:sp>
          <p:nvSpPr>
            <p:cNvPr id="82953" name="Rectangle 42"/>
            <p:cNvSpPr>
              <a:spLocks noChangeArrowheads="1"/>
            </p:cNvSpPr>
            <p:nvPr/>
          </p:nvSpPr>
          <p:spPr bwMode="auto">
            <a:xfrm>
              <a:off x="2304" y="805"/>
              <a:ext cx="123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a:latin typeface="Tahoma" panose="020B0604030504040204" pitchFamily="34" charset="0"/>
                </a:rPr>
                <a:t>Hidden layer (j)</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3">
            <a:extLst>
              <a:ext uri="{FF2B5EF4-FFF2-40B4-BE49-F238E27FC236}">
                <a16:creationId xmlns:a16="http://schemas.microsoft.com/office/drawing/2014/main" id="{5622F621-5BB9-4E0C-885E-A863F1574005}"/>
              </a:ext>
            </a:extLst>
          </p:cNvPr>
          <p:cNvSpPr>
            <a:spLocks noGrp="1"/>
          </p:cNvSpPr>
          <p:nvPr>
            <p:ph type="ftr" sz="quarter" idx="11"/>
          </p:nvPr>
        </p:nvSpPr>
        <p:spPr/>
        <p:txBody>
          <a:bodyPr/>
          <a:lstStyle/>
          <a:p>
            <a:pPr>
              <a:defRPr/>
            </a:pPr>
            <a:r>
              <a:rPr lang="en-US" altLang="en-US"/>
              <a:t>Dr. M. S. Uddin, CSE Dept, JU</a:t>
            </a:r>
          </a:p>
        </p:txBody>
      </p:sp>
      <p:sp>
        <p:nvSpPr>
          <p:cNvPr id="42" name="Slide Number Placeholder 4">
            <a:extLst>
              <a:ext uri="{FF2B5EF4-FFF2-40B4-BE49-F238E27FC236}">
                <a16:creationId xmlns:a16="http://schemas.microsoft.com/office/drawing/2014/main" id="{C35103A3-8E20-42E4-9098-E431391469E2}"/>
              </a:ext>
            </a:extLst>
          </p:cNvPr>
          <p:cNvSpPr>
            <a:spLocks noGrp="1"/>
          </p:cNvSpPr>
          <p:nvPr>
            <p:ph type="sldNum" sz="quarter" idx="12"/>
          </p:nvPr>
        </p:nvSpPr>
        <p:spPr/>
        <p:txBody>
          <a:bodyPr/>
          <a:lstStyle/>
          <a:p>
            <a:pPr>
              <a:defRPr/>
            </a:pPr>
            <a:fld id="{014EBFE2-22C5-47E3-BBFF-93A32E65A99E}" type="slidenum">
              <a:rPr lang="en-US" altLang="en-US"/>
              <a:pPr>
                <a:defRPr/>
              </a:pPr>
              <a:t>42</a:t>
            </a:fld>
            <a:endParaRPr lang="en-US" altLang="en-US"/>
          </a:p>
        </p:txBody>
      </p:sp>
      <p:graphicFrame>
        <p:nvGraphicFramePr>
          <p:cNvPr id="84996"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85035"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7" name="Rectangle 3"/>
          <p:cNvSpPr>
            <a:spLocks noGrp="1" noChangeArrowheads="1"/>
          </p:cNvSpPr>
          <p:nvPr>
            <p:ph type="title"/>
          </p:nvPr>
        </p:nvSpPr>
        <p:spPr>
          <a:xfrm>
            <a:off x="1066800" y="228600"/>
            <a:ext cx="7620000" cy="762000"/>
          </a:xfrm>
          <a:noFill/>
        </p:spPr>
        <p:txBody>
          <a:bodyPr/>
          <a:lstStyle/>
          <a:p>
            <a:pPr eaLnBrk="1" hangingPunct="1"/>
            <a:r>
              <a:rPr lang="en-GB" altLang="en-US" sz="3600" b="1" smtClean="0">
                <a:solidFill>
                  <a:srgbClr val="FD1B03"/>
                </a:solidFill>
                <a:latin typeface="Tahoma" panose="020B0604030504040204" pitchFamily="34" charset="0"/>
                <a:cs typeface="Times New Roman" panose="02020603050405020304" pitchFamily="18" charset="0"/>
              </a:rPr>
              <a:t> </a:t>
            </a:r>
            <a:r>
              <a:rPr lang="en-GB" altLang="en-US" sz="3200" b="1" smtClean="0">
                <a:solidFill>
                  <a:srgbClr val="FD1B03"/>
                </a:solidFill>
                <a:latin typeface="Tahoma" panose="020B0604030504040204" pitchFamily="34" charset="0"/>
                <a:cs typeface="Times New Roman" panose="02020603050405020304" pitchFamily="18" charset="0"/>
              </a:rPr>
              <a:t>Back-propagation Algorithm</a:t>
            </a:r>
            <a:endParaRPr lang="en-GB" altLang="en-US" sz="3200" smtClean="0">
              <a:solidFill>
                <a:srgbClr val="FD1B03"/>
              </a:solidFill>
              <a:latin typeface="Tahoma" panose="020B0604030504040204" pitchFamily="34" charset="0"/>
            </a:endParaRPr>
          </a:p>
        </p:txBody>
      </p:sp>
      <p:sp>
        <p:nvSpPr>
          <p:cNvPr id="84998" name="Rectangle 40"/>
          <p:cNvSpPr>
            <a:spLocks noChangeArrowheads="1"/>
          </p:cNvSpPr>
          <p:nvPr/>
        </p:nvSpPr>
        <p:spPr bwMode="auto">
          <a:xfrm>
            <a:off x="533400" y="1428750"/>
            <a:ext cx="80772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Tahoma" panose="020B0604030504040204" pitchFamily="34" charset="0"/>
              </a:defRPr>
            </a:lvl1pPr>
            <a:lvl2pPr marL="914400" indent="-457200">
              <a:defRPr sz="3200" b="1">
                <a:solidFill>
                  <a:schemeClr val="tx1"/>
                </a:solidFill>
                <a:latin typeface="Tahoma" panose="020B0604030504040204" pitchFamily="34" charset="0"/>
              </a:defRPr>
            </a:lvl2pPr>
            <a:lvl3pPr marL="1371600" indent="-457200">
              <a:defRPr sz="3200" b="1">
                <a:solidFill>
                  <a:schemeClr val="tx1"/>
                </a:solidFill>
                <a:latin typeface="Tahoma" panose="020B0604030504040204" pitchFamily="34" charset="0"/>
              </a:defRPr>
            </a:lvl3pPr>
            <a:lvl4pPr marL="1828800" indent="-457200">
              <a:defRPr sz="3200" b="1">
                <a:solidFill>
                  <a:schemeClr val="tx1"/>
                </a:solidFill>
                <a:latin typeface="Tahoma" panose="020B0604030504040204" pitchFamily="34" charset="0"/>
              </a:defRPr>
            </a:lvl4pPr>
            <a:lvl5pPr marL="2286000" indent="-457200">
              <a:defRPr sz="3200" b="1">
                <a:solidFill>
                  <a:schemeClr val="tx1"/>
                </a:solidFill>
                <a:latin typeface="Tahoma" panose="020B0604030504040204" pitchFamily="34" charset="0"/>
              </a:defRPr>
            </a:lvl5pPr>
            <a:lvl6pPr marL="2743200" indent="-457200" eaLnBrk="0" fontAlgn="base" hangingPunct="0">
              <a:spcBef>
                <a:spcPct val="0"/>
              </a:spcBef>
              <a:spcAft>
                <a:spcPct val="0"/>
              </a:spcAft>
              <a:defRPr sz="3200" b="1">
                <a:solidFill>
                  <a:schemeClr val="tx1"/>
                </a:solidFill>
                <a:latin typeface="Tahoma" panose="020B0604030504040204" pitchFamily="34" charset="0"/>
              </a:defRPr>
            </a:lvl6pPr>
            <a:lvl7pPr marL="3200400" indent="-457200" eaLnBrk="0" fontAlgn="base" hangingPunct="0">
              <a:spcBef>
                <a:spcPct val="0"/>
              </a:spcBef>
              <a:spcAft>
                <a:spcPct val="0"/>
              </a:spcAft>
              <a:defRPr sz="3200" b="1">
                <a:solidFill>
                  <a:schemeClr val="tx1"/>
                </a:solidFill>
                <a:latin typeface="Tahoma" panose="020B0604030504040204" pitchFamily="34" charset="0"/>
              </a:defRPr>
            </a:lvl7pPr>
            <a:lvl8pPr marL="3657600" indent="-457200" eaLnBrk="0" fontAlgn="base" hangingPunct="0">
              <a:spcBef>
                <a:spcPct val="0"/>
              </a:spcBef>
              <a:spcAft>
                <a:spcPct val="0"/>
              </a:spcAft>
              <a:defRPr sz="3200" b="1">
                <a:solidFill>
                  <a:schemeClr val="tx1"/>
                </a:solidFill>
                <a:latin typeface="Tahoma" panose="020B0604030504040204" pitchFamily="34" charset="0"/>
              </a:defRPr>
            </a:lvl8pPr>
            <a:lvl9pPr marL="4114800" indent="-457200" eaLnBrk="0" fontAlgn="base" hangingPunct="0">
              <a:spcBef>
                <a:spcPct val="0"/>
              </a:spcBef>
              <a:spcAft>
                <a:spcPct val="0"/>
              </a:spcAft>
              <a:defRPr sz="3200" b="1">
                <a:solidFill>
                  <a:schemeClr val="tx1"/>
                </a:solidFill>
                <a:latin typeface="Tahoma" panose="020B0604030504040204" pitchFamily="34" charset="0"/>
              </a:defRPr>
            </a:lvl9pPr>
          </a:lstStyle>
          <a:p>
            <a:pPr algn="just">
              <a:spcBef>
                <a:spcPct val="50000"/>
              </a:spcBef>
              <a:buClr>
                <a:srgbClr val="FD1B03"/>
              </a:buClr>
              <a:buSzPct val="75000"/>
              <a:buFontTx/>
              <a:buChar char="•"/>
            </a:pPr>
            <a:r>
              <a:rPr kumimoji="1" lang="en-US" altLang="ja-JP" sz="1800" b="0">
                <a:ea typeface="MS PGothic" panose="020B0600070205080204" pitchFamily="34" charset="-128"/>
                <a:cs typeface="Times New Roman" panose="02020603050405020304" pitchFamily="18" charset="0"/>
              </a:rPr>
              <a:t>Input signals are propagated through the network from left to right, and error signals from right to left. The symbol </a:t>
            </a:r>
            <a:r>
              <a:rPr kumimoji="1" lang="en-US" altLang="ja-JP" sz="1800" b="0" i="1">
                <a:ea typeface="MS PGothic" panose="020B0600070205080204" pitchFamily="34" charset="-128"/>
                <a:cs typeface="Times New Roman" panose="02020603050405020304" pitchFamily="18" charset="0"/>
              </a:rPr>
              <a:t>w</a:t>
            </a:r>
            <a:r>
              <a:rPr kumimoji="1" lang="en-US" altLang="ja-JP" sz="1800" b="0" i="1" baseline="-30000">
                <a:ea typeface="MS PGothic" panose="020B0600070205080204" pitchFamily="34" charset="-128"/>
                <a:cs typeface="Times New Roman" panose="02020603050405020304" pitchFamily="18" charset="0"/>
              </a:rPr>
              <a:t>ij</a:t>
            </a:r>
            <a:r>
              <a:rPr kumimoji="1" lang="en-US" altLang="ja-JP" sz="1800" b="0" baseline="-30000">
                <a:ea typeface="MS PGothic" panose="020B0600070205080204" pitchFamily="34" charset="-128"/>
                <a:cs typeface="Times New Roman" panose="02020603050405020304" pitchFamily="18" charset="0"/>
              </a:rPr>
              <a:t> </a:t>
            </a:r>
            <a:r>
              <a:rPr kumimoji="1" lang="en-US" altLang="ja-JP" sz="1800" b="0">
                <a:ea typeface="MS PGothic" panose="020B0600070205080204" pitchFamily="34" charset="-128"/>
                <a:cs typeface="Times New Roman" panose="02020603050405020304" pitchFamily="18" charset="0"/>
              </a:rPr>
              <a:t>denotes the weight for the connection between neuron </a:t>
            </a:r>
            <a:r>
              <a:rPr kumimoji="1" lang="en-US" altLang="ja-JP" sz="1800" b="0" i="1">
                <a:ea typeface="MS PGothic" panose="020B0600070205080204" pitchFamily="34" charset="-128"/>
                <a:cs typeface="Times New Roman" panose="02020603050405020304" pitchFamily="18" charset="0"/>
              </a:rPr>
              <a:t>i</a:t>
            </a:r>
            <a:r>
              <a:rPr kumimoji="1" lang="en-US" altLang="ja-JP" sz="1800" b="0">
                <a:ea typeface="MS PGothic" panose="020B0600070205080204" pitchFamily="34" charset="-128"/>
                <a:cs typeface="Times New Roman" panose="02020603050405020304" pitchFamily="18" charset="0"/>
              </a:rPr>
              <a:t> in the input layer and neuron </a:t>
            </a:r>
            <a:r>
              <a:rPr kumimoji="1" lang="en-US" altLang="ja-JP" sz="1800" b="0" i="1">
                <a:ea typeface="MS PGothic" panose="020B0600070205080204" pitchFamily="34" charset="-128"/>
                <a:cs typeface="Times New Roman" panose="02020603050405020304" pitchFamily="18" charset="0"/>
              </a:rPr>
              <a:t>j</a:t>
            </a:r>
            <a:r>
              <a:rPr kumimoji="1" lang="en-US" altLang="ja-JP" sz="1800" b="0">
                <a:ea typeface="MS PGothic" panose="020B0600070205080204" pitchFamily="34" charset="-128"/>
                <a:cs typeface="Times New Roman" panose="02020603050405020304" pitchFamily="18" charset="0"/>
              </a:rPr>
              <a:t> in the hidden layer, and the symbol w</a:t>
            </a:r>
            <a:r>
              <a:rPr kumimoji="1" lang="en-US" altLang="ja-JP" sz="1800" b="0" i="1" baseline="-30000">
                <a:ea typeface="MS PGothic" panose="020B0600070205080204" pitchFamily="34" charset="-128"/>
                <a:cs typeface="Times New Roman" panose="02020603050405020304" pitchFamily="18" charset="0"/>
              </a:rPr>
              <a:t>jk</a:t>
            </a:r>
            <a:r>
              <a:rPr kumimoji="1" lang="en-US" altLang="ja-JP" sz="1800" b="0">
                <a:ea typeface="MS PGothic" panose="020B0600070205080204" pitchFamily="34" charset="-128"/>
                <a:cs typeface="Times New Roman" panose="02020603050405020304" pitchFamily="18" charset="0"/>
              </a:rPr>
              <a:t> the weight between neuron </a:t>
            </a:r>
            <a:r>
              <a:rPr kumimoji="1" lang="en-US" altLang="ja-JP" sz="1800" b="0" i="1">
                <a:ea typeface="MS PGothic" panose="020B0600070205080204" pitchFamily="34" charset="-128"/>
                <a:cs typeface="Times New Roman" panose="02020603050405020304" pitchFamily="18" charset="0"/>
              </a:rPr>
              <a:t>j </a:t>
            </a:r>
            <a:r>
              <a:rPr kumimoji="1" lang="en-US" altLang="ja-JP" sz="1800" b="0">
                <a:ea typeface="MS PGothic" panose="020B0600070205080204" pitchFamily="34" charset="-128"/>
                <a:cs typeface="Times New Roman" panose="02020603050405020304" pitchFamily="18" charset="0"/>
              </a:rPr>
              <a:t>in the hidden layer and neuron </a:t>
            </a:r>
            <a:r>
              <a:rPr kumimoji="1" lang="en-US" altLang="ja-JP" sz="1800" b="0" i="1">
                <a:ea typeface="MS PGothic" panose="020B0600070205080204" pitchFamily="34" charset="-128"/>
                <a:cs typeface="Times New Roman" panose="02020603050405020304" pitchFamily="18" charset="0"/>
              </a:rPr>
              <a:t>k</a:t>
            </a:r>
            <a:r>
              <a:rPr kumimoji="1" lang="en-US" altLang="ja-JP" sz="1800" b="0">
                <a:ea typeface="MS PGothic" panose="020B0600070205080204" pitchFamily="34" charset="-128"/>
                <a:cs typeface="Times New Roman" panose="02020603050405020304" pitchFamily="18" charset="0"/>
              </a:rPr>
              <a:t> in the output layer. </a:t>
            </a:r>
          </a:p>
          <a:p>
            <a:pPr algn="just">
              <a:spcBef>
                <a:spcPct val="50000"/>
              </a:spcBef>
              <a:buClr>
                <a:srgbClr val="FD1B03"/>
              </a:buClr>
              <a:buSzPct val="75000"/>
              <a:buFontTx/>
              <a:buChar char="•"/>
            </a:pPr>
            <a:r>
              <a:rPr kumimoji="1" lang="en-US" altLang="ja-JP" sz="1800" b="0">
                <a:ea typeface="MS PGothic" panose="020B0600070205080204" pitchFamily="34" charset="-128"/>
                <a:cs typeface="Times New Roman" panose="02020603050405020304" pitchFamily="18" charset="0"/>
              </a:rPr>
              <a:t>To propagate error signals, we start at the output layer and work backward to the hidden layer. </a:t>
            </a:r>
          </a:p>
        </p:txBody>
      </p:sp>
      <p:grpSp>
        <p:nvGrpSpPr>
          <p:cNvPr id="84999" name="Group 43"/>
          <p:cNvGrpSpPr>
            <a:grpSpLocks/>
          </p:cNvGrpSpPr>
          <p:nvPr/>
        </p:nvGrpSpPr>
        <p:grpSpPr bwMode="auto">
          <a:xfrm>
            <a:off x="1371600" y="4267200"/>
            <a:ext cx="6248400" cy="2057400"/>
            <a:chOff x="2844" y="5007"/>
            <a:chExt cx="6120" cy="3297"/>
          </a:xfrm>
        </p:grpSpPr>
        <p:grpSp>
          <p:nvGrpSpPr>
            <p:cNvPr id="85001" name="Group 44"/>
            <p:cNvGrpSpPr>
              <a:grpSpLocks/>
            </p:cNvGrpSpPr>
            <p:nvPr/>
          </p:nvGrpSpPr>
          <p:grpSpPr bwMode="auto">
            <a:xfrm>
              <a:off x="2844" y="5007"/>
              <a:ext cx="5574" cy="3297"/>
              <a:chOff x="2844" y="5007"/>
              <a:chExt cx="5574" cy="3297"/>
            </a:xfrm>
          </p:grpSpPr>
          <p:grpSp>
            <p:nvGrpSpPr>
              <p:cNvPr id="85003" name="Group 45"/>
              <p:cNvGrpSpPr>
                <a:grpSpLocks/>
              </p:cNvGrpSpPr>
              <p:nvPr/>
            </p:nvGrpSpPr>
            <p:grpSpPr bwMode="auto">
              <a:xfrm>
                <a:off x="3381" y="5007"/>
                <a:ext cx="5037" cy="3297"/>
                <a:chOff x="3384" y="4857"/>
                <a:chExt cx="5037" cy="3297"/>
              </a:xfrm>
            </p:grpSpPr>
            <p:grpSp>
              <p:nvGrpSpPr>
                <p:cNvPr id="85005" name="Group 46"/>
                <p:cNvGrpSpPr>
                  <a:grpSpLocks/>
                </p:cNvGrpSpPr>
                <p:nvPr/>
              </p:nvGrpSpPr>
              <p:grpSpPr bwMode="auto">
                <a:xfrm>
                  <a:off x="5544" y="5994"/>
                  <a:ext cx="1620" cy="2160"/>
                  <a:chOff x="5544" y="5994"/>
                  <a:chExt cx="1620" cy="2160"/>
                </a:xfrm>
              </p:grpSpPr>
              <p:sp>
                <p:nvSpPr>
                  <p:cNvPr id="85031" name="Oval 47"/>
                  <p:cNvSpPr>
                    <a:spLocks noChangeArrowheads="1"/>
                  </p:cNvSpPr>
                  <p:nvPr/>
                </p:nvSpPr>
                <p:spPr bwMode="auto">
                  <a:xfrm>
                    <a:off x="5544" y="7614"/>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85032" name="Line 48"/>
                  <p:cNvSpPr>
                    <a:spLocks noChangeShapeType="1"/>
                  </p:cNvSpPr>
                  <p:nvPr/>
                </p:nvSpPr>
                <p:spPr bwMode="auto">
                  <a:xfrm flipV="1">
                    <a:off x="6084" y="743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33" name="Line 49"/>
                  <p:cNvSpPr>
                    <a:spLocks noChangeShapeType="1"/>
                  </p:cNvSpPr>
                  <p:nvPr/>
                </p:nvSpPr>
                <p:spPr bwMode="auto">
                  <a:xfrm flipV="1">
                    <a:off x="6084" y="5994"/>
                    <a:ext cx="1080" cy="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5006" name="Group 50"/>
                <p:cNvGrpSpPr>
                  <a:grpSpLocks/>
                </p:cNvGrpSpPr>
                <p:nvPr/>
              </p:nvGrpSpPr>
              <p:grpSpPr bwMode="auto">
                <a:xfrm>
                  <a:off x="5541" y="5814"/>
                  <a:ext cx="1623" cy="1440"/>
                  <a:chOff x="5541" y="5814"/>
                  <a:chExt cx="1623" cy="1440"/>
                </a:xfrm>
              </p:grpSpPr>
              <p:sp>
                <p:nvSpPr>
                  <p:cNvPr id="85028" name="Oval 51"/>
                  <p:cNvSpPr>
                    <a:spLocks noChangeArrowheads="1"/>
                  </p:cNvSpPr>
                  <p:nvPr/>
                </p:nvSpPr>
                <p:spPr bwMode="auto">
                  <a:xfrm>
                    <a:off x="5541" y="6117"/>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85029" name="Line 52"/>
                  <p:cNvSpPr>
                    <a:spLocks noChangeShapeType="1"/>
                  </p:cNvSpPr>
                  <p:nvPr/>
                </p:nvSpPr>
                <p:spPr bwMode="auto">
                  <a:xfrm flipV="1">
                    <a:off x="6084" y="581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30" name="Line 53"/>
                  <p:cNvSpPr>
                    <a:spLocks noChangeShapeType="1"/>
                  </p:cNvSpPr>
                  <p:nvPr/>
                </p:nvSpPr>
                <p:spPr bwMode="auto">
                  <a:xfrm>
                    <a:off x="6084" y="653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5007" name="Group 54"/>
                <p:cNvGrpSpPr>
                  <a:grpSpLocks/>
                </p:cNvGrpSpPr>
                <p:nvPr/>
              </p:nvGrpSpPr>
              <p:grpSpPr bwMode="auto">
                <a:xfrm>
                  <a:off x="5541" y="4857"/>
                  <a:ext cx="1803" cy="2217"/>
                  <a:chOff x="5541" y="4857"/>
                  <a:chExt cx="1803" cy="2217"/>
                </a:xfrm>
              </p:grpSpPr>
              <p:sp>
                <p:nvSpPr>
                  <p:cNvPr id="85025" name="Oval 55"/>
                  <p:cNvSpPr>
                    <a:spLocks noChangeArrowheads="1"/>
                  </p:cNvSpPr>
                  <p:nvPr/>
                </p:nvSpPr>
                <p:spPr bwMode="auto">
                  <a:xfrm>
                    <a:off x="5541" y="4857"/>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85026" name="Line 56"/>
                  <p:cNvSpPr>
                    <a:spLocks noChangeShapeType="1"/>
                  </p:cNvSpPr>
                  <p:nvPr/>
                </p:nvSpPr>
                <p:spPr bwMode="auto">
                  <a:xfrm>
                    <a:off x="6084" y="5094"/>
                    <a:ext cx="126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7" name="Line 57"/>
                  <p:cNvSpPr>
                    <a:spLocks noChangeShapeType="1"/>
                  </p:cNvSpPr>
                  <p:nvPr/>
                </p:nvSpPr>
                <p:spPr bwMode="auto">
                  <a:xfrm>
                    <a:off x="6084" y="5274"/>
                    <a:ext cx="1260" cy="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5008" name="Group 58"/>
                <p:cNvGrpSpPr>
                  <a:grpSpLocks/>
                </p:cNvGrpSpPr>
                <p:nvPr/>
              </p:nvGrpSpPr>
              <p:grpSpPr bwMode="auto">
                <a:xfrm>
                  <a:off x="3384" y="5274"/>
                  <a:ext cx="2160" cy="2700"/>
                  <a:chOff x="3384" y="5274"/>
                  <a:chExt cx="2160" cy="2700"/>
                </a:xfrm>
              </p:grpSpPr>
              <p:sp>
                <p:nvSpPr>
                  <p:cNvPr id="85020" name="Oval 59"/>
                  <p:cNvSpPr>
                    <a:spLocks noChangeArrowheads="1"/>
                  </p:cNvSpPr>
                  <p:nvPr/>
                </p:nvSpPr>
                <p:spPr bwMode="auto">
                  <a:xfrm>
                    <a:off x="3921" y="7077"/>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85021" name="Line 60"/>
                  <p:cNvSpPr>
                    <a:spLocks noChangeShapeType="1"/>
                  </p:cNvSpPr>
                  <p:nvPr/>
                </p:nvSpPr>
                <p:spPr bwMode="auto">
                  <a:xfrm flipV="1">
                    <a:off x="4464" y="5274"/>
                    <a:ext cx="1080" cy="19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2" name="Line 61"/>
                  <p:cNvSpPr>
                    <a:spLocks noChangeShapeType="1"/>
                  </p:cNvSpPr>
                  <p:nvPr/>
                </p:nvSpPr>
                <p:spPr bwMode="auto">
                  <a:xfrm flipV="1">
                    <a:off x="4464" y="653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3" name="Line 62"/>
                  <p:cNvSpPr>
                    <a:spLocks noChangeShapeType="1"/>
                  </p:cNvSpPr>
                  <p:nvPr/>
                </p:nvSpPr>
                <p:spPr bwMode="auto">
                  <a:xfrm>
                    <a:off x="4464" y="7434"/>
                    <a:ext cx="108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4" name="Line 63"/>
                  <p:cNvSpPr>
                    <a:spLocks noChangeShapeType="1"/>
                  </p:cNvSpPr>
                  <p:nvPr/>
                </p:nvSpPr>
                <p:spPr bwMode="auto">
                  <a:xfrm>
                    <a:off x="3384" y="743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5009" name="Group 64"/>
                <p:cNvGrpSpPr>
                  <a:grpSpLocks/>
                </p:cNvGrpSpPr>
                <p:nvPr/>
              </p:nvGrpSpPr>
              <p:grpSpPr bwMode="auto">
                <a:xfrm>
                  <a:off x="3384" y="5094"/>
                  <a:ext cx="2160" cy="2700"/>
                  <a:chOff x="3384" y="5094"/>
                  <a:chExt cx="2160" cy="2700"/>
                </a:xfrm>
              </p:grpSpPr>
              <p:sp>
                <p:nvSpPr>
                  <p:cNvPr id="85015" name="Oval 65"/>
                  <p:cNvSpPr>
                    <a:spLocks noChangeArrowheads="1"/>
                  </p:cNvSpPr>
                  <p:nvPr/>
                </p:nvSpPr>
                <p:spPr bwMode="auto">
                  <a:xfrm>
                    <a:off x="3924" y="5634"/>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85016" name="Line 66"/>
                  <p:cNvSpPr>
                    <a:spLocks noChangeShapeType="1"/>
                  </p:cNvSpPr>
                  <p:nvPr/>
                </p:nvSpPr>
                <p:spPr bwMode="auto">
                  <a:xfrm flipV="1">
                    <a:off x="4464" y="5094"/>
                    <a:ext cx="108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17" name="Line 67"/>
                  <p:cNvSpPr>
                    <a:spLocks noChangeShapeType="1"/>
                  </p:cNvSpPr>
                  <p:nvPr/>
                </p:nvSpPr>
                <p:spPr bwMode="auto">
                  <a:xfrm>
                    <a:off x="4464" y="5994"/>
                    <a:ext cx="108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18" name="Line 68"/>
                  <p:cNvSpPr>
                    <a:spLocks noChangeShapeType="1"/>
                  </p:cNvSpPr>
                  <p:nvPr/>
                </p:nvSpPr>
                <p:spPr bwMode="auto">
                  <a:xfrm>
                    <a:off x="4284" y="6174"/>
                    <a:ext cx="1260" cy="16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19" name="Line 69"/>
                  <p:cNvSpPr>
                    <a:spLocks noChangeShapeType="1"/>
                  </p:cNvSpPr>
                  <p:nvPr/>
                </p:nvSpPr>
                <p:spPr bwMode="auto">
                  <a:xfrm>
                    <a:off x="3384" y="581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5010" name="Group 70"/>
                <p:cNvGrpSpPr>
                  <a:grpSpLocks/>
                </p:cNvGrpSpPr>
                <p:nvPr/>
              </p:nvGrpSpPr>
              <p:grpSpPr bwMode="auto">
                <a:xfrm>
                  <a:off x="7161" y="5637"/>
                  <a:ext cx="1260" cy="1977"/>
                  <a:chOff x="7161" y="5637"/>
                  <a:chExt cx="1260" cy="1977"/>
                </a:xfrm>
              </p:grpSpPr>
              <p:sp>
                <p:nvSpPr>
                  <p:cNvPr id="85011" name="Oval 71"/>
                  <p:cNvSpPr>
                    <a:spLocks noChangeArrowheads="1"/>
                  </p:cNvSpPr>
                  <p:nvPr/>
                </p:nvSpPr>
                <p:spPr bwMode="auto">
                  <a:xfrm>
                    <a:off x="7161" y="5637"/>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85012" name="Oval 72"/>
                  <p:cNvSpPr>
                    <a:spLocks noChangeArrowheads="1"/>
                  </p:cNvSpPr>
                  <p:nvPr/>
                </p:nvSpPr>
                <p:spPr bwMode="auto">
                  <a:xfrm>
                    <a:off x="7164" y="7074"/>
                    <a:ext cx="540" cy="54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85013" name="Line 73"/>
                  <p:cNvSpPr>
                    <a:spLocks noChangeShapeType="1"/>
                  </p:cNvSpPr>
                  <p:nvPr/>
                </p:nvSpPr>
                <p:spPr bwMode="auto">
                  <a:xfrm>
                    <a:off x="7701" y="7437"/>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14" name="Line 74"/>
                  <p:cNvSpPr>
                    <a:spLocks noChangeShapeType="1"/>
                  </p:cNvSpPr>
                  <p:nvPr/>
                </p:nvSpPr>
                <p:spPr bwMode="auto">
                  <a:xfrm>
                    <a:off x="7701" y="5817"/>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85004" name="Rectangle 75"/>
              <p:cNvSpPr>
                <a:spLocks noChangeArrowheads="1"/>
              </p:cNvSpPr>
              <p:nvPr/>
            </p:nvSpPr>
            <p:spPr bwMode="auto">
              <a:xfrm>
                <a:off x="2844" y="6444"/>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a:latin typeface="Tahoma" panose="020B0604030504040204" pitchFamily="34" charset="0"/>
                  </a:rPr>
                  <a:t>Inputs</a:t>
                </a:r>
              </a:p>
              <a:p>
                <a:pPr algn="ctr">
                  <a:spcBef>
                    <a:spcPct val="0"/>
                  </a:spcBef>
                  <a:buFontTx/>
                  <a:buNone/>
                </a:pPr>
                <a:r>
                  <a:rPr lang="en-US" altLang="en-US" sz="1600">
                    <a:latin typeface="Tahoma" panose="020B0604030504040204" pitchFamily="34" charset="0"/>
                  </a:rPr>
                  <a:t>(i)</a:t>
                </a:r>
              </a:p>
            </p:txBody>
          </p:sp>
        </p:grpSp>
        <p:sp>
          <p:nvSpPr>
            <p:cNvPr id="85002" name="Rectangle 76"/>
            <p:cNvSpPr>
              <a:spLocks noChangeArrowheads="1"/>
            </p:cNvSpPr>
            <p:nvPr/>
          </p:nvSpPr>
          <p:spPr bwMode="auto">
            <a:xfrm>
              <a:off x="7884" y="6444"/>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a:latin typeface="Tahoma" panose="020B0604030504040204" pitchFamily="34" charset="0"/>
                </a:rPr>
                <a:t>Outputs (k)</a:t>
              </a:r>
            </a:p>
            <a:p>
              <a:pPr algn="ctr">
                <a:spcBef>
                  <a:spcPct val="0"/>
                </a:spcBef>
                <a:buFontTx/>
                <a:buNone/>
              </a:pPr>
              <a:endParaRPr lang="en-US" altLang="en-US" sz="1600">
                <a:latin typeface="Tahoma" panose="020B0604030504040204" pitchFamily="34" charset="0"/>
              </a:endParaRPr>
            </a:p>
          </p:txBody>
        </p:sp>
      </p:grpSp>
      <p:sp>
        <p:nvSpPr>
          <p:cNvPr id="85000" name="Rectangle 77"/>
          <p:cNvSpPr>
            <a:spLocks noChangeArrowheads="1"/>
          </p:cNvSpPr>
          <p:nvPr/>
        </p:nvSpPr>
        <p:spPr bwMode="auto">
          <a:xfrm>
            <a:off x="3505200" y="3810000"/>
            <a:ext cx="19542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a:latin typeface="Tahoma" panose="020B0604030504040204" pitchFamily="34" charset="0"/>
              </a:rPr>
              <a:t>Hidden layer (j)</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a:extLst>
              <a:ext uri="{FF2B5EF4-FFF2-40B4-BE49-F238E27FC236}">
                <a16:creationId xmlns:a16="http://schemas.microsoft.com/office/drawing/2014/main" id="{895B33DF-6307-4728-9AE8-22C6E71B7D2C}"/>
              </a:ext>
            </a:extLst>
          </p:cNvPr>
          <p:cNvSpPr>
            <a:spLocks noGrp="1"/>
          </p:cNvSpPr>
          <p:nvPr>
            <p:ph type="ftr" sz="quarter" idx="11"/>
          </p:nvPr>
        </p:nvSpPr>
        <p:spPr/>
        <p:txBody>
          <a:bodyPr/>
          <a:lstStyle/>
          <a:p>
            <a:pPr>
              <a:defRPr/>
            </a:pPr>
            <a:r>
              <a:rPr lang="en-US" altLang="en-US"/>
              <a:t>Dr. M. S. Uddin, CSE Dept, JU</a:t>
            </a:r>
          </a:p>
        </p:txBody>
      </p:sp>
      <p:sp>
        <p:nvSpPr>
          <p:cNvPr id="11" name="Slide Number Placeholder 4">
            <a:extLst>
              <a:ext uri="{FF2B5EF4-FFF2-40B4-BE49-F238E27FC236}">
                <a16:creationId xmlns:a16="http://schemas.microsoft.com/office/drawing/2014/main" id="{9F7BAD4D-A68E-4D97-9861-67F3AF90197E}"/>
              </a:ext>
            </a:extLst>
          </p:cNvPr>
          <p:cNvSpPr>
            <a:spLocks noGrp="1"/>
          </p:cNvSpPr>
          <p:nvPr>
            <p:ph type="sldNum" sz="quarter" idx="12"/>
          </p:nvPr>
        </p:nvSpPr>
        <p:spPr/>
        <p:txBody>
          <a:bodyPr/>
          <a:lstStyle/>
          <a:p>
            <a:pPr>
              <a:defRPr/>
            </a:pPr>
            <a:fld id="{F5BF0513-7098-4816-A98A-9912011B8BB9}" type="slidenum">
              <a:rPr lang="en-US" altLang="en-US"/>
              <a:pPr>
                <a:defRPr/>
              </a:pPr>
              <a:t>43</a:t>
            </a:fld>
            <a:endParaRPr lang="en-US" altLang="en-US"/>
          </a:p>
        </p:txBody>
      </p:sp>
      <p:graphicFrame>
        <p:nvGraphicFramePr>
          <p:cNvPr id="87044"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87055"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5" name="Rectangle 3"/>
          <p:cNvSpPr>
            <a:spLocks noGrp="1" noChangeArrowheads="1"/>
          </p:cNvSpPr>
          <p:nvPr>
            <p:ph type="title"/>
          </p:nvPr>
        </p:nvSpPr>
        <p:spPr>
          <a:xfrm>
            <a:off x="1066800" y="228600"/>
            <a:ext cx="7620000" cy="762000"/>
          </a:xfrm>
          <a:noFill/>
        </p:spPr>
        <p:txBody>
          <a:bodyPr/>
          <a:lstStyle/>
          <a:p>
            <a:pPr eaLnBrk="1" hangingPunct="1"/>
            <a:r>
              <a:rPr lang="en-GB" altLang="en-US" sz="3600" b="1" smtClean="0">
                <a:solidFill>
                  <a:srgbClr val="FD1B03"/>
                </a:solidFill>
                <a:latin typeface="Tahoma" panose="020B0604030504040204" pitchFamily="34" charset="0"/>
                <a:cs typeface="Times New Roman" panose="02020603050405020304" pitchFamily="18" charset="0"/>
              </a:rPr>
              <a:t> </a:t>
            </a:r>
            <a:r>
              <a:rPr lang="en-GB" altLang="en-US" sz="3200" b="1" smtClean="0">
                <a:solidFill>
                  <a:srgbClr val="FD1B03"/>
                </a:solidFill>
                <a:latin typeface="Tahoma" panose="020B0604030504040204" pitchFamily="34" charset="0"/>
                <a:cs typeface="Times New Roman" panose="02020603050405020304" pitchFamily="18" charset="0"/>
              </a:rPr>
              <a:t>Back-propagation Algorithm</a:t>
            </a:r>
            <a:endParaRPr lang="en-GB" altLang="en-US" sz="3200" smtClean="0">
              <a:solidFill>
                <a:srgbClr val="FD1B03"/>
              </a:solidFill>
              <a:latin typeface="Tahoma" panose="020B0604030504040204" pitchFamily="34" charset="0"/>
            </a:endParaRPr>
          </a:p>
        </p:txBody>
      </p:sp>
      <p:sp>
        <p:nvSpPr>
          <p:cNvPr id="87046" name="Text Box 4"/>
          <p:cNvSpPr txBox="1">
            <a:spLocks noChangeArrowheads="1"/>
          </p:cNvSpPr>
          <p:nvPr/>
        </p:nvSpPr>
        <p:spPr bwMode="auto">
          <a:xfrm>
            <a:off x="381000" y="1219200"/>
            <a:ext cx="8153400" cy="682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en-US" altLang="en-US" sz="1800" b="0">
                <a:latin typeface="Tahoma" panose="020B0604030504040204" pitchFamily="34" charset="0"/>
              </a:rPr>
              <a:t>Step 1: Initialize all the weights  to small random values  and choose a positive constant </a:t>
            </a:r>
            <a:r>
              <a:rPr lang="en-US" altLang="en-US" sz="1800" b="0">
                <a:latin typeface="Tahoma" panose="020B0604030504040204" pitchFamily="34" charset="0"/>
                <a:sym typeface="Symbol" panose="05050102010706020507" pitchFamily="18" charset="2"/>
              </a:rPr>
              <a:t></a:t>
            </a:r>
            <a:r>
              <a:rPr lang="en-US" altLang="en-US" sz="1800" b="0">
                <a:latin typeface="Tahoma" panose="020B0604030504040204" pitchFamily="34" charset="0"/>
              </a:rPr>
              <a:t> (learning rate).</a:t>
            </a:r>
          </a:p>
          <a:p>
            <a:pPr algn="just" eaLnBrk="1" hangingPunct="1">
              <a:spcBef>
                <a:spcPct val="0"/>
              </a:spcBef>
              <a:buFontTx/>
              <a:buNone/>
            </a:pPr>
            <a:endParaRPr lang="en-US" altLang="en-US" sz="1800" b="0">
              <a:latin typeface="Tahoma" panose="020B0604030504040204" pitchFamily="34" charset="0"/>
            </a:endParaRPr>
          </a:p>
          <a:p>
            <a:pPr algn="just" eaLnBrk="1" hangingPunct="1">
              <a:spcBef>
                <a:spcPct val="0"/>
              </a:spcBef>
              <a:buFontTx/>
              <a:buNone/>
            </a:pPr>
            <a:r>
              <a:rPr lang="en-US" altLang="en-US" sz="1800" b="0">
                <a:latin typeface="Tahoma" panose="020B0604030504040204" pitchFamily="34" charset="0"/>
              </a:rPr>
              <a:t>Step 2: Present samples 1 to N repeatedly to the classifier. </a:t>
            </a:r>
          </a:p>
          <a:p>
            <a:pPr algn="just" eaLnBrk="1" hangingPunct="1">
              <a:spcBef>
                <a:spcPct val="0"/>
              </a:spcBef>
              <a:buFontTx/>
              <a:buNone/>
            </a:pPr>
            <a:r>
              <a:rPr lang="en-US" altLang="en-US" sz="1800" b="0">
                <a:latin typeface="Tahoma" panose="020B0604030504040204" pitchFamily="34" charset="0"/>
              </a:rPr>
              <a:t>Forward sweep:</a:t>
            </a:r>
          </a:p>
          <a:p>
            <a:pPr algn="just" eaLnBrk="1" hangingPunct="1">
              <a:spcBef>
                <a:spcPct val="0"/>
              </a:spcBef>
              <a:buFontTx/>
              <a:buNone/>
            </a:pPr>
            <a:r>
              <a:rPr lang="en-US" altLang="en-US" sz="1800" b="0">
                <a:latin typeface="Tahoma" panose="020B0604030504040204" pitchFamily="34" charset="0"/>
              </a:rPr>
              <a:t>For each input sample, calculate the output of a hidden layer neuron </a:t>
            </a:r>
            <a:r>
              <a:rPr lang="en-GB" altLang="en-US" sz="1800" b="0">
                <a:latin typeface="Tahoma" panose="020B0604030504040204" pitchFamily="34" charset="0"/>
              </a:rPr>
              <a:t>at the </a:t>
            </a:r>
            <a:r>
              <a:rPr lang="en-GB" altLang="en-US" sz="1800" b="0" i="1">
                <a:latin typeface="Tahoma" panose="020B0604030504040204" pitchFamily="34" charset="0"/>
              </a:rPr>
              <a:t>p</a:t>
            </a:r>
            <a:r>
              <a:rPr lang="en-GB" altLang="en-US" sz="1800" b="0" baseline="30000">
                <a:latin typeface="Tahoma" panose="020B0604030504040204" pitchFamily="34" charset="0"/>
              </a:rPr>
              <a:t>th</a:t>
            </a:r>
            <a:r>
              <a:rPr lang="en-GB" altLang="en-US" sz="1800" b="0">
                <a:latin typeface="Tahoma" panose="020B0604030504040204" pitchFamily="34" charset="0"/>
              </a:rPr>
              <a:t> training cycle</a:t>
            </a:r>
            <a:r>
              <a:rPr lang="en-US" altLang="en-US" sz="1800" b="0">
                <a:latin typeface="Tahoma" panose="020B0604030504040204" pitchFamily="34" charset="0"/>
              </a:rPr>
              <a:t>,</a:t>
            </a:r>
          </a:p>
          <a:p>
            <a:pPr algn="just" eaLnBrk="1" hangingPunct="1">
              <a:spcBef>
                <a:spcPct val="0"/>
              </a:spcBef>
              <a:buFontTx/>
              <a:buNone/>
            </a:pPr>
            <a:endParaRPr lang="en-US" altLang="en-US" sz="1800" b="0">
              <a:latin typeface="Tahoma" panose="020B0604030504040204" pitchFamily="34" charset="0"/>
            </a:endParaRPr>
          </a:p>
          <a:p>
            <a:pPr algn="just" eaLnBrk="1" hangingPunct="1">
              <a:spcBef>
                <a:spcPct val="0"/>
              </a:spcBef>
              <a:buFontTx/>
              <a:buNone/>
            </a:pPr>
            <a:endParaRPr lang="en-US" altLang="en-US" sz="1800" b="0">
              <a:latin typeface="Tahoma" panose="020B0604030504040204" pitchFamily="34" charset="0"/>
            </a:endParaRPr>
          </a:p>
          <a:p>
            <a:pPr algn="just" eaLnBrk="1" hangingPunct="1">
              <a:spcBef>
                <a:spcPct val="0"/>
              </a:spcBef>
              <a:buFontTx/>
              <a:buNone/>
            </a:pPr>
            <a:endParaRPr lang="en-US" altLang="en-US" sz="1800" b="0">
              <a:latin typeface="Tahoma" panose="020B0604030504040204" pitchFamily="34" charset="0"/>
            </a:endParaRPr>
          </a:p>
          <a:p>
            <a:pPr algn="just" eaLnBrk="1" hangingPunct="1">
              <a:spcBef>
                <a:spcPct val="0"/>
              </a:spcBef>
              <a:buFontTx/>
              <a:buNone/>
            </a:pPr>
            <a:endParaRPr lang="en-US" altLang="en-US" sz="1800" b="0">
              <a:latin typeface="Tahoma" panose="020B0604030504040204" pitchFamily="34" charset="0"/>
            </a:endParaRPr>
          </a:p>
          <a:p>
            <a:pPr algn="just" eaLnBrk="1" hangingPunct="1">
              <a:spcBef>
                <a:spcPct val="0"/>
              </a:spcBef>
              <a:buFontTx/>
              <a:buNone/>
            </a:pPr>
            <a:endParaRPr lang="en-US" altLang="en-US" sz="1800" b="0">
              <a:latin typeface="Tahoma" panose="020B0604030504040204" pitchFamily="34" charset="0"/>
            </a:endParaRPr>
          </a:p>
          <a:p>
            <a:pPr algn="just" eaLnBrk="1" hangingPunct="1">
              <a:spcBef>
                <a:spcPct val="0"/>
              </a:spcBef>
              <a:buFontTx/>
              <a:buNone/>
            </a:pPr>
            <a:endParaRPr lang="en-US" altLang="en-US" sz="1800" b="0">
              <a:latin typeface="Tahoma" panose="020B0604030504040204" pitchFamily="34" charset="0"/>
            </a:endParaRPr>
          </a:p>
          <a:p>
            <a:pPr algn="just" eaLnBrk="1" hangingPunct="1">
              <a:spcBef>
                <a:spcPct val="0"/>
              </a:spcBef>
              <a:buFontTx/>
              <a:buNone/>
            </a:pPr>
            <a:r>
              <a:rPr lang="en-US" altLang="en-US" sz="1800" b="0">
                <a:latin typeface="Tahoma" panose="020B0604030504040204" pitchFamily="34" charset="0"/>
              </a:rPr>
              <a:t>and also at the output layer,</a:t>
            </a:r>
          </a:p>
          <a:p>
            <a:pPr algn="just" eaLnBrk="1" hangingPunct="1">
              <a:spcBef>
                <a:spcPct val="0"/>
              </a:spcBef>
              <a:buFontTx/>
              <a:buNone/>
            </a:pPr>
            <a:endParaRPr lang="en-US" altLang="en-US" sz="1800" b="0" i="1">
              <a:latin typeface="Tahoma" panose="020B0604030504040204" pitchFamily="34" charset="0"/>
            </a:endParaRPr>
          </a:p>
          <a:p>
            <a:pPr algn="just" eaLnBrk="1" hangingPunct="1">
              <a:spcBef>
                <a:spcPct val="0"/>
              </a:spcBef>
              <a:buFontTx/>
              <a:buNone/>
            </a:pPr>
            <a:endParaRPr lang="en-US" altLang="en-US" sz="1800" b="0" i="1">
              <a:latin typeface="Tahoma" panose="020B0604030504040204" pitchFamily="34" charset="0"/>
            </a:endParaRPr>
          </a:p>
          <a:p>
            <a:pPr eaLnBrk="1" hangingPunct="1">
              <a:spcBef>
                <a:spcPct val="0"/>
              </a:spcBef>
              <a:buFontTx/>
              <a:buNone/>
            </a:pPr>
            <a:endParaRPr lang="en-US" altLang="en-US" sz="1800" b="0">
              <a:latin typeface="Tahoma" panose="020B0604030504040204" pitchFamily="34" charset="0"/>
            </a:endParaRPr>
          </a:p>
          <a:p>
            <a:pPr eaLnBrk="1" hangingPunct="1">
              <a:spcBef>
                <a:spcPct val="50000"/>
              </a:spcBef>
              <a:buFontTx/>
              <a:buNone/>
            </a:pPr>
            <a:endParaRPr lang="en-US" altLang="en-US" sz="1800" b="0">
              <a:latin typeface="Tahoma" panose="020B0604030504040204" pitchFamily="34" charset="0"/>
            </a:endParaRPr>
          </a:p>
          <a:p>
            <a:pPr eaLnBrk="1" hangingPunct="1">
              <a:spcBef>
                <a:spcPct val="0"/>
              </a:spcBef>
              <a:buFontTx/>
              <a:buNone/>
            </a:pPr>
            <a:endParaRPr lang="en-US" altLang="en-US" sz="1800" b="0">
              <a:latin typeface="Tahoma" panose="020B0604030504040204" pitchFamily="34" charset="0"/>
            </a:endParaRPr>
          </a:p>
          <a:p>
            <a:pPr eaLnBrk="1" hangingPunct="1">
              <a:spcBef>
                <a:spcPct val="0"/>
              </a:spcBef>
              <a:buFontTx/>
              <a:buNone/>
            </a:pPr>
            <a:endParaRPr lang="en-US" altLang="en-US" sz="1800" b="0">
              <a:latin typeface="Tahoma" panose="020B0604030504040204" pitchFamily="34" charset="0"/>
            </a:endParaRPr>
          </a:p>
          <a:p>
            <a:pPr eaLnBrk="1" hangingPunct="1">
              <a:spcBef>
                <a:spcPct val="0"/>
              </a:spcBef>
              <a:buFontTx/>
              <a:buNone/>
            </a:pPr>
            <a:endParaRPr lang="en-US" altLang="en-US" sz="1800" b="0">
              <a:latin typeface="Tahoma" panose="020B0604030504040204" pitchFamily="34" charset="0"/>
            </a:endParaRPr>
          </a:p>
          <a:p>
            <a:pPr eaLnBrk="1" hangingPunct="1">
              <a:spcBef>
                <a:spcPct val="0"/>
              </a:spcBef>
              <a:buFontTx/>
              <a:buNone/>
            </a:pPr>
            <a:endParaRPr lang="en-US" altLang="en-US" sz="1800" b="0">
              <a:latin typeface="Tahoma" panose="020B0604030504040204" pitchFamily="34" charset="0"/>
            </a:endParaRPr>
          </a:p>
          <a:p>
            <a:pPr eaLnBrk="1" hangingPunct="1">
              <a:spcBef>
                <a:spcPct val="0"/>
              </a:spcBef>
              <a:buFontTx/>
              <a:buNone/>
            </a:pPr>
            <a:endParaRPr lang="en-US" altLang="en-US" sz="1800" b="0">
              <a:latin typeface="Tahoma" panose="020B0604030504040204" pitchFamily="34" charset="0"/>
            </a:endParaRPr>
          </a:p>
          <a:p>
            <a:pPr eaLnBrk="1" hangingPunct="1">
              <a:spcBef>
                <a:spcPct val="0"/>
              </a:spcBef>
              <a:buFontTx/>
              <a:buNone/>
            </a:pPr>
            <a:endParaRPr lang="en-US" altLang="en-US" sz="1800" b="0">
              <a:latin typeface="Tahoma" panose="020B0604030504040204" pitchFamily="34" charset="0"/>
            </a:endParaRPr>
          </a:p>
        </p:txBody>
      </p:sp>
      <p:graphicFrame>
        <p:nvGraphicFramePr>
          <p:cNvPr id="87047" name="Object 8"/>
          <p:cNvGraphicFramePr>
            <a:graphicFrameLocks noChangeAspect="1"/>
          </p:cNvGraphicFramePr>
          <p:nvPr/>
        </p:nvGraphicFramePr>
        <p:xfrm>
          <a:off x="5143500" y="3886200"/>
          <a:ext cx="3086100" cy="1431925"/>
        </p:xfrm>
        <a:graphic>
          <a:graphicData uri="http://schemas.openxmlformats.org/presentationml/2006/ole">
            <mc:AlternateContent xmlns:mc="http://schemas.openxmlformats.org/markup-compatibility/2006">
              <mc:Choice xmlns:v="urn:schemas-microsoft-com:vml" Requires="v">
                <p:oleObj spid="_x0000_s87056" name="Equation" r:id="rId6" imgW="1066800" imgH="812800" progId="Equation.3">
                  <p:embed/>
                </p:oleObj>
              </mc:Choice>
              <mc:Fallback>
                <p:oleObj name="Equation" r:id="rId6" imgW="1066800" imgH="8128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3500" y="3886200"/>
                        <a:ext cx="30861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8" name="Text Box 9"/>
          <p:cNvSpPr txBox="1">
            <a:spLocks noChangeArrowheads="1"/>
          </p:cNvSpPr>
          <p:nvPr/>
        </p:nvSpPr>
        <p:spPr bwMode="auto">
          <a:xfrm>
            <a:off x="5103813" y="3657600"/>
            <a:ext cx="19954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latin typeface="Tahoma" panose="020B0604030504040204" pitchFamily="34" charset="0"/>
              </a:rPr>
              <a:t>Sigmoid function:</a:t>
            </a:r>
          </a:p>
        </p:txBody>
      </p:sp>
      <p:graphicFrame>
        <p:nvGraphicFramePr>
          <p:cNvPr id="87049" name="Object 11"/>
          <p:cNvGraphicFramePr>
            <a:graphicFrameLocks noChangeAspect="1"/>
          </p:cNvGraphicFramePr>
          <p:nvPr/>
        </p:nvGraphicFramePr>
        <p:xfrm>
          <a:off x="381000" y="3348038"/>
          <a:ext cx="3733800" cy="944562"/>
        </p:xfrm>
        <a:graphic>
          <a:graphicData uri="http://schemas.openxmlformats.org/presentationml/2006/ole">
            <mc:AlternateContent xmlns:mc="http://schemas.openxmlformats.org/markup-compatibility/2006">
              <mc:Choice xmlns:v="urn:schemas-microsoft-com:vml" Requires="v">
                <p:oleObj spid="_x0000_s87057" name="Equation" r:id="rId8" imgW="1689100" imgH="457200" progId="Equation.3">
                  <p:embed/>
                </p:oleObj>
              </mc:Choice>
              <mc:Fallback>
                <p:oleObj name="Equation" r:id="rId8" imgW="1689100" imgH="4572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3348038"/>
                        <a:ext cx="3733800"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0" name="Object 12"/>
          <p:cNvGraphicFramePr>
            <a:graphicFrameLocks noChangeAspect="1"/>
          </p:cNvGraphicFramePr>
          <p:nvPr/>
        </p:nvGraphicFramePr>
        <p:xfrm>
          <a:off x="406400" y="5418138"/>
          <a:ext cx="4013200" cy="919162"/>
        </p:xfrm>
        <a:graphic>
          <a:graphicData uri="http://schemas.openxmlformats.org/presentationml/2006/ole">
            <mc:AlternateContent xmlns:mc="http://schemas.openxmlformats.org/markup-compatibility/2006">
              <mc:Choice xmlns:v="urn:schemas-microsoft-com:vml" Requires="v">
                <p:oleObj spid="_x0000_s87058" name="Equation" r:id="rId10" imgW="1752600" imgH="482600" progId="Equation.3">
                  <p:embed/>
                </p:oleObj>
              </mc:Choice>
              <mc:Fallback>
                <p:oleObj name="Equation" r:id="rId10" imgW="1752600" imgH="4826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400" y="5418138"/>
                        <a:ext cx="4013200"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a:extLst>
              <a:ext uri="{FF2B5EF4-FFF2-40B4-BE49-F238E27FC236}">
                <a16:creationId xmlns:a16="http://schemas.microsoft.com/office/drawing/2014/main" id="{00704BDA-528A-4998-AD55-3C3DB78685CD}"/>
              </a:ext>
            </a:extLst>
          </p:cNvPr>
          <p:cNvSpPr>
            <a:spLocks noGrp="1"/>
          </p:cNvSpPr>
          <p:nvPr>
            <p:ph type="ftr" sz="quarter" idx="11"/>
          </p:nvPr>
        </p:nvSpPr>
        <p:spPr/>
        <p:txBody>
          <a:bodyPr/>
          <a:lstStyle/>
          <a:p>
            <a:pPr>
              <a:defRPr/>
            </a:pPr>
            <a:r>
              <a:rPr lang="en-US" altLang="en-US"/>
              <a:t>Dr. M. S. Uddin, CSE Dept, JU</a:t>
            </a:r>
          </a:p>
        </p:txBody>
      </p:sp>
      <p:sp>
        <p:nvSpPr>
          <p:cNvPr id="13" name="Slide Number Placeholder 4">
            <a:extLst>
              <a:ext uri="{FF2B5EF4-FFF2-40B4-BE49-F238E27FC236}">
                <a16:creationId xmlns:a16="http://schemas.microsoft.com/office/drawing/2014/main" id="{94F07B93-9CFA-4E05-9F81-6752F1CEFA99}"/>
              </a:ext>
            </a:extLst>
          </p:cNvPr>
          <p:cNvSpPr>
            <a:spLocks noGrp="1"/>
          </p:cNvSpPr>
          <p:nvPr>
            <p:ph type="sldNum" sz="quarter" idx="12"/>
          </p:nvPr>
        </p:nvSpPr>
        <p:spPr/>
        <p:txBody>
          <a:bodyPr/>
          <a:lstStyle/>
          <a:p>
            <a:pPr>
              <a:defRPr/>
            </a:pPr>
            <a:fld id="{B84F3377-1855-41C9-B012-7A1D098383A0}" type="slidenum">
              <a:rPr lang="en-US" altLang="en-US"/>
              <a:pPr>
                <a:defRPr/>
              </a:pPr>
              <a:t>44</a:t>
            </a:fld>
            <a:endParaRPr lang="en-US" altLang="en-US"/>
          </a:p>
        </p:txBody>
      </p:sp>
      <p:graphicFrame>
        <p:nvGraphicFramePr>
          <p:cNvPr id="89092"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89105"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3" name="Rectangle 3"/>
          <p:cNvSpPr>
            <a:spLocks noGrp="1" noChangeArrowheads="1"/>
          </p:cNvSpPr>
          <p:nvPr>
            <p:ph type="title"/>
          </p:nvPr>
        </p:nvSpPr>
        <p:spPr>
          <a:xfrm>
            <a:off x="1066800" y="228600"/>
            <a:ext cx="7620000" cy="762000"/>
          </a:xfrm>
          <a:noFill/>
        </p:spPr>
        <p:txBody>
          <a:bodyPr/>
          <a:lstStyle/>
          <a:p>
            <a:pPr eaLnBrk="1" hangingPunct="1"/>
            <a:r>
              <a:rPr lang="en-GB" altLang="en-US" sz="3600" b="1" smtClean="0">
                <a:solidFill>
                  <a:srgbClr val="FD1B03"/>
                </a:solidFill>
                <a:latin typeface="Tahoma" panose="020B0604030504040204" pitchFamily="34" charset="0"/>
                <a:cs typeface="Times New Roman" panose="02020603050405020304" pitchFamily="18" charset="0"/>
              </a:rPr>
              <a:t> </a:t>
            </a:r>
            <a:r>
              <a:rPr lang="en-GB" altLang="en-US" sz="3200" b="1" smtClean="0">
                <a:solidFill>
                  <a:srgbClr val="FD1B03"/>
                </a:solidFill>
                <a:latin typeface="Tahoma" panose="020B0604030504040204" pitchFamily="34" charset="0"/>
                <a:cs typeface="Times New Roman" panose="02020603050405020304" pitchFamily="18" charset="0"/>
              </a:rPr>
              <a:t>Back-propagation Algorithm</a:t>
            </a:r>
            <a:endParaRPr lang="en-GB" altLang="en-US" sz="3200" smtClean="0">
              <a:solidFill>
                <a:srgbClr val="FD1B03"/>
              </a:solidFill>
              <a:latin typeface="Tahoma" panose="020B0604030504040204" pitchFamily="34" charset="0"/>
            </a:endParaRPr>
          </a:p>
        </p:txBody>
      </p:sp>
      <p:sp>
        <p:nvSpPr>
          <p:cNvPr id="89094" name="Rectangle 40"/>
          <p:cNvSpPr>
            <a:spLocks noChangeArrowheads="1"/>
          </p:cNvSpPr>
          <p:nvPr/>
        </p:nvSpPr>
        <p:spPr bwMode="auto">
          <a:xfrm>
            <a:off x="381000" y="1143000"/>
            <a:ext cx="830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0">
                <a:latin typeface="Tahoma" panose="020B0604030504040204" pitchFamily="34" charset="0"/>
              </a:rPr>
              <a:t>Step 3: Back-propagation step, Compute error signals at the output and the hidden layers,</a:t>
            </a:r>
          </a:p>
        </p:txBody>
      </p:sp>
      <p:graphicFrame>
        <p:nvGraphicFramePr>
          <p:cNvPr id="89095" name="Object 44"/>
          <p:cNvGraphicFramePr>
            <a:graphicFrameLocks noChangeAspect="1"/>
          </p:cNvGraphicFramePr>
          <p:nvPr/>
        </p:nvGraphicFramePr>
        <p:xfrm>
          <a:off x="914400" y="1981200"/>
          <a:ext cx="4724400" cy="1676400"/>
        </p:xfrm>
        <a:graphic>
          <a:graphicData uri="http://schemas.openxmlformats.org/presentationml/2006/ole">
            <mc:AlternateContent xmlns:mc="http://schemas.openxmlformats.org/markup-compatibility/2006">
              <mc:Choice xmlns:v="urn:schemas-microsoft-com:vml" Requires="v">
                <p:oleObj spid="_x0000_s89106" name="Equation" r:id="rId6" imgW="2489200" imgH="901700" progId="Equation.3">
                  <p:embed/>
                </p:oleObj>
              </mc:Choice>
              <mc:Fallback>
                <p:oleObj name="Equation" r:id="rId6" imgW="2489200" imgH="901700" progId="Equation.3">
                  <p:embed/>
                  <p:pic>
                    <p:nvPicPr>
                      <p:cNvPr id="0" name="Object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1981200"/>
                        <a:ext cx="47244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9096" name="Group 47"/>
          <p:cNvGrpSpPr>
            <a:grpSpLocks/>
          </p:cNvGrpSpPr>
          <p:nvPr/>
        </p:nvGrpSpPr>
        <p:grpSpPr bwMode="auto">
          <a:xfrm>
            <a:off x="914400" y="4495800"/>
            <a:ext cx="3624263" cy="1066800"/>
            <a:chOff x="1920" y="2304"/>
            <a:chExt cx="2283" cy="672"/>
          </a:xfrm>
        </p:grpSpPr>
        <p:graphicFrame>
          <p:nvGraphicFramePr>
            <p:cNvPr id="89099" name="Object 45"/>
            <p:cNvGraphicFramePr>
              <a:graphicFrameLocks noChangeAspect="1"/>
            </p:cNvGraphicFramePr>
            <p:nvPr/>
          </p:nvGraphicFramePr>
          <p:xfrm>
            <a:off x="1920" y="2304"/>
            <a:ext cx="2283" cy="336"/>
          </p:xfrm>
          <a:graphic>
            <a:graphicData uri="http://schemas.openxmlformats.org/presentationml/2006/ole">
              <mc:AlternateContent xmlns:mc="http://schemas.openxmlformats.org/markup-compatibility/2006">
                <mc:Choice xmlns:v="urn:schemas-microsoft-com:vml" Requires="v">
                  <p:oleObj spid="_x0000_s89107" name="Equation" r:id="rId8" imgW="2146300" imgH="241300" progId="Equation.3">
                    <p:embed/>
                  </p:oleObj>
                </mc:Choice>
                <mc:Fallback>
                  <p:oleObj name="Equation" r:id="rId8" imgW="2146300" imgH="241300" progId="Equation.3">
                    <p:embed/>
                    <p:pic>
                      <p:nvPicPr>
                        <p:cNvPr id="0" name="Object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0" y="2304"/>
                          <a:ext cx="228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0" name="Object 46"/>
            <p:cNvGraphicFramePr>
              <a:graphicFrameLocks noChangeAspect="1"/>
            </p:cNvGraphicFramePr>
            <p:nvPr/>
          </p:nvGraphicFramePr>
          <p:xfrm>
            <a:off x="1920" y="2640"/>
            <a:ext cx="2175" cy="336"/>
          </p:xfrm>
          <a:graphic>
            <a:graphicData uri="http://schemas.openxmlformats.org/presentationml/2006/ole">
              <mc:AlternateContent xmlns:mc="http://schemas.openxmlformats.org/markup-compatibility/2006">
                <mc:Choice xmlns:v="urn:schemas-microsoft-com:vml" Requires="v">
                  <p:oleObj spid="_x0000_s89108" name="Equation" r:id="rId10" imgW="2044700" imgH="241300" progId="Equation.3">
                    <p:embed/>
                  </p:oleObj>
                </mc:Choice>
                <mc:Fallback>
                  <p:oleObj name="Equation" r:id="rId10" imgW="2044700" imgH="241300" progId="Equation.3">
                    <p:embed/>
                    <p:pic>
                      <p:nvPicPr>
                        <p:cNvPr id="0" name="Object 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0" y="2640"/>
                          <a:ext cx="2175"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9097" name="Rectangle 48"/>
          <p:cNvSpPr>
            <a:spLocks noChangeArrowheads="1"/>
          </p:cNvSpPr>
          <p:nvPr/>
        </p:nvSpPr>
        <p:spPr bwMode="auto">
          <a:xfrm>
            <a:off x="457200" y="38100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b="0">
                <a:latin typeface="Tahoma" panose="020B0604030504040204" pitchFamily="34" charset="0"/>
              </a:rPr>
              <a:t>Step 4: Update the weights. By the following MSE algorithm:</a:t>
            </a:r>
          </a:p>
        </p:txBody>
      </p:sp>
      <p:sp>
        <p:nvSpPr>
          <p:cNvPr id="89098" name="Rectangle 49"/>
          <p:cNvSpPr>
            <a:spLocks noChangeArrowheads="1"/>
          </p:cNvSpPr>
          <p:nvPr/>
        </p:nvSpPr>
        <p:spPr bwMode="auto">
          <a:xfrm>
            <a:off x="381000" y="5715000"/>
            <a:ext cx="790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0">
                <a:latin typeface="Tahoma" panose="020B0604030504040204" pitchFamily="34" charset="0"/>
              </a:rPr>
              <a:t>Step 5: Repeat steps 2 and 4 until the weights cease to change significantly.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F587653E-A469-4929-9476-E9FA92D59A5C}"/>
              </a:ext>
            </a:extLst>
          </p:cNvPr>
          <p:cNvSpPr>
            <a:spLocks noGrp="1"/>
          </p:cNvSpPr>
          <p:nvPr>
            <p:ph type="ftr" sz="quarter" idx="11"/>
          </p:nvPr>
        </p:nvSpPr>
        <p:spPr/>
        <p:txBody>
          <a:bodyPr/>
          <a:lstStyle/>
          <a:p>
            <a:pPr>
              <a:defRPr/>
            </a:pPr>
            <a:r>
              <a:rPr lang="en-US"/>
              <a:t>Dr. M. S. Uddin, CSE Dept, JU</a:t>
            </a:r>
          </a:p>
        </p:txBody>
      </p:sp>
      <p:sp>
        <p:nvSpPr>
          <p:cNvPr id="91139"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952F32-F12D-4C83-BB4E-EB0A3A1E670E}" type="slidenum">
              <a:rPr lang="en-US" altLang="en-US" sz="1400" smtClean="0"/>
              <a:pPr>
                <a:spcBef>
                  <a:spcPct val="0"/>
                </a:spcBef>
                <a:buFontTx/>
                <a:buNone/>
              </a:pPr>
              <a:t>45</a:t>
            </a:fld>
            <a:endParaRPr lang="en-US" altLang="en-US" sz="1400" smtClean="0"/>
          </a:p>
        </p:txBody>
      </p:sp>
      <p:graphicFrame>
        <p:nvGraphicFramePr>
          <p:cNvPr id="91140"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91146"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1" name="Text Box 3"/>
          <p:cNvSpPr txBox="1">
            <a:spLocks noChangeArrowheads="1"/>
          </p:cNvSpPr>
          <p:nvPr/>
        </p:nvSpPr>
        <p:spPr bwMode="auto">
          <a:xfrm>
            <a:off x="6324600" y="1447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GB" altLang="en-US" sz="2400" b="0"/>
          </a:p>
        </p:txBody>
      </p:sp>
      <p:sp>
        <p:nvSpPr>
          <p:cNvPr id="91142" name="Text Box 4"/>
          <p:cNvSpPr txBox="1">
            <a:spLocks noChangeArrowheads="1"/>
          </p:cNvSpPr>
          <p:nvPr/>
        </p:nvSpPr>
        <p:spPr bwMode="auto">
          <a:xfrm>
            <a:off x="914400" y="32766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GB" altLang="en-US" sz="2400" b="0"/>
          </a:p>
        </p:txBody>
      </p:sp>
      <p:sp>
        <p:nvSpPr>
          <p:cNvPr id="91143" name="Rectangle 5"/>
          <p:cNvSpPr>
            <a:spLocks noGrp="1" noChangeArrowheads="1"/>
          </p:cNvSpPr>
          <p:nvPr>
            <p:ph type="title"/>
          </p:nvPr>
        </p:nvSpPr>
        <p:spPr>
          <a:xfrm>
            <a:off x="1066800" y="381000"/>
            <a:ext cx="7620000" cy="381000"/>
          </a:xfrm>
        </p:spPr>
        <p:txBody>
          <a:bodyPr/>
          <a:lstStyle/>
          <a:p>
            <a:pPr eaLnBrk="1" hangingPunct="1"/>
            <a:r>
              <a:rPr lang="en-GB" altLang="en-US" smtClean="0"/>
              <a:t>Hebbian Learning</a:t>
            </a:r>
          </a:p>
        </p:txBody>
      </p:sp>
      <p:sp>
        <p:nvSpPr>
          <p:cNvPr id="91144" name="Rectangle 6"/>
          <p:cNvSpPr>
            <a:spLocks noChangeArrowheads="1"/>
          </p:cNvSpPr>
          <p:nvPr/>
        </p:nvSpPr>
        <p:spPr bwMode="auto">
          <a:xfrm>
            <a:off x="990600" y="1143000"/>
            <a:ext cx="746760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tabLst>
                <a:tab pos="685800" algn="l"/>
                <a:tab pos="914400" algn="l"/>
              </a:tabLst>
              <a:defRPr sz="3200">
                <a:solidFill>
                  <a:schemeClr val="tx1"/>
                </a:solidFill>
                <a:latin typeface="Times New Roman" panose="02020603050405020304" pitchFamily="18" charset="0"/>
              </a:defRPr>
            </a:lvl1pPr>
            <a:lvl2pPr marL="742950" indent="-285750">
              <a:spcBef>
                <a:spcPct val="20000"/>
              </a:spcBef>
              <a:buChar char="–"/>
              <a:tabLst>
                <a:tab pos="685800" algn="l"/>
                <a:tab pos="914400" algn="l"/>
              </a:tabLst>
              <a:defRPr sz="2800">
                <a:solidFill>
                  <a:schemeClr val="tx1"/>
                </a:solidFill>
                <a:latin typeface="Times New Roman" panose="02020603050405020304" pitchFamily="18" charset="0"/>
              </a:defRPr>
            </a:lvl2pPr>
            <a:lvl3pPr marL="1143000" indent="-228600">
              <a:spcBef>
                <a:spcPct val="20000"/>
              </a:spcBef>
              <a:buChar char="•"/>
              <a:tabLst>
                <a:tab pos="685800" algn="l"/>
                <a:tab pos="914400" algn="l"/>
              </a:tabLst>
              <a:defRPr sz="2400">
                <a:solidFill>
                  <a:schemeClr val="tx1"/>
                </a:solidFill>
                <a:latin typeface="Times New Roman" panose="02020603050405020304" pitchFamily="18" charset="0"/>
              </a:defRPr>
            </a:lvl3pPr>
            <a:lvl4pPr marL="1600200" indent="-228600">
              <a:spcBef>
                <a:spcPct val="20000"/>
              </a:spcBef>
              <a:buChar char="–"/>
              <a:tabLst>
                <a:tab pos="685800" algn="l"/>
                <a:tab pos="914400" algn="l"/>
              </a:tabLst>
              <a:defRPr sz="2000">
                <a:solidFill>
                  <a:schemeClr val="tx1"/>
                </a:solidFill>
                <a:latin typeface="Times New Roman" panose="02020603050405020304" pitchFamily="18" charset="0"/>
              </a:defRPr>
            </a:lvl4pPr>
            <a:lvl5pPr marL="2057400" indent="-228600">
              <a:spcBef>
                <a:spcPct val="20000"/>
              </a:spcBef>
              <a:buChar char="»"/>
              <a:tabLst>
                <a:tab pos="685800" algn="l"/>
                <a:tab pos="914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85800" algn="l"/>
                <a:tab pos="914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85800" algn="l"/>
                <a:tab pos="914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85800" algn="l"/>
                <a:tab pos="914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85800" algn="l"/>
                <a:tab pos="914400"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0">
                <a:latin typeface="Palatino" pitchFamily="18" charset="0"/>
                <a:cs typeface="Times New Roman" panose="02020603050405020304" pitchFamily="18" charset="0"/>
              </a:rPr>
              <a:t>DONALD HEBB, a Canadian psychologist, was interested in investigating </a:t>
            </a:r>
            <a:r>
              <a:rPr lang="en-US" altLang="en-US" sz="2400">
                <a:latin typeface="Palatino" pitchFamily="18" charset="0"/>
                <a:cs typeface="Times New Roman" panose="02020603050405020304" pitchFamily="18" charset="0"/>
              </a:rPr>
              <a:t>PLAUSIBLE MECHANISMS FOR LEARNING AT THE CELLULAR LEVELS IN THE BRAIN</a:t>
            </a:r>
            <a:r>
              <a:rPr lang="en-US" altLang="en-US" sz="2400" b="0">
                <a:latin typeface="Palatino" pitchFamily="18" charset="0"/>
                <a:cs typeface="Times New Roman" panose="02020603050405020304" pitchFamily="18" charset="0"/>
              </a:rPr>
              <a:t>.  (Donald Hebb's (</a:t>
            </a:r>
            <a:r>
              <a:rPr lang="en-US" altLang="en-US" sz="2400">
                <a:latin typeface="Palatino" pitchFamily="18" charset="0"/>
                <a:cs typeface="Times New Roman" panose="02020603050405020304" pitchFamily="18" charset="0"/>
              </a:rPr>
              <a:t>1949</a:t>
            </a:r>
            <a:r>
              <a:rPr lang="en-US" altLang="en-US" sz="2400" b="0">
                <a:latin typeface="Palatino" pitchFamily="18" charset="0"/>
                <a:cs typeface="Times New Roman" panose="02020603050405020304" pitchFamily="18" charset="0"/>
              </a:rPr>
              <a:t>) The Organisation of Behaviour. New York: Wiley</a:t>
            </a:r>
            <a:r>
              <a:rPr lang="en-US" altLang="en-US" b="0">
                <a:latin typeface="Palatino" pitchFamily="18" charset="0"/>
                <a:cs typeface="Times New Roman" panose="02020603050405020304" pitchFamily="18" charset="0"/>
              </a:rPr>
              <a:t>).</a:t>
            </a:r>
          </a:p>
          <a:p>
            <a:pPr eaLnBrk="1" hangingPunct="1">
              <a:spcBef>
                <a:spcPct val="0"/>
              </a:spcBef>
              <a:buFontTx/>
              <a:buNone/>
            </a:pPr>
            <a:endParaRPr lang="en-US" altLang="en-US" b="0">
              <a:latin typeface="Palatino" pitchFamily="18" charset="0"/>
              <a:cs typeface="Times New Roman" panose="02020603050405020304" pitchFamily="18" charset="0"/>
            </a:endParaRPr>
          </a:p>
          <a:p>
            <a:pPr eaLnBrk="1" hangingPunct="1">
              <a:spcBef>
                <a:spcPct val="0"/>
              </a:spcBef>
              <a:buFontTx/>
              <a:buNone/>
            </a:pPr>
            <a:r>
              <a:rPr lang="en-US" altLang="en-US" sz="2400">
                <a:solidFill>
                  <a:srgbClr val="AA3F22"/>
                </a:solidFill>
                <a:cs typeface="Times New Roman" panose="02020603050405020304" pitchFamily="18" charset="0"/>
              </a:rPr>
              <a:t>HEBB’s POSTULATE</a:t>
            </a:r>
            <a:r>
              <a:rPr lang="en-US" altLang="en-US" sz="2400">
                <a:cs typeface="Times New Roman" panose="02020603050405020304" pitchFamily="18" charset="0"/>
              </a:rPr>
              <a:t>: When an axon of cell A is near enough to excite a cell B and repeatedly or persistently takes part in firing it, some growth process or metabolic changes take place in one or both cells such that A's efficiency as one of the cells firing B, is increased.</a:t>
            </a:r>
            <a:endParaRPr lang="en-US" altLang="en-US" sz="4800" b="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a:extLst>
              <a:ext uri="{FF2B5EF4-FFF2-40B4-BE49-F238E27FC236}">
                <a16:creationId xmlns:a16="http://schemas.microsoft.com/office/drawing/2014/main" id="{D2A72980-974B-477D-A74E-05E64F044084}"/>
              </a:ext>
            </a:extLst>
          </p:cNvPr>
          <p:cNvSpPr>
            <a:spLocks noGrp="1"/>
          </p:cNvSpPr>
          <p:nvPr>
            <p:ph type="ftr" sz="quarter" idx="11"/>
          </p:nvPr>
        </p:nvSpPr>
        <p:spPr/>
        <p:txBody>
          <a:bodyPr/>
          <a:lstStyle/>
          <a:p>
            <a:pPr>
              <a:defRPr/>
            </a:pPr>
            <a:r>
              <a:rPr lang="en-US"/>
              <a:t>Dr. M. S. Uddin, CSE Dept, JU</a:t>
            </a:r>
          </a:p>
        </p:txBody>
      </p:sp>
      <p:sp>
        <p:nvSpPr>
          <p:cNvPr id="93187"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5EE511A-3754-496E-B0DD-B3DA7700AC44}" type="slidenum">
              <a:rPr lang="en-US" altLang="en-US" sz="1400" smtClean="0"/>
              <a:pPr>
                <a:spcBef>
                  <a:spcPct val="0"/>
                </a:spcBef>
                <a:buFontTx/>
                <a:buNone/>
              </a:pPr>
              <a:t>46</a:t>
            </a:fld>
            <a:endParaRPr lang="en-US" altLang="en-US" sz="1400" smtClean="0"/>
          </a:p>
        </p:txBody>
      </p:sp>
      <p:graphicFrame>
        <p:nvGraphicFramePr>
          <p:cNvPr id="93188"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93197"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89" name="Text Box 3"/>
          <p:cNvSpPr txBox="1">
            <a:spLocks noChangeArrowheads="1"/>
          </p:cNvSpPr>
          <p:nvPr/>
        </p:nvSpPr>
        <p:spPr bwMode="auto">
          <a:xfrm>
            <a:off x="6324600" y="1447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GB" altLang="en-US" sz="2400" b="0"/>
          </a:p>
        </p:txBody>
      </p:sp>
      <p:sp>
        <p:nvSpPr>
          <p:cNvPr id="93190" name="Text Box 4"/>
          <p:cNvSpPr txBox="1">
            <a:spLocks noChangeArrowheads="1"/>
          </p:cNvSpPr>
          <p:nvPr/>
        </p:nvSpPr>
        <p:spPr bwMode="auto">
          <a:xfrm>
            <a:off x="914400" y="32766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GB" altLang="en-US" sz="2400" b="0"/>
          </a:p>
        </p:txBody>
      </p:sp>
      <p:sp>
        <p:nvSpPr>
          <p:cNvPr id="93191" name="Rectangle 5"/>
          <p:cNvSpPr>
            <a:spLocks noGrp="1" noChangeArrowheads="1"/>
          </p:cNvSpPr>
          <p:nvPr>
            <p:ph type="title"/>
          </p:nvPr>
        </p:nvSpPr>
        <p:spPr/>
        <p:txBody>
          <a:bodyPr/>
          <a:lstStyle/>
          <a:p>
            <a:pPr eaLnBrk="1" hangingPunct="1"/>
            <a:r>
              <a:rPr lang="en-GB" altLang="en-US" smtClean="0"/>
              <a:t>Hebbian Learning</a:t>
            </a:r>
          </a:p>
        </p:txBody>
      </p:sp>
      <p:grpSp>
        <p:nvGrpSpPr>
          <p:cNvPr id="93192" name="Group 6"/>
          <p:cNvGrpSpPr>
            <a:grpSpLocks/>
          </p:cNvGrpSpPr>
          <p:nvPr/>
        </p:nvGrpSpPr>
        <p:grpSpPr bwMode="auto">
          <a:xfrm>
            <a:off x="1143000" y="1905000"/>
            <a:ext cx="7162800" cy="2743200"/>
            <a:chOff x="0" y="556"/>
            <a:chExt cx="2944" cy="958"/>
          </a:xfrm>
        </p:grpSpPr>
        <p:sp>
          <p:nvSpPr>
            <p:cNvPr id="93194" name="Rectangle 7"/>
            <p:cNvSpPr>
              <a:spLocks noChangeArrowheads="1"/>
            </p:cNvSpPr>
            <p:nvPr/>
          </p:nvSpPr>
          <p:spPr bwMode="auto">
            <a:xfrm>
              <a:off x="32" y="556"/>
              <a:ext cx="2880"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685800" algn="l"/>
                  <a:tab pos="914400" algn="l"/>
                </a:tabLst>
                <a:defRPr sz="3200">
                  <a:solidFill>
                    <a:schemeClr val="tx1"/>
                  </a:solidFill>
                  <a:latin typeface="Times New Roman" panose="02020603050405020304" pitchFamily="18" charset="0"/>
                </a:defRPr>
              </a:lvl1pPr>
              <a:lvl2pPr marL="742950" indent="-285750">
                <a:spcBef>
                  <a:spcPct val="20000"/>
                </a:spcBef>
                <a:buChar char="–"/>
                <a:tabLst>
                  <a:tab pos="685800" algn="l"/>
                  <a:tab pos="914400" algn="l"/>
                </a:tabLst>
                <a:defRPr sz="2800">
                  <a:solidFill>
                    <a:schemeClr val="tx1"/>
                  </a:solidFill>
                  <a:latin typeface="Times New Roman" panose="02020603050405020304" pitchFamily="18" charset="0"/>
                </a:defRPr>
              </a:lvl2pPr>
              <a:lvl3pPr marL="1143000" indent="-228600">
                <a:spcBef>
                  <a:spcPct val="20000"/>
                </a:spcBef>
                <a:buChar char="•"/>
                <a:tabLst>
                  <a:tab pos="685800" algn="l"/>
                  <a:tab pos="914400" algn="l"/>
                </a:tabLst>
                <a:defRPr sz="2400">
                  <a:solidFill>
                    <a:schemeClr val="tx1"/>
                  </a:solidFill>
                  <a:latin typeface="Times New Roman" panose="02020603050405020304" pitchFamily="18" charset="0"/>
                </a:defRPr>
              </a:lvl3pPr>
              <a:lvl4pPr marL="1600200" indent="-228600">
                <a:spcBef>
                  <a:spcPct val="20000"/>
                </a:spcBef>
                <a:buChar char="–"/>
                <a:tabLst>
                  <a:tab pos="685800" algn="l"/>
                  <a:tab pos="914400" algn="l"/>
                </a:tabLst>
                <a:defRPr sz="2000">
                  <a:solidFill>
                    <a:schemeClr val="tx1"/>
                  </a:solidFill>
                  <a:latin typeface="Times New Roman" panose="02020603050405020304" pitchFamily="18" charset="0"/>
                </a:defRPr>
              </a:lvl4pPr>
              <a:lvl5pPr marL="2057400" indent="-228600">
                <a:spcBef>
                  <a:spcPct val="20000"/>
                </a:spcBef>
                <a:buChar char="»"/>
                <a:tabLst>
                  <a:tab pos="685800" algn="l"/>
                  <a:tab pos="914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85800" algn="l"/>
                  <a:tab pos="914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85800" algn="l"/>
                  <a:tab pos="914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85800" algn="l"/>
                  <a:tab pos="914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85800" algn="l"/>
                  <a:tab pos="914400" algn="l"/>
                </a:tabLst>
                <a:defRPr sz="2000">
                  <a:solidFill>
                    <a:schemeClr val="tx1"/>
                  </a:solidFill>
                  <a:latin typeface="Times New Roman" panose="02020603050405020304" pitchFamily="18" charset="0"/>
                </a:defRPr>
              </a:lvl9pPr>
            </a:lstStyle>
            <a:p>
              <a:pPr>
                <a:spcBef>
                  <a:spcPct val="0"/>
                </a:spcBef>
                <a:buFontTx/>
                <a:buNone/>
              </a:pPr>
              <a:r>
                <a:rPr lang="en-US" altLang="en-US" sz="2800" u="sng">
                  <a:solidFill>
                    <a:srgbClr val="AA3F22"/>
                  </a:solidFill>
                  <a:cs typeface="Times New Roman" panose="02020603050405020304" pitchFamily="18" charset="0"/>
                </a:rPr>
                <a:t>Hebbian Learning laws</a:t>
              </a:r>
              <a:r>
                <a:rPr lang="en-US" altLang="en-US" sz="2800" b="0">
                  <a:cs typeface="Times New Roman" panose="02020603050405020304" pitchFamily="18" charset="0"/>
                </a:rPr>
                <a:t> Cause weight changes  in response to events within a processing element that happen simultaneously.  The learning laws in this category are characterized by their completely local - both in space and in time-character.</a:t>
              </a:r>
              <a:endParaRPr lang="en-US" altLang="en-US" sz="8000" b="0"/>
            </a:p>
          </p:txBody>
        </p:sp>
        <p:sp>
          <p:nvSpPr>
            <p:cNvPr id="93195" name="Rectangle 8"/>
            <p:cNvSpPr>
              <a:spLocks noChangeArrowheads="1"/>
            </p:cNvSpPr>
            <p:nvPr/>
          </p:nvSpPr>
          <p:spPr bwMode="auto">
            <a:xfrm>
              <a:off x="0" y="556"/>
              <a:ext cx="2944" cy="958"/>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sp>
        <p:nvSpPr>
          <p:cNvPr id="93193" name="Rectangle 9"/>
          <p:cNvSpPr>
            <a:spLocks noChangeArrowheads="1"/>
          </p:cNvSpPr>
          <p:nvPr/>
        </p:nvSpPr>
        <p:spPr bwMode="auto">
          <a:xfrm>
            <a:off x="0" y="4295775"/>
            <a:ext cx="91440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tabLst>
                <a:tab pos="685800" algn="l"/>
                <a:tab pos="914400" algn="l"/>
                <a:tab pos="2743200" algn="l"/>
              </a:tabLst>
              <a:defRPr sz="3200">
                <a:solidFill>
                  <a:schemeClr val="tx1"/>
                </a:solidFill>
                <a:latin typeface="Times New Roman" panose="02020603050405020304" pitchFamily="18" charset="0"/>
              </a:defRPr>
            </a:lvl1pPr>
            <a:lvl2pPr marL="742950" indent="-285750">
              <a:spcBef>
                <a:spcPct val="20000"/>
              </a:spcBef>
              <a:buChar char="–"/>
              <a:tabLst>
                <a:tab pos="685800" algn="l"/>
                <a:tab pos="914400" algn="l"/>
                <a:tab pos="2743200" algn="l"/>
              </a:tabLst>
              <a:defRPr sz="2800">
                <a:solidFill>
                  <a:schemeClr val="tx1"/>
                </a:solidFill>
                <a:latin typeface="Times New Roman" panose="02020603050405020304" pitchFamily="18" charset="0"/>
              </a:defRPr>
            </a:lvl2pPr>
            <a:lvl3pPr marL="1143000" indent="-228600">
              <a:spcBef>
                <a:spcPct val="20000"/>
              </a:spcBef>
              <a:buChar char="•"/>
              <a:tabLst>
                <a:tab pos="685800" algn="l"/>
                <a:tab pos="914400" algn="l"/>
                <a:tab pos="2743200" algn="l"/>
              </a:tabLst>
              <a:defRPr sz="2400">
                <a:solidFill>
                  <a:schemeClr val="tx1"/>
                </a:solidFill>
                <a:latin typeface="Times New Roman" panose="02020603050405020304" pitchFamily="18" charset="0"/>
              </a:defRPr>
            </a:lvl3pPr>
            <a:lvl4pPr marL="1600200" indent="-228600">
              <a:spcBef>
                <a:spcPct val="20000"/>
              </a:spcBef>
              <a:buChar char="–"/>
              <a:tabLst>
                <a:tab pos="685800" algn="l"/>
                <a:tab pos="914400" algn="l"/>
                <a:tab pos="2743200" algn="l"/>
              </a:tabLst>
              <a:defRPr sz="2000">
                <a:solidFill>
                  <a:schemeClr val="tx1"/>
                </a:solidFill>
                <a:latin typeface="Times New Roman" panose="02020603050405020304" pitchFamily="18" charset="0"/>
              </a:defRPr>
            </a:lvl4pPr>
            <a:lvl5pPr marL="2057400" indent="-228600">
              <a:spcBef>
                <a:spcPct val="20000"/>
              </a:spcBef>
              <a:buChar char="»"/>
              <a:tabLst>
                <a:tab pos="685800" algn="l"/>
                <a:tab pos="914400" algn="l"/>
                <a:tab pos="2743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b="0">
                <a:latin typeface="Palatino" pitchFamily="18" charset="0"/>
                <a:cs typeface="Times New Roman" panose="02020603050405020304" pitchFamily="18" charset="0"/>
              </a:rPr>
              <a:t> </a:t>
            </a:r>
          </a:p>
          <a:p>
            <a:pPr>
              <a:spcBef>
                <a:spcPct val="0"/>
              </a:spcBef>
              <a:buFontTx/>
              <a:buNone/>
            </a:pPr>
            <a:endParaRPr lang="en-US" altLang="en-US" sz="2400" b="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a:extLst>
              <a:ext uri="{FF2B5EF4-FFF2-40B4-BE49-F238E27FC236}">
                <a16:creationId xmlns:a16="http://schemas.microsoft.com/office/drawing/2014/main" id="{FF16C33D-4650-4D91-9D0E-51F4C9FEFCEF}"/>
              </a:ext>
            </a:extLst>
          </p:cNvPr>
          <p:cNvSpPr>
            <a:spLocks noGrp="1"/>
          </p:cNvSpPr>
          <p:nvPr>
            <p:ph type="ftr" sz="quarter" idx="11"/>
          </p:nvPr>
        </p:nvSpPr>
        <p:spPr/>
        <p:txBody>
          <a:bodyPr/>
          <a:lstStyle/>
          <a:p>
            <a:pPr>
              <a:defRPr/>
            </a:pPr>
            <a:r>
              <a:rPr lang="en-US"/>
              <a:t>Dr. M. S. Uddin, CSE Dept, JU</a:t>
            </a:r>
          </a:p>
        </p:txBody>
      </p:sp>
      <p:sp>
        <p:nvSpPr>
          <p:cNvPr id="95235"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16DC547-BBAA-4794-9072-0D78AED0B323}" type="slidenum">
              <a:rPr lang="en-US" altLang="en-US" sz="1400" smtClean="0"/>
              <a:pPr>
                <a:spcBef>
                  <a:spcPct val="0"/>
                </a:spcBef>
                <a:buFontTx/>
                <a:buNone/>
              </a:pPr>
              <a:t>47</a:t>
            </a:fld>
            <a:endParaRPr lang="en-US" altLang="en-US" sz="1400" smtClean="0"/>
          </a:p>
        </p:txBody>
      </p:sp>
      <p:graphicFrame>
        <p:nvGraphicFramePr>
          <p:cNvPr id="95236"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95246"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37" name="Text Box 3"/>
          <p:cNvSpPr txBox="1">
            <a:spLocks noChangeArrowheads="1"/>
          </p:cNvSpPr>
          <p:nvPr/>
        </p:nvSpPr>
        <p:spPr bwMode="auto">
          <a:xfrm>
            <a:off x="6324600" y="1447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GB" altLang="en-US" sz="2400" b="0"/>
          </a:p>
        </p:txBody>
      </p:sp>
      <p:sp>
        <p:nvSpPr>
          <p:cNvPr id="95238" name="Rectangle 4"/>
          <p:cNvSpPr>
            <a:spLocks noGrp="1" noChangeArrowheads="1"/>
          </p:cNvSpPr>
          <p:nvPr>
            <p:ph type="title"/>
          </p:nvPr>
        </p:nvSpPr>
        <p:spPr/>
        <p:txBody>
          <a:bodyPr/>
          <a:lstStyle/>
          <a:p>
            <a:pPr eaLnBrk="1" hangingPunct="1"/>
            <a:r>
              <a:rPr lang="en-GB" altLang="en-US" smtClean="0"/>
              <a:t>Hebbian Learning</a:t>
            </a:r>
          </a:p>
        </p:txBody>
      </p:sp>
      <p:sp>
        <p:nvSpPr>
          <p:cNvPr id="95239" name="Rectangle 5"/>
          <p:cNvSpPr>
            <a:spLocks noChangeArrowheads="1"/>
          </p:cNvSpPr>
          <p:nvPr/>
        </p:nvSpPr>
        <p:spPr bwMode="auto">
          <a:xfrm>
            <a:off x="0" y="4295775"/>
            <a:ext cx="91440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tabLst>
                <a:tab pos="685800" algn="l"/>
                <a:tab pos="914400" algn="l"/>
                <a:tab pos="2743200" algn="l"/>
              </a:tabLst>
              <a:defRPr sz="3200">
                <a:solidFill>
                  <a:schemeClr val="tx1"/>
                </a:solidFill>
                <a:latin typeface="Times New Roman" panose="02020603050405020304" pitchFamily="18" charset="0"/>
              </a:defRPr>
            </a:lvl1pPr>
            <a:lvl2pPr marL="742950" indent="-285750">
              <a:spcBef>
                <a:spcPct val="20000"/>
              </a:spcBef>
              <a:buChar char="–"/>
              <a:tabLst>
                <a:tab pos="685800" algn="l"/>
                <a:tab pos="914400" algn="l"/>
                <a:tab pos="2743200" algn="l"/>
              </a:tabLst>
              <a:defRPr sz="2800">
                <a:solidFill>
                  <a:schemeClr val="tx1"/>
                </a:solidFill>
                <a:latin typeface="Times New Roman" panose="02020603050405020304" pitchFamily="18" charset="0"/>
              </a:defRPr>
            </a:lvl2pPr>
            <a:lvl3pPr marL="1143000" indent="-228600">
              <a:spcBef>
                <a:spcPct val="20000"/>
              </a:spcBef>
              <a:buChar char="•"/>
              <a:tabLst>
                <a:tab pos="685800" algn="l"/>
                <a:tab pos="914400" algn="l"/>
                <a:tab pos="2743200" algn="l"/>
              </a:tabLst>
              <a:defRPr sz="2400">
                <a:solidFill>
                  <a:schemeClr val="tx1"/>
                </a:solidFill>
                <a:latin typeface="Times New Roman" panose="02020603050405020304" pitchFamily="18" charset="0"/>
              </a:defRPr>
            </a:lvl3pPr>
            <a:lvl4pPr marL="1600200" indent="-228600">
              <a:spcBef>
                <a:spcPct val="20000"/>
              </a:spcBef>
              <a:buChar char="–"/>
              <a:tabLst>
                <a:tab pos="685800" algn="l"/>
                <a:tab pos="914400" algn="l"/>
                <a:tab pos="2743200" algn="l"/>
              </a:tabLst>
              <a:defRPr sz="2000">
                <a:solidFill>
                  <a:schemeClr val="tx1"/>
                </a:solidFill>
                <a:latin typeface="Times New Roman" panose="02020603050405020304" pitchFamily="18" charset="0"/>
              </a:defRPr>
            </a:lvl4pPr>
            <a:lvl5pPr marL="2057400" indent="-228600">
              <a:spcBef>
                <a:spcPct val="20000"/>
              </a:spcBef>
              <a:buChar char="»"/>
              <a:tabLst>
                <a:tab pos="685800" algn="l"/>
                <a:tab pos="914400" algn="l"/>
                <a:tab pos="2743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b="0">
                <a:latin typeface="Palatino" pitchFamily="18" charset="0"/>
                <a:cs typeface="Times New Roman" panose="02020603050405020304" pitchFamily="18" charset="0"/>
              </a:rPr>
              <a:t> </a:t>
            </a:r>
          </a:p>
          <a:p>
            <a:pPr>
              <a:spcBef>
                <a:spcPct val="0"/>
              </a:spcBef>
              <a:buFontTx/>
              <a:buNone/>
            </a:pPr>
            <a:endParaRPr lang="en-US" altLang="en-US" sz="2400" b="0"/>
          </a:p>
        </p:txBody>
      </p:sp>
      <p:sp>
        <p:nvSpPr>
          <p:cNvPr id="95240" name="Rectangle 6"/>
          <p:cNvSpPr>
            <a:spLocks noChangeArrowheads="1"/>
          </p:cNvSpPr>
          <p:nvPr/>
        </p:nvSpPr>
        <p:spPr bwMode="auto">
          <a:xfrm>
            <a:off x="838200" y="1828800"/>
            <a:ext cx="769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800" u="sng">
                <a:solidFill>
                  <a:srgbClr val="AA3F22"/>
                </a:solidFill>
                <a:cs typeface="Times New Roman" panose="02020603050405020304" pitchFamily="18" charset="0"/>
              </a:rPr>
              <a:t>A simple form of Hebbian Learning Rule</a:t>
            </a:r>
            <a:r>
              <a:rPr lang="en-GB" altLang="en-US" sz="1800" b="0">
                <a:cs typeface="Times New Roman" panose="02020603050405020304" pitchFamily="18" charset="0"/>
              </a:rPr>
              <a:t> </a:t>
            </a:r>
          </a:p>
        </p:txBody>
      </p:sp>
      <p:sp>
        <p:nvSpPr>
          <p:cNvPr id="95241" name="Rectangle 7"/>
          <p:cNvSpPr>
            <a:spLocks noChangeArrowheads="1"/>
          </p:cNvSpPr>
          <p:nvPr/>
        </p:nvSpPr>
        <p:spPr bwMode="auto">
          <a:xfrm>
            <a:off x="2595563"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aphicFrame>
        <p:nvGraphicFramePr>
          <p:cNvPr id="95242" name="Object 8"/>
          <p:cNvGraphicFramePr>
            <a:graphicFrameLocks noChangeAspect="1"/>
          </p:cNvGraphicFramePr>
          <p:nvPr/>
        </p:nvGraphicFramePr>
        <p:xfrm>
          <a:off x="1600200" y="2819400"/>
          <a:ext cx="6907213" cy="960438"/>
        </p:xfrm>
        <a:graphic>
          <a:graphicData uri="http://schemas.openxmlformats.org/presentationml/2006/ole">
            <mc:AlternateContent xmlns:mc="http://schemas.openxmlformats.org/markup-compatibility/2006">
              <mc:Choice xmlns:v="urn:schemas-microsoft-com:vml" Requires="v">
                <p:oleObj spid="_x0000_s95247" name="Equation" r:id="rId6" imgW="1916868" imgH="266584" progId="Equation.3">
                  <p:embed/>
                </p:oleObj>
              </mc:Choice>
              <mc:Fallback>
                <p:oleObj name="Equation" r:id="rId6" imgW="1916868" imgH="266584"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2819400"/>
                        <a:ext cx="6907213"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43" name="Text Box 9"/>
          <p:cNvSpPr txBox="1">
            <a:spLocks noChangeArrowheads="1"/>
          </p:cNvSpPr>
          <p:nvPr/>
        </p:nvSpPr>
        <p:spPr bwMode="auto">
          <a:xfrm>
            <a:off x="990600" y="4267200"/>
            <a:ext cx="7543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b="0">
                <a:solidFill>
                  <a:srgbClr val="000000"/>
                </a:solidFill>
              </a:rPr>
              <a:t>where </a:t>
            </a:r>
            <a:r>
              <a:rPr lang="en-GB" altLang="en-US" sz="2400" b="0">
                <a:solidFill>
                  <a:srgbClr val="000000"/>
                </a:solidFill>
                <a:latin typeface="Symbol" panose="05050102010706020507" pitchFamily="18" charset="2"/>
              </a:rPr>
              <a:t>h </a:t>
            </a:r>
            <a:r>
              <a:rPr lang="en-GB" altLang="en-US" sz="2400" b="0">
                <a:solidFill>
                  <a:srgbClr val="000000"/>
                </a:solidFill>
              </a:rPr>
              <a:t>is the so-called </a:t>
            </a:r>
            <a:r>
              <a:rPr lang="en-GB" altLang="en-US" sz="2400" i="1">
                <a:solidFill>
                  <a:srgbClr val="AA3F22"/>
                </a:solidFill>
              </a:rPr>
              <a:t>rate of learning</a:t>
            </a:r>
            <a:r>
              <a:rPr lang="en-GB" altLang="en-US" sz="2400" b="0">
                <a:solidFill>
                  <a:srgbClr val="000000"/>
                </a:solidFill>
              </a:rPr>
              <a:t> and </a:t>
            </a:r>
            <a:r>
              <a:rPr lang="en-GB" altLang="en-US" sz="2400" b="0" i="1">
                <a:solidFill>
                  <a:srgbClr val="000000"/>
                </a:solidFill>
              </a:rPr>
              <a:t>x</a:t>
            </a:r>
            <a:r>
              <a:rPr lang="en-GB" altLang="en-US" sz="2400" b="0">
                <a:solidFill>
                  <a:srgbClr val="000000"/>
                </a:solidFill>
              </a:rPr>
              <a:t> and </a:t>
            </a:r>
            <a:r>
              <a:rPr lang="en-GB" altLang="en-US" sz="2400" b="0" i="1">
                <a:solidFill>
                  <a:srgbClr val="000000"/>
                </a:solidFill>
              </a:rPr>
              <a:t>y</a:t>
            </a:r>
            <a:r>
              <a:rPr lang="en-GB" altLang="en-US" sz="2400" b="0">
                <a:solidFill>
                  <a:srgbClr val="000000"/>
                </a:solidFill>
              </a:rPr>
              <a:t> are the input and output respectively.</a:t>
            </a:r>
          </a:p>
          <a:p>
            <a:pPr eaLnBrk="1" hangingPunct="1">
              <a:spcBef>
                <a:spcPct val="0"/>
              </a:spcBef>
              <a:buFontTx/>
              <a:buNone/>
            </a:pPr>
            <a:endParaRPr lang="en-GB" altLang="en-US" sz="2400" b="0">
              <a:solidFill>
                <a:srgbClr val="000000"/>
              </a:solidFill>
            </a:endParaRPr>
          </a:p>
          <a:p>
            <a:pPr eaLnBrk="1" hangingPunct="1">
              <a:spcBef>
                <a:spcPct val="0"/>
              </a:spcBef>
              <a:buFontTx/>
              <a:buNone/>
            </a:pPr>
            <a:r>
              <a:rPr lang="en-GB" altLang="en-US" sz="2400" b="0">
                <a:solidFill>
                  <a:srgbClr val="000000"/>
                </a:solidFill>
              </a:rPr>
              <a:t>This rule is also called the </a:t>
            </a:r>
            <a:r>
              <a:rPr lang="en-GB" altLang="en-US" sz="2400" i="1">
                <a:solidFill>
                  <a:srgbClr val="AA3F22"/>
                </a:solidFill>
              </a:rPr>
              <a:t>activity product rule</a:t>
            </a:r>
            <a:r>
              <a:rPr lang="en-GB" altLang="en-US" sz="2400" b="0" i="1">
                <a:solidFill>
                  <a:srgbClr val="000000"/>
                </a:solidFill>
              </a:rPr>
              <a:t>.</a:t>
            </a:r>
            <a:endParaRPr lang="en-GB" altLang="en-US" sz="2400" b="0">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E5A97F8B-104E-473C-BC0B-1D0E7510484A}"/>
              </a:ext>
            </a:extLst>
          </p:cNvPr>
          <p:cNvSpPr>
            <a:spLocks noGrp="1"/>
          </p:cNvSpPr>
          <p:nvPr>
            <p:ph type="ftr" sz="quarter" idx="11"/>
          </p:nvPr>
        </p:nvSpPr>
        <p:spPr/>
        <p:txBody>
          <a:bodyPr/>
          <a:lstStyle/>
          <a:p>
            <a:pPr>
              <a:defRPr/>
            </a:pPr>
            <a:r>
              <a:rPr lang="en-US"/>
              <a:t>Dr. M. S. Uddin, CSE Dept, JU</a:t>
            </a:r>
          </a:p>
        </p:txBody>
      </p:sp>
      <p:sp>
        <p:nvSpPr>
          <p:cNvPr id="97283"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06158C6-434C-4C94-8EEE-8C3B4A6DDCAB}" type="slidenum">
              <a:rPr lang="en-US" altLang="en-US" sz="1400" smtClean="0"/>
              <a:pPr>
                <a:spcBef>
                  <a:spcPct val="0"/>
                </a:spcBef>
                <a:buFontTx/>
                <a:buNone/>
              </a:pPr>
              <a:t>48</a:t>
            </a:fld>
            <a:endParaRPr lang="en-US" altLang="en-US" sz="1400" smtClean="0"/>
          </a:p>
        </p:txBody>
      </p:sp>
      <p:graphicFrame>
        <p:nvGraphicFramePr>
          <p:cNvPr id="97284"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97295"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85" name="Text Box 3"/>
          <p:cNvSpPr txBox="1">
            <a:spLocks noChangeArrowheads="1"/>
          </p:cNvSpPr>
          <p:nvPr/>
        </p:nvSpPr>
        <p:spPr bwMode="auto">
          <a:xfrm>
            <a:off x="6324600" y="1447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GB" altLang="en-US" sz="2400" b="0"/>
          </a:p>
        </p:txBody>
      </p:sp>
      <p:sp>
        <p:nvSpPr>
          <p:cNvPr id="97286" name="Rectangle 4"/>
          <p:cNvSpPr>
            <a:spLocks noGrp="1" noChangeArrowheads="1"/>
          </p:cNvSpPr>
          <p:nvPr>
            <p:ph type="title"/>
          </p:nvPr>
        </p:nvSpPr>
        <p:spPr/>
        <p:txBody>
          <a:bodyPr/>
          <a:lstStyle/>
          <a:p>
            <a:pPr eaLnBrk="1" hangingPunct="1"/>
            <a:r>
              <a:rPr lang="en-GB" altLang="en-US" smtClean="0"/>
              <a:t>Hebbian Learning</a:t>
            </a:r>
          </a:p>
        </p:txBody>
      </p:sp>
      <p:sp>
        <p:nvSpPr>
          <p:cNvPr id="97287" name="Rectangle 5"/>
          <p:cNvSpPr>
            <a:spLocks noChangeArrowheads="1"/>
          </p:cNvSpPr>
          <p:nvPr/>
        </p:nvSpPr>
        <p:spPr bwMode="auto">
          <a:xfrm>
            <a:off x="0" y="4295775"/>
            <a:ext cx="91440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tabLst>
                <a:tab pos="685800" algn="l"/>
                <a:tab pos="914400" algn="l"/>
                <a:tab pos="2743200" algn="l"/>
              </a:tabLst>
              <a:defRPr sz="3200">
                <a:solidFill>
                  <a:schemeClr val="tx1"/>
                </a:solidFill>
                <a:latin typeface="Times New Roman" panose="02020603050405020304" pitchFamily="18" charset="0"/>
              </a:defRPr>
            </a:lvl1pPr>
            <a:lvl2pPr marL="742950" indent="-285750">
              <a:spcBef>
                <a:spcPct val="20000"/>
              </a:spcBef>
              <a:buChar char="–"/>
              <a:tabLst>
                <a:tab pos="685800" algn="l"/>
                <a:tab pos="914400" algn="l"/>
                <a:tab pos="2743200" algn="l"/>
              </a:tabLst>
              <a:defRPr sz="2800">
                <a:solidFill>
                  <a:schemeClr val="tx1"/>
                </a:solidFill>
                <a:latin typeface="Times New Roman" panose="02020603050405020304" pitchFamily="18" charset="0"/>
              </a:defRPr>
            </a:lvl2pPr>
            <a:lvl3pPr marL="1143000" indent="-228600">
              <a:spcBef>
                <a:spcPct val="20000"/>
              </a:spcBef>
              <a:buChar char="•"/>
              <a:tabLst>
                <a:tab pos="685800" algn="l"/>
                <a:tab pos="914400" algn="l"/>
                <a:tab pos="2743200" algn="l"/>
              </a:tabLst>
              <a:defRPr sz="2400">
                <a:solidFill>
                  <a:schemeClr val="tx1"/>
                </a:solidFill>
                <a:latin typeface="Times New Roman" panose="02020603050405020304" pitchFamily="18" charset="0"/>
              </a:defRPr>
            </a:lvl3pPr>
            <a:lvl4pPr marL="1600200" indent="-228600">
              <a:spcBef>
                <a:spcPct val="20000"/>
              </a:spcBef>
              <a:buChar char="–"/>
              <a:tabLst>
                <a:tab pos="685800" algn="l"/>
                <a:tab pos="914400" algn="l"/>
                <a:tab pos="2743200" algn="l"/>
              </a:tabLst>
              <a:defRPr sz="2000">
                <a:solidFill>
                  <a:schemeClr val="tx1"/>
                </a:solidFill>
                <a:latin typeface="Times New Roman" panose="02020603050405020304" pitchFamily="18" charset="0"/>
              </a:defRPr>
            </a:lvl4pPr>
            <a:lvl5pPr marL="2057400" indent="-228600">
              <a:spcBef>
                <a:spcPct val="20000"/>
              </a:spcBef>
              <a:buChar char="»"/>
              <a:tabLst>
                <a:tab pos="685800" algn="l"/>
                <a:tab pos="914400" algn="l"/>
                <a:tab pos="2743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b="0">
                <a:latin typeface="Palatino" pitchFamily="18" charset="0"/>
                <a:cs typeface="Times New Roman" panose="02020603050405020304" pitchFamily="18" charset="0"/>
              </a:rPr>
              <a:t> </a:t>
            </a:r>
          </a:p>
          <a:p>
            <a:pPr>
              <a:spcBef>
                <a:spcPct val="0"/>
              </a:spcBef>
              <a:buFontTx/>
              <a:buNone/>
            </a:pPr>
            <a:endParaRPr lang="en-US" altLang="en-US" sz="2400" b="0"/>
          </a:p>
        </p:txBody>
      </p:sp>
      <p:sp>
        <p:nvSpPr>
          <p:cNvPr id="97288" name="Rectangle 6"/>
          <p:cNvSpPr>
            <a:spLocks noChangeArrowheads="1"/>
          </p:cNvSpPr>
          <p:nvPr/>
        </p:nvSpPr>
        <p:spPr bwMode="auto">
          <a:xfrm>
            <a:off x="838200" y="1828800"/>
            <a:ext cx="769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800" u="sng">
                <a:solidFill>
                  <a:srgbClr val="AA3F22"/>
                </a:solidFill>
                <a:cs typeface="Times New Roman" panose="02020603050405020304" pitchFamily="18" charset="0"/>
              </a:rPr>
              <a:t>A simple form of Hebbian Learning Rule</a:t>
            </a:r>
            <a:r>
              <a:rPr lang="en-GB" altLang="en-US" sz="1800" b="0">
                <a:cs typeface="Times New Roman" panose="02020603050405020304" pitchFamily="18" charset="0"/>
              </a:rPr>
              <a:t> </a:t>
            </a:r>
          </a:p>
        </p:txBody>
      </p:sp>
      <p:sp>
        <p:nvSpPr>
          <p:cNvPr id="97289" name="Rectangle 7"/>
          <p:cNvSpPr>
            <a:spLocks noChangeArrowheads="1"/>
          </p:cNvSpPr>
          <p:nvPr/>
        </p:nvSpPr>
        <p:spPr bwMode="auto">
          <a:xfrm>
            <a:off x="2595563"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pic>
        <p:nvPicPr>
          <p:cNvPr id="9729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200400"/>
            <a:ext cx="3505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5715000"/>
            <a:ext cx="4495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2" name="Rectangle 10"/>
          <p:cNvSpPr>
            <a:spLocks noChangeArrowheads="1"/>
          </p:cNvSpPr>
          <p:nvPr/>
        </p:nvSpPr>
        <p:spPr bwMode="auto">
          <a:xfrm>
            <a:off x="762000" y="228600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tabLst>
                <a:tab pos="685800" algn="l"/>
                <a:tab pos="914400" algn="l"/>
              </a:tabLst>
              <a:defRPr sz="3200">
                <a:solidFill>
                  <a:schemeClr val="tx1"/>
                </a:solidFill>
                <a:latin typeface="Times New Roman" panose="02020603050405020304" pitchFamily="18" charset="0"/>
              </a:defRPr>
            </a:lvl1pPr>
            <a:lvl2pPr marL="742950" indent="-285750">
              <a:spcBef>
                <a:spcPct val="20000"/>
              </a:spcBef>
              <a:buChar char="–"/>
              <a:tabLst>
                <a:tab pos="685800" algn="l"/>
                <a:tab pos="914400" algn="l"/>
              </a:tabLst>
              <a:defRPr sz="2800">
                <a:solidFill>
                  <a:schemeClr val="tx1"/>
                </a:solidFill>
                <a:latin typeface="Times New Roman" panose="02020603050405020304" pitchFamily="18" charset="0"/>
              </a:defRPr>
            </a:lvl2pPr>
            <a:lvl3pPr marL="1143000" indent="-228600">
              <a:spcBef>
                <a:spcPct val="20000"/>
              </a:spcBef>
              <a:buChar char="•"/>
              <a:tabLst>
                <a:tab pos="685800" algn="l"/>
                <a:tab pos="914400" algn="l"/>
              </a:tabLst>
              <a:defRPr sz="2400">
                <a:solidFill>
                  <a:schemeClr val="tx1"/>
                </a:solidFill>
                <a:latin typeface="Times New Roman" panose="02020603050405020304" pitchFamily="18" charset="0"/>
              </a:defRPr>
            </a:lvl3pPr>
            <a:lvl4pPr marL="1600200" indent="-228600">
              <a:spcBef>
                <a:spcPct val="20000"/>
              </a:spcBef>
              <a:buChar char="–"/>
              <a:tabLst>
                <a:tab pos="685800" algn="l"/>
                <a:tab pos="914400" algn="l"/>
              </a:tabLst>
              <a:defRPr sz="2000">
                <a:solidFill>
                  <a:schemeClr val="tx1"/>
                </a:solidFill>
                <a:latin typeface="Times New Roman" panose="02020603050405020304" pitchFamily="18" charset="0"/>
              </a:defRPr>
            </a:lvl4pPr>
            <a:lvl5pPr marL="2057400" indent="-228600">
              <a:spcBef>
                <a:spcPct val="20000"/>
              </a:spcBef>
              <a:buChar char="»"/>
              <a:tabLst>
                <a:tab pos="685800" algn="l"/>
                <a:tab pos="914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85800" algn="l"/>
                <a:tab pos="914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85800" algn="l"/>
                <a:tab pos="914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85800" algn="l"/>
                <a:tab pos="914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85800" algn="l"/>
                <a:tab pos="914400"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0">
                <a:cs typeface="Times New Roman" panose="02020603050405020304" pitchFamily="18" charset="0"/>
              </a:rPr>
              <a:t>If there are </a:t>
            </a:r>
            <a:r>
              <a:rPr lang="en-US" altLang="en-US" b="0">
                <a:cs typeface="Times New Roman" panose="02020603050405020304" pitchFamily="18" charset="0"/>
              </a:rPr>
              <a:t>"m"</a:t>
            </a:r>
            <a:r>
              <a:rPr lang="en-US" altLang="en-US" sz="2400" b="0">
                <a:cs typeface="Times New Roman" panose="02020603050405020304" pitchFamily="18" charset="0"/>
              </a:rPr>
              <a:t> </a:t>
            </a:r>
            <a:r>
              <a:rPr lang="en-US" altLang="en-US" b="0">
                <a:cs typeface="Times New Roman" panose="02020603050405020304" pitchFamily="18" charset="0"/>
              </a:rPr>
              <a:t>pairs</a:t>
            </a:r>
            <a:r>
              <a:rPr lang="en-US" altLang="en-US" sz="2400" b="0">
                <a:cs typeface="Times New Roman" panose="02020603050405020304" pitchFamily="18" charset="0"/>
              </a:rPr>
              <a:t> of vectors,</a:t>
            </a:r>
            <a:r>
              <a:rPr lang="en-US" altLang="en-US" sz="2800" b="0">
                <a:cs typeface="Times New Roman" panose="02020603050405020304" pitchFamily="18" charset="0"/>
              </a:rPr>
              <a:t>   </a:t>
            </a:r>
            <a:endParaRPr lang="en-US" altLang="en-US" sz="2400" b="0"/>
          </a:p>
        </p:txBody>
      </p:sp>
      <p:sp>
        <p:nvSpPr>
          <p:cNvPr id="97293" name="Rectangle 11"/>
          <p:cNvSpPr>
            <a:spLocks noChangeArrowheads="1"/>
          </p:cNvSpPr>
          <p:nvPr/>
        </p:nvSpPr>
        <p:spPr bwMode="auto">
          <a:xfrm>
            <a:off x="762000" y="3810000"/>
            <a:ext cx="80010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0">
                <a:cs typeface="Times New Roman" panose="02020603050405020304" pitchFamily="18" charset="0"/>
              </a:rPr>
              <a:t>to be stored in a network ,then  the training sequence will change the weight-matrix, </a:t>
            </a:r>
            <a:r>
              <a:rPr lang="en-US" altLang="en-US" b="0">
                <a:cs typeface="Times New Roman" panose="02020603050405020304" pitchFamily="18" charset="0"/>
              </a:rPr>
              <a:t>w</a:t>
            </a:r>
            <a:r>
              <a:rPr lang="en-US" altLang="en-US" sz="2400" b="0">
                <a:cs typeface="Times New Roman" panose="02020603050405020304" pitchFamily="18" charset="0"/>
              </a:rPr>
              <a:t>, from its initial value of ZERO to its final state by simply adding together all of the incremental weight change caused by the </a:t>
            </a:r>
            <a:r>
              <a:rPr lang="en-US" altLang="en-US" b="0">
                <a:cs typeface="Times New Roman" panose="02020603050405020304" pitchFamily="18" charset="0"/>
              </a:rPr>
              <a:t>"m" </a:t>
            </a:r>
            <a:r>
              <a:rPr lang="en-US" altLang="en-US" sz="2400" b="0">
                <a:cs typeface="Times New Roman" panose="02020603050405020304" pitchFamily="18" charset="0"/>
              </a:rPr>
              <a:t>applications of Hebb's law:</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753ACC77-DCE0-4556-BC64-638C48FD07D0}"/>
              </a:ext>
            </a:extLst>
          </p:cNvPr>
          <p:cNvSpPr>
            <a:spLocks noGrp="1"/>
          </p:cNvSpPr>
          <p:nvPr>
            <p:ph type="ftr" sz="quarter" idx="11"/>
          </p:nvPr>
        </p:nvSpPr>
        <p:spPr/>
        <p:txBody>
          <a:bodyPr/>
          <a:lstStyle/>
          <a:p>
            <a:pPr>
              <a:defRPr/>
            </a:pPr>
            <a:r>
              <a:rPr lang="en-US"/>
              <a:t>Dr. M. S. Uddin, CSE Dept, JU</a:t>
            </a:r>
          </a:p>
        </p:txBody>
      </p:sp>
      <p:sp>
        <p:nvSpPr>
          <p:cNvPr id="99331"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C14D485-055A-42FD-A076-C554A45B05E8}" type="slidenum">
              <a:rPr lang="en-US" altLang="en-US" sz="1400" smtClean="0"/>
              <a:pPr>
                <a:spcBef>
                  <a:spcPct val="0"/>
                </a:spcBef>
                <a:buFontTx/>
                <a:buNone/>
              </a:pPr>
              <a:t>49</a:t>
            </a:fld>
            <a:endParaRPr lang="en-US" altLang="en-US" sz="1400" smtClean="0"/>
          </a:p>
        </p:txBody>
      </p:sp>
      <p:graphicFrame>
        <p:nvGraphicFramePr>
          <p:cNvPr id="99332"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99345"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3" name="Text Box 3"/>
          <p:cNvSpPr txBox="1">
            <a:spLocks noChangeArrowheads="1"/>
          </p:cNvSpPr>
          <p:nvPr/>
        </p:nvSpPr>
        <p:spPr bwMode="auto">
          <a:xfrm>
            <a:off x="6324600" y="1447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GB" altLang="en-US" sz="2400" b="0"/>
          </a:p>
        </p:txBody>
      </p:sp>
      <p:sp>
        <p:nvSpPr>
          <p:cNvPr id="99334" name="Rectangle 4"/>
          <p:cNvSpPr>
            <a:spLocks noGrp="1" noChangeArrowheads="1"/>
          </p:cNvSpPr>
          <p:nvPr>
            <p:ph type="title"/>
          </p:nvPr>
        </p:nvSpPr>
        <p:spPr/>
        <p:txBody>
          <a:bodyPr/>
          <a:lstStyle/>
          <a:p>
            <a:pPr eaLnBrk="1" hangingPunct="1"/>
            <a:r>
              <a:rPr lang="en-GB" altLang="en-US" smtClean="0"/>
              <a:t>Hebbian Learning</a:t>
            </a:r>
          </a:p>
        </p:txBody>
      </p:sp>
      <p:sp>
        <p:nvSpPr>
          <p:cNvPr id="99335" name="Rectangle 5"/>
          <p:cNvSpPr>
            <a:spLocks noChangeArrowheads="1"/>
          </p:cNvSpPr>
          <p:nvPr/>
        </p:nvSpPr>
        <p:spPr bwMode="auto">
          <a:xfrm>
            <a:off x="0" y="4295775"/>
            <a:ext cx="91440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tabLst>
                <a:tab pos="685800" algn="l"/>
                <a:tab pos="914400" algn="l"/>
                <a:tab pos="2743200" algn="l"/>
              </a:tabLst>
              <a:defRPr sz="3200">
                <a:solidFill>
                  <a:schemeClr val="tx1"/>
                </a:solidFill>
                <a:latin typeface="Times New Roman" panose="02020603050405020304" pitchFamily="18" charset="0"/>
              </a:defRPr>
            </a:lvl1pPr>
            <a:lvl2pPr marL="742950" indent="-285750">
              <a:spcBef>
                <a:spcPct val="20000"/>
              </a:spcBef>
              <a:buChar char="–"/>
              <a:tabLst>
                <a:tab pos="685800" algn="l"/>
                <a:tab pos="914400" algn="l"/>
                <a:tab pos="2743200" algn="l"/>
              </a:tabLst>
              <a:defRPr sz="2800">
                <a:solidFill>
                  <a:schemeClr val="tx1"/>
                </a:solidFill>
                <a:latin typeface="Times New Roman" panose="02020603050405020304" pitchFamily="18" charset="0"/>
              </a:defRPr>
            </a:lvl2pPr>
            <a:lvl3pPr marL="1143000" indent="-228600">
              <a:spcBef>
                <a:spcPct val="20000"/>
              </a:spcBef>
              <a:buChar char="•"/>
              <a:tabLst>
                <a:tab pos="685800" algn="l"/>
                <a:tab pos="914400" algn="l"/>
                <a:tab pos="2743200" algn="l"/>
              </a:tabLst>
              <a:defRPr sz="2400">
                <a:solidFill>
                  <a:schemeClr val="tx1"/>
                </a:solidFill>
                <a:latin typeface="Times New Roman" panose="02020603050405020304" pitchFamily="18" charset="0"/>
              </a:defRPr>
            </a:lvl3pPr>
            <a:lvl4pPr marL="1600200" indent="-228600">
              <a:spcBef>
                <a:spcPct val="20000"/>
              </a:spcBef>
              <a:buChar char="–"/>
              <a:tabLst>
                <a:tab pos="685800" algn="l"/>
                <a:tab pos="914400" algn="l"/>
                <a:tab pos="2743200" algn="l"/>
              </a:tabLst>
              <a:defRPr sz="2000">
                <a:solidFill>
                  <a:schemeClr val="tx1"/>
                </a:solidFill>
                <a:latin typeface="Times New Roman" panose="02020603050405020304" pitchFamily="18" charset="0"/>
              </a:defRPr>
            </a:lvl4pPr>
            <a:lvl5pPr marL="2057400" indent="-228600">
              <a:spcBef>
                <a:spcPct val="20000"/>
              </a:spcBef>
              <a:buChar char="»"/>
              <a:tabLst>
                <a:tab pos="685800" algn="l"/>
                <a:tab pos="914400" algn="l"/>
                <a:tab pos="2743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b="0">
                <a:latin typeface="Palatino" pitchFamily="18" charset="0"/>
                <a:cs typeface="Times New Roman" panose="02020603050405020304" pitchFamily="18" charset="0"/>
              </a:rPr>
              <a:t> </a:t>
            </a:r>
          </a:p>
          <a:p>
            <a:pPr>
              <a:spcBef>
                <a:spcPct val="0"/>
              </a:spcBef>
              <a:buFontTx/>
              <a:buNone/>
            </a:pPr>
            <a:endParaRPr lang="en-US" altLang="en-US" sz="2400" b="0"/>
          </a:p>
        </p:txBody>
      </p:sp>
      <p:sp>
        <p:nvSpPr>
          <p:cNvPr id="99336" name="Rectangle 6"/>
          <p:cNvSpPr>
            <a:spLocks noChangeArrowheads="1"/>
          </p:cNvSpPr>
          <p:nvPr/>
        </p:nvSpPr>
        <p:spPr bwMode="auto">
          <a:xfrm>
            <a:off x="838200" y="1600200"/>
            <a:ext cx="8001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u="sng">
                <a:solidFill>
                  <a:srgbClr val="AA3F22"/>
                </a:solidFill>
                <a:cs typeface="Times New Roman" panose="02020603050405020304" pitchFamily="18" charset="0"/>
              </a:rPr>
              <a:t>A worked example:</a:t>
            </a:r>
            <a:r>
              <a:rPr lang="en-GB" altLang="en-US" sz="2400">
                <a:solidFill>
                  <a:srgbClr val="AA3F22"/>
                </a:solidFill>
                <a:cs typeface="Times New Roman" panose="02020603050405020304" pitchFamily="18" charset="0"/>
              </a:rPr>
              <a:t> </a:t>
            </a:r>
            <a:r>
              <a:rPr lang="en-GB" altLang="en-US" sz="2400">
                <a:solidFill>
                  <a:srgbClr val="000000"/>
                </a:solidFill>
              </a:rPr>
              <a:t>Consider the Hebbian learning of three input vectors</a:t>
            </a:r>
            <a:r>
              <a:rPr lang="en-GB" altLang="en-US" sz="2400" b="0">
                <a:solidFill>
                  <a:srgbClr val="000000"/>
                </a:solidFill>
              </a:rPr>
              <a:t>:</a:t>
            </a:r>
          </a:p>
          <a:p>
            <a:pPr eaLnBrk="1" hangingPunct="1">
              <a:spcBef>
                <a:spcPct val="0"/>
              </a:spcBef>
              <a:buFontTx/>
              <a:buNone/>
            </a:pPr>
            <a:endParaRPr lang="en-GB" altLang="en-US" sz="2400" b="0">
              <a:cs typeface="Times New Roman" panose="02020603050405020304" pitchFamily="18" charset="0"/>
            </a:endParaRPr>
          </a:p>
        </p:txBody>
      </p:sp>
      <p:sp>
        <p:nvSpPr>
          <p:cNvPr id="99337" name="Rectangle 7"/>
          <p:cNvSpPr>
            <a:spLocks noChangeArrowheads="1"/>
          </p:cNvSpPr>
          <p:nvPr/>
        </p:nvSpPr>
        <p:spPr bwMode="auto">
          <a:xfrm>
            <a:off x="2595563"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99338" name="Text Box 8"/>
          <p:cNvSpPr txBox="1">
            <a:spLocks noChangeArrowheads="1"/>
          </p:cNvSpPr>
          <p:nvPr/>
        </p:nvSpPr>
        <p:spPr bwMode="auto">
          <a:xfrm>
            <a:off x="914400" y="2133600"/>
            <a:ext cx="184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GB" altLang="en-US" sz="2400" b="0">
              <a:solidFill>
                <a:srgbClr val="000000"/>
              </a:solidFill>
            </a:endParaRPr>
          </a:p>
          <a:p>
            <a:pPr eaLnBrk="1" hangingPunct="1">
              <a:spcBef>
                <a:spcPct val="0"/>
              </a:spcBef>
              <a:buFontTx/>
              <a:buNone/>
            </a:pPr>
            <a:endParaRPr lang="en-GB" altLang="en-US" sz="2400" b="0">
              <a:solidFill>
                <a:srgbClr val="000000"/>
              </a:solidFill>
            </a:endParaRPr>
          </a:p>
        </p:txBody>
      </p:sp>
      <p:graphicFrame>
        <p:nvGraphicFramePr>
          <p:cNvPr id="99339" name="Object 9"/>
          <p:cNvGraphicFramePr>
            <a:graphicFrameLocks noChangeAspect="1"/>
          </p:cNvGraphicFramePr>
          <p:nvPr/>
        </p:nvGraphicFramePr>
        <p:xfrm>
          <a:off x="990600" y="2286000"/>
          <a:ext cx="6553200" cy="2057400"/>
        </p:xfrm>
        <a:graphic>
          <a:graphicData uri="http://schemas.openxmlformats.org/presentationml/2006/ole">
            <mc:AlternateContent xmlns:mc="http://schemas.openxmlformats.org/markup-compatibility/2006">
              <mc:Choice xmlns:v="urn:schemas-microsoft-com:vml" Requires="v">
                <p:oleObj spid="_x0000_s99346" name="Equation" r:id="rId6" imgW="2476500" imgH="914400" progId="Equation.3">
                  <p:embed/>
                </p:oleObj>
              </mc:Choice>
              <mc:Fallback>
                <p:oleObj name="Equation" r:id="rId6" imgW="2476500" imgH="9144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2286000"/>
                        <a:ext cx="65532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40" name="Text Box 10"/>
          <p:cNvSpPr txBox="1">
            <a:spLocks noChangeArrowheads="1"/>
          </p:cNvSpPr>
          <p:nvPr/>
        </p:nvSpPr>
        <p:spPr bwMode="auto">
          <a:xfrm>
            <a:off x="990600" y="4343400"/>
            <a:ext cx="6642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b="0">
                <a:solidFill>
                  <a:srgbClr val="000000"/>
                </a:solidFill>
              </a:rPr>
              <a:t>in a network with the following initial weight vector:</a:t>
            </a:r>
          </a:p>
          <a:p>
            <a:pPr eaLnBrk="1" hangingPunct="1">
              <a:spcBef>
                <a:spcPct val="0"/>
              </a:spcBef>
              <a:buFontTx/>
              <a:buNone/>
            </a:pPr>
            <a:endParaRPr lang="en-GB" altLang="en-US" sz="2400" b="0">
              <a:solidFill>
                <a:srgbClr val="000000"/>
              </a:solidFill>
            </a:endParaRPr>
          </a:p>
        </p:txBody>
      </p:sp>
      <p:graphicFrame>
        <p:nvGraphicFramePr>
          <p:cNvPr id="99341" name="Object 11"/>
          <p:cNvGraphicFramePr>
            <a:graphicFrameLocks noChangeAspect="1"/>
          </p:cNvGraphicFramePr>
          <p:nvPr/>
        </p:nvGraphicFramePr>
        <p:xfrm>
          <a:off x="3505200" y="4724400"/>
          <a:ext cx="2016125" cy="1905000"/>
        </p:xfrm>
        <a:graphic>
          <a:graphicData uri="http://schemas.openxmlformats.org/presentationml/2006/ole">
            <mc:AlternateContent xmlns:mc="http://schemas.openxmlformats.org/markup-compatibility/2006">
              <mc:Choice xmlns:v="urn:schemas-microsoft-com:vml" Requires="v">
                <p:oleObj spid="_x0000_s99347" name="Equation" r:id="rId8" imgW="736600" imgH="914400" progId="Equation.3">
                  <p:embed/>
                </p:oleObj>
              </mc:Choice>
              <mc:Fallback>
                <p:oleObj name="Equation" r:id="rId8" imgW="736600" imgH="9144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5200" y="4724400"/>
                        <a:ext cx="2016125"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900186E-AC72-4F30-99B2-A1F2EF12F331}"/>
              </a:ext>
            </a:extLst>
          </p:cNvPr>
          <p:cNvSpPr>
            <a:spLocks noGrp="1"/>
          </p:cNvSpPr>
          <p:nvPr>
            <p:ph type="ftr" sz="quarter" idx="11"/>
          </p:nvPr>
        </p:nvSpPr>
        <p:spPr/>
        <p:txBody>
          <a:bodyPr/>
          <a:lstStyle/>
          <a:p>
            <a:pPr>
              <a:defRPr/>
            </a:pPr>
            <a:r>
              <a:rPr lang="en-US" altLang="en-US"/>
              <a:t>Dr. M. S. Uddin, CSE Dept, JU</a:t>
            </a:r>
          </a:p>
        </p:txBody>
      </p:sp>
      <p:sp>
        <p:nvSpPr>
          <p:cNvPr id="6" name="Slide Number Placeholder 5">
            <a:extLst>
              <a:ext uri="{FF2B5EF4-FFF2-40B4-BE49-F238E27FC236}">
                <a16:creationId xmlns:a16="http://schemas.microsoft.com/office/drawing/2014/main" id="{96700FBC-0D19-495D-93FD-3DBA75E56E0F}"/>
              </a:ext>
            </a:extLst>
          </p:cNvPr>
          <p:cNvSpPr>
            <a:spLocks noGrp="1"/>
          </p:cNvSpPr>
          <p:nvPr>
            <p:ph type="sldNum" sz="quarter" idx="12"/>
          </p:nvPr>
        </p:nvSpPr>
        <p:spPr/>
        <p:txBody>
          <a:bodyPr/>
          <a:lstStyle/>
          <a:p>
            <a:pPr>
              <a:defRPr/>
            </a:pPr>
            <a:fld id="{AAFF9F13-8AFB-4ADB-BE79-CEB391AE35A1}" type="slidenum">
              <a:rPr lang="en-US" altLang="en-US"/>
              <a:pPr>
                <a:defRPr/>
              </a:pPr>
              <a:t>5</a:t>
            </a:fld>
            <a:endParaRPr lang="en-US" altLang="en-US"/>
          </a:p>
        </p:txBody>
      </p:sp>
      <p:sp>
        <p:nvSpPr>
          <p:cNvPr id="11268" name="Rectangle 1026"/>
          <p:cNvSpPr>
            <a:spLocks noGrp="1" noChangeArrowheads="1"/>
          </p:cNvSpPr>
          <p:nvPr>
            <p:ph type="title"/>
          </p:nvPr>
        </p:nvSpPr>
        <p:spPr/>
        <p:txBody>
          <a:bodyPr/>
          <a:lstStyle/>
          <a:p>
            <a:pPr eaLnBrk="1" hangingPunct="1"/>
            <a:r>
              <a:rPr lang="en-US" altLang="en-US" sz="3200" b="1" smtClean="0">
                <a:solidFill>
                  <a:srgbClr val="FD1B03"/>
                </a:solidFill>
                <a:latin typeface="Tahoma" panose="020B0604030504040204" pitchFamily="34" charset="0"/>
              </a:rPr>
              <a:t>Human Brain</a:t>
            </a:r>
          </a:p>
        </p:txBody>
      </p:sp>
      <p:sp>
        <p:nvSpPr>
          <p:cNvPr id="11269" name="Rectangle 1027"/>
          <p:cNvSpPr>
            <a:spLocks noGrp="1" noChangeArrowheads="1"/>
          </p:cNvSpPr>
          <p:nvPr>
            <p:ph type="body" idx="1"/>
          </p:nvPr>
        </p:nvSpPr>
        <p:spPr>
          <a:xfrm>
            <a:off x="1066800" y="1752600"/>
            <a:ext cx="7620000" cy="1981200"/>
          </a:xfrm>
        </p:spPr>
        <p:txBody>
          <a:bodyPr/>
          <a:lstStyle/>
          <a:p>
            <a:pPr lvl="1" eaLnBrk="1" hangingPunct="1">
              <a:lnSpc>
                <a:spcPct val="80000"/>
              </a:lnSpc>
              <a:buFontTx/>
              <a:buNone/>
            </a:pPr>
            <a:endParaRPr lang="en-US" altLang="en-US" sz="2400" smtClean="0"/>
          </a:p>
          <a:p>
            <a:pPr eaLnBrk="1" hangingPunct="1">
              <a:lnSpc>
                <a:spcPct val="80000"/>
              </a:lnSpc>
            </a:pPr>
            <a:r>
              <a:rPr lang="en-US" altLang="en-US" sz="2800" smtClean="0"/>
              <a:t>Properties of the brain </a:t>
            </a:r>
          </a:p>
          <a:p>
            <a:pPr lvl="1" eaLnBrk="1" hangingPunct="1">
              <a:lnSpc>
                <a:spcPct val="80000"/>
              </a:lnSpc>
            </a:pPr>
            <a:r>
              <a:rPr lang="en-US" altLang="en-US" sz="2400" smtClean="0"/>
              <a:t>It can learn, reorganize itself from experience</a:t>
            </a:r>
          </a:p>
          <a:p>
            <a:pPr lvl="1" eaLnBrk="1" hangingPunct="1">
              <a:lnSpc>
                <a:spcPct val="80000"/>
              </a:lnSpc>
            </a:pPr>
            <a:r>
              <a:rPr lang="en-US" altLang="en-US" sz="2400" smtClean="0"/>
              <a:t>It adapts to the environment </a:t>
            </a:r>
          </a:p>
          <a:p>
            <a:pPr lvl="1" eaLnBrk="1" hangingPunct="1">
              <a:lnSpc>
                <a:spcPct val="80000"/>
              </a:lnSpc>
            </a:pPr>
            <a:r>
              <a:rPr lang="en-US" altLang="en-US" sz="2400" smtClean="0"/>
              <a:t>It is robust and fault tolerant</a:t>
            </a:r>
          </a:p>
          <a:p>
            <a:pPr eaLnBrk="1" hangingPunct="1">
              <a:lnSpc>
                <a:spcPct val="80000"/>
              </a:lnSpc>
            </a:pPr>
            <a:endParaRPr lang="en-US" altLang="en-US" sz="2800" smtClean="0"/>
          </a:p>
          <a:p>
            <a:pPr lvl="1" eaLnBrk="1" hangingPunct="1">
              <a:lnSpc>
                <a:spcPct val="80000"/>
              </a:lnSpc>
            </a:pPr>
            <a:endParaRPr lang="en-US" altLang="en-US" sz="24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a:extLst>
              <a:ext uri="{FF2B5EF4-FFF2-40B4-BE49-F238E27FC236}">
                <a16:creationId xmlns:a16="http://schemas.microsoft.com/office/drawing/2014/main" id="{E70F1155-19C5-458C-9309-85D7A8483F70}"/>
              </a:ext>
            </a:extLst>
          </p:cNvPr>
          <p:cNvSpPr>
            <a:spLocks noGrp="1"/>
          </p:cNvSpPr>
          <p:nvPr>
            <p:ph type="ftr" sz="quarter" idx="11"/>
          </p:nvPr>
        </p:nvSpPr>
        <p:spPr/>
        <p:txBody>
          <a:bodyPr/>
          <a:lstStyle/>
          <a:p>
            <a:pPr>
              <a:defRPr/>
            </a:pPr>
            <a:r>
              <a:rPr lang="en-US"/>
              <a:t>Dr. M. S. Uddin, CSE Dept, JU</a:t>
            </a:r>
          </a:p>
        </p:txBody>
      </p:sp>
      <p:sp>
        <p:nvSpPr>
          <p:cNvPr id="101379"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49DEE8B-C4F3-4467-9608-9342825B453B}" type="slidenum">
              <a:rPr lang="en-US" altLang="en-US" sz="1400" smtClean="0"/>
              <a:pPr>
                <a:spcBef>
                  <a:spcPct val="0"/>
                </a:spcBef>
                <a:buFontTx/>
                <a:buNone/>
              </a:pPr>
              <a:t>50</a:t>
            </a:fld>
            <a:endParaRPr lang="en-US" altLang="en-US" sz="1400" smtClean="0"/>
          </a:p>
        </p:txBody>
      </p:sp>
      <p:graphicFrame>
        <p:nvGraphicFramePr>
          <p:cNvPr id="101380"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101390"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1" name="Text Box 3"/>
          <p:cNvSpPr txBox="1">
            <a:spLocks noChangeArrowheads="1"/>
          </p:cNvSpPr>
          <p:nvPr/>
        </p:nvSpPr>
        <p:spPr bwMode="auto">
          <a:xfrm>
            <a:off x="6324600" y="1447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GB" altLang="en-US" sz="2400" b="0"/>
          </a:p>
        </p:txBody>
      </p:sp>
      <p:sp>
        <p:nvSpPr>
          <p:cNvPr id="101382" name="Rectangle 4"/>
          <p:cNvSpPr>
            <a:spLocks noGrp="1" noChangeArrowheads="1"/>
          </p:cNvSpPr>
          <p:nvPr>
            <p:ph type="title"/>
          </p:nvPr>
        </p:nvSpPr>
        <p:spPr/>
        <p:txBody>
          <a:bodyPr/>
          <a:lstStyle/>
          <a:p>
            <a:pPr eaLnBrk="1" hangingPunct="1"/>
            <a:r>
              <a:rPr lang="en-GB" altLang="en-US" smtClean="0"/>
              <a:t>Hebbian Learning</a:t>
            </a:r>
          </a:p>
        </p:txBody>
      </p:sp>
      <p:sp>
        <p:nvSpPr>
          <p:cNvPr id="101383" name="Rectangle 5"/>
          <p:cNvSpPr>
            <a:spLocks noChangeArrowheads="1"/>
          </p:cNvSpPr>
          <p:nvPr/>
        </p:nvSpPr>
        <p:spPr bwMode="auto">
          <a:xfrm>
            <a:off x="0" y="4295775"/>
            <a:ext cx="91440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tabLst>
                <a:tab pos="685800" algn="l"/>
                <a:tab pos="914400" algn="l"/>
                <a:tab pos="2743200" algn="l"/>
              </a:tabLst>
              <a:defRPr sz="3200">
                <a:solidFill>
                  <a:schemeClr val="tx1"/>
                </a:solidFill>
                <a:latin typeface="Times New Roman" panose="02020603050405020304" pitchFamily="18" charset="0"/>
              </a:defRPr>
            </a:lvl1pPr>
            <a:lvl2pPr marL="742950" indent="-285750">
              <a:spcBef>
                <a:spcPct val="20000"/>
              </a:spcBef>
              <a:buChar char="–"/>
              <a:tabLst>
                <a:tab pos="685800" algn="l"/>
                <a:tab pos="914400" algn="l"/>
                <a:tab pos="2743200" algn="l"/>
              </a:tabLst>
              <a:defRPr sz="2800">
                <a:solidFill>
                  <a:schemeClr val="tx1"/>
                </a:solidFill>
                <a:latin typeface="Times New Roman" panose="02020603050405020304" pitchFamily="18" charset="0"/>
              </a:defRPr>
            </a:lvl2pPr>
            <a:lvl3pPr marL="1143000" indent="-228600">
              <a:spcBef>
                <a:spcPct val="20000"/>
              </a:spcBef>
              <a:buChar char="•"/>
              <a:tabLst>
                <a:tab pos="685800" algn="l"/>
                <a:tab pos="914400" algn="l"/>
                <a:tab pos="2743200" algn="l"/>
              </a:tabLst>
              <a:defRPr sz="2400">
                <a:solidFill>
                  <a:schemeClr val="tx1"/>
                </a:solidFill>
                <a:latin typeface="Times New Roman" panose="02020603050405020304" pitchFamily="18" charset="0"/>
              </a:defRPr>
            </a:lvl3pPr>
            <a:lvl4pPr marL="1600200" indent="-228600">
              <a:spcBef>
                <a:spcPct val="20000"/>
              </a:spcBef>
              <a:buChar char="–"/>
              <a:tabLst>
                <a:tab pos="685800" algn="l"/>
                <a:tab pos="914400" algn="l"/>
                <a:tab pos="2743200" algn="l"/>
              </a:tabLst>
              <a:defRPr sz="2000">
                <a:solidFill>
                  <a:schemeClr val="tx1"/>
                </a:solidFill>
                <a:latin typeface="Times New Roman" panose="02020603050405020304" pitchFamily="18" charset="0"/>
              </a:defRPr>
            </a:lvl4pPr>
            <a:lvl5pPr marL="2057400" indent="-228600">
              <a:spcBef>
                <a:spcPct val="20000"/>
              </a:spcBef>
              <a:buChar char="»"/>
              <a:tabLst>
                <a:tab pos="685800" algn="l"/>
                <a:tab pos="914400" algn="l"/>
                <a:tab pos="2743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b="0">
                <a:latin typeface="Palatino" pitchFamily="18" charset="0"/>
                <a:cs typeface="Times New Roman" panose="02020603050405020304" pitchFamily="18" charset="0"/>
              </a:rPr>
              <a:t> </a:t>
            </a:r>
          </a:p>
          <a:p>
            <a:pPr>
              <a:spcBef>
                <a:spcPct val="0"/>
              </a:spcBef>
              <a:buFontTx/>
              <a:buNone/>
            </a:pPr>
            <a:endParaRPr lang="en-US" altLang="en-US" sz="2400" b="0"/>
          </a:p>
        </p:txBody>
      </p:sp>
      <p:sp>
        <p:nvSpPr>
          <p:cNvPr id="101384" name="Rectangle 6"/>
          <p:cNvSpPr>
            <a:spLocks noChangeArrowheads="1"/>
          </p:cNvSpPr>
          <p:nvPr/>
        </p:nvSpPr>
        <p:spPr bwMode="auto">
          <a:xfrm>
            <a:off x="838200" y="1600200"/>
            <a:ext cx="80010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a:solidFill>
                  <a:srgbClr val="AA3F22"/>
                </a:solidFill>
                <a:cs typeface="Times New Roman" panose="02020603050405020304" pitchFamily="18" charset="0"/>
              </a:rPr>
              <a:t>The worked example </a:t>
            </a:r>
            <a:r>
              <a:rPr lang="en-GB" altLang="en-US" sz="2400">
                <a:solidFill>
                  <a:srgbClr val="000000"/>
                </a:solidFill>
              </a:rPr>
              <a:t>shows that with discrete </a:t>
            </a:r>
            <a:r>
              <a:rPr lang="en-GB" altLang="en-US" sz="2400" i="1">
                <a:solidFill>
                  <a:srgbClr val="000000"/>
                </a:solidFill>
              </a:rPr>
              <a:t>f(net) and </a:t>
            </a:r>
            <a:r>
              <a:rPr lang="en-GB" altLang="en-US" sz="2400" i="1">
                <a:solidFill>
                  <a:srgbClr val="000000"/>
                </a:solidFill>
                <a:sym typeface="Symbol" panose="05050102010706020507" pitchFamily="18" charset="2"/>
              </a:rPr>
              <a:t> = </a:t>
            </a:r>
            <a:r>
              <a:rPr lang="en-GB" altLang="en-US" sz="2400">
                <a:solidFill>
                  <a:srgbClr val="000000"/>
                </a:solidFill>
                <a:sym typeface="Symbol" panose="05050102010706020507" pitchFamily="18" charset="2"/>
              </a:rPr>
              <a:t>1, the weight change involves ADDING or SUBTRACTING the entire input pattern vectors to and from the weight vectors respectively.</a:t>
            </a:r>
          </a:p>
          <a:p>
            <a:pPr eaLnBrk="1" hangingPunct="1">
              <a:spcBef>
                <a:spcPct val="0"/>
              </a:spcBef>
              <a:buFontTx/>
              <a:buNone/>
            </a:pPr>
            <a:endParaRPr lang="en-GB" altLang="en-US" sz="2400">
              <a:solidFill>
                <a:srgbClr val="000000"/>
              </a:solidFill>
              <a:sym typeface="Symbol" panose="05050102010706020507" pitchFamily="18" charset="2"/>
            </a:endParaRPr>
          </a:p>
          <a:p>
            <a:pPr eaLnBrk="1" hangingPunct="1">
              <a:spcBef>
                <a:spcPct val="0"/>
              </a:spcBef>
              <a:buFontTx/>
              <a:buNone/>
            </a:pPr>
            <a:r>
              <a:rPr lang="en-GB" altLang="en-US" sz="2400">
                <a:solidFill>
                  <a:srgbClr val="000000"/>
                </a:solidFill>
                <a:sym typeface="Symbol" panose="05050102010706020507" pitchFamily="18" charset="2"/>
              </a:rPr>
              <a:t>Consider the case when the activation function is a continuous one.  For example, take the bipolar continuous activation function:</a:t>
            </a:r>
          </a:p>
          <a:p>
            <a:pPr algn="ctr" eaLnBrk="1" hangingPunct="1">
              <a:spcBef>
                <a:spcPct val="0"/>
              </a:spcBef>
              <a:buFontTx/>
              <a:buNone/>
            </a:pPr>
            <a:endParaRPr lang="en-GB" altLang="en-US" sz="2400" b="0">
              <a:cs typeface="Times New Roman" panose="02020603050405020304" pitchFamily="18" charset="0"/>
            </a:endParaRPr>
          </a:p>
        </p:txBody>
      </p:sp>
      <p:sp>
        <p:nvSpPr>
          <p:cNvPr id="101385" name="Rectangle 7"/>
          <p:cNvSpPr>
            <a:spLocks noChangeArrowheads="1"/>
          </p:cNvSpPr>
          <p:nvPr/>
        </p:nvSpPr>
        <p:spPr bwMode="auto">
          <a:xfrm>
            <a:off x="2595563"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01386" name="Text Box 8"/>
          <p:cNvSpPr txBox="1">
            <a:spLocks noChangeArrowheads="1"/>
          </p:cNvSpPr>
          <p:nvPr/>
        </p:nvSpPr>
        <p:spPr bwMode="auto">
          <a:xfrm>
            <a:off x="914400" y="2133600"/>
            <a:ext cx="184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GB" altLang="en-US" sz="2400" b="0">
              <a:solidFill>
                <a:srgbClr val="000000"/>
              </a:solidFill>
            </a:endParaRPr>
          </a:p>
          <a:p>
            <a:pPr eaLnBrk="1" hangingPunct="1">
              <a:spcBef>
                <a:spcPct val="0"/>
              </a:spcBef>
              <a:buFontTx/>
              <a:buNone/>
            </a:pPr>
            <a:endParaRPr lang="en-GB" altLang="en-US" sz="2400" b="0">
              <a:solidFill>
                <a:srgbClr val="000000"/>
              </a:solidFill>
            </a:endParaRPr>
          </a:p>
        </p:txBody>
      </p:sp>
      <p:graphicFrame>
        <p:nvGraphicFramePr>
          <p:cNvPr id="101387" name="Object 9"/>
          <p:cNvGraphicFramePr>
            <a:graphicFrameLocks noChangeAspect="1"/>
          </p:cNvGraphicFramePr>
          <p:nvPr/>
        </p:nvGraphicFramePr>
        <p:xfrm>
          <a:off x="1905000" y="4648200"/>
          <a:ext cx="5791200" cy="1447800"/>
        </p:xfrm>
        <a:graphic>
          <a:graphicData uri="http://schemas.openxmlformats.org/presentationml/2006/ole">
            <mc:AlternateContent xmlns:mc="http://schemas.openxmlformats.org/markup-compatibility/2006">
              <mc:Choice xmlns:v="urn:schemas-microsoft-com:vml" Requires="v">
                <p:oleObj spid="_x0000_s101391" name="Equation" r:id="rId6" imgW="1548728" imgH="482391" progId="Equation.3">
                  <p:embed/>
                </p:oleObj>
              </mc:Choice>
              <mc:Fallback>
                <p:oleObj name="Equation" r:id="rId6" imgW="1548728" imgH="482391"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4648200"/>
                        <a:ext cx="57912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3">
            <a:extLst>
              <a:ext uri="{FF2B5EF4-FFF2-40B4-BE49-F238E27FC236}">
                <a16:creationId xmlns:a16="http://schemas.microsoft.com/office/drawing/2014/main" id="{3908F41C-DF08-4719-8806-BD6B56810B6C}"/>
              </a:ext>
            </a:extLst>
          </p:cNvPr>
          <p:cNvSpPr>
            <a:spLocks noGrp="1"/>
          </p:cNvSpPr>
          <p:nvPr>
            <p:ph type="ftr" sz="quarter" idx="11"/>
          </p:nvPr>
        </p:nvSpPr>
        <p:spPr/>
        <p:txBody>
          <a:bodyPr/>
          <a:lstStyle/>
          <a:p>
            <a:pPr>
              <a:defRPr/>
            </a:pPr>
            <a:r>
              <a:rPr lang="en-US"/>
              <a:t>Dr. M. S. Uddin, CSE Dept, JU</a:t>
            </a:r>
          </a:p>
        </p:txBody>
      </p:sp>
      <p:sp>
        <p:nvSpPr>
          <p:cNvPr id="103427"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6D8D4F-D639-4281-AD44-02B28BDA0B05}" type="slidenum">
              <a:rPr lang="en-US" altLang="en-US" sz="1400" smtClean="0"/>
              <a:pPr>
                <a:spcBef>
                  <a:spcPct val="0"/>
                </a:spcBef>
                <a:buFontTx/>
                <a:buNone/>
              </a:pPr>
              <a:t>51</a:t>
            </a:fld>
            <a:endParaRPr lang="en-US" altLang="en-US" sz="1400" smtClean="0"/>
          </a:p>
        </p:txBody>
      </p:sp>
      <p:graphicFrame>
        <p:nvGraphicFramePr>
          <p:cNvPr id="103428"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103458"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29" name="Text Box 3"/>
          <p:cNvSpPr txBox="1">
            <a:spLocks noChangeArrowheads="1"/>
          </p:cNvSpPr>
          <p:nvPr/>
        </p:nvSpPr>
        <p:spPr bwMode="auto">
          <a:xfrm>
            <a:off x="6324600" y="1447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GB" altLang="en-US" sz="2400" b="0"/>
          </a:p>
        </p:txBody>
      </p:sp>
      <p:sp>
        <p:nvSpPr>
          <p:cNvPr id="103430" name="Rectangle 4"/>
          <p:cNvSpPr>
            <a:spLocks noGrp="1" noChangeArrowheads="1"/>
          </p:cNvSpPr>
          <p:nvPr>
            <p:ph type="title"/>
          </p:nvPr>
        </p:nvSpPr>
        <p:spPr/>
        <p:txBody>
          <a:bodyPr/>
          <a:lstStyle/>
          <a:p>
            <a:pPr eaLnBrk="1" hangingPunct="1"/>
            <a:r>
              <a:rPr lang="en-GB" altLang="en-US" smtClean="0"/>
              <a:t>Hebbian Learning</a:t>
            </a:r>
          </a:p>
        </p:txBody>
      </p:sp>
      <p:sp>
        <p:nvSpPr>
          <p:cNvPr id="103431" name="Rectangle 5"/>
          <p:cNvSpPr>
            <a:spLocks noChangeArrowheads="1"/>
          </p:cNvSpPr>
          <p:nvPr/>
        </p:nvSpPr>
        <p:spPr bwMode="auto">
          <a:xfrm>
            <a:off x="0" y="4295775"/>
            <a:ext cx="91440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tabLst>
                <a:tab pos="685800" algn="l"/>
                <a:tab pos="914400" algn="l"/>
                <a:tab pos="2743200" algn="l"/>
              </a:tabLst>
              <a:defRPr sz="3200">
                <a:solidFill>
                  <a:schemeClr val="tx1"/>
                </a:solidFill>
                <a:latin typeface="Times New Roman" panose="02020603050405020304" pitchFamily="18" charset="0"/>
              </a:defRPr>
            </a:lvl1pPr>
            <a:lvl2pPr marL="742950" indent="-285750">
              <a:spcBef>
                <a:spcPct val="20000"/>
              </a:spcBef>
              <a:buChar char="–"/>
              <a:tabLst>
                <a:tab pos="685800" algn="l"/>
                <a:tab pos="914400" algn="l"/>
                <a:tab pos="2743200" algn="l"/>
              </a:tabLst>
              <a:defRPr sz="2800">
                <a:solidFill>
                  <a:schemeClr val="tx1"/>
                </a:solidFill>
                <a:latin typeface="Times New Roman" panose="02020603050405020304" pitchFamily="18" charset="0"/>
              </a:defRPr>
            </a:lvl2pPr>
            <a:lvl3pPr marL="1143000" indent="-228600">
              <a:spcBef>
                <a:spcPct val="20000"/>
              </a:spcBef>
              <a:buChar char="•"/>
              <a:tabLst>
                <a:tab pos="685800" algn="l"/>
                <a:tab pos="914400" algn="l"/>
                <a:tab pos="2743200" algn="l"/>
              </a:tabLst>
              <a:defRPr sz="2400">
                <a:solidFill>
                  <a:schemeClr val="tx1"/>
                </a:solidFill>
                <a:latin typeface="Times New Roman" panose="02020603050405020304" pitchFamily="18" charset="0"/>
              </a:defRPr>
            </a:lvl3pPr>
            <a:lvl4pPr marL="1600200" indent="-228600">
              <a:spcBef>
                <a:spcPct val="20000"/>
              </a:spcBef>
              <a:buChar char="–"/>
              <a:tabLst>
                <a:tab pos="685800" algn="l"/>
                <a:tab pos="914400" algn="l"/>
                <a:tab pos="2743200" algn="l"/>
              </a:tabLst>
              <a:defRPr sz="2000">
                <a:solidFill>
                  <a:schemeClr val="tx1"/>
                </a:solidFill>
                <a:latin typeface="Times New Roman" panose="02020603050405020304" pitchFamily="18" charset="0"/>
              </a:defRPr>
            </a:lvl4pPr>
            <a:lvl5pPr marL="2057400" indent="-228600">
              <a:spcBef>
                <a:spcPct val="20000"/>
              </a:spcBef>
              <a:buChar char="»"/>
              <a:tabLst>
                <a:tab pos="685800" algn="l"/>
                <a:tab pos="914400" algn="l"/>
                <a:tab pos="2743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85800" algn="l"/>
                <a:tab pos="914400" algn="l"/>
                <a:tab pos="2743200"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b="0">
                <a:latin typeface="Palatino" pitchFamily="18" charset="0"/>
                <a:cs typeface="Times New Roman" panose="02020603050405020304" pitchFamily="18" charset="0"/>
              </a:rPr>
              <a:t> </a:t>
            </a:r>
          </a:p>
          <a:p>
            <a:pPr>
              <a:spcBef>
                <a:spcPct val="0"/>
              </a:spcBef>
              <a:buFontTx/>
              <a:buNone/>
            </a:pPr>
            <a:endParaRPr lang="en-US" altLang="en-US" sz="2400" b="0"/>
          </a:p>
        </p:txBody>
      </p:sp>
      <p:sp>
        <p:nvSpPr>
          <p:cNvPr id="103432" name="Rectangle 6"/>
          <p:cNvSpPr>
            <a:spLocks noChangeArrowheads="1"/>
          </p:cNvSpPr>
          <p:nvPr/>
        </p:nvSpPr>
        <p:spPr bwMode="auto">
          <a:xfrm>
            <a:off x="838200" y="1600200"/>
            <a:ext cx="8001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a:solidFill>
                  <a:srgbClr val="AA3F22"/>
                </a:solidFill>
                <a:cs typeface="Times New Roman" panose="02020603050405020304" pitchFamily="18" charset="0"/>
              </a:rPr>
              <a:t>The worked example </a:t>
            </a:r>
            <a:r>
              <a:rPr lang="en-GB" altLang="en-US" sz="2400">
                <a:solidFill>
                  <a:srgbClr val="000000"/>
                </a:solidFill>
              </a:rPr>
              <a:t>shows that with </a:t>
            </a:r>
            <a:r>
              <a:rPr lang="en-GB" altLang="en-US" sz="2400">
                <a:solidFill>
                  <a:srgbClr val="000000"/>
                </a:solidFill>
                <a:sym typeface="Symbol" panose="05050102010706020507" pitchFamily="18" charset="2"/>
              </a:rPr>
              <a:t>bipolar continuous activation function indicates that the weight adjustments are tapered for the continuous function  but are generally in the same direction:</a:t>
            </a:r>
          </a:p>
          <a:p>
            <a:pPr eaLnBrk="1" hangingPunct="1">
              <a:spcBef>
                <a:spcPct val="0"/>
              </a:spcBef>
              <a:buFontTx/>
              <a:buNone/>
            </a:pPr>
            <a:endParaRPr lang="en-GB" altLang="en-US" sz="2400">
              <a:solidFill>
                <a:srgbClr val="000000"/>
              </a:solidFill>
              <a:sym typeface="Symbol" panose="05050102010706020507" pitchFamily="18" charset="2"/>
            </a:endParaRPr>
          </a:p>
          <a:p>
            <a:pPr algn="ctr" eaLnBrk="1" hangingPunct="1">
              <a:spcBef>
                <a:spcPct val="0"/>
              </a:spcBef>
              <a:buFontTx/>
              <a:buNone/>
            </a:pPr>
            <a:endParaRPr lang="en-GB" altLang="en-US" sz="2400" b="0">
              <a:cs typeface="Times New Roman" panose="02020603050405020304" pitchFamily="18" charset="0"/>
            </a:endParaRPr>
          </a:p>
        </p:txBody>
      </p:sp>
      <p:sp>
        <p:nvSpPr>
          <p:cNvPr id="103433" name="Rectangle 7"/>
          <p:cNvSpPr>
            <a:spLocks noChangeArrowheads="1"/>
          </p:cNvSpPr>
          <p:nvPr/>
        </p:nvSpPr>
        <p:spPr bwMode="auto">
          <a:xfrm>
            <a:off x="2595563"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03434" name="Text Box 8"/>
          <p:cNvSpPr txBox="1">
            <a:spLocks noChangeArrowheads="1"/>
          </p:cNvSpPr>
          <p:nvPr/>
        </p:nvSpPr>
        <p:spPr bwMode="auto">
          <a:xfrm>
            <a:off x="914400" y="2133600"/>
            <a:ext cx="184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GB" altLang="en-US" sz="2400" b="0">
              <a:solidFill>
                <a:srgbClr val="000000"/>
              </a:solidFill>
            </a:endParaRPr>
          </a:p>
          <a:p>
            <a:pPr eaLnBrk="1" hangingPunct="1">
              <a:spcBef>
                <a:spcPct val="0"/>
              </a:spcBef>
              <a:buFontTx/>
              <a:buNone/>
            </a:pPr>
            <a:endParaRPr lang="en-GB" altLang="en-US" sz="2400" b="0">
              <a:solidFill>
                <a:srgbClr val="000000"/>
              </a:solidFill>
            </a:endParaRPr>
          </a:p>
        </p:txBody>
      </p:sp>
      <p:graphicFrame>
        <p:nvGraphicFramePr>
          <p:cNvPr id="551945" name="Group 9">
            <a:extLst>
              <a:ext uri="{FF2B5EF4-FFF2-40B4-BE49-F238E27FC236}">
                <a16:creationId xmlns:a16="http://schemas.microsoft.com/office/drawing/2014/main" id="{CDE75A95-AB37-486D-8F7D-2D06D2A82C2D}"/>
              </a:ext>
            </a:extLst>
          </p:cNvPr>
          <p:cNvGraphicFramePr>
            <a:graphicFrameLocks noGrp="1"/>
          </p:cNvGraphicFramePr>
          <p:nvPr/>
        </p:nvGraphicFramePr>
        <p:xfrm>
          <a:off x="1524000" y="3276600"/>
          <a:ext cx="6553200" cy="3306763"/>
        </p:xfrm>
        <a:graphic>
          <a:graphicData uri="http://schemas.openxmlformats.org/drawingml/2006/table">
            <a:tbl>
              <a:tblPr/>
              <a:tblGrid>
                <a:gridCol w="21844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gridCol w="2184400">
                  <a:extLst>
                    <a:ext uri="{9D8B030D-6E8A-4147-A177-3AD203B41FA5}">
                      <a16:colId xmlns:a16="http://schemas.microsoft.com/office/drawing/2014/main" val="20002"/>
                    </a:ext>
                  </a:extLst>
                </a:gridCol>
              </a:tblGrid>
              <a:tr h="9448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pitchFamily="18" charset="0"/>
                        </a:rPr>
                        <a:t>Vector</a:t>
                      </a:r>
                    </a:p>
                  </a:txBody>
                  <a:tcPr marT="45715" marB="4571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pitchFamily="18" charset="0"/>
                        </a:rPr>
                        <a:t>Discrete Bipolar </a:t>
                      </a:r>
                      <a:r>
                        <a:rPr kumimoji="0" lang="en-GB" sz="2800" b="0" i="1" u="none" strike="noStrike" cap="none" normalizeH="0" baseline="0">
                          <a:ln>
                            <a:noFill/>
                          </a:ln>
                          <a:solidFill>
                            <a:schemeClr val="tx1"/>
                          </a:solidFill>
                          <a:effectLst/>
                          <a:latin typeface="Times New Roman" pitchFamily="18" charset="0"/>
                        </a:rPr>
                        <a:t>f(net)</a:t>
                      </a:r>
                      <a:endParaRPr kumimoji="0" lang="en-GB" sz="2800" b="0" i="0" u="none" strike="noStrike" cap="none" normalizeH="0" baseline="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pitchFamily="18" charset="0"/>
                        </a:rPr>
                        <a:t>Continuous Bipolar </a:t>
                      </a:r>
                      <a:r>
                        <a:rPr kumimoji="0" lang="en-GB" sz="2800" b="0" i="1" u="none" strike="noStrike" cap="none" normalizeH="0" baseline="0">
                          <a:ln>
                            <a:noFill/>
                          </a:ln>
                          <a:solidFill>
                            <a:schemeClr val="tx1"/>
                          </a:solidFill>
                          <a:effectLst/>
                          <a:latin typeface="Times New Roman" pitchFamily="18" charset="0"/>
                        </a:rPr>
                        <a:t>f(net)</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787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1" u="none" strike="noStrike" cap="none" normalizeH="0" baseline="0">
                          <a:ln>
                            <a:noFill/>
                          </a:ln>
                          <a:solidFill>
                            <a:schemeClr val="tx1"/>
                          </a:solidFill>
                          <a:effectLst/>
                          <a:latin typeface="Times New Roman" pitchFamily="18" charset="0"/>
                        </a:rPr>
                        <a:t>x</a:t>
                      </a:r>
                      <a:r>
                        <a:rPr kumimoji="0" lang="en-GB" sz="2800" b="0" i="1" u="none" strike="noStrike" cap="none" normalizeH="0" baseline="30000">
                          <a:ln>
                            <a:noFill/>
                          </a:ln>
                          <a:solidFill>
                            <a:schemeClr val="tx1"/>
                          </a:solidFill>
                          <a:effectLst/>
                          <a:latin typeface="Times New Roman" pitchFamily="18" charset="0"/>
                        </a:rPr>
                        <a:t>(1)</a:t>
                      </a:r>
                    </a:p>
                  </a:txBody>
                  <a:tcPr marT="45715" marB="4571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pitchFamily="18" charset="0"/>
                        </a:rPr>
                        <a:t>1</a:t>
                      </a:r>
                    </a:p>
                  </a:txBody>
                  <a:tcPr marT="45715" marB="4571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pitchFamily="18" charset="0"/>
                        </a:rPr>
                        <a:t>0.905</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787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1" u="none" strike="noStrike" cap="none" normalizeH="0" baseline="0">
                          <a:ln>
                            <a:noFill/>
                          </a:ln>
                          <a:solidFill>
                            <a:schemeClr val="tx1"/>
                          </a:solidFill>
                          <a:effectLst/>
                          <a:latin typeface="Times New Roman" pitchFamily="18" charset="0"/>
                        </a:rPr>
                        <a:t>x</a:t>
                      </a:r>
                      <a:r>
                        <a:rPr kumimoji="0" lang="en-GB" sz="2800" b="0" i="1" u="none" strike="noStrike" cap="none" normalizeH="0" baseline="30000">
                          <a:ln>
                            <a:noFill/>
                          </a:ln>
                          <a:solidFill>
                            <a:schemeClr val="tx1"/>
                          </a:solidFill>
                          <a:effectLst/>
                          <a:latin typeface="Times New Roman" pitchFamily="18" charset="0"/>
                        </a:rPr>
                        <a:t>(2)</a:t>
                      </a:r>
                      <a:endParaRPr kumimoji="0" lang="en-GB" sz="2800" b="0" i="0" u="none" strike="noStrike" cap="none" normalizeH="0" baseline="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pitchFamily="18" charset="0"/>
                        </a:rPr>
                        <a:t>-1</a:t>
                      </a:r>
                    </a:p>
                  </a:txBody>
                  <a:tcPr marT="45715" marB="4571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pitchFamily="18" charset="0"/>
                        </a:rPr>
                        <a:t>-0.077</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87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1" u="none" strike="noStrike" cap="none" normalizeH="0" baseline="0">
                          <a:ln>
                            <a:noFill/>
                          </a:ln>
                          <a:solidFill>
                            <a:schemeClr val="tx1"/>
                          </a:solidFill>
                          <a:effectLst/>
                          <a:latin typeface="Times New Roman" pitchFamily="18" charset="0"/>
                        </a:rPr>
                        <a:t>x</a:t>
                      </a:r>
                      <a:r>
                        <a:rPr kumimoji="0" lang="en-GB" sz="2800" b="0" i="1" u="none" strike="noStrike" cap="none" normalizeH="0" baseline="30000">
                          <a:ln>
                            <a:noFill/>
                          </a:ln>
                          <a:solidFill>
                            <a:schemeClr val="tx1"/>
                          </a:solidFill>
                          <a:effectLst/>
                          <a:latin typeface="Times New Roman" pitchFamily="18" charset="0"/>
                        </a:rPr>
                        <a:t>(3)</a:t>
                      </a:r>
                      <a:endParaRPr kumimoji="0" lang="en-GB" sz="2800" b="0" i="0" u="none" strike="noStrike" cap="none" normalizeH="0" baseline="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pitchFamily="18" charset="0"/>
                        </a:rPr>
                        <a:t>-1</a:t>
                      </a:r>
                    </a:p>
                  </a:txBody>
                  <a:tcPr marT="45715" marB="4571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pitchFamily="18" charset="0"/>
                        </a:rPr>
                        <a:t>-0.932</a:t>
                      </a: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9D0BF6-EA41-4DF8-9872-4C3725C204A1}"/>
              </a:ext>
            </a:extLst>
          </p:cNvPr>
          <p:cNvSpPr>
            <a:spLocks noGrp="1"/>
          </p:cNvSpPr>
          <p:nvPr>
            <p:ph type="ftr" sz="quarter" idx="11"/>
          </p:nvPr>
        </p:nvSpPr>
        <p:spPr/>
        <p:txBody>
          <a:bodyPr/>
          <a:lstStyle/>
          <a:p>
            <a:pPr>
              <a:defRPr/>
            </a:pPr>
            <a:r>
              <a:rPr lang="en-US"/>
              <a:t>Dr. M. S. Uddin, CSE Dept, JU</a:t>
            </a:r>
          </a:p>
        </p:txBody>
      </p:sp>
      <p:sp>
        <p:nvSpPr>
          <p:cNvPr id="105475"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492DFB8-1067-46C8-855C-80757EB4092A}" type="slidenum">
              <a:rPr lang="en-US" altLang="en-US" sz="1400" smtClean="0"/>
              <a:pPr>
                <a:spcBef>
                  <a:spcPct val="0"/>
                </a:spcBef>
                <a:buFontTx/>
                <a:buNone/>
              </a:pPr>
              <a:t>52</a:t>
            </a:fld>
            <a:endParaRPr lang="en-US" altLang="en-US" sz="1400" smtClean="0"/>
          </a:p>
        </p:txBody>
      </p:sp>
      <p:sp>
        <p:nvSpPr>
          <p:cNvPr id="105476" name="Rectangle 2"/>
          <p:cNvSpPr>
            <a:spLocks noGrp="1" noChangeArrowheads="1"/>
          </p:cNvSpPr>
          <p:nvPr>
            <p:ph type="title"/>
          </p:nvPr>
        </p:nvSpPr>
        <p:spPr/>
        <p:txBody>
          <a:bodyPr/>
          <a:lstStyle/>
          <a:p>
            <a:pPr eaLnBrk="1" hangingPunct="1"/>
            <a:r>
              <a:rPr lang="en-US" altLang="en-US" smtClean="0"/>
              <a:t>Hopfield Network</a:t>
            </a:r>
          </a:p>
        </p:txBody>
      </p:sp>
      <p:sp>
        <p:nvSpPr>
          <p:cNvPr id="105477" name="Rectangle 3"/>
          <p:cNvSpPr>
            <a:spLocks noGrp="1" noChangeArrowheads="1"/>
          </p:cNvSpPr>
          <p:nvPr>
            <p:ph type="body" idx="1"/>
          </p:nvPr>
        </p:nvSpPr>
        <p:spPr/>
        <p:txBody>
          <a:bodyPr/>
          <a:lstStyle/>
          <a:p>
            <a:pPr eaLnBrk="1" hangingPunct="1"/>
            <a:r>
              <a:rPr lang="en-US" altLang="en-US" smtClean="0">
                <a:latin typeface="Arial" panose="020B0604020202020204" pitchFamily="34" charset="0"/>
              </a:rPr>
              <a:t>The Hopfield network consists of a set of N interconnected neurons which update their activation values asynchronously and independently of other neurons. </a:t>
            </a:r>
          </a:p>
          <a:p>
            <a:pPr eaLnBrk="1" hangingPunct="1"/>
            <a:r>
              <a:rPr lang="en-US" altLang="en-US" smtClean="0">
                <a:latin typeface="Arial" panose="020B0604020202020204" pitchFamily="34" charset="0"/>
              </a:rPr>
              <a:t>All neurons are both input and output neurons. The activation values are binary (+1, -1)</a:t>
            </a:r>
          </a:p>
          <a:p>
            <a:pPr eaLnBrk="1" hangingPunct="1"/>
            <a:endParaRPr lang="en-US" altLang="en-US" smtClean="0">
              <a:latin typeface="Arial" panose="020B0604020202020204" pitchFamily="34" charset="0"/>
            </a:endParaRPr>
          </a:p>
          <a:p>
            <a:pPr eaLnBrk="1" hangingPunct="1"/>
            <a:endParaRPr lang="en-US" altLang="en-US"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
            <a:extLst>
              <a:ext uri="{FF2B5EF4-FFF2-40B4-BE49-F238E27FC236}">
                <a16:creationId xmlns:a16="http://schemas.microsoft.com/office/drawing/2014/main" id="{5EEB3085-B169-4895-9E00-5960E99227C8}"/>
              </a:ext>
            </a:extLst>
          </p:cNvPr>
          <p:cNvSpPr>
            <a:spLocks noGrp="1"/>
          </p:cNvSpPr>
          <p:nvPr>
            <p:ph type="ftr" sz="quarter" idx="11"/>
          </p:nvPr>
        </p:nvSpPr>
        <p:spPr/>
        <p:txBody>
          <a:bodyPr/>
          <a:lstStyle/>
          <a:p>
            <a:pPr>
              <a:defRPr/>
            </a:pPr>
            <a:r>
              <a:rPr lang="en-US"/>
              <a:t>Dr. M. S. Uddin, CSE Dept, JU</a:t>
            </a:r>
          </a:p>
        </p:txBody>
      </p:sp>
      <p:sp>
        <p:nvSpPr>
          <p:cNvPr id="106499"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72C8CBB-9CCB-4E66-88D5-8F96EB2D43CE}" type="slidenum">
              <a:rPr lang="en-US" altLang="en-US" sz="1400" smtClean="0"/>
              <a:pPr>
                <a:spcBef>
                  <a:spcPct val="0"/>
                </a:spcBef>
                <a:buFontTx/>
                <a:buNone/>
              </a:pPr>
              <a:t>53</a:t>
            </a:fld>
            <a:endParaRPr lang="en-US" altLang="en-US" sz="1400" smtClean="0"/>
          </a:p>
        </p:txBody>
      </p:sp>
      <p:sp>
        <p:nvSpPr>
          <p:cNvPr id="106500" name="Rectangle 2"/>
          <p:cNvSpPr>
            <a:spLocks noGrp="1" noChangeArrowheads="1"/>
          </p:cNvSpPr>
          <p:nvPr>
            <p:ph type="title"/>
          </p:nvPr>
        </p:nvSpPr>
        <p:spPr/>
        <p:txBody>
          <a:bodyPr/>
          <a:lstStyle/>
          <a:p>
            <a:pPr eaLnBrk="1" hangingPunct="1"/>
            <a:r>
              <a:rPr lang="en-US" altLang="en-US" smtClean="0"/>
              <a:t>Hopfield Network</a:t>
            </a:r>
          </a:p>
        </p:txBody>
      </p:sp>
      <p:sp>
        <p:nvSpPr>
          <p:cNvPr id="106501" name="Oval 3"/>
          <p:cNvSpPr>
            <a:spLocks noChangeArrowheads="1"/>
          </p:cNvSpPr>
          <p:nvPr/>
        </p:nvSpPr>
        <p:spPr bwMode="auto">
          <a:xfrm>
            <a:off x="3962400" y="1600200"/>
            <a:ext cx="609600" cy="609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06502" name="Oval 4"/>
          <p:cNvSpPr>
            <a:spLocks noChangeArrowheads="1"/>
          </p:cNvSpPr>
          <p:nvPr/>
        </p:nvSpPr>
        <p:spPr bwMode="auto">
          <a:xfrm>
            <a:off x="5943600" y="3581400"/>
            <a:ext cx="609600" cy="609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06503" name="Oval 5"/>
          <p:cNvSpPr>
            <a:spLocks noChangeArrowheads="1"/>
          </p:cNvSpPr>
          <p:nvPr/>
        </p:nvSpPr>
        <p:spPr bwMode="auto">
          <a:xfrm>
            <a:off x="3962400" y="5486400"/>
            <a:ext cx="609600" cy="609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06504" name="Oval 6"/>
          <p:cNvSpPr>
            <a:spLocks noChangeArrowheads="1"/>
          </p:cNvSpPr>
          <p:nvPr/>
        </p:nvSpPr>
        <p:spPr bwMode="auto">
          <a:xfrm>
            <a:off x="1981200" y="3581400"/>
            <a:ext cx="609600" cy="609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06505" name="Oval 7"/>
          <p:cNvSpPr>
            <a:spLocks noChangeArrowheads="1"/>
          </p:cNvSpPr>
          <p:nvPr/>
        </p:nvSpPr>
        <p:spPr bwMode="auto">
          <a:xfrm>
            <a:off x="5410200" y="2286000"/>
            <a:ext cx="609600" cy="609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06506" name="Oval 8"/>
          <p:cNvSpPr>
            <a:spLocks noChangeArrowheads="1"/>
          </p:cNvSpPr>
          <p:nvPr/>
        </p:nvSpPr>
        <p:spPr bwMode="auto">
          <a:xfrm>
            <a:off x="5257800" y="5029200"/>
            <a:ext cx="609600" cy="609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06507" name="Oval 9"/>
          <p:cNvSpPr>
            <a:spLocks noChangeArrowheads="1"/>
          </p:cNvSpPr>
          <p:nvPr/>
        </p:nvSpPr>
        <p:spPr bwMode="auto">
          <a:xfrm>
            <a:off x="2667000" y="2133600"/>
            <a:ext cx="609600" cy="609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06508" name="Oval 10"/>
          <p:cNvSpPr>
            <a:spLocks noChangeArrowheads="1"/>
          </p:cNvSpPr>
          <p:nvPr/>
        </p:nvSpPr>
        <p:spPr bwMode="auto">
          <a:xfrm>
            <a:off x="2514600" y="4953000"/>
            <a:ext cx="609600" cy="6096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06509" name="Line 11"/>
          <p:cNvSpPr>
            <a:spLocks noChangeShapeType="1"/>
          </p:cNvSpPr>
          <p:nvPr/>
        </p:nvSpPr>
        <p:spPr bwMode="auto">
          <a:xfrm>
            <a:off x="2590800" y="388620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0" name="Line 12"/>
          <p:cNvSpPr>
            <a:spLocks noChangeShapeType="1"/>
          </p:cNvSpPr>
          <p:nvPr/>
        </p:nvSpPr>
        <p:spPr bwMode="auto">
          <a:xfrm flipV="1">
            <a:off x="2590800" y="2667000"/>
            <a:ext cx="28194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1" name="Line 13"/>
          <p:cNvSpPr>
            <a:spLocks noChangeShapeType="1"/>
          </p:cNvSpPr>
          <p:nvPr/>
        </p:nvSpPr>
        <p:spPr bwMode="auto">
          <a:xfrm flipV="1">
            <a:off x="2590800" y="2209800"/>
            <a:ext cx="16764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2" name="Line 14"/>
          <p:cNvSpPr>
            <a:spLocks noChangeShapeType="1"/>
          </p:cNvSpPr>
          <p:nvPr/>
        </p:nvSpPr>
        <p:spPr bwMode="auto">
          <a:xfrm flipV="1">
            <a:off x="2590800" y="2743200"/>
            <a:ext cx="457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3" name="Line 15"/>
          <p:cNvSpPr>
            <a:spLocks noChangeShapeType="1"/>
          </p:cNvSpPr>
          <p:nvPr/>
        </p:nvSpPr>
        <p:spPr bwMode="auto">
          <a:xfrm>
            <a:off x="2590800" y="3886200"/>
            <a:ext cx="26670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4" name="Line 16"/>
          <p:cNvSpPr>
            <a:spLocks noChangeShapeType="1"/>
          </p:cNvSpPr>
          <p:nvPr/>
        </p:nvSpPr>
        <p:spPr bwMode="auto">
          <a:xfrm>
            <a:off x="2590800" y="3886200"/>
            <a:ext cx="1676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5" name="Line 17"/>
          <p:cNvSpPr>
            <a:spLocks noChangeShapeType="1"/>
          </p:cNvSpPr>
          <p:nvPr/>
        </p:nvSpPr>
        <p:spPr bwMode="auto">
          <a:xfrm>
            <a:off x="2590800" y="3886200"/>
            <a:ext cx="2286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6" name="Line 18"/>
          <p:cNvSpPr>
            <a:spLocks noChangeShapeType="1"/>
          </p:cNvSpPr>
          <p:nvPr/>
        </p:nvSpPr>
        <p:spPr bwMode="auto">
          <a:xfrm flipH="1" flipV="1">
            <a:off x="3124200" y="2743200"/>
            <a:ext cx="2819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7" name="Line 19"/>
          <p:cNvSpPr>
            <a:spLocks noChangeShapeType="1"/>
          </p:cNvSpPr>
          <p:nvPr/>
        </p:nvSpPr>
        <p:spPr bwMode="auto">
          <a:xfrm flipH="1" flipV="1">
            <a:off x="4267200" y="2209800"/>
            <a:ext cx="16764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8" name="Line 20"/>
          <p:cNvSpPr>
            <a:spLocks noChangeShapeType="1"/>
          </p:cNvSpPr>
          <p:nvPr/>
        </p:nvSpPr>
        <p:spPr bwMode="auto">
          <a:xfrm flipH="1" flipV="1">
            <a:off x="5486400" y="2743200"/>
            <a:ext cx="457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19" name="Line 21"/>
          <p:cNvSpPr>
            <a:spLocks noChangeShapeType="1"/>
          </p:cNvSpPr>
          <p:nvPr/>
        </p:nvSpPr>
        <p:spPr bwMode="auto">
          <a:xfrm flipH="1">
            <a:off x="2971800" y="3886200"/>
            <a:ext cx="2971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20" name="Line 22"/>
          <p:cNvSpPr>
            <a:spLocks noChangeShapeType="1"/>
          </p:cNvSpPr>
          <p:nvPr/>
        </p:nvSpPr>
        <p:spPr bwMode="auto">
          <a:xfrm flipH="1">
            <a:off x="4267200" y="3886200"/>
            <a:ext cx="1676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21" name="Line 23"/>
          <p:cNvSpPr>
            <a:spLocks noChangeShapeType="1"/>
          </p:cNvSpPr>
          <p:nvPr/>
        </p:nvSpPr>
        <p:spPr bwMode="auto">
          <a:xfrm flipH="1">
            <a:off x="5410200" y="3886200"/>
            <a:ext cx="5334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22" name="Line 24"/>
          <p:cNvSpPr>
            <a:spLocks noChangeShapeType="1"/>
          </p:cNvSpPr>
          <p:nvPr/>
        </p:nvSpPr>
        <p:spPr bwMode="auto">
          <a:xfrm flipV="1">
            <a:off x="3124200" y="2209800"/>
            <a:ext cx="1143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23" name="Line 25"/>
          <p:cNvSpPr>
            <a:spLocks noChangeShapeType="1"/>
          </p:cNvSpPr>
          <p:nvPr/>
        </p:nvSpPr>
        <p:spPr bwMode="auto">
          <a:xfrm flipV="1">
            <a:off x="3124200" y="2667000"/>
            <a:ext cx="2362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24" name="Line 26"/>
          <p:cNvSpPr>
            <a:spLocks noChangeShapeType="1"/>
          </p:cNvSpPr>
          <p:nvPr/>
        </p:nvSpPr>
        <p:spPr bwMode="auto">
          <a:xfrm>
            <a:off x="3124200" y="2819400"/>
            <a:ext cx="220980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25" name="Line 27"/>
          <p:cNvSpPr>
            <a:spLocks noChangeShapeType="1"/>
          </p:cNvSpPr>
          <p:nvPr/>
        </p:nvSpPr>
        <p:spPr bwMode="auto">
          <a:xfrm>
            <a:off x="3124200" y="2819400"/>
            <a:ext cx="114300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26" name="Line 28"/>
          <p:cNvSpPr>
            <a:spLocks noChangeShapeType="1"/>
          </p:cNvSpPr>
          <p:nvPr/>
        </p:nvSpPr>
        <p:spPr bwMode="auto">
          <a:xfrm flipH="1">
            <a:off x="2895600" y="2819400"/>
            <a:ext cx="22860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27" name="Line 29"/>
          <p:cNvSpPr>
            <a:spLocks noChangeShapeType="1"/>
          </p:cNvSpPr>
          <p:nvPr/>
        </p:nvSpPr>
        <p:spPr bwMode="auto">
          <a:xfrm flipH="1">
            <a:off x="2895600" y="2209800"/>
            <a:ext cx="1371600"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28" name="Line 30"/>
          <p:cNvSpPr>
            <a:spLocks noChangeShapeType="1"/>
          </p:cNvSpPr>
          <p:nvPr/>
        </p:nvSpPr>
        <p:spPr bwMode="auto">
          <a:xfrm>
            <a:off x="4267200" y="2209800"/>
            <a:ext cx="0" cy="3200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29" name="Line 31"/>
          <p:cNvSpPr>
            <a:spLocks noChangeShapeType="1"/>
          </p:cNvSpPr>
          <p:nvPr/>
        </p:nvSpPr>
        <p:spPr bwMode="auto">
          <a:xfrm>
            <a:off x="4267200" y="2209800"/>
            <a:ext cx="1143000"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30" name="Line 32"/>
          <p:cNvSpPr>
            <a:spLocks noChangeShapeType="1"/>
          </p:cNvSpPr>
          <p:nvPr/>
        </p:nvSpPr>
        <p:spPr bwMode="auto">
          <a:xfrm>
            <a:off x="4267200" y="2209800"/>
            <a:ext cx="1143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31" name="Line 33"/>
          <p:cNvSpPr>
            <a:spLocks noChangeShapeType="1"/>
          </p:cNvSpPr>
          <p:nvPr/>
        </p:nvSpPr>
        <p:spPr bwMode="auto">
          <a:xfrm flipH="1">
            <a:off x="2895600" y="2667000"/>
            <a:ext cx="251460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32" name="Line 34"/>
          <p:cNvSpPr>
            <a:spLocks noChangeShapeType="1"/>
          </p:cNvSpPr>
          <p:nvPr/>
        </p:nvSpPr>
        <p:spPr bwMode="auto">
          <a:xfrm flipH="1">
            <a:off x="4267200" y="2667000"/>
            <a:ext cx="1143000" cy="281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33" name="Line 35"/>
          <p:cNvSpPr>
            <a:spLocks noChangeShapeType="1"/>
          </p:cNvSpPr>
          <p:nvPr/>
        </p:nvSpPr>
        <p:spPr bwMode="auto">
          <a:xfrm>
            <a:off x="5410200" y="26670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34" name="Line 36"/>
          <p:cNvSpPr>
            <a:spLocks noChangeShapeType="1"/>
          </p:cNvSpPr>
          <p:nvPr/>
        </p:nvSpPr>
        <p:spPr bwMode="auto">
          <a:xfrm flipV="1">
            <a:off x="4267200" y="5181600"/>
            <a:ext cx="1066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35" name="Line 37"/>
          <p:cNvSpPr>
            <a:spLocks noChangeShapeType="1"/>
          </p:cNvSpPr>
          <p:nvPr/>
        </p:nvSpPr>
        <p:spPr bwMode="auto">
          <a:xfrm flipH="1" flipV="1">
            <a:off x="2971800" y="4953000"/>
            <a:ext cx="1295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1364EDC3-7669-4AE2-BE58-3E37E82D7AA5}"/>
              </a:ext>
            </a:extLst>
          </p:cNvPr>
          <p:cNvSpPr>
            <a:spLocks noGrp="1"/>
          </p:cNvSpPr>
          <p:nvPr>
            <p:ph type="ftr" sz="quarter" idx="11"/>
          </p:nvPr>
        </p:nvSpPr>
        <p:spPr/>
        <p:txBody>
          <a:bodyPr/>
          <a:lstStyle/>
          <a:p>
            <a:pPr>
              <a:defRPr/>
            </a:pPr>
            <a:r>
              <a:rPr lang="en-US"/>
              <a:t>Dr. M. S. Uddin, CSE Dept, JU</a:t>
            </a:r>
          </a:p>
        </p:txBody>
      </p:sp>
      <p:sp>
        <p:nvSpPr>
          <p:cNvPr id="107523"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D1F8030-4519-45C6-BBAC-7CEAA19A616F}" type="slidenum">
              <a:rPr lang="en-US" altLang="en-US" sz="1400" smtClean="0"/>
              <a:pPr>
                <a:spcBef>
                  <a:spcPct val="0"/>
                </a:spcBef>
                <a:buFontTx/>
                <a:buNone/>
              </a:pPr>
              <a:t>54</a:t>
            </a:fld>
            <a:endParaRPr lang="en-US" altLang="en-US" sz="1400" smtClean="0"/>
          </a:p>
        </p:txBody>
      </p:sp>
      <p:sp>
        <p:nvSpPr>
          <p:cNvPr id="107524" name="Rectangle 2"/>
          <p:cNvSpPr>
            <a:spLocks noGrp="1" noChangeArrowheads="1"/>
          </p:cNvSpPr>
          <p:nvPr>
            <p:ph type="title"/>
          </p:nvPr>
        </p:nvSpPr>
        <p:spPr/>
        <p:txBody>
          <a:bodyPr/>
          <a:lstStyle/>
          <a:p>
            <a:pPr eaLnBrk="1" hangingPunct="1"/>
            <a:r>
              <a:rPr lang="en-US" altLang="en-US" smtClean="0"/>
              <a:t>Hopfield Network</a:t>
            </a:r>
          </a:p>
        </p:txBody>
      </p:sp>
      <p:sp>
        <p:nvSpPr>
          <p:cNvPr id="107525" name="Rectangle 3"/>
          <p:cNvSpPr>
            <a:spLocks noGrp="1" noChangeArrowheads="1"/>
          </p:cNvSpPr>
          <p:nvPr>
            <p:ph type="body" idx="1"/>
          </p:nvPr>
        </p:nvSpPr>
        <p:spPr/>
        <p:txBody>
          <a:bodyPr/>
          <a:lstStyle/>
          <a:p>
            <a:pPr eaLnBrk="1" hangingPunct="1"/>
            <a:r>
              <a:rPr lang="en-US" altLang="en-US" smtClean="0">
                <a:latin typeface="Arial" panose="020B0604020202020204" pitchFamily="34" charset="0"/>
              </a:rPr>
              <a:t>The state of the system is given by the activation values  </a:t>
            </a:r>
            <a:r>
              <a:rPr lang="en-US" altLang="en-US" i="1" smtClean="0"/>
              <a:t>y = (y </a:t>
            </a:r>
            <a:r>
              <a:rPr lang="en-US" altLang="en-US" i="1" baseline="-25000" smtClean="0"/>
              <a:t>k</a:t>
            </a:r>
            <a:r>
              <a:rPr lang="en-US" altLang="en-US" i="1" smtClean="0"/>
              <a:t> ).</a:t>
            </a:r>
            <a:r>
              <a:rPr lang="en-US" altLang="en-US" smtClean="0">
                <a:latin typeface="Arial" panose="020B0604020202020204" pitchFamily="34" charset="0"/>
              </a:rPr>
              <a:t> </a:t>
            </a:r>
          </a:p>
          <a:p>
            <a:pPr eaLnBrk="1" hangingPunct="1"/>
            <a:r>
              <a:rPr lang="en-US" altLang="en-US" smtClean="0">
                <a:latin typeface="Arial" panose="020B0604020202020204" pitchFamily="34" charset="0"/>
              </a:rPr>
              <a:t>The net input </a:t>
            </a:r>
            <a:r>
              <a:rPr lang="en-US" altLang="en-US" i="1" smtClean="0"/>
              <a:t>s </a:t>
            </a:r>
            <a:r>
              <a:rPr lang="en-US" altLang="en-US" i="1" baseline="-25000" smtClean="0"/>
              <a:t>k</a:t>
            </a:r>
            <a:r>
              <a:rPr lang="en-US" altLang="en-US" i="1" smtClean="0"/>
              <a:t> (t +1)</a:t>
            </a:r>
            <a:r>
              <a:rPr lang="en-US" altLang="en-US" smtClean="0">
                <a:latin typeface="Arial" panose="020B0604020202020204" pitchFamily="34" charset="0"/>
              </a:rPr>
              <a:t> of a neuron </a:t>
            </a:r>
            <a:r>
              <a:rPr lang="en-US" altLang="en-US" i="1" smtClean="0"/>
              <a:t>k</a:t>
            </a:r>
            <a:r>
              <a:rPr lang="en-US" altLang="en-US" smtClean="0">
                <a:latin typeface="Arial" panose="020B0604020202020204" pitchFamily="34" charset="0"/>
              </a:rPr>
              <a:t> at cycle </a:t>
            </a:r>
            <a:r>
              <a:rPr lang="en-US" altLang="en-US" i="1" smtClean="0"/>
              <a:t>(t +1)</a:t>
            </a:r>
            <a:r>
              <a:rPr lang="en-US" altLang="en-US" smtClean="0">
                <a:latin typeface="Arial" panose="020B0604020202020204" pitchFamily="34" charset="0"/>
              </a:rPr>
              <a:t> is a weighted sum</a:t>
            </a:r>
          </a:p>
        </p:txBody>
      </p:sp>
      <p:graphicFrame>
        <p:nvGraphicFramePr>
          <p:cNvPr id="107526" name="Object 4"/>
          <p:cNvGraphicFramePr>
            <a:graphicFrameLocks noChangeAspect="1"/>
          </p:cNvGraphicFramePr>
          <p:nvPr/>
        </p:nvGraphicFramePr>
        <p:xfrm>
          <a:off x="1905000" y="4572000"/>
          <a:ext cx="4724400" cy="1069975"/>
        </p:xfrm>
        <a:graphic>
          <a:graphicData uri="http://schemas.openxmlformats.org/presentationml/2006/ole">
            <mc:AlternateContent xmlns:mc="http://schemas.openxmlformats.org/markup-compatibility/2006">
              <mc:Choice xmlns:v="urn:schemas-microsoft-com:vml" Requires="v">
                <p:oleObj spid="_x0000_s107528" name="Equation" r:id="rId3" imgW="1562100" imgH="355600" progId="Equation.3">
                  <p:embed/>
                </p:oleObj>
              </mc:Choice>
              <mc:Fallback>
                <p:oleObj name="Equation" r:id="rId3" imgW="1562100" imgH="355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572000"/>
                        <a:ext cx="47244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C1955403-6E87-4994-969F-32362A80D840}"/>
              </a:ext>
            </a:extLst>
          </p:cNvPr>
          <p:cNvSpPr>
            <a:spLocks noGrp="1"/>
          </p:cNvSpPr>
          <p:nvPr>
            <p:ph type="ftr" sz="quarter" idx="11"/>
          </p:nvPr>
        </p:nvSpPr>
        <p:spPr/>
        <p:txBody>
          <a:bodyPr/>
          <a:lstStyle/>
          <a:p>
            <a:pPr>
              <a:defRPr/>
            </a:pPr>
            <a:r>
              <a:rPr lang="en-US"/>
              <a:t>Dr. M. S. Uddin, CSE Dept, JU</a:t>
            </a:r>
          </a:p>
        </p:txBody>
      </p:sp>
      <p:sp>
        <p:nvSpPr>
          <p:cNvPr id="108547"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B6CF10A-5FCA-4E6D-8AD8-5BAFF0AF6867}" type="slidenum">
              <a:rPr lang="en-US" altLang="en-US" sz="1400" smtClean="0"/>
              <a:pPr>
                <a:spcBef>
                  <a:spcPct val="0"/>
                </a:spcBef>
                <a:buFontTx/>
                <a:buNone/>
              </a:pPr>
              <a:t>55</a:t>
            </a:fld>
            <a:endParaRPr lang="en-US" altLang="en-US" sz="1400" smtClean="0"/>
          </a:p>
        </p:txBody>
      </p:sp>
      <p:sp>
        <p:nvSpPr>
          <p:cNvPr id="108548" name="Rectangle 2"/>
          <p:cNvSpPr>
            <a:spLocks noGrp="1" noChangeArrowheads="1"/>
          </p:cNvSpPr>
          <p:nvPr>
            <p:ph type="title"/>
          </p:nvPr>
        </p:nvSpPr>
        <p:spPr/>
        <p:txBody>
          <a:bodyPr/>
          <a:lstStyle/>
          <a:p>
            <a:pPr eaLnBrk="1" hangingPunct="1"/>
            <a:r>
              <a:rPr lang="en-US" altLang="en-US" smtClean="0"/>
              <a:t>Hopfield Network</a:t>
            </a:r>
          </a:p>
        </p:txBody>
      </p:sp>
      <p:sp>
        <p:nvSpPr>
          <p:cNvPr id="108549" name="Rectangle 3"/>
          <p:cNvSpPr>
            <a:spLocks noGrp="1" noChangeArrowheads="1"/>
          </p:cNvSpPr>
          <p:nvPr>
            <p:ph type="body" idx="1"/>
          </p:nvPr>
        </p:nvSpPr>
        <p:spPr/>
        <p:txBody>
          <a:bodyPr/>
          <a:lstStyle/>
          <a:p>
            <a:pPr eaLnBrk="1" hangingPunct="1"/>
            <a:r>
              <a:rPr lang="en-US" altLang="en-US" smtClean="0"/>
              <a:t>A threshold function is applied to obtain the output</a:t>
            </a:r>
          </a:p>
        </p:txBody>
      </p:sp>
      <p:graphicFrame>
        <p:nvGraphicFramePr>
          <p:cNvPr id="108550" name="Object 4"/>
          <p:cNvGraphicFramePr>
            <a:graphicFrameLocks noChangeAspect="1"/>
          </p:cNvGraphicFramePr>
          <p:nvPr/>
        </p:nvGraphicFramePr>
        <p:xfrm>
          <a:off x="1371600" y="3962400"/>
          <a:ext cx="6064250" cy="949325"/>
        </p:xfrm>
        <a:graphic>
          <a:graphicData uri="http://schemas.openxmlformats.org/presentationml/2006/ole">
            <mc:AlternateContent xmlns:mc="http://schemas.openxmlformats.org/markup-compatibility/2006">
              <mc:Choice xmlns:v="urn:schemas-microsoft-com:vml" Requires="v">
                <p:oleObj spid="_x0000_s108552" name="Equation" r:id="rId3" imgW="1460500" imgH="228600" progId="Equation.3">
                  <p:embed/>
                </p:oleObj>
              </mc:Choice>
              <mc:Fallback>
                <p:oleObj name="Equation" r:id="rId3" imgW="14605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962400"/>
                        <a:ext cx="606425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AFE00FA8-DA6C-48B2-97BB-6196A5046DAC}"/>
              </a:ext>
            </a:extLst>
          </p:cNvPr>
          <p:cNvSpPr>
            <a:spLocks noGrp="1"/>
          </p:cNvSpPr>
          <p:nvPr>
            <p:ph type="ftr" sz="quarter" idx="11"/>
          </p:nvPr>
        </p:nvSpPr>
        <p:spPr/>
        <p:txBody>
          <a:bodyPr/>
          <a:lstStyle/>
          <a:p>
            <a:pPr>
              <a:defRPr/>
            </a:pPr>
            <a:r>
              <a:rPr lang="en-US"/>
              <a:t>Dr. M. S. Uddin, CSE Dept, JU</a:t>
            </a:r>
          </a:p>
        </p:txBody>
      </p:sp>
      <p:sp>
        <p:nvSpPr>
          <p:cNvPr id="109571"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0588286-A5FD-4060-8EAE-782BE19E4147}" type="slidenum">
              <a:rPr lang="en-US" altLang="en-US" sz="1400" smtClean="0"/>
              <a:pPr>
                <a:spcBef>
                  <a:spcPct val="0"/>
                </a:spcBef>
                <a:buFontTx/>
                <a:buNone/>
              </a:pPr>
              <a:t>56</a:t>
            </a:fld>
            <a:endParaRPr lang="en-US" altLang="en-US" sz="1400" smtClean="0"/>
          </a:p>
        </p:txBody>
      </p:sp>
      <p:sp>
        <p:nvSpPr>
          <p:cNvPr id="109572" name="Rectangle 2"/>
          <p:cNvSpPr>
            <a:spLocks noGrp="1" noChangeArrowheads="1"/>
          </p:cNvSpPr>
          <p:nvPr>
            <p:ph type="title"/>
          </p:nvPr>
        </p:nvSpPr>
        <p:spPr/>
        <p:txBody>
          <a:bodyPr/>
          <a:lstStyle/>
          <a:p>
            <a:pPr eaLnBrk="1" hangingPunct="1"/>
            <a:r>
              <a:rPr lang="en-US" altLang="en-US" smtClean="0"/>
              <a:t>Hopfield Network</a:t>
            </a:r>
          </a:p>
        </p:txBody>
      </p:sp>
      <p:sp>
        <p:nvSpPr>
          <p:cNvPr id="109573" name="Rectangle 3"/>
          <p:cNvSpPr>
            <a:spLocks noGrp="1" noChangeArrowheads="1"/>
          </p:cNvSpPr>
          <p:nvPr>
            <p:ph type="body" idx="1"/>
          </p:nvPr>
        </p:nvSpPr>
        <p:spPr/>
        <p:txBody>
          <a:bodyPr/>
          <a:lstStyle/>
          <a:p>
            <a:pPr eaLnBrk="1" hangingPunct="1"/>
            <a:r>
              <a:rPr lang="en-US" altLang="en-US" smtClean="0"/>
              <a:t>A neuron k in the net is stable at time t I.e.</a:t>
            </a:r>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A state is state if all the neurons are stable</a:t>
            </a:r>
          </a:p>
        </p:txBody>
      </p:sp>
      <p:graphicFrame>
        <p:nvGraphicFramePr>
          <p:cNvPr id="109574" name="Object 4"/>
          <p:cNvGraphicFramePr>
            <a:graphicFrameLocks noChangeAspect="1"/>
          </p:cNvGraphicFramePr>
          <p:nvPr/>
        </p:nvGraphicFramePr>
        <p:xfrm>
          <a:off x="1676400" y="3124200"/>
          <a:ext cx="5273675" cy="949325"/>
        </p:xfrm>
        <a:graphic>
          <a:graphicData uri="http://schemas.openxmlformats.org/presentationml/2006/ole">
            <mc:AlternateContent xmlns:mc="http://schemas.openxmlformats.org/markup-compatibility/2006">
              <mc:Choice xmlns:v="urn:schemas-microsoft-com:vml" Requires="v">
                <p:oleObj spid="_x0000_s109576" name="Equation" r:id="rId3" imgW="1270000" imgH="228600" progId="Equation.3">
                  <p:embed/>
                </p:oleObj>
              </mc:Choice>
              <mc:Fallback>
                <p:oleObj name="Equation" r:id="rId3" imgW="12700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124200"/>
                        <a:ext cx="5273675"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762435EE-371E-406D-B8F8-E6361DCE8F6B}"/>
              </a:ext>
            </a:extLst>
          </p:cNvPr>
          <p:cNvSpPr>
            <a:spLocks noGrp="1"/>
          </p:cNvSpPr>
          <p:nvPr>
            <p:ph type="ftr" sz="quarter" idx="11"/>
          </p:nvPr>
        </p:nvSpPr>
        <p:spPr/>
        <p:txBody>
          <a:bodyPr/>
          <a:lstStyle/>
          <a:p>
            <a:pPr>
              <a:defRPr/>
            </a:pPr>
            <a:r>
              <a:rPr lang="en-US"/>
              <a:t>Dr. M. S. Uddin, CSE Dept, JU</a:t>
            </a:r>
          </a:p>
        </p:txBody>
      </p:sp>
      <p:sp>
        <p:nvSpPr>
          <p:cNvPr id="110595"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5392AFD-669F-4427-ADF0-CA90701EC826}" type="slidenum">
              <a:rPr lang="en-US" altLang="en-US" sz="1400" smtClean="0"/>
              <a:pPr>
                <a:spcBef>
                  <a:spcPct val="0"/>
                </a:spcBef>
                <a:buFontTx/>
                <a:buNone/>
              </a:pPr>
              <a:t>57</a:t>
            </a:fld>
            <a:endParaRPr lang="en-US" altLang="en-US" sz="1400" smtClean="0"/>
          </a:p>
        </p:txBody>
      </p:sp>
      <p:sp>
        <p:nvSpPr>
          <p:cNvPr id="110596" name="Rectangle 2"/>
          <p:cNvSpPr>
            <a:spLocks noGrp="1" noChangeArrowheads="1"/>
          </p:cNvSpPr>
          <p:nvPr>
            <p:ph type="title"/>
          </p:nvPr>
        </p:nvSpPr>
        <p:spPr/>
        <p:txBody>
          <a:bodyPr/>
          <a:lstStyle/>
          <a:p>
            <a:pPr eaLnBrk="1" hangingPunct="1"/>
            <a:r>
              <a:rPr lang="en-US" altLang="en-US" smtClean="0"/>
              <a:t>Hopfield Networks</a:t>
            </a:r>
          </a:p>
        </p:txBody>
      </p:sp>
      <p:sp>
        <p:nvSpPr>
          <p:cNvPr id="110597" name="Rectangle 3"/>
          <p:cNvSpPr>
            <a:spLocks noGrp="1" noChangeArrowheads="1"/>
          </p:cNvSpPr>
          <p:nvPr>
            <p:ph type="body" idx="1"/>
          </p:nvPr>
        </p:nvSpPr>
        <p:spPr/>
        <p:txBody>
          <a:bodyPr/>
          <a:lstStyle/>
          <a:p>
            <a:pPr eaLnBrk="1" hangingPunct="1"/>
            <a:r>
              <a:rPr lang="en-US" altLang="en-US" smtClean="0">
                <a:latin typeface="Arial" panose="020B0604020202020204" pitchFamily="34" charset="0"/>
              </a:rPr>
              <a:t>If </a:t>
            </a:r>
            <a:r>
              <a:rPr lang="en-US" altLang="en-US" i="1" smtClean="0"/>
              <a:t>w</a:t>
            </a:r>
            <a:r>
              <a:rPr lang="en-US" altLang="en-US" i="1" baseline="-25000" smtClean="0"/>
              <a:t>jk</a:t>
            </a:r>
            <a:r>
              <a:rPr lang="en-US" altLang="en-US" i="1" smtClean="0"/>
              <a:t> = w</a:t>
            </a:r>
            <a:r>
              <a:rPr lang="en-US" altLang="en-US" i="1" baseline="-25000" smtClean="0"/>
              <a:t>kj</a:t>
            </a:r>
            <a:r>
              <a:rPr lang="en-US" altLang="en-US" smtClean="0">
                <a:latin typeface="Arial" panose="020B0604020202020204" pitchFamily="34" charset="0"/>
              </a:rPr>
              <a:t> the behavior of the system can be described with an energy function</a:t>
            </a:r>
          </a:p>
          <a:p>
            <a:pPr eaLnBrk="1" hangingPunct="1"/>
            <a:endParaRPr lang="en-US" altLang="en-US" smtClean="0">
              <a:latin typeface="Arial" panose="020B0604020202020204" pitchFamily="34" charset="0"/>
            </a:endParaRPr>
          </a:p>
          <a:p>
            <a:pPr eaLnBrk="1" hangingPunct="1"/>
            <a:endParaRPr lang="en-US" altLang="en-US" smtClean="0">
              <a:latin typeface="Arial" panose="020B0604020202020204" pitchFamily="34" charset="0"/>
            </a:endParaRP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This kind of network has stable limit points</a:t>
            </a:r>
          </a:p>
        </p:txBody>
      </p:sp>
      <p:graphicFrame>
        <p:nvGraphicFramePr>
          <p:cNvPr id="110598" name="Object 4"/>
          <p:cNvGraphicFramePr>
            <a:graphicFrameLocks noChangeAspect="1"/>
          </p:cNvGraphicFramePr>
          <p:nvPr/>
        </p:nvGraphicFramePr>
        <p:xfrm>
          <a:off x="914400" y="3352800"/>
          <a:ext cx="7010400" cy="1328738"/>
        </p:xfrm>
        <a:graphic>
          <a:graphicData uri="http://schemas.openxmlformats.org/presentationml/2006/ole">
            <mc:AlternateContent xmlns:mc="http://schemas.openxmlformats.org/markup-compatibility/2006">
              <mc:Choice xmlns:v="urn:schemas-microsoft-com:vml" Requires="v">
                <p:oleObj spid="_x0000_s110600" name="Equation" r:id="rId3" imgW="1943100" imgH="368300" progId="Equation.3">
                  <p:embed/>
                </p:oleObj>
              </mc:Choice>
              <mc:Fallback>
                <p:oleObj name="Equation" r:id="rId3" imgW="19431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352800"/>
                        <a:ext cx="7010400" cy="1328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351612-11AC-4F56-B715-EFFB38FD45A4}"/>
              </a:ext>
            </a:extLst>
          </p:cNvPr>
          <p:cNvSpPr>
            <a:spLocks noGrp="1"/>
          </p:cNvSpPr>
          <p:nvPr>
            <p:ph type="ftr" sz="quarter" idx="11"/>
          </p:nvPr>
        </p:nvSpPr>
        <p:spPr/>
        <p:txBody>
          <a:bodyPr/>
          <a:lstStyle/>
          <a:p>
            <a:pPr>
              <a:defRPr/>
            </a:pPr>
            <a:r>
              <a:rPr lang="en-US"/>
              <a:t>Dr. M. S. Uddin, CSE Dept, JU</a:t>
            </a:r>
          </a:p>
        </p:txBody>
      </p:sp>
      <p:sp>
        <p:nvSpPr>
          <p:cNvPr id="111619"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8BF07B5-73E4-4298-8A5D-0C9ACC0079B5}" type="slidenum">
              <a:rPr lang="en-US" altLang="en-US" sz="1400" smtClean="0"/>
              <a:pPr>
                <a:spcBef>
                  <a:spcPct val="0"/>
                </a:spcBef>
                <a:buFontTx/>
                <a:buNone/>
              </a:pPr>
              <a:t>58</a:t>
            </a:fld>
            <a:endParaRPr lang="en-US" altLang="en-US" sz="1400" smtClean="0"/>
          </a:p>
        </p:txBody>
      </p:sp>
      <p:sp>
        <p:nvSpPr>
          <p:cNvPr id="111620" name="Rectangle 2"/>
          <p:cNvSpPr>
            <a:spLocks noGrp="1" noChangeArrowheads="1"/>
          </p:cNvSpPr>
          <p:nvPr>
            <p:ph type="title"/>
          </p:nvPr>
        </p:nvSpPr>
        <p:spPr/>
        <p:txBody>
          <a:bodyPr/>
          <a:lstStyle/>
          <a:p>
            <a:pPr eaLnBrk="1" hangingPunct="1"/>
            <a:r>
              <a:rPr lang="en-US" altLang="en-US" smtClean="0"/>
              <a:t>Hopfield net.  applications</a:t>
            </a:r>
          </a:p>
        </p:txBody>
      </p:sp>
      <p:sp>
        <p:nvSpPr>
          <p:cNvPr id="111621" name="Rectangle 3"/>
          <p:cNvSpPr>
            <a:spLocks noGrp="1" noChangeArrowheads="1"/>
          </p:cNvSpPr>
          <p:nvPr>
            <p:ph type="body" idx="1"/>
          </p:nvPr>
        </p:nvSpPr>
        <p:spPr/>
        <p:txBody>
          <a:bodyPr/>
          <a:lstStyle/>
          <a:p>
            <a:pPr eaLnBrk="1" hangingPunct="1"/>
            <a:r>
              <a:rPr lang="en-US" altLang="en-US" smtClean="0">
                <a:latin typeface="Arial" panose="020B0604020202020204" pitchFamily="34" charset="0"/>
              </a:rPr>
              <a:t>A primary application of the Hopfield network is an associative memory.</a:t>
            </a:r>
          </a:p>
          <a:p>
            <a:pPr eaLnBrk="1" hangingPunct="1"/>
            <a:r>
              <a:rPr lang="en-US" altLang="en-US" smtClean="0">
                <a:latin typeface="Arial" panose="020B0604020202020204" pitchFamily="34" charset="0"/>
              </a:rPr>
              <a:t>The states of the system corresponding with the patterns which are to be stored in the network are stable. </a:t>
            </a:r>
          </a:p>
          <a:p>
            <a:pPr eaLnBrk="1" hangingPunct="1"/>
            <a:r>
              <a:rPr lang="en-US" altLang="en-US" smtClean="0">
                <a:latin typeface="Arial" panose="020B0604020202020204" pitchFamily="34" charset="0"/>
              </a:rPr>
              <a:t>These states can be seen as `dips' in energy space.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0435E98-CF1E-45EE-9355-1FE5233EB291}"/>
              </a:ext>
            </a:extLst>
          </p:cNvPr>
          <p:cNvSpPr>
            <a:spLocks noGrp="1"/>
          </p:cNvSpPr>
          <p:nvPr>
            <p:ph type="ftr" sz="quarter" idx="11"/>
          </p:nvPr>
        </p:nvSpPr>
        <p:spPr/>
        <p:txBody>
          <a:bodyPr/>
          <a:lstStyle/>
          <a:p>
            <a:pPr>
              <a:defRPr/>
            </a:pPr>
            <a:r>
              <a:rPr lang="en-US"/>
              <a:t>Dr. M. S. Uddin, CSE Dept, JU</a:t>
            </a:r>
          </a:p>
        </p:txBody>
      </p:sp>
      <p:sp>
        <p:nvSpPr>
          <p:cNvPr id="112643"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73F360D-D466-494A-8AB3-F96F825D41FB}" type="slidenum">
              <a:rPr lang="en-US" altLang="en-US" sz="1400" smtClean="0"/>
              <a:pPr>
                <a:spcBef>
                  <a:spcPct val="0"/>
                </a:spcBef>
                <a:buFontTx/>
                <a:buNone/>
              </a:pPr>
              <a:t>59</a:t>
            </a:fld>
            <a:endParaRPr lang="en-US" altLang="en-US" sz="1400" smtClean="0"/>
          </a:p>
        </p:txBody>
      </p:sp>
      <p:sp>
        <p:nvSpPr>
          <p:cNvPr id="112644" name="Rectangle 2"/>
          <p:cNvSpPr>
            <a:spLocks noGrp="1" noChangeArrowheads="1"/>
          </p:cNvSpPr>
          <p:nvPr>
            <p:ph type="title"/>
          </p:nvPr>
        </p:nvSpPr>
        <p:spPr/>
        <p:txBody>
          <a:bodyPr/>
          <a:lstStyle/>
          <a:p>
            <a:pPr eaLnBrk="1" hangingPunct="1"/>
            <a:r>
              <a:rPr lang="en-US" altLang="en-US" smtClean="0"/>
              <a:t>Hopfield Networks</a:t>
            </a:r>
          </a:p>
        </p:txBody>
      </p:sp>
      <p:sp>
        <p:nvSpPr>
          <p:cNvPr id="112645" name="Rectangle 3"/>
          <p:cNvSpPr>
            <a:spLocks noGrp="1" noChangeArrowheads="1"/>
          </p:cNvSpPr>
          <p:nvPr>
            <p:ph type="body" idx="1"/>
          </p:nvPr>
        </p:nvSpPr>
        <p:spPr/>
        <p:txBody>
          <a:bodyPr/>
          <a:lstStyle/>
          <a:p>
            <a:pPr eaLnBrk="1" hangingPunct="1"/>
            <a:r>
              <a:rPr lang="en-US" altLang="en-US" smtClean="0">
                <a:latin typeface="Arial" panose="020B0604020202020204" pitchFamily="34" charset="0"/>
              </a:rPr>
              <a:t>It appears, however, that the network gets saturated very quickly, and that about 0.15N memories can be stored before recall errors become severe.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a:extLst>
              <a:ext uri="{FF2B5EF4-FFF2-40B4-BE49-F238E27FC236}">
                <a16:creationId xmlns:a16="http://schemas.microsoft.com/office/drawing/2014/main" id="{952AD4AA-DE95-4481-8069-B5B0337E9C33}"/>
              </a:ext>
            </a:extLst>
          </p:cNvPr>
          <p:cNvSpPr>
            <a:spLocks noGrp="1"/>
          </p:cNvSpPr>
          <p:nvPr>
            <p:ph type="ftr" sz="quarter" idx="11"/>
          </p:nvPr>
        </p:nvSpPr>
        <p:spPr/>
        <p:txBody>
          <a:bodyPr/>
          <a:lstStyle/>
          <a:p>
            <a:pPr>
              <a:defRPr/>
            </a:pPr>
            <a:r>
              <a:rPr lang="en-US" altLang="en-US"/>
              <a:t>Dr. M. S. Uddin, CSE Dept, JU</a:t>
            </a:r>
          </a:p>
        </p:txBody>
      </p:sp>
      <p:sp>
        <p:nvSpPr>
          <p:cNvPr id="9" name="Slide Number Placeholder 3">
            <a:extLst>
              <a:ext uri="{FF2B5EF4-FFF2-40B4-BE49-F238E27FC236}">
                <a16:creationId xmlns:a16="http://schemas.microsoft.com/office/drawing/2014/main" id="{D3C27374-96F3-4CE5-96CD-5C9BEC1720A6}"/>
              </a:ext>
            </a:extLst>
          </p:cNvPr>
          <p:cNvSpPr>
            <a:spLocks noGrp="1"/>
          </p:cNvSpPr>
          <p:nvPr>
            <p:ph type="sldNum" sz="quarter" idx="12"/>
          </p:nvPr>
        </p:nvSpPr>
        <p:spPr/>
        <p:txBody>
          <a:bodyPr/>
          <a:lstStyle/>
          <a:p>
            <a:pPr>
              <a:defRPr/>
            </a:pPr>
            <a:fld id="{29226B31-571C-4CEA-8F78-F3C3DF0A3DD7}" type="slidenum">
              <a:rPr lang="en-US" altLang="en-US"/>
              <a:pPr>
                <a:defRPr/>
              </a:pPr>
              <a:t>6</a:t>
            </a:fld>
            <a:endParaRPr lang="en-US" altLang="en-US"/>
          </a:p>
        </p:txBody>
      </p:sp>
      <p:sp>
        <p:nvSpPr>
          <p:cNvPr id="13316"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13317"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Tahoma" panose="020B0604030504040204" pitchFamily="34" charset="0"/>
              </a:defRPr>
            </a:lvl1pPr>
            <a:lvl2pPr marL="914400" indent="-457200">
              <a:defRPr sz="3200" b="1">
                <a:solidFill>
                  <a:schemeClr val="tx1"/>
                </a:solidFill>
                <a:latin typeface="Tahoma" panose="020B0604030504040204" pitchFamily="34" charset="0"/>
              </a:defRPr>
            </a:lvl2pPr>
            <a:lvl3pPr marL="1371600" indent="-457200">
              <a:defRPr sz="3200" b="1">
                <a:solidFill>
                  <a:schemeClr val="tx1"/>
                </a:solidFill>
                <a:latin typeface="Tahoma" panose="020B0604030504040204" pitchFamily="34" charset="0"/>
              </a:defRPr>
            </a:lvl3pPr>
            <a:lvl4pPr marL="1828800" indent="-457200">
              <a:defRPr sz="3200" b="1">
                <a:solidFill>
                  <a:schemeClr val="tx1"/>
                </a:solidFill>
                <a:latin typeface="Tahoma" panose="020B0604030504040204" pitchFamily="34" charset="0"/>
              </a:defRPr>
            </a:lvl4pPr>
            <a:lvl5pPr marL="2286000" indent="-457200">
              <a:defRPr sz="3200" b="1">
                <a:solidFill>
                  <a:schemeClr val="tx1"/>
                </a:solidFill>
                <a:latin typeface="Tahoma" panose="020B0604030504040204" pitchFamily="34" charset="0"/>
              </a:defRPr>
            </a:lvl5pPr>
            <a:lvl6pPr marL="2743200" indent="-457200" eaLnBrk="0" fontAlgn="base" hangingPunct="0">
              <a:spcBef>
                <a:spcPct val="0"/>
              </a:spcBef>
              <a:spcAft>
                <a:spcPct val="0"/>
              </a:spcAft>
              <a:defRPr sz="3200" b="1">
                <a:solidFill>
                  <a:schemeClr val="tx1"/>
                </a:solidFill>
                <a:latin typeface="Tahoma" panose="020B0604030504040204" pitchFamily="34" charset="0"/>
              </a:defRPr>
            </a:lvl6pPr>
            <a:lvl7pPr marL="3200400" indent="-457200" eaLnBrk="0" fontAlgn="base" hangingPunct="0">
              <a:spcBef>
                <a:spcPct val="0"/>
              </a:spcBef>
              <a:spcAft>
                <a:spcPct val="0"/>
              </a:spcAft>
              <a:defRPr sz="3200" b="1">
                <a:solidFill>
                  <a:schemeClr val="tx1"/>
                </a:solidFill>
                <a:latin typeface="Tahoma" panose="020B0604030504040204" pitchFamily="34" charset="0"/>
              </a:defRPr>
            </a:lvl7pPr>
            <a:lvl8pPr marL="3657600" indent="-457200" eaLnBrk="0" fontAlgn="base" hangingPunct="0">
              <a:spcBef>
                <a:spcPct val="0"/>
              </a:spcBef>
              <a:spcAft>
                <a:spcPct val="0"/>
              </a:spcAft>
              <a:defRPr sz="3200" b="1">
                <a:solidFill>
                  <a:schemeClr val="tx1"/>
                </a:solidFill>
                <a:latin typeface="Tahoma" panose="020B0604030504040204" pitchFamily="34" charset="0"/>
              </a:defRPr>
            </a:lvl8pPr>
            <a:lvl9pPr marL="4114800" indent="-457200" eaLnBrk="0" fontAlgn="base" hangingPunct="0">
              <a:spcBef>
                <a:spcPct val="0"/>
              </a:spcBef>
              <a:spcAft>
                <a:spcPct val="0"/>
              </a:spcAft>
              <a:defRPr sz="3200" b="1">
                <a:solidFill>
                  <a:schemeClr val="tx1"/>
                </a:solidFill>
                <a:latin typeface="Tahoma" panose="020B0604030504040204" pitchFamily="34" charset="0"/>
              </a:defRPr>
            </a:lvl9pPr>
          </a:lstStyle>
          <a:p>
            <a:pPr algn="just" eaLnBrk="1" hangingPunct="1">
              <a:spcBef>
                <a:spcPct val="50000"/>
              </a:spcBef>
              <a:buClr>
                <a:srgbClr val="FD1B03"/>
              </a:buClr>
              <a:buFont typeface="Wingdings" panose="05000000000000000000" pitchFamily="2" charset="2"/>
              <a:buChar char="v"/>
            </a:pPr>
            <a:endParaRPr lang="en-US" altLang="en-US" sz="2400"/>
          </a:p>
        </p:txBody>
      </p:sp>
      <p:sp>
        <p:nvSpPr>
          <p:cNvPr id="13318" name="Text Box 4"/>
          <p:cNvSpPr txBox="1">
            <a:spLocks noChangeArrowheads="1"/>
          </p:cNvSpPr>
          <p:nvPr/>
        </p:nvSpPr>
        <p:spPr bwMode="auto">
          <a:xfrm>
            <a:off x="1219200" y="1295400"/>
            <a:ext cx="7162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0">
                <a:latin typeface="Arial" panose="020B0604020202020204" pitchFamily="34" charset="0"/>
              </a:rPr>
              <a:t>-</a:t>
            </a:r>
            <a:r>
              <a:rPr lang="en-US" altLang="en-US" sz="2400" b="0">
                <a:solidFill>
                  <a:schemeClr val="bg1"/>
                </a:solidFill>
                <a:latin typeface="Arial" panose="020B0604020202020204" pitchFamily="34" charset="0"/>
              </a:rPr>
              <a:t> </a:t>
            </a:r>
            <a:r>
              <a:rPr lang="en-US" altLang="en-US" sz="2000" b="0">
                <a:latin typeface="Tahoma" panose="020B0604030504040204" pitchFamily="34" charset="0"/>
              </a:rPr>
              <a:t>Computers require hundreds of cycles to simulate </a:t>
            </a:r>
          </a:p>
          <a:p>
            <a:pPr>
              <a:spcBef>
                <a:spcPct val="0"/>
              </a:spcBef>
              <a:buFontTx/>
              <a:buNone/>
            </a:pPr>
            <a:r>
              <a:rPr lang="en-US" altLang="en-US" sz="2000" b="0">
                <a:latin typeface="Tahoma" panose="020B0604030504040204" pitchFamily="34" charset="0"/>
              </a:rPr>
              <a:t>  a firing of a neuron.</a:t>
            </a:r>
          </a:p>
          <a:p>
            <a:pPr>
              <a:spcBef>
                <a:spcPct val="0"/>
              </a:spcBef>
              <a:buFontTx/>
              <a:buNone/>
            </a:pPr>
            <a:endParaRPr lang="en-US" altLang="en-US" sz="2000" b="0">
              <a:latin typeface="Tahoma" panose="020B0604030504040204" pitchFamily="34" charset="0"/>
            </a:endParaRPr>
          </a:p>
          <a:p>
            <a:pPr>
              <a:spcBef>
                <a:spcPct val="0"/>
              </a:spcBef>
              <a:buFontTx/>
              <a:buNone/>
            </a:pPr>
            <a:r>
              <a:rPr lang="en-US" altLang="en-US" sz="2000" b="0">
                <a:latin typeface="Tahoma" panose="020B0604030504040204" pitchFamily="34" charset="0"/>
              </a:rPr>
              <a:t>- The brain can fire all the neurons in a single step. </a:t>
            </a:r>
          </a:p>
          <a:p>
            <a:pPr>
              <a:spcBef>
                <a:spcPct val="0"/>
              </a:spcBef>
              <a:buFontTx/>
              <a:buNone/>
            </a:pPr>
            <a:r>
              <a:rPr lang="en-US" altLang="en-US" sz="2000" b="0">
                <a:latin typeface="Tahoma" panose="020B0604030504040204" pitchFamily="34" charset="0"/>
              </a:rPr>
              <a:t>            Parallelism</a:t>
            </a:r>
          </a:p>
          <a:p>
            <a:pPr>
              <a:spcBef>
                <a:spcPct val="0"/>
              </a:spcBef>
              <a:buFontTx/>
              <a:buNone/>
            </a:pPr>
            <a:endParaRPr lang="en-US" altLang="en-US" sz="2000" b="0">
              <a:latin typeface="Tahoma" panose="020B0604030504040204" pitchFamily="34" charset="0"/>
            </a:endParaRPr>
          </a:p>
          <a:p>
            <a:pPr>
              <a:spcBef>
                <a:spcPct val="0"/>
              </a:spcBef>
              <a:buFontTx/>
              <a:buNone/>
            </a:pPr>
            <a:r>
              <a:rPr lang="en-US" altLang="en-US" sz="2000" b="0">
                <a:latin typeface="Tahoma" panose="020B0604030504040204" pitchFamily="34" charset="0"/>
              </a:rPr>
              <a:t>- Serial computers require billions of cycles to </a:t>
            </a:r>
          </a:p>
          <a:p>
            <a:pPr>
              <a:spcBef>
                <a:spcPct val="0"/>
              </a:spcBef>
              <a:buFontTx/>
              <a:buNone/>
            </a:pPr>
            <a:r>
              <a:rPr lang="en-US" altLang="en-US" sz="2000" b="0">
                <a:latin typeface="Tahoma" panose="020B0604030504040204" pitchFamily="34" charset="0"/>
              </a:rPr>
              <a:t>  perform some tasks but the brain takes less than </a:t>
            </a:r>
          </a:p>
          <a:p>
            <a:pPr>
              <a:spcBef>
                <a:spcPct val="0"/>
              </a:spcBef>
              <a:buFontTx/>
              <a:buNone/>
            </a:pPr>
            <a:r>
              <a:rPr lang="en-US" altLang="en-US" sz="2000" b="0">
                <a:latin typeface="Tahoma" panose="020B0604030504040204" pitchFamily="34" charset="0"/>
              </a:rPr>
              <a:t>  a second.</a:t>
            </a:r>
          </a:p>
          <a:p>
            <a:pPr>
              <a:spcBef>
                <a:spcPct val="0"/>
              </a:spcBef>
              <a:buFontTx/>
              <a:buNone/>
            </a:pPr>
            <a:r>
              <a:rPr lang="en-US" altLang="en-US" sz="2000" b="0">
                <a:latin typeface="Tahoma" panose="020B0604030504040204" pitchFamily="34" charset="0"/>
              </a:rPr>
              <a:t>	e.g. Face Recognition </a:t>
            </a:r>
          </a:p>
        </p:txBody>
      </p:sp>
      <p:sp>
        <p:nvSpPr>
          <p:cNvPr id="13319" name="Text Box 5"/>
          <p:cNvSpPr txBox="1">
            <a:spLocks noChangeArrowheads="1"/>
          </p:cNvSpPr>
          <p:nvPr/>
        </p:nvSpPr>
        <p:spPr bwMode="auto">
          <a:xfrm>
            <a:off x="304800" y="236538"/>
            <a:ext cx="853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a:solidFill>
                  <a:srgbClr val="FD1B03"/>
                </a:solidFill>
                <a:latin typeface="Tahoma" panose="020B0604030504040204" pitchFamily="34" charset="0"/>
              </a:rPr>
              <a:t>Human Brain vs. Computer</a:t>
            </a:r>
          </a:p>
        </p:txBody>
      </p:sp>
      <p:sp>
        <p:nvSpPr>
          <p:cNvPr id="13320" name="Text Box 6"/>
          <p:cNvSpPr txBox="1">
            <a:spLocks noChangeArrowheads="1"/>
          </p:cNvSpPr>
          <p:nvPr/>
        </p:nvSpPr>
        <p:spPr bwMode="auto">
          <a:xfrm>
            <a:off x="990600" y="4876800"/>
            <a:ext cx="7026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0">
                <a:solidFill>
                  <a:srgbClr val="FD1B03"/>
                </a:solidFill>
                <a:latin typeface="Tahoma" panose="020B0604030504040204" pitchFamily="34" charset="0"/>
              </a:rPr>
              <a:t>Future Goal : Combine parallelism of the brain with the </a:t>
            </a:r>
          </a:p>
          <a:p>
            <a:pPr>
              <a:spcBef>
                <a:spcPct val="0"/>
              </a:spcBef>
              <a:buFontTx/>
              <a:buNone/>
            </a:pPr>
            <a:r>
              <a:rPr lang="en-US" altLang="en-US" sz="2000" b="0">
                <a:solidFill>
                  <a:srgbClr val="FD1B03"/>
                </a:solidFill>
                <a:latin typeface="Tahoma" panose="020B0604030504040204" pitchFamily="34" charset="0"/>
              </a:rPr>
              <a:t>	   switching speed of the computer.</a:t>
            </a:r>
            <a:endParaRPr lang="en-US" altLang="en-US" sz="2400" b="0">
              <a:solidFill>
                <a:srgbClr val="FD1B03"/>
              </a:solidFill>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a:extLst>
              <a:ext uri="{FF2B5EF4-FFF2-40B4-BE49-F238E27FC236}">
                <a16:creationId xmlns:a16="http://schemas.microsoft.com/office/drawing/2014/main" id="{FB841257-9D9D-45F1-8B7D-240E15F6AD97}"/>
              </a:ext>
            </a:extLst>
          </p:cNvPr>
          <p:cNvSpPr>
            <a:spLocks noGrp="1"/>
          </p:cNvSpPr>
          <p:nvPr>
            <p:ph type="ftr" sz="quarter" idx="11"/>
          </p:nvPr>
        </p:nvSpPr>
        <p:spPr/>
        <p:txBody>
          <a:bodyPr/>
          <a:lstStyle/>
          <a:p>
            <a:pPr>
              <a:defRPr/>
            </a:pPr>
            <a:r>
              <a:rPr lang="en-US"/>
              <a:t>Dr. M. S. Uddin, CSE Dept, JU</a:t>
            </a:r>
          </a:p>
        </p:txBody>
      </p:sp>
      <p:sp>
        <p:nvSpPr>
          <p:cNvPr id="113667"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50337C5-2450-49DD-AB5E-C024315153CB}" type="slidenum">
              <a:rPr lang="en-US" altLang="en-US" sz="1400" smtClean="0"/>
              <a:pPr>
                <a:spcBef>
                  <a:spcPct val="0"/>
                </a:spcBef>
                <a:buFontTx/>
                <a:buNone/>
              </a:pPr>
              <a:t>60</a:t>
            </a:fld>
            <a:endParaRPr lang="en-US" altLang="en-US" sz="1400" smtClean="0"/>
          </a:p>
        </p:txBody>
      </p:sp>
      <p:sp>
        <p:nvSpPr>
          <p:cNvPr id="113668" name="Rectangle 2"/>
          <p:cNvSpPr>
            <a:spLocks noChangeArrowheads="1"/>
          </p:cNvSpPr>
          <p:nvPr/>
        </p:nvSpPr>
        <p:spPr bwMode="auto">
          <a:xfrm>
            <a:off x="0" y="1600200"/>
            <a:ext cx="9144000" cy="5257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13669" name="Rectangle 3"/>
          <p:cNvSpPr>
            <a:spLocks noGrp="1" noChangeArrowheads="1"/>
          </p:cNvSpPr>
          <p:nvPr>
            <p:ph type="title"/>
          </p:nvPr>
        </p:nvSpPr>
        <p:spPr/>
        <p:txBody>
          <a:bodyPr/>
          <a:lstStyle/>
          <a:p>
            <a:pPr eaLnBrk="1" hangingPunct="1"/>
            <a:r>
              <a:rPr lang="en-US" altLang="en-US" smtClean="0"/>
              <a:t>Hopfield Networks</a:t>
            </a:r>
          </a:p>
        </p:txBody>
      </p:sp>
      <p:sp>
        <p:nvSpPr>
          <p:cNvPr id="113670" name="Freeform 4"/>
          <p:cNvSpPr>
            <a:spLocks/>
          </p:cNvSpPr>
          <p:nvPr/>
        </p:nvSpPr>
        <p:spPr bwMode="auto">
          <a:xfrm>
            <a:off x="-1752600" y="1371600"/>
            <a:ext cx="10896600" cy="4508500"/>
          </a:xfrm>
          <a:custGeom>
            <a:avLst/>
            <a:gdLst>
              <a:gd name="T0" fmla="*/ 0 w 4608"/>
              <a:gd name="T1" fmla="*/ 243539260 h 2584"/>
              <a:gd name="T2" fmla="*/ 2147483646 w 4608"/>
              <a:gd name="T3" fmla="*/ 1266405197 h 2584"/>
              <a:gd name="T4" fmla="*/ 2147483646 w 4608"/>
              <a:gd name="T5" fmla="*/ 2147483646 h 2584"/>
              <a:gd name="T6" fmla="*/ 2147483646 w 4608"/>
              <a:gd name="T7" fmla="*/ 1412528404 h 2584"/>
              <a:gd name="T8" fmla="*/ 2147483646 w 4608"/>
              <a:gd name="T9" fmla="*/ 2147483646 h 2584"/>
              <a:gd name="T10" fmla="*/ 2147483646 w 4608"/>
              <a:gd name="T11" fmla="*/ 2147483646 h 2584"/>
              <a:gd name="T12" fmla="*/ 2147483646 w 4608"/>
              <a:gd name="T13" fmla="*/ 2147483646 h 2584"/>
              <a:gd name="T14" fmla="*/ 2147483646 w 4608"/>
              <a:gd name="T15" fmla="*/ 389662467 h 2584"/>
              <a:gd name="T16" fmla="*/ 0 60000 65536"/>
              <a:gd name="T17" fmla="*/ 0 60000 65536"/>
              <a:gd name="T18" fmla="*/ 0 60000 65536"/>
              <a:gd name="T19" fmla="*/ 0 60000 65536"/>
              <a:gd name="T20" fmla="*/ 0 60000 65536"/>
              <a:gd name="T21" fmla="*/ 0 60000 65536"/>
              <a:gd name="T22" fmla="*/ 0 60000 65536"/>
              <a:gd name="T23" fmla="*/ 0 60000 65536"/>
              <a:gd name="T24" fmla="*/ 0 w 4608"/>
              <a:gd name="T25" fmla="*/ 0 h 2584"/>
              <a:gd name="T26" fmla="*/ 4608 w 4608"/>
              <a:gd name="T27" fmla="*/ 2584 h 25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08" h="2584">
                <a:moveTo>
                  <a:pt x="0" y="80"/>
                </a:moveTo>
                <a:cubicBezTo>
                  <a:pt x="264" y="40"/>
                  <a:pt x="528" y="0"/>
                  <a:pt x="864" y="416"/>
                </a:cubicBezTo>
                <a:cubicBezTo>
                  <a:pt x="1200" y="832"/>
                  <a:pt x="1728" y="2568"/>
                  <a:pt x="2016" y="2576"/>
                </a:cubicBezTo>
                <a:cubicBezTo>
                  <a:pt x="2304" y="2584"/>
                  <a:pt x="2416" y="712"/>
                  <a:pt x="2592" y="464"/>
                </a:cubicBezTo>
                <a:cubicBezTo>
                  <a:pt x="2768" y="216"/>
                  <a:pt x="2944" y="912"/>
                  <a:pt x="3072" y="1088"/>
                </a:cubicBezTo>
                <a:cubicBezTo>
                  <a:pt x="3200" y="1264"/>
                  <a:pt x="3192" y="1488"/>
                  <a:pt x="3360" y="1520"/>
                </a:cubicBezTo>
                <a:cubicBezTo>
                  <a:pt x="3528" y="1552"/>
                  <a:pt x="3872" y="1512"/>
                  <a:pt x="4080" y="1280"/>
                </a:cubicBezTo>
                <a:cubicBezTo>
                  <a:pt x="4288" y="1048"/>
                  <a:pt x="4384" y="352"/>
                  <a:pt x="4608" y="128"/>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7541" name="Oval 5">
            <a:extLst>
              <a:ext uri="{FF2B5EF4-FFF2-40B4-BE49-F238E27FC236}">
                <a16:creationId xmlns:a16="http://schemas.microsoft.com/office/drawing/2014/main" id="{4A2159B2-C8E4-43FC-BB56-53D78D845550}"/>
              </a:ext>
            </a:extLst>
          </p:cNvPr>
          <p:cNvSpPr>
            <a:spLocks noChangeArrowheads="1"/>
          </p:cNvSpPr>
          <p:nvPr/>
        </p:nvSpPr>
        <p:spPr bwMode="auto">
          <a:xfrm>
            <a:off x="4267200" y="1524000"/>
            <a:ext cx="609600" cy="609600"/>
          </a:xfrm>
          <a:prstGeom prst="ellipse">
            <a:avLst/>
          </a:prstGeom>
          <a:gradFill rotWithShape="0">
            <a:gsLst>
              <a:gs pos="0">
                <a:schemeClr val="accent1">
                  <a:gamma/>
                  <a:tint val="0"/>
                  <a:invGamma/>
                </a:schemeClr>
              </a:gs>
              <a:gs pos="100000">
                <a:schemeClr val="accent1"/>
              </a:gs>
            </a:gsLst>
            <a:path path="shape">
              <a:fillToRect l="50000" t="50000" r="50000" b="50000"/>
            </a:path>
          </a:gradFill>
          <a:ln w="9525">
            <a:noFill/>
            <a:round/>
            <a:headEnd/>
            <a:tailEnd/>
          </a:ln>
          <a:effectLst/>
        </p:spPr>
        <p:txBody>
          <a:bodyPr wrap="none" anchor="ctr"/>
          <a:lstStyle/>
          <a:p>
            <a:pPr>
              <a:defRPr/>
            </a:pPr>
            <a:endParaRPr lang="en-US"/>
          </a:p>
        </p:txBody>
      </p:sp>
      <p:sp>
        <p:nvSpPr>
          <p:cNvPr id="113672" name="AutoShape 6"/>
          <p:cNvSpPr>
            <a:spLocks noChangeArrowheads="1"/>
          </p:cNvSpPr>
          <p:nvPr/>
        </p:nvSpPr>
        <p:spPr bwMode="auto">
          <a:xfrm>
            <a:off x="990600" y="4114800"/>
            <a:ext cx="1143000" cy="1066800"/>
          </a:xfrm>
          <a:prstGeom prst="wedgeEllipseCallout">
            <a:avLst>
              <a:gd name="adj1" fmla="val 119861"/>
              <a:gd name="adj2" fmla="val 98065"/>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b="0"/>
          </a:p>
        </p:txBody>
      </p:sp>
      <p:sp>
        <p:nvSpPr>
          <p:cNvPr id="113673" name="Text Box 7"/>
          <p:cNvSpPr txBox="1">
            <a:spLocks noChangeArrowheads="1"/>
          </p:cNvSpPr>
          <p:nvPr/>
        </p:nvSpPr>
        <p:spPr bwMode="auto">
          <a:xfrm>
            <a:off x="1219200" y="4267200"/>
            <a:ext cx="944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0"/>
              <a:t>Stable</a:t>
            </a:r>
          </a:p>
          <a:p>
            <a:pPr>
              <a:spcBef>
                <a:spcPct val="0"/>
              </a:spcBef>
              <a:buFontTx/>
              <a:buNone/>
            </a:pPr>
            <a:r>
              <a:rPr lang="en-US" altLang="en-US" sz="2400" b="0"/>
              <a:t>state</a:t>
            </a:r>
          </a:p>
        </p:txBody>
      </p:sp>
      <p:sp>
        <p:nvSpPr>
          <p:cNvPr id="113674" name="AutoShape 8"/>
          <p:cNvSpPr>
            <a:spLocks noChangeArrowheads="1"/>
          </p:cNvSpPr>
          <p:nvPr/>
        </p:nvSpPr>
        <p:spPr bwMode="auto">
          <a:xfrm>
            <a:off x="4267200" y="4038600"/>
            <a:ext cx="1143000" cy="1066800"/>
          </a:xfrm>
          <a:prstGeom prst="wedgeEllipseCallout">
            <a:avLst>
              <a:gd name="adj1" fmla="val 113611"/>
              <a:gd name="adj2" fmla="val -52380"/>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b="0"/>
          </a:p>
        </p:txBody>
      </p:sp>
      <p:sp>
        <p:nvSpPr>
          <p:cNvPr id="113675" name="Text Box 9"/>
          <p:cNvSpPr txBox="1">
            <a:spLocks noChangeArrowheads="1"/>
          </p:cNvSpPr>
          <p:nvPr/>
        </p:nvSpPr>
        <p:spPr bwMode="auto">
          <a:xfrm>
            <a:off x="4495800" y="4191000"/>
            <a:ext cx="8683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0"/>
              <a:t>State </a:t>
            </a:r>
          </a:p>
          <a:p>
            <a:pPr>
              <a:spcBef>
                <a:spcPct val="0"/>
              </a:spcBef>
              <a:buFontTx/>
              <a:buNone/>
            </a:pPr>
            <a:r>
              <a:rPr lang="en-US" altLang="en-US" sz="2400" b="0"/>
              <a:t>state</a:t>
            </a:r>
          </a:p>
        </p:txBody>
      </p:sp>
      <p:sp>
        <p:nvSpPr>
          <p:cNvPr id="113676" name="AutoShape 10"/>
          <p:cNvSpPr>
            <a:spLocks noChangeArrowheads="1"/>
          </p:cNvSpPr>
          <p:nvPr/>
        </p:nvSpPr>
        <p:spPr bwMode="auto">
          <a:xfrm>
            <a:off x="2057400" y="1447800"/>
            <a:ext cx="1981200" cy="838200"/>
          </a:xfrm>
          <a:prstGeom prst="rightArrow">
            <a:avLst>
              <a:gd name="adj1" fmla="val 50000"/>
              <a:gd name="adj2" fmla="val 5909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olidFill>
                  <a:schemeClr val="bg1"/>
                </a:solidFill>
                <a:latin typeface="Tahoma" panose="020B0604030504040204" pitchFamily="34" charset="0"/>
              </a:rPr>
              <a:t>Input</a:t>
            </a:r>
            <a:endParaRPr lang="en-US" altLang="en-US" sz="2400" b="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244A44D1-A8AF-4E01-A6A0-A4002836E673}"/>
              </a:ext>
            </a:extLst>
          </p:cNvPr>
          <p:cNvSpPr>
            <a:spLocks noGrp="1"/>
          </p:cNvSpPr>
          <p:nvPr>
            <p:ph type="ftr" sz="quarter" idx="11"/>
          </p:nvPr>
        </p:nvSpPr>
        <p:spPr/>
        <p:txBody>
          <a:bodyPr/>
          <a:lstStyle/>
          <a:p>
            <a:pPr>
              <a:defRPr/>
            </a:pPr>
            <a:r>
              <a:rPr lang="en-US"/>
              <a:t>Dr. M. S. Uddin, CSE Dept, JU</a:t>
            </a:r>
          </a:p>
        </p:txBody>
      </p:sp>
      <p:sp>
        <p:nvSpPr>
          <p:cNvPr id="114691"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F6BF648-BD4C-4BCC-99B3-9B993C30467D}" type="slidenum">
              <a:rPr lang="en-US" altLang="en-US" sz="1400" smtClean="0"/>
              <a:pPr>
                <a:spcBef>
                  <a:spcPct val="0"/>
                </a:spcBef>
                <a:buFontTx/>
                <a:buNone/>
              </a:pPr>
              <a:t>61</a:t>
            </a:fld>
            <a:endParaRPr lang="en-US" altLang="en-US" sz="1400" smtClean="0"/>
          </a:p>
        </p:txBody>
      </p:sp>
      <p:graphicFrame>
        <p:nvGraphicFramePr>
          <p:cNvPr id="114692" name="Object 0"/>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114696" r:id="rId4" imgW="101600" imgH="190500" progId="Equation">
                  <p:embed/>
                </p:oleObj>
              </mc:Choice>
              <mc:Fallback>
                <p:oleObj r:id="rId4" imgW="101600" imgH="190500" progId="Equation">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693" name="Rectangle 3"/>
          <p:cNvSpPr>
            <a:spLocks noGrp="1" noChangeArrowheads="1"/>
          </p:cNvSpPr>
          <p:nvPr>
            <p:ph type="title"/>
          </p:nvPr>
        </p:nvSpPr>
        <p:spPr>
          <a:xfrm>
            <a:off x="1066800" y="228600"/>
            <a:ext cx="7620000" cy="762000"/>
          </a:xfrm>
          <a:noFill/>
        </p:spPr>
        <p:txBody>
          <a:bodyPr/>
          <a:lstStyle/>
          <a:p>
            <a:pPr eaLnBrk="1" hangingPunct="1"/>
            <a:r>
              <a:rPr lang="en-GB" altLang="en-US" sz="3600" b="1" smtClean="0">
                <a:solidFill>
                  <a:srgbClr val="FD1B03"/>
                </a:solidFill>
                <a:latin typeface="Tahoma" panose="020B0604030504040204" pitchFamily="34" charset="0"/>
                <a:cs typeface="Times New Roman" panose="02020603050405020304" pitchFamily="18" charset="0"/>
              </a:rPr>
              <a:t> </a:t>
            </a:r>
            <a:r>
              <a:rPr lang="en-GB" altLang="en-US" sz="3200" b="1" smtClean="0">
                <a:solidFill>
                  <a:srgbClr val="FD1B03"/>
                </a:solidFill>
                <a:latin typeface="Tahoma" panose="020B0604030504040204" pitchFamily="34" charset="0"/>
                <a:cs typeface="Times New Roman" panose="02020603050405020304" pitchFamily="18" charset="0"/>
              </a:rPr>
              <a:t>Hopfield Nets</a:t>
            </a:r>
            <a:endParaRPr lang="en-GB" altLang="en-US" sz="3200" smtClean="0">
              <a:solidFill>
                <a:srgbClr val="FD1B03"/>
              </a:solidFill>
              <a:latin typeface="Tahoma" panose="020B0604030504040204" pitchFamily="34" charset="0"/>
            </a:endParaRPr>
          </a:p>
        </p:txBody>
      </p:sp>
      <p:pic>
        <p:nvPicPr>
          <p:cNvPr id="114694" name="Picture 5" descr="C:\Documents and Settings\Uddin\Desktop\hop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295400"/>
            <a:ext cx="7467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B34C24D9-1396-43F3-BCDA-21ED4BCBEE3F}"/>
              </a:ext>
            </a:extLst>
          </p:cNvPr>
          <p:cNvSpPr>
            <a:spLocks noGrp="1"/>
          </p:cNvSpPr>
          <p:nvPr>
            <p:ph type="ftr" sz="quarter" idx="11"/>
          </p:nvPr>
        </p:nvSpPr>
        <p:spPr/>
        <p:txBody>
          <a:bodyPr/>
          <a:lstStyle/>
          <a:p>
            <a:pPr>
              <a:defRPr/>
            </a:pPr>
            <a:r>
              <a:rPr lang="en-US"/>
              <a:t>Dr. M. S. Uddin, CSE Dept, JU</a:t>
            </a:r>
          </a:p>
        </p:txBody>
      </p:sp>
      <p:sp>
        <p:nvSpPr>
          <p:cNvPr id="116739"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6CB6F6F-6DBD-43B7-B2C7-2F4F470D7C97}" type="slidenum">
              <a:rPr lang="en-US" altLang="en-US" sz="1400" smtClean="0"/>
              <a:pPr>
                <a:spcBef>
                  <a:spcPct val="0"/>
                </a:spcBef>
                <a:buFontTx/>
                <a:buNone/>
              </a:pPr>
              <a:t>62</a:t>
            </a:fld>
            <a:endParaRPr lang="en-US" altLang="en-US" sz="1400" smtClean="0"/>
          </a:p>
        </p:txBody>
      </p:sp>
      <p:graphicFrame>
        <p:nvGraphicFramePr>
          <p:cNvPr id="116740"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116744"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41" name="Rectangle 3"/>
          <p:cNvSpPr>
            <a:spLocks noGrp="1" noChangeArrowheads="1"/>
          </p:cNvSpPr>
          <p:nvPr>
            <p:ph type="title"/>
          </p:nvPr>
        </p:nvSpPr>
        <p:spPr>
          <a:xfrm>
            <a:off x="1066800" y="228600"/>
            <a:ext cx="7620000" cy="762000"/>
          </a:xfrm>
          <a:noFill/>
        </p:spPr>
        <p:txBody>
          <a:bodyPr/>
          <a:lstStyle/>
          <a:p>
            <a:pPr eaLnBrk="1" hangingPunct="1"/>
            <a:r>
              <a:rPr lang="en-GB" altLang="en-US" sz="3600" b="1" smtClean="0">
                <a:solidFill>
                  <a:srgbClr val="FD1B03"/>
                </a:solidFill>
                <a:latin typeface="Tahoma" panose="020B0604030504040204" pitchFamily="34" charset="0"/>
                <a:cs typeface="Times New Roman" panose="02020603050405020304" pitchFamily="18" charset="0"/>
              </a:rPr>
              <a:t> </a:t>
            </a:r>
            <a:r>
              <a:rPr lang="en-GB" altLang="en-US" sz="3200" b="1" smtClean="0">
                <a:solidFill>
                  <a:srgbClr val="FD1B03"/>
                </a:solidFill>
                <a:latin typeface="Tahoma" panose="020B0604030504040204" pitchFamily="34" charset="0"/>
                <a:cs typeface="Times New Roman" panose="02020603050405020304" pitchFamily="18" charset="0"/>
              </a:rPr>
              <a:t>Hopfield Nets</a:t>
            </a:r>
            <a:endParaRPr lang="en-GB" altLang="en-US" sz="3200" smtClean="0">
              <a:solidFill>
                <a:srgbClr val="FD1B03"/>
              </a:solidFill>
              <a:latin typeface="Tahoma" panose="020B0604030504040204" pitchFamily="34" charset="0"/>
            </a:endParaRPr>
          </a:p>
        </p:txBody>
      </p:sp>
      <p:pic>
        <p:nvPicPr>
          <p:cNvPr id="116742" name="Picture 4" descr="C:\Documents and Settings\Uddin\Desktop\hop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1169988"/>
            <a:ext cx="5638800" cy="53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5B9D9EFD-AEC0-4CA0-A5ED-6827267CB183}"/>
              </a:ext>
            </a:extLst>
          </p:cNvPr>
          <p:cNvSpPr>
            <a:spLocks noGrp="1"/>
          </p:cNvSpPr>
          <p:nvPr>
            <p:ph type="ftr" sz="quarter" idx="11"/>
          </p:nvPr>
        </p:nvSpPr>
        <p:spPr/>
        <p:txBody>
          <a:bodyPr/>
          <a:lstStyle/>
          <a:p>
            <a:pPr>
              <a:defRPr/>
            </a:pPr>
            <a:r>
              <a:rPr lang="en-US"/>
              <a:t>Dr. M. S. Uddin, CSE Dept, JU</a:t>
            </a:r>
          </a:p>
        </p:txBody>
      </p:sp>
      <p:sp>
        <p:nvSpPr>
          <p:cNvPr id="118787"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05A3716-25BA-4A24-8335-F11CA5CB55A9}" type="slidenum">
              <a:rPr lang="en-US" altLang="en-US" sz="1400" smtClean="0"/>
              <a:pPr>
                <a:spcBef>
                  <a:spcPct val="0"/>
                </a:spcBef>
                <a:buFontTx/>
                <a:buNone/>
              </a:pPr>
              <a:t>63</a:t>
            </a:fld>
            <a:endParaRPr lang="en-US" altLang="en-US" sz="1400" smtClean="0"/>
          </a:p>
        </p:txBody>
      </p:sp>
      <p:graphicFrame>
        <p:nvGraphicFramePr>
          <p:cNvPr id="118788" name="Object 1024"/>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118792" r:id="rId4" imgW="101600" imgH="190500" progId="Equation">
                  <p:embed/>
                </p:oleObj>
              </mc:Choice>
              <mc:Fallback>
                <p:oleObj r:id="rId4" imgW="101600" imgH="190500" progId="Equation">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8789" name="Rectangle 3"/>
          <p:cNvSpPr>
            <a:spLocks noGrp="1" noChangeArrowheads="1"/>
          </p:cNvSpPr>
          <p:nvPr>
            <p:ph type="title"/>
          </p:nvPr>
        </p:nvSpPr>
        <p:spPr>
          <a:xfrm>
            <a:off x="1066800" y="228600"/>
            <a:ext cx="7620000" cy="762000"/>
          </a:xfrm>
          <a:noFill/>
        </p:spPr>
        <p:txBody>
          <a:bodyPr/>
          <a:lstStyle/>
          <a:p>
            <a:pPr eaLnBrk="1" hangingPunct="1"/>
            <a:r>
              <a:rPr lang="en-GB" altLang="en-US" sz="3600" b="1" smtClean="0">
                <a:solidFill>
                  <a:srgbClr val="FD1B03"/>
                </a:solidFill>
                <a:latin typeface="Tahoma" panose="020B0604030504040204" pitchFamily="34" charset="0"/>
                <a:cs typeface="Times New Roman" panose="02020603050405020304" pitchFamily="18" charset="0"/>
              </a:rPr>
              <a:t> </a:t>
            </a:r>
            <a:r>
              <a:rPr lang="en-GB" altLang="en-US" sz="3200" b="1" smtClean="0">
                <a:solidFill>
                  <a:srgbClr val="FD1B03"/>
                </a:solidFill>
                <a:latin typeface="Tahoma" panose="020B0604030504040204" pitchFamily="34" charset="0"/>
                <a:cs typeface="Times New Roman" panose="02020603050405020304" pitchFamily="18" charset="0"/>
              </a:rPr>
              <a:t>Hopfield Nets</a:t>
            </a:r>
            <a:endParaRPr lang="en-GB" altLang="en-US" sz="3200" smtClean="0">
              <a:solidFill>
                <a:srgbClr val="FD1B03"/>
              </a:solidFill>
              <a:latin typeface="Tahoma" panose="020B0604030504040204" pitchFamily="34" charset="0"/>
            </a:endParaRPr>
          </a:p>
        </p:txBody>
      </p:sp>
      <p:pic>
        <p:nvPicPr>
          <p:cNvPr id="118790" name="Picture 4" descr="C:\Documents and Settings\Uddin\Desktop\hop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169988"/>
            <a:ext cx="5943600" cy="538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4B30C1F1-0579-4541-A16F-89C682989E92}"/>
              </a:ext>
            </a:extLst>
          </p:cNvPr>
          <p:cNvSpPr>
            <a:spLocks noGrp="1"/>
          </p:cNvSpPr>
          <p:nvPr>
            <p:ph type="ftr" sz="quarter" idx="11"/>
          </p:nvPr>
        </p:nvSpPr>
        <p:spPr/>
        <p:txBody>
          <a:bodyPr/>
          <a:lstStyle/>
          <a:p>
            <a:pPr>
              <a:defRPr/>
            </a:pPr>
            <a:r>
              <a:rPr lang="en-US"/>
              <a:t>Dr. M. S. Uddin, CSE Dept, JU</a:t>
            </a:r>
          </a:p>
        </p:txBody>
      </p:sp>
      <p:sp>
        <p:nvSpPr>
          <p:cNvPr id="120835"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71ED185-D26B-405C-9D89-50F5C5313F04}" type="slidenum">
              <a:rPr lang="en-US" altLang="en-US" sz="1400" smtClean="0"/>
              <a:pPr>
                <a:spcBef>
                  <a:spcPct val="0"/>
                </a:spcBef>
                <a:buFontTx/>
                <a:buNone/>
              </a:pPr>
              <a:t>64</a:t>
            </a:fld>
            <a:endParaRPr lang="en-US" altLang="en-US" sz="1400" smtClean="0"/>
          </a:p>
        </p:txBody>
      </p:sp>
      <p:graphicFrame>
        <p:nvGraphicFramePr>
          <p:cNvPr id="120836"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120840"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0837" name="Rectangle 3"/>
          <p:cNvSpPr>
            <a:spLocks noGrp="1" noChangeArrowheads="1"/>
          </p:cNvSpPr>
          <p:nvPr>
            <p:ph type="title"/>
          </p:nvPr>
        </p:nvSpPr>
        <p:spPr>
          <a:xfrm>
            <a:off x="1066800" y="228600"/>
            <a:ext cx="7620000" cy="762000"/>
          </a:xfrm>
          <a:noFill/>
        </p:spPr>
        <p:txBody>
          <a:bodyPr/>
          <a:lstStyle/>
          <a:p>
            <a:pPr eaLnBrk="1" hangingPunct="1"/>
            <a:r>
              <a:rPr lang="en-GB" altLang="en-US" sz="3600" b="1" smtClean="0">
                <a:solidFill>
                  <a:srgbClr val="FD1B03"/>
                </a:solidFill>
                <a:latin typeface="Tahoma" panose="020B0604030504040204" pitchFamily="34" charset="0"/>
                <a:cs typeface="Times New Roman" panose="02020603050405020304" pitchFamily="18" charset="0"/>
              </a:rPr>
              <a:t> </a:t>
            </a:r>
            <a:r>
              <a:rPr lang="en-GB" altLang="en-US" sz="3200" b="1" smtClean="0">
                <a:solidFill>
                  <a:srgbClr val="FD1B03"/>
                </a:solidFill>
                <a:latin typeface="Tahoma" panose="020B0604030504040204" pitchFamily="34" charset="0"/>
                <a:cs typeface="Times New Roman" panose="02020603050405020304" pitchFamily="18" charset="0"/>
              </a:rPr>
              <a:t>Hopfield Nets</a:t>
            </a:r>
            <a:endParaRPr lang="en-GB" altLang="en-US" sz="3200" smtClean="0">
              <a:solidFill>
                <a:srgbClr val="FD1B03"/>
              </a:solidFill>
              <a:latin typeface="Tahoma" panose="020B0604030504040204" pitchFamily="34" charset="0"/>
            </a:endParaRPr>
          </a:p>
        </p:txBody>
      </p:sp>
      <p:pic>
        <p:nvPicPr>
          <p:cNvPr id="120838" name="Picture 4" descr="C:\Documents and Settings\Uddin\Desktop\hop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152525"/>
            <a:ext cx="54102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B04FEB3C-25FF-4083-BEE7-CF845F1BB253}"/>
              </a:ext>
            </a:extLst>
          </p:cNvPr>
          <p:cNvSpPr>
            <a:spLocks noGrp="1"/>
          </p:cNvSpPr>
          <p:nvPr>
            <p:ph type="ftr" sz="quarter" idx="11"/>
          </p:nvPr>
        </p:nvSpPr>
        <p:spPr/>
        <p:txBody>
          <a:bodyPr/>
          <a:lstStyle/>
          <a:p>
            <a:pPr>
              <a:defRPr/>
            </a:pPr>
            <a:r>
              <a:rPr lang="en-US"/>
              <a:t>Dr. M. S. Uddin, CSE Dept, JU</a:t>
            </a:r>
          </a:p>
        </p:txBody>
      </p:sp>
      <p:sp>
        <p:nvSpPr>
          <p:cNvPr id="122883"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2836C5-214F-49AE-A9AA-36BBC06042DF}" type="slidenum">
              <a:rPr lang="en-US" altLang="en-US" sz="1400" smtClean="0"/>
              <a:pPr>
                <a:spcBef>
                  <a:spcPct val="0"/>
                </a:spcBef>
                <a:buFontTx/>
                <a:buNone/>
              </a:pPr>
              <a:t>65</a:t>
            </a:fld>
            <a:endParaRPr lang="en-US" altLang="en-US" sz="1400" smtClean="0"/>
          </a:p>
        </p:txBody>
      </p:sp>
      <p:graphicFrame>
        <p:nvGraphicFramePr>
          <p:cNvPr id="122884"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122888"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885" name="Rectangle 3"/>
          <p:cNvSpPr>
            <a:spLocks noGrp="1" noChangeArrowheads="1"/>
          </p:cNvSpPr>
          <p:nvPr>
            <p:ph type="title"/>
          </p:nvPr>
        </p:nvSpPr>
        <p:spPr>
          <a:xfrm>
            <a:off x="1066800" y="228600"/>
            <a:ext cx="7620000" cy="762000"/>
          </a:xfrm>
          <a:noFill/>
        </p:spPr>
        <p:txBody>
          <a:bodyPr/>
          <a:lstStyle/>
          <a:p>
            <a:pPr eaLnBrk="1" hangingPunct="1"/>
            <a:r>
              <a:rPr lang="en-GB" altLang="en-US" sz="3600" b="1" smtClean="0">
                <a:solidFill>
                  <a:srgbClr val="FD1B03"/>
                </a:solidFill>
                <a:latin typeface="Tahoma" panose="020B0604030504040204" pitchFamily="34" charset="0"/>
                <a:cs typeface="Times New Roman" panose="02020603050405020304" pitchFamily="18" charset="0"/>
              </a:rPr>
              <a:t> </a:t>
            </a:r>
            <a:r>
              <a:rPr lang="en-GB" altLang="en-US" sz="3200" b="1" smtClean="0">
                <a:solidFill>
                  <a:srgbClr val="FD1B03"/>
                </a:solidFill>
                <a:latin typeface="Tahoma" panose="020B0604030504040204" pitchFamily="34" charset="0"/>
                <a:cs typeface="Times New Roman" panose="02020603050405020304" pitchFamily="18" charset="0"/>
              </a:rPr>
              <a:t>Hopfield Nets</a:t>
            </a:r>
            <a:endParaRPr lang="en-GB" altLang="en-US" sz="3200" smtClean="0">
              <a:solidFill>
                <a:srgbClr val="FD1B03"/>
              </a:solidFill>
              <a:latin typeface="Tahoma" panose="020B0604030504040204" pitchFamily="34" charset="0"/>
            </a:endParaRPr>
          </a:p>
        </p:txBody>
      </p:sp>
      <p:pic>
        <p:nvPicPr>
          <p:cNvPr id="122886" name="Picture 4" descr="C:\Documents and Settings\Uddin\Desktop\hop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162050"/>
            <a:ext cx="5638800"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98C13FC1-AABF-40B9-B28B-28B75632BEA8}"/>
              </a:ext>
            </a:extLst>
          </p:cNvPr>
          <p:cNvSpPr>
            <a:spLocks noGrp="1"/>
          </p:cNvSpPr>
          <p:nvPr>
            <p:ph type="ftr" sz="quarter" idx="11"/>
          </p:nvPr>
        </p:nvSpPr>
        <p:spPr/>
        <p:txBody>
          <a:bodyPr/>
          <a:lstStyle/>
          <a:p>
            <a:pPr>
              <a:defRPr/>
            </a:pPr>
            <a:r>
              <a:rPr lang="en-US"/>
              <a:t>Dr. M. S. Uddin, CSE Dept, JU</a:t>
            </a:r>
          </a:p>
        </p:txBody>
      </p:sp>
      <p:sp>
        <p:nvSpPr>
          <p:cNvPr id="124931"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73E7878-B645-4607-9DD7-E8276E617C58}" type="slidenum">
              <a:rPr lang="en-US" altLang="en-US" sz="1400" smtClean="0"/>
              <a:pPr>
                <a:spcBef>
                  <a:spcPct val="0"/>
                </a:spcBef>
                <a:buFontTx/>
                <a:buNone/>
              </a:pPr>
              <a:t>66</a:t>
            </a:fld>
            <a:endParaRPr lang="en-US" altLang="en-US" sz="1400" smtClean="0"/>
          </a:p>
        </p:txBody>
      </p:sp>
      <p:graphicFrame>
        <p:nvGraphicFramePr>
          <p:cNvPr id="124932" name="Object 0"/>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124936" r:id="rId4" imgW="101600" imgH="190500" progId="Equation">
                  <p:embed/>
                </p:oleObj>
              </mc:Choice>
              <mc:Fallback>
                <p:oleObj r:id="rId4" imgW="101600" imgH="190500" progId="Equation">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33" name="Rectangle 3"/>
          <p:cNvSpPr>
            <a:spLocks noGrp="1" noChangeArrowheads="1"/>
          </p:cNvSpPr>
          <p:nvPr>
            <p:ph type="title"/>
          </p:nvPr>
        </p:nvSpPr>
        <p:spPr>
          <a:xfrm>
            <a:off x="1066800" y="228600"/>
            <a:ext cx="7620000" cy="762000"/>
          </a:xfrm>
          <a:noFill/>
        </p:spPr>
        <p:txBody>
          <a:bodyPr/>
          <a:lstStyle/>
          <a:p>
            <a:pPr eaLnBrk="1" hangingPunct="1"/>
            <a:r>
              <a:rPr lang="en-GB" altLang="en-US" sz="3600" b="1" smtClean="0">
                <a:solidFill>
                  <a:srgbClr val="FD1B03"/>
                </a:solidFill>
                <a:latin typeface="Tahoma" panose="020B0604030504040204" pitchFamily="34" charset="0"/>
                <a:cs typeface="Times New Roman" panose="02020603050405020304" pitchFamily="18" charset="0"/>
              </a:rPr>
              <a:t> </a:t>
            </a:r>
            <a:r>
              <a:rPr lang="en-GB" altLang="en-US" sz="3200" b="1" smtClean="0">
                <a:solidFill>
                  <a:srgbClr val="FD1B03"/>
                </a:solidFill>
                <a:latin typeface="Tahoma" panose="020B0604030504040204" pitchFamily="34" charset="0"/>
                <a:cs typeface="Times New Roman" panose="02020603050405020304" pitchFamily="18" charset="0"/>
              </a:rPr>
              <a:t>Hopfield Nets</a:t>
            </a:r>
            <a:endParaRPr lang="en-GB" altLang="en-US" sz="3200" smtClean="0">
              <a:solidFill>
                <a:srgbClr val="FD1B03"/>
              </a:solidFill>
              <a:latin typeface="Tahoma" panose="020B0604030504040204" pitchFamily="34" charset="0"/>
            </a:endParaRPr>
          </a:p>
        </p:txBody>
      </p:sp>
      <p:pic>
        <p:nvPicPr>
          <p:cNvPr id="124934" name="Picture 4" descr="C:\Documents and Settings\Uddin\Desktop\hop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1143000"/>
            <a:ext cx="5334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64B98060-D19E-44C4-80B5-9ADED666EAEB}"/>
              </a:ext>
            </a:extLst>
          </p:cNvPr>
          <p:cNvSpPr>
            <a:spLocks noGrp="1"/>
          </p:cNvSpPr>
          <p:nvPr>
            <p:ph type="ftr" sz="quarter" idx="11"/>
          </p:nvPr>
        </p:nvSpPr>
        <p:spPr/>
        <p:txBody>
          <a:bodyPr/>
          <a:lstStyle/>
          <a:p>
            <a:pPr>
              <a:defRPr/>
            </a:pPr>
            <a:r>
              <a:rPr lang="en-US"/>
              <a:t>Dr. M. S. Uddin, CSE Dept, JU</a:t>
            </a:r>
          </a:p>
        </p:txBody>
      </p:sp>
      <p:sp>
        <p:nvSpPr>
          <p:cNvPr id="126979"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CEFBC9E-41E3-48F5-B687-85D224741904}" type="slidenum">
              <a:rPr lang="en-US" altLang="en-US" sz="1400" smtClean="0"/>
              <a:pPr>
                <a:spcBef>
                  <a:spcPct val="0"/>
                </a:spcBef>
                <a:buFontTx/>
                <a:buNone/>
              </a:pPr>
              <a:t>67</a:t>
            </a:fld>
            <a:endParaRPr lang="en-US" altLang="en-US" sz="1400" smtClean="0"/>
          </a:p>
        </p:txBody>
      </p:sp>
      <p:graphicFrame>
        <p:nvGraphicFramePr>
          <p:cNvPr id="126980" name="Object 2"/>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126984" r:id="rId4" imgW="101600" imgH="190500" progId="Equation">
                  <p:embed/>
                </p:oleObj>
              </mc:Choice>
              <mc:Fallback>
                <p:oleObj r:id="rId4" imgW="101600" imgH="190500" progId="Equation">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81" name="Rectangle 3"/>
          <p:cNvSpPr>
            <a:spLocks noGrp="1" noChangeArrowheads="1"/>
          </p:cNvSpPr>
          <p:nvPr>
            <p:ph type="title"/>
          </p:nvPr>
        </p:nvSpPr>
        <p:spPr>
          <a:xfrm>
            <a:off x="1066800" y="228600"/>
            <a:ext cx="7620000" cy="762000"/>
          </a:xfrm>
          <a:noFill/>
        </p:spPr>
        <p:txBody>
          <a:bodyPr/>
          <a:lstStyle/>
          <a:p>
            <a:pPr eaLnBrk="1" hangingPunct="1"/>
            <a:r>
              <a:rPr lang="en-GB" altLang="en-US" sz="3600" b="1" smtClean="0">
                <a:solidFill>
                  <a:srgbClr val="FD1B03"/>
                </a:solidFill>
                <a:latin typeface="Tahoma" panose="020B0604030504040204" pitchFamily="34" charset="0"/>
                <a:cs typeface="Times New Roman" panose="02020603050405020304" pitchFamily="18" charset="0"/>
              </a:rPr>
              <a:t> </a:t>
            </a:r>
            <a:r>
              <a:rPr lang="en-GB" altLang="en-US" sz="3200" b="1" smtClean="0">
                <a:solidFill>
                  <a:srgbClr val="FD1B03"/>
                </a:solidFill>
                <a:latin typeface="Tahoma" panose="020B0604030504040204" pitchFamily="34" charset="0"/>
                <a:cs typeface="Times New Roman" panose="02020603050405020304" pitchFamily="18" charset="0"/>
              </a:rPr>
              <a:t>Neural Net Summary</a:t>
            </a:r>
            <a:endParaRPr lang="en-GB" altLang="en-US" sz="3200" smtClean="0">
              <a:solidFill>
                <a:srgbClr val="FD1B03"/>
              </a:solidFill>
              <a:latin typeface="Tahoma" panose="020B0604030504040204" pitchFamily="34" charset="0"/>
            </a:endParaRPr>
          </a:p>
        </p:txBody>
      </p:sp>
      <p:sp>
        <p:nvSpPr>
          <p:cNvPr id="126982" name="Text Box 5"/>
          <p:cNvSpPr txBox="1">
            <a:spLocks noChangeArrowheads="1"/>
          </p:cNvSpPr>
          <p:nvPr/>
        </p:nvSpPr>
        <p:spPr bwMode="auto">
          <a:xfrm>
            <a:off x="746125" y="1481138"/>
            <a:ext cx="794067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0">
                <a:latin typeface="Tahoma" panose="020B0604030504040204" pitchFamily="34" charset="0"/>
              </a:rPr>
              <a:t>ANN is used in variety of applications:</a:t>
            </a:r>
          </a:p>
          <a:p>
            <a:pPr eaLnBrk="1" hangingPunct="1">
              <a:spcBef>
                <a:spcPct val="0"/>
              </a:spcBef>
            </a:pPr>
            <a:r>
              <a:rPr lang="en-US" altLang="en-US" sz="2400" b="0">
                <a:latin typeface="Tahoma" panose="020B0604030504040204" pitchFamily="34" charset="0"/>
              </a:rPr>
              <a:t>Pattern recognition</a:t>
            </a:r>
          </a:p>
          <a:p>
            <a:pPr eaLnBrk="1" hangingPunct="1">
              <a:spcBef>
                <a:spcPct val="0"/>
              </a:spcBef>
            </a:pPr>
            <a:r>
              <a:rPr lang="en-US" altLang="en-US" sz="2400" b="0">
                <a:latin typeface="Tahoma" panose="020B0604030504040204" pitchFamily="34" charset="0"/>
              </a:rPr>
              <a:t>Fault diagnosis</a:t>
            </a:r>
          </a:p>
          <a:p>
            <a:pPr eaLnBrk="1" hangingPunct="1">
              <a:spcBef>
                <a:spcPct val="0"/>
              </a:spcBef>
            </a:pPr>
            <a:r>
              <a:rPr lang="en-US" altLang="en-US" sz="2400" b="0">
                <a:latin typeface="Tahoma" panose="020B0604030504040204" pitchFamily="34" charset="0"/>
              </a:rPr>
              <a:t>Monitoring patients in medical settings</a:t>
            </a:r>
          </a:p>
          <a:p>
            <a:pPr eaLnBrk="1" hangingPunct="1">
              <a:spcBef>
                <a:spcPct val="0"/>
              </a:spcBef>
            </a:pPr>
            <a:r>
              <a:rPr lang="en-US" altLang="en-US" sz="2400" b="0">
                <a:latin typeface="Tahoma" panose="020B0604030504040204" pitchFamily="34" charset="0"/>
              </a:rPr>
              <a:t>Character recognition</a:t>
            </a:r>
          </a:p>
          <a:p>
            <a:pPr eaLnBrk="1" hangingPunct="1">
              <a:spcBef>
                <a:spcPct val="0"/>
              </a:spcBef>
            </a:pPr>
            <a:r>
              <a:rPr lang="en-US" altLang="en-US" sz="2400" b="0">
                <a:latin typeface="Tahoma" panose="020B0604030504040204" pitchFamily="34" charset="0"/>
              </a:rPr>
              <a:t>Fraud detection</a:t>
            </a:r>
          </a:p>
          <a:p>
            <a:pPr eaLnBrk="1" hangingPunct="1">
              <a:spcBef>
                <a:spcPct val="0"/>
              </a:spcBef>
            </a:pPr>
            <a:r>
              <a:rPr lang="en-US" altLang="en-US" sz="2400" b="0">
                <a:latin typeface="Tahoma" panose="020B0604030504040204" pitchFamily="34" charset="0"/>
              </a:rPr>
              <a:t>Adaptive filtering</a:t>
            </a:r>
            <a:endParaRPr lang="en-US" altLang="en-US" b="0">
              <a:latin typeface="Arial" panose="020B0604020202020204" pitchFamily="34" charset="0"/>
            </a:endParaRPr>
          </a:p>
          <a:p>
            <a:pPr eaLnBrk="1" hangingPunct="1">
              <a:spcBef>
                <a:spcPct val="0"/>
              </a:spcBef>
            </a:pPr>
            <a:r>
              <a:rPr lang="en-US" altLang="en-US" sz="2400" b="0">
                <a:latin typeface="Tahoma" panose="020B0604030504040204" pitchFamily="34" charset="0"/>
              </a:rPr>
              <a:t>and so 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3">
            <a:extLst>
              <a:ext uri="{FF2B5EF4-FFF2-40B4-BE49-F238E27FC236}">
                <a16:creationId xmlns:a16="http://schemas.microsoft.com/office/drawing/2014/main" id="{8BB480B9-F59E-4F31-9C65-2D897516532A}"/>
              </a:ext>
            </a:extLst>
          </p:cNvPr>
          <p:cNvSpPr>
            <a:spLocks noGrp="1"/>
          </p:cNvSpPr>
          <p:nvPr>
            <p:ph type="ftr" sz="quarter" idx="11"/>
          </p:nvPr>
        </p:nvSpPr>
        <p:spPr/>
        <p:txBody>
          <a:bodyPr/>
          <a:lstStyle/>
          <a:p>
            <a:pPr>
              <a:defRPr/>
            </a:pPr>
            <a:r>
              <a:rPr lang="en-US"/>
              <a:t>Dr. M. S. Uddin, CSE Dept, JU</a:t>
            </a:r>
          </a:p>
        </p:txBody>
      </p:sp>
      <p:sp>
        <p:nvSpPr>
          <p:cNvPr id="129027"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968C38E-D2FE-40C3-A89D-2A1B9DC4C821}" type="slidenum">
              <a:rPr lang="en-US" altLang="en-US" sz="1400" smtClean="0"/>
              <a:pPr>
                <a:spcBef>
                  <a:spcPct val="0"/>
                </a:spcBef>
                <a:buFontTx/>
                <a:buNone/>
              </a:pPr>
              <a:t>68</a:t>
            </a:fld>
            <a:endParaRPr lang="en-US" altLang="en-US" sz="1400" smtClean="0"/>
          </a:p>
        </p:txBody>
      </p:sp>
      <p:sp>
        <p:nvSpPr>
          <p:cNvPr id="129028" name="Rectangle 2"/>
          <p:cNvSpPr>
            <a:spLocks noGrp="1" noChangeArrowheads="1"/>
          </p:cNvSpPr>
          <p:nvPr>
            <p:ph type="title"/>
          </p:nvPr>
        </p:nvSpPr>
        <p:spPr>
          <a:xfrm>
            <a:off x="914400" y="304800"/>
            <a:ext cx="7620000" cy="762000"/>
          </a:xfrm>
        </p:spPr>
        <p:txBody>
          <a:bodyPr/>
          <a:lstStyle/>
          <a:p>
            <a:pPr eaLnBrk="1" hangingPunct="1"/>
            <a:r>
              <a:rPr lang="en-GB" altLang="en-US" sz="3200" b="1" smtClean="0">
                <a:solidFill>
                  <a:srgbClr val="FD1B03"/>
                </a:solidFill>
                <a:latin typeface="Tahoma" panose="020B0604030504040204" pitchFamily="34" charset="0"/>
                <a:cs typeface="Times New Roman" panose="02020603050405020304" pitchFamily="18" charset="0"/>
              </a:rPr>
              <a:t>Problems</a:t>
            </a:r>
            <a:endParaRPr lang="en-GB" altLang="en-US" sz="3200" smtClean="0">
              <a:solidFill>
                <a:srgbClr val="FD1B03"/>
              </a:solidFill>
              <a:latin typeface="Tahoma" panose="020B0604030504040204" pitchFamily="34" charset="0"/>
            </a:endParaRPr>
          </a:p>
        </p:txBody>
      </p:sp>
      <p:graphicFrame>
        <p:nvGraphicFramePr>
          <p:cNvPr id="129029" name="Object 0"/>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129052" r:id="rId4" imgW="101600" imgH="190500" progId="Equation">
                  <p:embed/>
                </p:oleObj>
              </mc:Choice>
              <mc:Fallback>
                <p:oleObj r:id="rId4" imgW="101600" imgH="190500" progId="Equation">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9030" name="Text Box 4"/>
          <p:cNvSpPr txBox="1">
            <a:spLocks noChangeArrowheads="1"/>
          </p:cNvSpPr>
          <p:nvPr/>
        </p:nvSpPr>
        <p:spPr bwMode="auto">
          <a:xfrm>
            <a:off x="6324600" y="1447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GB" altLang="en-US" sz="2400" b="0"/>
          </a:p>
        </p:txBody>
      </p:sp>
      <p:sp>
        <p:nvSpPr>
          <p:cNvPr id="129031" name="Text Box 5"/>
          <p:cNvSpPr txBox="1">
            <a:spLocks noChangeArrowheads="1"/>
          </p:cNvSpPr>
          <p:nvPr/>
        </p:nvSpPr>
        <p:spPr bwMode="auto">
          <a:xfrm>
            <a:off x="685800" y="2286000"/>
            <a:ext cx="805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GB" altLang="en-US" sz="2400" b="0"/>
          </a:p>
        </p:txBody>
      </p:sp>
      <p:sp>
        <p:nvSpPr>
          <p:cNvPr id="129032" name="Text Box 6"/>
          <p:cNvSpPr txBox="1">
            <a:spLocks noChangeArrowheads="1"/>
          </p:cNvSpPr>
          <p:nvPr/>
        </p:nvSpPr>
        <p:spPr bwMode="auto">
          <a:xfrm>
            <a:off x="685800" y="1676400"/>
            <a:ext cx="80772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AutoNum type="arabicPeriod"/>
            </a:pPr>
            <a:r>
              <a:rPr lang="en-GB" altLang="en-US" sz="1400" b="0"/>
              <a:t>(a)	</a:t>
            </a:r>
            <a:r>
              <a:rPr lang="en-GB" altLang="en-US" sz="1400" b="0">
                <a:latin typeface="Palatino" pitchFamily="18" charset="0"/>
                <a:cs typeface="Times New Roman" panose="02020603050405020304" pitchFamily="18" charset="0"/>
              </a:rPr>
              <a:t>Define the weight adaptation rule described in the neural networks’ literature as </a:t>
            </a:r>
            <a:r>
              <a:rPr lang="en-GB" altLang="en-US" sz="1400" b="0" i="1">
                <a:latin typeface="Palatino" pitchFamily="18" charset="0"/>
                <a:cs typeface="Times New Roman" panose="02020603050405020304" pitchFamily="18" charset="0"/>
              </a:rPr>
              <a:t>back-propagation</a:t>
            </a:r>
            <a:r>
              <a:rPr lang="en-GB" altLang="en-US" sz="1400" b="0">
                <a:latin typeface="Palatino" pitchFamily="18" charset="0"/>
                <a:cs typeface="Times New Roman" panose="02020603050405020304" pitchFamily="18" charset="0"/>
              </a:rPr>
              <a:t> in terms of the two patterns of computation used in the implementation of the rule: the </a:t>
            </a:r>
            <a:r>
              <a:rPr lang="en-GB" altLang="en-US" sz="1400" b="0" i="1">
                <a:latin typeface="Palatino" pitchFamily="18" charset="0"/>
                <a:cs typeface="Times New Roman" panose="02020603050405020304" pitchFamily="18" charset="0"/>
              </a:rPr>
              <a:t>forward</a:t>
            </a:r>
            <a:r>
              <a:rPr lang="en-GB" altLang="en-US" sz="1400" b="0">
                <a:latin typeface="Palatino" pitchFamily="18" charset="0"/>
                <a:cs typeface="Times New Roman" panose="02020603050405020304" pitchFamily="18" charset="0"/>
              </a:rPr>
              <a:t> and </a:t>
            </a:r>
            <a:r>
              <a:rPr lang="en-GB" altLang="en-US" sz="1400" b="0" i="1">
                <a:latin typeface="Palatino" pitchFamily="18" charset="0"/>
                <a:cs typeface="Times New Roman" panose="02020603050405020304" pitchFamily="18" charset="0"/>
              </a:rPr>
              <a:t>backward</a:t>
            </a:r>
            <a:r>
              <a:rPr lang="en-GB" altLang="en-US" sz="1400" b="0">
                <a:latin typeface="Palatino" pitchFamily="18" charset="0"/>
                <a:cs typeface="Times New Roman" panose="02020603050405020304" pitchFamily="18" charset="0"/>
              </a:rPr>
              <a:t> pass.</a:t>
            </a:r>
            <a:r>
              <a:rPr lang="en-US" altLang="en-US" sz="1400" b="0"/>
              <a:t> </a:t>
            </a:r>
            <a:endParaRPr lang="en-GB" altLang="en-US" sz="1400" b="0"/>
          </a:p>
          <a:p>
            <a:pPr eaLnBrk="1" hangingPunct="1">
              <a:spcBef>
                <a:spcPct val="50000"/>
              </a:spcBef>
              <a:buFontTx/>
              <a:buNone/>
            </a:pPr>
            <a:r>
              <a:rPr lang="en-GB" altLang="en-US" sz="1400" b="0"/>
              <a:t>	(b)	</a:t>
            </a:r>
            <a:r>
              <a:rPr lang="en-GB" altLang="en-US" sz="1400" b="0">
                <a:latin typeface="Palatino" pitchFamily="18" charset="0"/>
                <a:cs typeface="Times New Roman" panose="02020603050405020304" pitchFamily="18" charset="0"/>
              </a:rPr>
              <a:t>Consider a multi-layer feed forward network with a 2-2-1 architecture:</a:t>
            </a:r>
            <a:r>
              <a:rPr lang="en-US" altLang="en-US" sz="1400" b="0"/>
              <a:t> </a:t>
            </a:r>
            <a:endParaRPr lang="en-GB" altLang="en-US" sz="1400" b="0"/>
          </a:p>
          <a:p>
            <a:pPr eaLnBrk="1" hangingPunct="1">
              <a:spcBef>
                <a:spcPct val="50000"/>
              </a:spcBef>
              <a:buFontTx/>
              <a:buNone/>
            </a:pPr>
            <a:endParaRPr lang="en-GB" altLang="en-US" sz="1400" b="0"/>
          </a:p>
          <a:p>
            <a:pPr eaLnBrk="1" hangingPunct="1">
              <a:spcBef>
                <a:spcPct val="50000"/>
              </a:spcBef>
              <a:buFontTx/>
              <a:buNone/>
            </a:pPr>
            <a:endParaRPr lang="en-GB" altLang="en-US" sz="1600" b="0"/>
          </a:p>
          <a:p>
            <a:pPr eaLnBrk="1" hangingPunct="1">
              <a:spcBef>
                <a:spcPct val="50000"/>
              </a:spcBef>
              <a:buFontTx/>
              <a:buNone/>
            </a:pPr>
            <a:endParaRPr lang="en-GB" altLang="en-US" sz="1600" b="0"/>
          </a:p>
          <a:p>
            <a:pPr eaLnBrk="1" hangingPunct="1">
              <a:spcBef>
                <a:spcPct val="50000"/>
              </a:spcBef>
              <a:buFontTx/>
              <a:buNone/>
            </a:pPr>
            <a:endParaRPr lang="en-GB" altLang="en-US" sz="1600" b="0"/>
          </a:p>
          <a:p>
            <a:pPr eaLnBrk="1" hangingPunct="1">
              <a:spcBef>
                <a:spcPct val="50000"/>
              </a:spcBef>
              <a:buFontTx/>
              <a:buNone/>
            </a:pPr>
            <a:endParaRPr lang="en-GB" altLang="en-US" sz="1600" b="0"/>
          </a:p>
          <a:p>
            <a:pPr eaLnBrk="1" hangingPunct="1">
              <a:spcBef>
                <a:spcPct val="50000"/>
              </a:spcBef>
              <a:buFontTx/>
              <a:buNone/>
            </a:pPr>
            <a:endParaRPr lang="en-US" altLang="en-US" sz="1600" b="0"/>
          </a:p>
        </p:txBody>
      </p:sp>
      <p:grpSp>
        <p:nvGrpSpPr>
          <p:cNvPr id="129033" name="Group 7"/>
          <p:cNvGrpSpPr>
            <a:grpSpLocks/>
          </p:cNvGrpSpPr>
          <p:nvPr/>
        </p:nvGrpSpPr>
        <p:grpSpPr bwMode="auto">
          <a:xfrm>
            <a:off x="2819400" y="2819400"/>
            <a:ext cx="2895600" cy="1143000"/>
            <a:chOff x="3312" y="4565"/>
            <a:chExt cx="6192" cy="2736"/>
          </a:xfrm>
        </p:grpSpPr>
        <p:sp>
          <p:nvSpPr>
            <p:cNvPr id="129036" name="Oval 8"/>
            <p:cNvSpPr>
              <a:spLocks noChangeArrowheads="1"/>
            </p:cNvSpPr>
            <p:nvPr/>
          </p:nvSpPr>
          <p:spPr bwMode="auto">
            <a:xfrm>
              <a:off x="8064" y="6005"/>
              <a:ext cx="576" cy="576"/>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5</a:t>
              </a:r>
            </a:p>
          </p:txBody>
        </p:sp>
        <p:sp>
          <p:nvSpPr>
            <p:cNvPr id="129037" name="Oval 9"/>
            <p:cNvSpPr>
              <a:spLocks noChangeArrowheads="1"/>
            </p:cNvSpPr>
            <p:nvPr/>
          </p:nvSpPr>
          <p:spPr bwMode="auto">
            <a:xfrm>
              <a:off x="5904" y="6725"/>
              <a:ext cx="576" cy="576"/>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4</a:t>
              </a:r>
            </a:p>
          </p:txBody>
        </p:sp>
        <p:sp>
          <p:nvSpPr>
            <p:cNvPr id="129038" name="Oval 10"/>
            <p:cNvSpPr>
              <a:spLocks noChangeArrowheads="1"/>
            </p:cNvSpPr>
            <p:nvPr/>
          </p:nvSpPr>
          <p:spPr bwMode="auto">
            <a:xfrm>
              <a:off x="3456" y="6725"/>
              <a:ext cx="576" cy="576"/>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2</a:t>
              </a:r>
            </a:p>
          </p:txBody>
        </p:sp>
        <p:sp>
          <p:nvSpPr>
            <p:cNvPr id="129039" name="Oval 11"/>
            <p:cNvSpPr>
              <a:spLocks noChangeArrowheads="1"/>
            </p:cNvSpPr>
            <p:nvPr/>
          </p:nvSpPr>
          <p:spPr bwMode="auto">
            <a:xfrm>
              <a:off x="3456" y="4997"/>
              <a:ext cx="576" cy="576"/>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1</a:t>
              </a:r>
            </a:p>
          </p:txBody>
        </p:sp>
        <p:sp>
          <p:nvSpPr>
            <p:cNvPr id="129040" name="Oval 12"/>
            <p:cNvSpPr>
              <a:spLocks noChangeArrowheads="1"/>
            </p:cNvSpPr>
            <p:nvPr/>
          </p:nvSpPr>
          <p:spPr bwMode="auto">
            <a:xfrm>
              <a:off x="5904" y="4997"/>
              <a:ext cx="576" cy="576"/>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a:t>3</a:t>
              </a:r>
            </a:p>
          </p:txBody>
        </p:sp>
        <p:sp>
          <p:nvSpPr>
            <p:cNvPr id="129041" name="Line 13"/>
            <p:cNvSpPr>
              <a:spLocks noChangeShapeType="1"/>
            </p:cNvSpPr>
            <p:nvPr/>
          </p:nvSpPr>
          <p:spPr bwMode="auto">
            <a:xfrm>
              <a:off x="4032" y="5285"/>
              <a:ext cx="18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42" name="Line 14"/>
            <p:cNvSpPr>
              <a:spLocks noChangeShapeType="1"/>
            </p:cNvSpPr>
            <p:nvPr/>
          </p:nvSpPr>
          <p:spPr bwMode="auto">
            <a:xfrm>
              <a:off x="4032" y="7013"/>
              <a:ext cx="18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43" name="Line 15"/>
            <p:cNvSpPr>
              <a:spLocks noChangeShapeType="1"/>
            </p:cNvSpPr>
            <p:nvPr/>
          </p:nvSpPr>
          <p:spPr bwMode="auto">
            <a:xfrm flipV="1">
              <a:off x="3888" y="5429"/>
              <a:ext cx="2016"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44" name="Line 16"/>
            <p:cNvSpPr>
              <a:spLocks noChangeShapeType="1"/>
            </p:cNvSpPr>
            <p:nvPr/>
          </p:nvSpPr>
          <p:spPr bwMode="auto">
            <a:xfrm>
              <a:off x="4032" y="5429"/>
              <a:ext cx="2016"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45" name="Line 17"/>
            <p:cNvSpPr>
              <a:spLocks noChangeShapeType="1"/>
            </p:cNvSpPr>
            <p:nvPr/>
          </p:nvSpPr>
          <p:spPr bwMode="auto">
            <a:xfrm flipV="1">
              <a:off x="6480" y="6437"/>
              <a:ext cx="1584"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9046" name="Line 18"/>
            <p:cNvSpPr>
              <a:spLocks noChangeShapeType="1"/>
            </p:cNvSpPr>
            <p:nvPr/>
          </p:nvSpPr>
          <p:spPr bwMode="auto">
            <a:xfrm>
              <a:off x="6480" y="5285"/>
              <a:ext cx="1584" cy="8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9047" name="Line 19"/>
            <p:cNvSpPr>
              <a:spLocks noChangeShapeType="1"/>
            </p:cNvSpPr>
            <p:nvPr/>
          </p:nvSpPr>
          <p:spPr bwMode="auto">
            <a:xfrm>
              <a:off x="8640" y="6293"/>
              <a:ext cx="8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9048" name="Line 20"/>
            <p:cNvSpPr>
              <a:spLocks noChangeShapeType="1"/>
            </p:cNvSpPr>
            <p:nvPr/>
          </p:nvSpPr>
          <p:spPr bwMode="auto">
            <a:xfrm>
              <a:off x="6192" y="4565"/>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9049" name="Oval 21"/>
            <p:cNvSpPr>
              <a:spLocks noChangeArrowheads="1"/>
            </p:cNvSpPr>
            <p:nvPr/>
          </p:nvSpPr>
          <p:spPr bwMode="auto">
            <a:xfrm>
              <a:off x="3312" y="5141"/>
              <a:ext cx="288" cy="288"/>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sp>
        <p:nvSpPr>
          <p:cNvPr id="129034" name="Rectangle 22"/>
          <p:cNvSpPr>
            <a:spLocks noChangeArrowheads="1"/>
          </p:cNvSpPr>
          <p:nvPr/>
        </p:nvSpPr>
        <p:spPr bwMode="auto">
          <a:xfrm>
            <a:off x="1143000" y="4191000"/>
            <a:ext cx="76962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400" b="0">
                <a:latin typeface="Palatino" pitchFamily="18" charset="0"/>
                <a:cs typeface="Times New Roman" panose="02020603050405020304" pitchFamily="18" charset="0"/>
              </a:rPr>
              <a:t>This network is to be trained using the back propagation rule on input pattern x</a:t>
            </a:r>
            <a:r>
              <a:rPr lang="en-US" altLang="en-US" sz="900" b="0"/>
              <a:t> ,     </a:t>
            </a:r>
            <a:endParaRPr lang="en-GB" altLang="en-US" sz="900" b="0"/>
          </a:p>
          <a:p>
            <a:pPr eaLnBrk="1" hangingPunct="1">
              <a:spcBef>
                <a:spcPct val="0"/>
              </a:spcBef>
              <a:buFontTx/>
              <a:buNone/>
            </a:pPr>
            <a:r>
              <a:rPr lang="en-GB" altLang="en-US" sz="1400" b="0">
                <a:latin typeface="Palatino" pitchFamily="18" charset="0"/>
                <a:cs typeface="Times New Roman" panose="02020603050405020304" pitchFamily="18" charset="0"/>
              </a:rPr>
              <a:t>and a target output, </a:t>
            </a:r>
            <a:r>
              <a:rPr lang="en-GB" altLang="en-US" sz="1400" b="0" i="1">
                <a:latin typeface="Palatino" pitchFamily="18" charset="0"/>
                <a:cs typeface="Times New Roman" panose="02020603050405020304" pitchFamily="18" charset="0"/>
              </a:rPr>
              <a:t>d</a:t>
            </a:r>
            <a:r>
              <a:rPr lang="en-GB" altLang="en-US" sz="1400" b="0">
                <a:latin typeface="Palatino" pitchFamily="18" charset="0"/>
                <a:cs typeface="Times New Roman" panose="02020603050405020304" pitchFamily="18" charset="0"/>
              </a:rPr>
              <a:t> of 0.9.</a:t>
            </a:r>
          </a:p>
          <a:p>
            <a:pPr eaLnBrk="1" hangingPunct="1">
              <a:spcBef>
                <a:spcPct val="0"/>
              </a:spcBef>
              <a:buFontTx/>
              <a:buNone/>
            </a:pPr>
            <a:endParaRPr lang="en-GB" altLang="en-US" sz="1400" b="0">
              <a:latin typeface="Palatino" pitchFamily="18" charset="0"/>
              <a:cs typeface="Times New Roman" panose="02020603050405020304" pitchFamily="18" charset="0"/>
            </a:endParaRPr>
          </a:p>
          <a:p>
            <a:pPr eaLnBrk="1" hangingPunct="1">
              <a:spcBef>
                <a:spcPct val="0"/>
              </a:spcBef>
              <a:buFontTx/>
              <a:buNone/>
            </a:pPr>
            <a:endParaRPr lang="en-GB" altLang="en-US" sz="1400" b="0">
              <a:latin typeface="Palatino" pitchFamily="18" charset="0"/>
              <a:cs typeface="Times New Roman" panose="02020603050405020304" pitchFamily="18" charset="0"/>
            </a:endParaRPr>
          </a:p>
          <a:p>
            <a:pPr eaLnBrk="1" hangingPunct="1">
              <a:spcBef>
                <a:spcPct val="0"/>
              </a:spcBef>
              <a:buFontTx/>
              <a:buNone/>
            </a:pPr>
            <a:endParaRPr lang="en-GB" altLang="en-US" sz="1400" b="0">
              <a:latin typeface="Palatino" pitchFamily="18" charset="0"/>
              <a:cs typeface="Times New Roman" panose="02020603050405020304" pitchFamily="18" charset="0"/>
            </a:endParaRPr>
          </a:p>
          <a:p>
            <a:pPr eaLnBrk="1" hangingPunct="1">
              <a:spcBef>
                <a:spcPct val="0"/>
              </a:spcBef>
              <a:buFontTx/>
              <a:buNone/>
            </a:pPr>
            <a:r>
              <a:rPr lang="en-GB" altLang="en-US" sz="1400" b="0">
                <a:latin typeface="Palatino" pitchFamily="18" charset="0"/>
                <a:cs typeface="Times New Roman" panose="02020603050405020304" pitchFamily="18" charset="0"/>
              </a:rPr>
              <a:t>Perform a complete </a:t>
            </a:r>
            <a:r>
              <a:rPr lang="en-GB" altLang="en-US" sz="1400" b="0" i="1">
                <a:latin typeface="Palatino" pitchFamily="18" charset="0"/>
                <a:cs typeface="Times New Roman" panose="02020603050405020304" pitchFamily="18" charset="0"/>
              </a:rPr>
              <a:t>forward</a:t>
            </a:r>
            <a:r>
              <a:rPr lang="en-GB" altLang="en-US" sz="1400" b="0">
                <a:latin typeface="Palatino" pitchFamily="18" charset="0"/>
                <a:cs typeface="Times New Roman" panose="02020603050405020304" pitchFamily="18" charset="0"/>
              </a:rPr>
              <a:t>- and </a:t>
            </a:r>
            <a:r>
              <a:rPr lang="en-GB" altLang="en-US" sz="1400" b="0" i="1">
                <a:latin typeface="Palatino" pitchFamily="18" charset="0"/>
                <a:cs typeface="Times New Roman" panose="02020603050405020304" pitchFamily="18" charset="0"/>
              </a:rPr>
              <a:t>backward</a:t>
            </a:r>
            <a:r>
              <a:rPr lang="en-GB" altLang="en-US" sz="1400" b="0">
                <a:latin typeface="Palatino" pitchFamily="18" charset="0"/>
                <a:cs typeface="Times New Roman" panose="02020603050405020304" pitchFamily="18" charset="0"/>
              </a:rPr>
              <a:t>-</a:t>
            </a:r>
            <a:r>
              <a:rPr lang="en-GB" altLang="en-US" sz="1400" b="0" i="1">
                <a:latin typeface="Palatino" pitchFamily="18" charset="0"/>
                <a:cs typeface="Times New Roman" panose="02020603050405020304" pitchFamily="18" charset="0"/>
              </a:rPr>
              <a:t>pass</a:t>
            </a:r>
            <a:r>
              <a:rPr lang="en-GB" altLang="en-US" sz="1400" b="0">
                <a:latin typeface="Palatino" pitchFamily="18" charset="0"/>
                <a:cs typeface="Times New Roman" panose="02020603050405020304" pitchFamily="18" charset="0"/>
              </a:rPr>
              <a:t> computation using the input </a:t>
            </a:r>
            <a:r>
              <a:rPr lang="en-GB" altLang="en-US" sz="1400" b="0" i="1">
                <a:latin typeface="Palatino" pitchFamily="18" charset="0"/>
                <a:cs typeface="Times New Roman" panose="02020603050405020304" pitchFamily="18" charset="0"/>
              </a:rPr>
              <a:t>x</a:t>
            </a:r>
            <a:r>
              <a:rPr lang="en-GB" altLang="en-US" sz="1400" b="0">
                <a:latin typeface="Palatino" pitchFamily="18" charset="0"/>
                <a:cs typeface="Times New Roman" panose="02020603050405020304" pitchFamily="18" charset="0"/>
              </a:rPr>
              <a:t> and the target </a:t>
            </a:r>
            <a:r>
              <a:rPr lang="en-GB" altLang="en-US" sz="1400" b="0" i="1">
                <a:latin typeface="Palatino" pitchFamily="18" charset="0"/>
                <a:cs typeface="Times New Roman" panose="02020603050405020304" pitchFamily="18" charset="0"/>
              </a:rPr>
              <a:t>d</a:t>
            </a:r>
            <a:r>
              <a:rPr lang="en-GB" altLang="en-US" sz="1400" b="0">
                <a:latin typeface="Palatino" pitchFamily="18" charset="0"/>
                <a:cs typeface="Times New Roman" panose="02020603050405020304" pitchFamily="18" charset="0"/>
              </a:rPr>
              <a:t> for one cycle.  Compute the outputs of the hidden layer neurons 3 and 4</a:t>
            </a:r>
            <a:r>
              <a:rPr lang="en-GB" altLang="en-US" sz="1400" b="0" i="1">
                <a:latin typeface="Palatino" pitchFamily="18" charset="0"/>
                <a:cs typeface="Times New Roman" panose="02020603050405020304" pitchFamily="18" charset="0"/>
              </a:rPr>
              <a:t> </a:t>
            </a:r>
            <a:r>
              <a:rPr lang="en-GB" altLang="en-US" sz="1400" b="0">
                <a:latin typeface="Palatino" pitchFamily="18" charset="0"/>
                <a:cs typeface="Times New Roman" panose="02020603050405020304" pitchFamily="18" charset="0"/>
              </a:rPr>
              <a:t>and for the output neuron</a:t>
            </a:r>
            <a:r>
              <a:rPr lang="en-GB" altLang="en-US" sz="1400" b="0" i="1">
                <a:latin typeface="Palatino" pitchFamily="18" charset="0"/>
                <a:cs typeface="Times New Roman" panose="02020603050405020304" pitchFamily="18" charset="0"/>
              </a:rPr>
              <a:t> </a:t>
            </a:r>
            <a:r>
              <a:rPr lang="en-GB" altLang="en-US" sz="1400" b="0">
                <a:latin typeface="Palatino" pitchFamily="18" charset="0"/>
                <a:cs typeface="Times New Roman" panose="02020603050405020304" pitchFamily="18" charset="0"/>
              </a:rPr>
              <a:t>5</a:t>
            </a:r>
            <a:r>
              <a:rPr lang="en-GB" altLang="en-US" sz="1400" b="0" i="1">
                <a:latin typeface="Palatino" pitchFamily="18" charset="0"/>
                <a:cs typeface="Times New Roman" panose="02020603050405020304" pitchFamily="18" charset="0"/>
              </a:rPr>
              <a:t>.</a:t>
            </a:r>
            <a:r>
              <a:rPr lang="en-GB" altLang="en-US" sz="1400" b="0">
                <a:latin typeface="Palatino" pitchFamily="18" charset="0"/>
                <a:cs typeface="Times New Roman" panose="02020603050405020304" pitchFamily="18" charset="0"/>
              </a:rPr>
              <a:t>  Compute the error for the </a:t>
            </a:r>
            <a:r>
              <a:rPr lang="en-GB" altLang="en-US" sz="1400" b="0" i="1">
                <a:latin typeface="Palatino" pitchFamily="18" charset="0"/>
                <a:cs typeface="Times New Roman" panose="02020603050405020304" pitchFamily="18" charset="0"/>
              </a:rPr>
              <a:t>output node</a:t>
            </a:r>
            <a:r>
              <a:rPr lang="en-GB" altLang="en-US" sz="1400" b="0">
                <a:latin typeface="Palatino" pitchFamily="18" charset="0"/>
                <a:cs typeface="Times New Roman" panose="02020603050405020304" pitchFamily="18" charset="0"/>
              </a:rPr>
              <a:t> and for the </a:t>
            </a:r>
            <a:r>
              <a:rPr lang="en-GB" altLang="en-US" sz="1400" b="0" i="1">
                <a:latin typeface="Palatino" pitchFamily="18" charset="0"/>
                <a:cs typeface="Times New Roman" panose="02020603050405020304" pitchFamily="18" charset="0"/>
              </a:rPr>
              <a:t>hidden nodes</a:t>
            </a:r>
            <a:r>
              <a:rPr lang="en-GB" altLang="en-US" sz="1400" b="0">
                <a:latin typeface="Palatino" pitchFamily="18" charset="0"/>
                <a:cs typeface="Times New Roman" panose="02020603050405020304" pitchFamily="18" charset="0"/>
              </a:rPr>
              <a:t>.</a:t>
            </a:r>
            <a:r>
              <a:rPr lang="en-US" altLang="en-US" sz="1400" b="0">
                <a:latin typeface="Palatino" pitchFamily="18" charset="0"/>
                <a:cs typeface="Times New Roman" panose="02020603050405020304" pitchFamily="18" charset="0"/>
              </a:rPr>
              <a:t> </a:t>
            </a:r>
            <a:r>
              <a:rPr lang="en-US" altLang="en-US" sz="900" b="0"/>
              <a:t> </a:t>
            </a:r>
            <a:endParaRPr lang="en-GB" altLang="en-US" sz="900" b="0"/>
          </a:p>
          <a:p>
            <a:pPr eaLnBrk="1" hangingPunct="1">
              <a:spcBef>
                <a:spcPct val="0"/>
              </a:spcBef>
              <a:buFontTx/>
              <a:buNone/>
            </a:pPr>
            <a:endParaRPr lang="en-US" altLang="en-US" sz="2400" b="0"/>
          </a:p>
        </p:txBody>
      </p:sp>
      <p:graphicFrame>
        <p:nvGraphicFramePr>
          <p:cNvPr id="129035" name="Object 1"/>
          <p:cNvGraphicFramePr>
            <a:graphicFrameLocks noChangeAspect="1"/>
          </p:cNvGraphicFramePr>
          <p:nvPr/>
        </p:nvGraphicFramePr>
        <p:xfrm>
          <a:off x="1295400" y="4800600"/>
          <a:ext cx="2286000" cy="381000"/>
        </p:xfrm>
        <a:graphic>
          <a:graphicData uri="http://schemas.openxmlformats.org/presentationml/2006/ole">
            <mc:AlternateContent xmlns:mc="http://schemas.openxmlformats.org/markup-compatibility/2006">
              <mc:Choice xmlns:v="urn:schemas-microsoft-com:vml" Requires="v">
                <p:oleObj spid="_x0000_s129053" name="Equation" r:id="rId6" imgW="812447" imgH="228501" progId="Equation.3">
                  <p:embed/>
                </p:oleObj>
              </mc:Choice>
              <mc:Fallback>
                <p:oleObj name="Equation" r:id="rId6" imgW="812447" imgH="228501"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800600"/>
                        <a:ext cx="2286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Footer Placeholder 3">
            <a:extLst>
              <a:ext uri="{FF2B5EF4-FFF2-40B4-BE49-F238E27FC236}">
                <a16:creationId xmlns:a16="http://schemas.microsoft.com/office/drawing/2014/main" id="{0EC60D31-8437-4AD4-BC22-6B5F0C07BE91}"/>
              </a:ext>
            </a:extLst>
          </p:cNvPr>
          <p:cNvSpPr>
            <a:spLocks noGrp="1"/>
          </p:cNvSpPr>
          <p:nvPr>
            <p:ph type="ftr" sz="quarter" idx="11"/>
          </p:nvPr>
        </p:nvSpPr>
        <p:spPr/>
        <p:txBody>
          <a:bodyPr/>
          <a:lstStyle/>
          <a:p>
            <a:pPr>
              <a:defRPr/>
            </a:pPr>
            <a:r>
              <a:rPr lang="en-US"/>
              <a:t>Dr. M. S. Uddin, CSE Dept, JU</a:t>
            </a:r>
          </a:p>
        </p:txBody>
      </p:sp>
      <p:sp>
        <p:nvSpPr>
          <p:cNvPr id="131075"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4F1ECB8-B2D4-4066-945E-628739D0F970}" type="slidenum">
              <a:rPr lang="en-US" altLang="en-US" sz="1400" smtClean="0"/>
              <a:pPr>
                <a:spcBef>
                  <a:spcPct val="0"/>
                </a:spcBef>
                <a:buFontTx/>
                <a:buNone/>
              </a:pPr>
              <a:t>69</a:t>
            </a:fld>
            <a:endParaRPr lang="en-US" altLang="en-US" sz="1400" smtClean="0"/>
          </a:p>
        </p:txBody>
      </p:sp>
      <p:sp>
        <p:nvSpPr>
          <p:cNvPr id="131076" name="Rectangle 2"/>
          <p:cNvSpPr>
            <a:spLocks noGrp="1" noChangeArrowheads="1"/>
          </p:cNvSpPr>
          <p:nvPr>
            <p:ph type="title"/>
          </p:nvPr>
        </p:nvSpPr>
        <p:spPr>
          <a:xfrm>
            <a:off x="1066800" y="609600"/>
            <a:ext cx="7620000" cy="762000"/>
          </a:xfrm>
        </p:spPr>
        <p:txBody>
          <a:bodyPr/>
          <a:lstStyle/>
          <a:p>
            <a:pPr eaLnBrk="1" hangingPunct="1"/>
            <a:r>
              <a:rPr lang="en-GB" altLang="en-US" sz="3600" b="1" smtClean="0">
                <a:cs typeface="Times New Roman" panose="02020603050405020304" pitchFamily="18" charset="0"/>
              </a:rPr>
              <a:t>Examples</a:t>
            </a:r>
            <a:endParaRPr lang="en-GB" altLang="en-US" sz="3600" smtClean="0"/>
          </a:p>
        </p:txBody>
      </p:sp>
      <p:graphicFrame>
        <p:nvGraphicFramePr>
          <p:cNvPr id="131077" name="Object 0"/>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131464" r:id="rId4" imgW="101600" imgH="190500" progId="Equation">
                  <p:embed/>
                </p:oleObj>
              </mc:Choice>
              <mc:Fallback>
                <p:oleObj r:id="rId4" imgW="101600" imgH="190500" progId="Equation">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8" name="Text Box 4"/>
          <p:cNvSpPr txBox="1">
            <a:spLocks noChangeArrowheads="1"/>
          </p:cNvSpPr>
          <p:nvPr/>
        </p:nvSpPr>
        <p:spPr bwMode="auto">
          <a:xfrm>
            <a:off x="6324600" y="1447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GB" altLang="en-US" sz="2400" b="0"/>
          </a:p>
        </p:txBody>
      </p:sp>
      <p:sp>
        <p:nvSpPr>
          <p:cNvPr id="131079" name="Text Box 5"/>
          <p:cNvSpPr txBox="1">
            <a:spLocks noChangeArrowheads="1"/>
          </p:cNvSpPr>
          <p:nvPr/>
        </p:nvSpPr>
        <p:spPr bwMode="auto">
          <a:xfrm>
            <a:off x="685800" y="1600200"/>
            <a:ext cx="80010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600" b="0"/>
              <a:t>4.	(a)	</a:t>
            </a:r>
            <a:r>
              <a:rPr lang="en-GB" altLang="en-US" sz="1600" b="0">
                <a:latin typeface="Palatino" pitchFamily="18" charset="0"/>
                <a:cs typeface="Times New Roman" panose="02020603050405020304" pitchFamily="18" charset="0"/>
              </a:rPr>
              <a:t>A self-organising map has been trained with an input consisting of eight</a:t>
            </a:r>
            <a:r>
              <a:rPr lang="en-GB" altLang="en-US" sz="1600" b="0">
                <a:latin typeface="Helvetica" panose="020B0604020202020204" pitchFamily="34" charset="0"/>
                <a:cs typeface="Times New Roman" panose="02020603050405020304" pitchFamily="18" charset="0"/>
              </a:rPr>
              <a:t> </a:t>
            </a:r>
            <a:r>
              <a:rPr lang="en-GB" altLang="en-US" sz="1600" b="0">
                <a:latin typeface="Palatino" pitchFamily="18" charset="0"/>
                <a:cs typeface="Times New Roman" panose="02020603050405020304" pitchFamily="18" charset="0"/>
              </a:rPr>
              <a:t>Gaussian clouds with unit variance but difference centres located at eight points around a cube: (0,0,0,0,0,0,0,0), (4,0,0,0,0,0,0,0) … (0,4,4,0,0,0,0,0) (Figure 1).  This 3-dimensional input structure was represented by a two dimensional lattice of 10 by 10 neurons output layer of a Kohenen self-organising map (SOM).  Table 1 shows the feature map. </a:t>
            </a:r>
            <a:endParaRPr lang="en-US" altLang="en-US" sz="1600" b="0">
              <a:latin typeface="Palatino" pitchFamily="18" charset="0"/>
              <a:cs typeface="Times New Roman" panose="02020603050405020304" pitchFamily="18" charset="0"/>
            </a:endParaRPr>
          </a:p>
        </p:txBody>
      </p:sp>
      <p:grpSp>
        <p:nvGrpSpPr>
          <p:cNvPr id="131080" name="Group 6"/>
          <p:cNvGrpSpPr>
            <a:grpSpLocks/>
          </p:cNvGrpSpPr>
          <p:nvPr/>
        </p:nvGrpSpPr>
        <p:grpSpPr bwMode="auto">
          <a:xfrm>
            <a:off x="5334000" y="2971800"/>
            <a:ext cx="2971800" cy="2743200"/>
            <a:chOff x="2016" y="6048"/>
            <a:chExt cx="4464" cy="4032"/>
          </a:xfrm>
        </p:grpSpPr>
        <p:sp>
          <p:nvSpPr>
            <p:cNvPr id="131449" name="AutoShape 7"/>
            <p:cNvSpPr>
              <a:spLocks noChangeArrowheads="1"/>
            </p:cNvSpPr>
            <p:nvPr/>
          </p:nvSpPr>
          <p:spPr bwMode="auto">
            <a:xfrm>
              <a:off x="2160" y="6192"/>
              <a:ext cx="4176" cy="3744"/>
            </a:xfrm>
            <a:prstGeom prst="cube">
              <a:avLst>
                <a:gd name="adj" fmla="val 25000"/>
              </a:avLst>
            </a:prstGeom>
            <a:solidFill>
              <a:srgbClr val="FFFFFF"/>
            </a:solidFill>
            <a:ln w="9525">
              <a:solidFill>
                <a:srgbClr val="000000"/>
              </a:solidFill>
              <a:prstDash val="sysDot"/>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131450" name="Line 8"/>
            <p:cNvSpPr>
              <a:spLocks noChangeShapeType="1"/>
            </p:cNvSpPr>
            <p:nvPr/>
          </p:nvSpPr>
          <p:spPr bwMode="auto">
            <a:xfrm>
              <a:off x="3143" y="6192"/>
              <a:ext cx="0" cy="280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31451" name="Line 9"/>
            <p:cNvSpPr>
              <a:spLocks noChangeShapeType="1"/>
            </p:cNvSpPr>
            <p:nvPr/>
          </p:nvSpPr>
          <p:spPr bwMode="auto">
            <a:xfrm flipV="1">
              <a:off x="2160" y="9000"/>
              <a:ext cx="983"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452" name="Line 10"/>
            <p:cNvSpPr>
              <a:spLocks noChangeShapeType="1"/>
            </p:cNvSpPr>
            <p:nvPr/>
          </p:nvSpPr>
          <p:spPr bwMode="auto">
            <a:xfrm>
              <a:off x="2160" y="9936"/>
              <a:ext cx="31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453" name="Line 11"/>
            <p:cNvSpPr>
              <a:spLocks noChangeShapeType="1"/>
            </p:cNvSpPr>
            <p:nvPr/>
          </p:nvSpPr>
          <p:spPr bwMode="auto">
            <a:xfrm>
              <a:off x="3143" y="9000"/>
              <a:ext cx="3193"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31454" name="Line 12"/>
            <p:cNvSpPr>
              <a:spLocks noChangeShapeType="1"/>
            </p:cNvSpPr>
            <p:nvPr/>
          </p:nvSpPr>
          <p:spPr bwMode="auto">
            <a:xfrm>
              <a:off x="2160" y="7128"/>
              <a:ext cx="0" cy="28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455" name="Oval 13"/>
            <p:cNvSpPr>
              <a:spLocks noChangeArrowheads="1"/>
            </p:cNvSpPr>
            <p:nvPr/>
          </p:nvSpPr>
          <p:spPr bwMode="auto">
            <a:xfrm>
              <a:off x="3024" y="6048"/>
              <a:ext cx="432" cy="432"/>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900"/>
                <a:t>8</a:t>
              </a:r>
            </a:p>
          </p:txBody>
        </p:sp>
        <p:sp>
          <p:nvSpPr>
            <p:cNvPr id="131456" name="Oval 14"/>
            <p:cNvSpPr>
              <a:spLocks noChangeArrowheads="1"/>
            </p:cNvSpPr>
            <p:nvPr/>
          </p:nvSpPr>
          <p:spPr bwMode="auto">
            <a:xfrm>
              <a:off x="6048" y="6048"/>
              <a:ext cx="432" cy="432"/>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900"/>
                <a:t>7</a:t>
              </a:r>
            </a:p>
          </p:txBody>
        </p:sp>
        <p:sp>
          <p:nvSpPr>
            <p:cNvPr id="131457" name="Oval 15"/>
            <p:cNvSpPr>
              <a:spLocks noChangeArrowheads="1"/>
            </p:cNvSpPr>
            <p:nvPr/>
          </p:nvSpPr>
          <p:spPr bwMode="auto">
            <a:xfrm>
              <a:off x="2016" y="7056"/>
              <a:ext cx="432" cy="432"/>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900"/>
                <a:t>5</a:t>
              </a:r>
            </a:p>
          </p:txBody>
        </p:sp>
        <p:sp>
          <p:nvSpPr>
            <p:cNvPr id="131458" name="Oval 16"/>
            <p:cNvSpPr>
              <a:spLocks noChangeArrowheads="1"/>
            </p:cNvSpPr>
            <p:nvPr/>
          </p:nvSpPr>
          <p:spPr bwMode="auto">
            <a:xfrm>
              <a:off x="5184" y="7056"/>
              <a:ext cx="432" cy="432"/>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900"/>
                <a:t>6</a:t>
              </a:r>
            </a:p>
          </p:txBody>
        </p:sp>
        <p:sp>
          <p:nvSpPr>
            <p:cNvPr id="131459" name="Oval 17"/>
            <p:cNvSpPr>
              <a:spLocks noChangeArrowheads="1"/>
            </p:cNvSpPr>
            <p:nvPr/>
          </p:nvSpPr>
          <p:spPr bwMode="auto">
            <a:xfrm>
              <a:off x="6048" y="8784"/>
              <a:ext cx="432" cy="432"/>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900"/>
                <a:t>3</a:t>
              </a:r>
            </a:p>
          </p:txBody>
        </p:sp>
        <p:sp>
          <p:nvSpPr>
            <p:cNvPr id="131460" name="Oval 18"/>
            <p:cNvSpPr>
              <a:spLocks noChangeArrowheads="1"/>
            </p:cNvSpPr>
            <p:nvPr/>
          </p:nvSpPr>
          <p:spPr bwMode="auto">
            <a:xfrm>
              <a:off x="5184" y="9648"/>
              <a:ext cx="432" cy="432"/>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900"/>
                <a:t>2</a:t>
              </a:r>
            </a:p>
          </p:txBody>
        </p:sp>
        <p:sp>
          <p:nvSpPr>
            <p:cNvPr id="131461" name="Oval 19"/>
            <p:cNvSpPr>
              <a:spLocks noChangeArrowheads="1"/>
            </p:cNvSpPr>
            <p:nvPr/>
          </p:nvSpPr>
          <p:spPr bwMode="auto">
            <a:xfrm>
              <a:off x="2016" y="9648"/>
              <a:ext cx="432" cy="432"/>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900"/>
                <a:t>1</a:t>
              </a:r>
            </a:p>
          </p:txBody>
        </p:sp>
        <p:sp>
          <p:nvSpPr>
            <p:cNvPr id="131462" name="Oval 20"/>
            <p:cNvSpPr>
              <a:spLocks noChangeArrowheads="1"/>
            </p:cNvSpPr>
            <p:nvPr/>
          </p:nvSpPr>
          <p:spPr bwMode="auto">
            <a:xfrm>
              <a:off x="3024" y="8784"/>
              <a:ext cx="432" cy="432"/>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900"/>
                <a:t>4</a:t>
              </a:r>
            </a:p>
          </p:txBody>
        </p:sp>
      </p:grpSp>
      <p:grpSp>
        <p:nvGrpSpPr>
          <p:cNvPr id="131081" name="Group 21"/>
          <p:cNvGrpSpPr>
            <a:grpSpLocks/>
          </p:cNvGrpSpPr>
          <p:nvPr/>
        </p:nvGrpSpPr>
        <p:grpSpPr bwMode="auto">
          <a:xfrm>
            <a:off x="914400" y="3200400"/>
            <a:ext cx="3810000" cy="2438400"/>
            <a:chOff x="-2" y="-2"/>
            <a:chExt cx="4339" cy="4147"/>
          </a:xfrm>
        </p:grpSpPr>
        <p:grpSp>
          <p:nvGrpSpPr>
            <p:cNvPr id="131084" name="Group 22"/>
            <p:cNvGrpSpPr>
              <a:grpSpLocks/>
            </p:cNvGrpSpPr>
            <p:nvPr/>
          </p:nvGrpSpPr>
          <p:grpSpPr bwMode="auto">
            <a:xfrm>
              <a:off x="0" y="0"/>
              <a:ext cx="4335" cy="4143"/>
              <a:chOff x="0" y="0"/>
              <a:chExt cx="4335" cy="4143"/>
            </a:xfrm>
          </p:grpSpPr>
          <p:grpSp>
            <p:nvGrpSpPr>
              <p:cNvPr id="131086" name="Group 23"/>
              <p:cNvGrpSpPr>
                <a:grpSpLocks/>
              </p:cNvGrpSpPr>
              <p:nvPr/>
            </p:nvGrpSpPr>
            <p:grpSpPr bwMode="auto">
              <a:xfrm>
                <a:off x="0" y="0"/>
                <a:ext cx="391" cy="403"/>
                <a:chOff x="0" y="0"/>
                <a:chExt cx="391" cy="403"/>
              </a:xfrm>
            </p:grpSpPr>
            <p:sp>
              <p:nvSpPr>
                <p:cNvPr id="131447" name="Rectangle 24"/>
                <p:cNvSpPr>
                  <a:spLocks noChangeArrowheads="1"/>
                </p:cNvSpPr>
                <p:nvPr/>
              </p:nvSpPr>
              <p:spPr bwMode="auto">
                <a:xfrm>
                  <a:off x="43" y="0"/>
                  <a:ext cx="3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48" name="Rectangle 25"/>
                <p:cNvSpPr>
                  <a:spLocks noChangeArrowheads="1"/>
                </p:cNvSpPr>
                <p:nvPr/>
              </p:nvSpPr>
              <p:spPr bwMode="auto">
                <a:xfrm>
                  <a:off x="0" y="0"/>
                  <a:ext cx="391"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087" name="Group 26"/>
              <p:cNvGrpSpPr>
                <a:grpSpLocks/>
              </p:cNvGrpSpPr>
              <p:nvPr/>
            </p:nvGrpSpPr>
            <p:grpSpPr bwMode="auto">
              <a:xfrm>
                <a:off x="391" y="0"/>
                <a:ext cx="391" cy="403"/>
                <a:chOff x="391" y="0"/>
                <a:chExt cx="391" cy="403"/>
              </a:xfrm>
            </p:grpSpPr>
            <p:sp>
              <p:nvSpPr>
                <p:cNvPr id="131445" name="Rectangle 27"/>
                <p:cNvSpPr>
                  <a:spLocks noChangeArrowheads="1"/>
                </p:cNvSpPr>
                <p:nvPr/>
              </p:nvSpPr>
              <p:spPr bwMode="auto">
                <a:xfrm>
                  <a:off x="434" y="0"/>
                  <a:ext cx="3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46" name="Rectangle 28"/>
                <p:cNvSpPr>
                  <a:spLocks noChangeArrowheads="1"/>
                </p:cNvSpPr>
                <p:nvPr/>
              </p:nvSpPr>
              <p:spPr bwMode="auto">
                <a:xfrm>
                  <a:off x="391" y="0"/>
                  <a:ext cx="391"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088" name="Group 29"/>
              <p:cNvGrpSpPr>
                <a:grpSpLocks/>
              </p:cNvGrpSpPr>
              <p:nvPr/>
            </p:nvGrpSpPr>
            <p:grpSpPr bwMode="auto">
              <a:xfrm>
                <a:off x="782" y="0"/>
                <a:ext cx="391" cy="403"/>
                <a:chOff x="782" y="0"/>
                <a:chExt cx="391" cy="403"/>
              </a:xfrm>
            </p:grpSpPr>
            <p:sp>
              <p:nvSpPr>
                <p:cNvPr id="131443" name="Rectangle 30"/>
                <p:cNvSpPr>
                  <a:spLocks noChangeArrowheads="1"/>
                </p:cNvSpPr>
                <p:nvPr/>
              </p:nvSpPr>
              <p:spPr bwMode="auto">
                <a:xfrm>
                  <a:off x="825" y="0"/>
                  <a:ext cx="3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44" name="Rectangle 31"/>
                <p:cNvSpPr>
                  <a:spLocks noChangeArrowheads="1"/>
                </p:cNvSpPr>
                <p:nvPr/>
              </p:nvSpPr>
              <p:spPr bwMode="auto">
                <a:xfrm>
                  <a:off x="782" y="0"/>
                  <a:ext cx="391"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089" name="Group 32"/>
              <p:cNvGrpSpPr>
                <a:grpSpLocks/>
              </p:cNvGrpSpPr>
              <p:nvPr/>
            </p:nvGrpSpPr>
            <p:grpSpPr bwMode="auto">
              <a:xfrm>
                <a:off x="1173" y="0"/>
                <a:ext cx="391" cy="403"/>
                <a:chOff x="1173" y="0"/>
                <a:chExt cx="391" cy="403"/>
              </a:xfrm>
            </p:grpSpPr>
            <p:sp>
              <p:nvSpPr>
                <p:cNvPr id="131441" name="Rectangle 33"/>
                <p:cNvSpPr>
                  <a:spLocks noChangeArrowheads="1"/>
                </p:cNvSpPr>
                <p:nvPr/>
              </p:nvSpPr>
              <p:spPr bwMode="auto">
                <a:xfrm>
                  <a:off x="1216" y="0"/>
                  <a:ext cx="3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42" name="Rectangle 34"/>
                <p:cNvSpPr>
                  <a:spLocks noChangeArrowheads="1"/>
                </p:cNvSpPr>
                <p:nvPr/>
              </p:nvSpPr>
              <p:spPr bwMode="auto">
                <a:xfrm>
                  <a:off x="1173" y="0"/>
                  <a:ext cx="391"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090" name="Group 35"/>
              <p:cNvGrpSpPr>
                <a:grpSpLocks/>
              </p:cNvGrpSpPr>
              <p:nvPr/>
            </p:nvGrpSpPr>
            <p:grpSpPr bwMode="auto">
              <a:xfrm>
                <a:off x="1564" y="0"/>
                <a:ext cx="391" cy="403"/>
                <a:chOff x="1564" y="0"/>
                <a:chExt cx="391" cy="403"/>
              </a:xfrm>
            </p:grpSpPr>
            <p:sp>
              <p:nvSpPr>
                <p:cNvPr id="131439" name="Rectangle 36"/>
                <p:cNvSpPr>
                  <a:spLocks noChangeArrowheads="1"/>
                </p:cNvSpPr>
                <p:nvPr/>
              </p:nvSpPr>
              <p:spPr bwMode="auto">
                <a:xfrm>
                  <a:off x="1607" y="0"/>
                  <a:ext cx="3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40" name="Rectangle 37"/>
                <p:cNvSpPr>
                  <a:spLocks noChangeArrowheads="1"/>
                </p:cNvSpPr>
                <p:nvPr/>
              </p:nvSpPr>
              <p:spPr bwMode="auto">
                <a:xfrm>
                  <a:off x="1564" y="0"/>
                  <a:ext cx="391"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091" name="Group 38"/>
              <p:cNvGrpSpPr>
                <a:grpSpLocks/>
              </p:cNvGrpSpPr>
              <p:nvPr/>
            </p:nvGrpSpPr>
            <p:grpSpPr bwMode="auto">
              <a:xfrm>
                <a:off x="1955" y="0"/>
                <a:ext cx="391" cy="403"/>
                <a:chOff x="1955" y="0"/>
                <a:chExt cx="391" cy="403"/>
              </a:xfrm>
            </p:grpSpPr>
            <p:sp>
              <p:nvSpPr>
                <p:cNvPr id="131437" name="Rectangle 39"/>
                <p:cNvSpPr>
                  <a:spLocks noChangeArrowheads="1"/>
                </p:cNvSpPr>
                <p:nvPr/>
              </p:nvSpPr>
              <p:spPr bwMode="auto">
                <a:xfrm>
                  <a:off x="1998" y="0"/>
                  <a:ext cx="3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38" name="Rectangle 40"/>
                <p:cNvSpPr>
                  <a:spLocks noChangeArrowheads="1"/>
                </p:cNvSpPr>
                <p:nvPr/>
              </p:nvSpPr>
              <p:spPr bwMode="auto">
                <a:xfrm>
                  <a:off x="1955" y="0"/>
                  <a:ext cx="391"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092" name="Group 41"/>
              <p:cNvGrpSpPr>
                <a:grpSpLocks/>
              </p:cNvGrpSpPr>
              <p:nvPr/>
            </p:nvGrpSpPr>
            <p:grpSpPr bwMode="auto">
              <a:xfrm>
                <a:off x="2346" y="0"/>
                <a:ext cx="391" cy="403"/>
                <a:chOff x="2346" y="0"/>
                <a:chExt cx="391" cy="403"/>
              </a:xfrm>
            </p:grpSpPr>
            <p:sp>
              <p:nvSpPr>
                <p:cNvPr id="131435" name="Rectangle 42"/>
                <p:cNvSpPr>
                  <a:spLocks noChangeArrowheads="1"/>
                </p:cNvSpPr>
                <p:nvPr/>
              </p:nvSpPr>
              <p:spPr bwMode="auto">
                <a:xfrm>
                  <a:off x="2389" y="0"/>
                  <a:ext cx="3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36" name="Rectangle 43"/>
                <p:cNvSpPr>
                  <a:spLocks noChangeArrowheads="1"/>
                </p:cNvSpPr>
                <p:nvPr/>
              </p:nvSpPr>
              <p:spPr bwMode="auto">
                <a:xfrm>
                  <a:off x="2346" y="0"/>
                  <a:ext cx="391"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093" name="Group 44"/>
              <p:cNvGrpSpPr>
                <a:grpSpLocks/>
              </p:cNvGrpSpPr>
              <p:nvPr/>
            </p:nvGrpSpPr>
            <p:grpSpPr bwMode="auto">
              <a:xfrm>
                <a:off x="2737" y="0"/>
                <a:ext cx="391" cy="403"/>
                <a:chOff x="2737" y="0"/>
                <a:chExt cx="391" cy="403"/>
              </a:xfrm>
            </p:grpSpPr>
            <p:sp>
              <p:nvSpPr>
                <p:cNvPr id="131433" name="Rectangle 45"/>
                <p:cNvSpPr>
                  <a:spLocks noChangeArrowheads="1"/>
                </p:cNvSpPr>
                <p:nvPr/>
              </p:nvSpPr>
              <p:spPr bwMode="auto">
                <a:xfrm>
                  <a:off x="2780" y="0"/>
                  <a:ext cx="3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34" name="Rectangle 46"/>
                <p:cNvSpPr>
                  <a:spLocks noChangeArrowheads="1"/>
                </p:cNvSpPr>
                <p:nvPr/>
              </p:nvSpPr>
              <p:spPr bwMode="auto">
                <a:xfrm>
                  <a:off x="2737" y="0"/>
                  <a:ext cx="391"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094" name="Group 47"/>
              <p:cNvGrpSpPr>
                <a:grpSpLocks/>
              </p:cNvGrpSpPr>
              <p:nvPr/>
            </p:nvGrpSpPr>
            <p:grpSpPr bwMode="auto">
              <a:xfrm>
                <a:off x="3128" y="0"/>
                <a:ext cx="391" cy="403"/>
                <a:chOff x="3128" y="0"/>
                <a:chExt cx="391" cy="403"/>
              </a:xfrm>
            </p:grpSpPr>
            <p:sp>
              <p:nvSpPr>
                <p:cNvPr id="131431" name="Rectangle 48"/>
                <p:cNvSpPr>
                  <a:spLocks noChangeArrowheads="1"/>
                </p:cNvSpPr>
                <p:nvPr/>
              </p:nvSpPr>
              <p:spPr bwMode="auto">
                <a:xfrm>
                  <a:off x="3171" y="0"/>
                  <a:ext cx="30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9</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32" name="Rectangle 49"/>
                <p:cNvSpPr>
                  <a:spLocks noChangeArrowheads="1"/>
                </p:cNvSpPr>
                <p:nvPr/>
              </p:nvSpPr>
              <p:spPr bwMode="auto">
                <a:xfrm>
                  <a:off x="3128" y="0"/>
                  <a:ext cx="391"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095" name="Group 50"/>
              <p:cNvGrpSpPr>
                <a:grpSpLocks/>
              </p:cNvGrpSpPr>
              <p:nvPr/>
            </p:nvGrpSpPr>
            <p:grpSpPr bwMode="auto">
              <a:xfrm>
                <a:off x="3519" y="0"/>
                <a:ext cx="406" cy="403"/>
                <a:chOff x="3519" y="0"/>
                <a:chExt cx="406" cy="403"/>
              </a:xfrm>
            </p:grpSpPr>
            <p:sp>
              <p:nvSpPr>
                <p:cNvPr id="131429" name="Rectangle 51"/>
                <p:cNvSpPr>
                  <a:spLocks noChangeArrowheads="1"/>
                </p:cNvSpPr>
                <p:nvPr/>
              </p:nvSpPr>
              <p:spPr bwMode="auto">
                <a:xfrm>
                  <a:off x="3562" y="0"/>
                  <a:ext cx="3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10</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30" name="Rectangle 52"/>
                <p:cNvSpPr>
                  <a:spLocks noChangeArrowheads="1"/>
                </p:cNvSpPr>
                <p:nvPr/>
              </p:nvSpPr>
              <p:spPr bwMode="auto">
                <a:xfrm>
                  <a:off x="3519" y="0"/>
                  <a:ext cx="406"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096" name="Group 53"/>
              <p:cNvGrpSpPr>
                <a:grpSpLocks/>
              </p:cNvGrpSpPr>
              <p:nvPr/>
            </p:nvGrpSpPr>
            <p:grpSpPr bwMode="auto">
              <a:xfrm>
                <a:off x="3925" y="0"/>
                <a:ext cx="410" cy="403"/>
                <a:chOff x="3925" y="0"/>
                <a:chExt cx="410" cy="403"/>
              </a:xfrm>
            </p:grpSpPr>
            <p:sp>
              <p:nvSpPr>
                <p:cNvPr id="131427" name="Rectangle 54"/>
                <p:cNvSpPr>
                  <a:spLocks noChangeArrowheads="1"/>
                </p:cNvSpPr>
                <p:nvPr/>
              </p:nvSpPr>
              <p:spPr bwMode="auto">
                <a:xfrm>
                  <a:off x="3968" y="0"/>
                  <a:ext cx="32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eaLnBrk="1" hangingPunct="1">
                    <a:spcBef>
                      <a:spcPct val="0"/>
                    </a:spcBef>
                    <a:buFontTx/>
                    <a:buNone/>
                  </a:pPr>
                  <a:r>
                    <a:rPr lang="en-GB" altLang="en-US" sz="1200" b="0">
                      <a:latin typeface="Helvetica" panose="020B0604020202020204" pitchFamily="34" charset="0"/>
                      <a:cs typeface="Times New Roman" panose="02020603050405020304" pitchFamily="18" charset="0"/>
                    </a:rPr>
                    <a:t> </a:t>
                  </a:r>
                </a:p>
                <a:p>
                  <a:pPr>
                    <a:spcBef>
                      <a:spcPct val="0"/>
                    </a:spcBef>
                    <a:buFontTx/>
                    <a:buNone/>
                  </a:pPr>
                  <a:endParaRPr lang="en-GB" altLang="en-US" sz="2400" b="0"/>
                </a:p>
              </p:txBody>
            </p:sp>
            <p:sp>
              <p:nvSpPr>
                <p:cNvPr id="131428" name="Rectangle 55"/>
                <p:cNvSpPr>
                  <a:spLocks noChangeArrowheads="1"/>
                </p:cNvSpPr>
                <p:nvPr/>
              </p:nvSpPr>
              <p:spPr bwMode="auto">
                <a:xfrm>
                  <a:off x="3925" y="0"/>
                  <a:ext cx="410"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097" name="Group 56"/>
              <p:cNvGrpSpPr>
                <a:grpSpLocks/>
              </p:cNvGrpSpPr>
              <p:nvPr/>
            </p:nvGrpSpPr>
            <p:grpSpPr bwMode="auto">
              <a:xfrm>
                <a:off x="0" y="403"/>
                <a:ext cx="391" cy="374"/>
                <a:chOff x="0" y="403"/>
                <a:chExt cx="391" cy="374"/>
              </a:xfrm>
            </p:grpSpPr>
            <p:sp>
              <p:nvSpPr>
                <p:cNvPr id="131425" name="Rectangle 57"/>
                <p:cNvSpPr>
                  <a:spLocks noChangeArrowheads="1"/>
                </p:cNvSpPr>
                <p:nvPr/>
              </p:nvSpPr>
              <p:spPr bwMode="auto">
                <a:xfrm>
                  <a:off x="43" y="40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26" name="Rectangle 58"/>
                <p:cNvSpPr>
                  <a:spLocks noChangeArrowheads="1"/>
                </p:cNvSpPr>
                <p:nvPr/>
              </p:nvSpPr>
              <p:spPr bwMode="auto">
                <a:xfrm>
                  <a:off x="0" y="40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098" name="Group 59"/>
              <p:cNvGrpSpPr>
                <a:grpSpLocks/>
              </p:cNvGrpSpPr>
              <p:nvPr/>
            </p:nvGrpSpPr>
            <p:grpSpPr bwMode="auto">
              <a:xfrm>
                <a:off x="391" y="403"/>
                <a:ext cx="391" cy="374"/>
                <a:chOff x="391" y="403"/>
                <a:chExt cx="391" cy="374"/>
              </a:xfrm>
            </p:grpSpPr>
            <p:sp>
              <p:nvSpPr>
                <p:cNvPr id="131423" name="Rectangle 60"/>
                <p:cNvSpPr>
                  <a:spLocks noChangeArrowheads="1"/>
                </p:cNvSpPr>
                <p:nvPr/>
              </p:nvSpPr>
              <p:spPr bwMode="auto">
                <a:xfrm>
                  <a:off x="434" y="40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24" name="Rectangle 61"/>
                <p:cNvSpPr>
                  <a:spLocks noChangeArrowheads="1"/>
                </p:cNvSpPr>
                <p:nvPr/>
              </p:nvSpPr>
              <p:spPr bwMode="auto">
                <a:xfrm>
                  <a:off x="391" y="40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099" name="Group 62"/>
              <p:cNvGrpSpPr>
                <a:grpSpLocks/>
              </p:cNvGrpSpPr>
              <p:nvPr/>
            </p:nvGrpSpPr>
            <p:grpSpPr bwMode="auto">
              <a:xfrm>
                <a:off x="782" y="403"/>
                <a:ext cx="391" cy="374"/>
                <a:chOff x="782" y="403"/>
                <a:chExt cx="391" cy="374"/>
              </a:xfrm>
            </p:grpSpPr>
            <p:sp>
              <p:nvSpPr>
                <p:cNvPr id="131421" name="Rectangle 63"/>
                <p:cNvSpPr>
                  <a:spLocks noChangeArrowheads="1"/>
                </p:cNvSpPr>
                <p:nvPr/>
              </p:nvSpPr>
              <p:spPr bwMode="auto">
                <a:xfrm>
                  <a:off x="825" y="40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22" name="Rectangle 64"/>
                <p:cNvSpPr>
                  <a:spLocks noChangeArrowheads="1"/>
                </p:cNvSpPr>
                <p:nvPr/>
              </p:nvSpPr>
              <p:spPr bwMode="auto">
                <a:xfrm>
                  <a:off x="782" y="40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00" name="Group 65"/>
              <p:cNvGrpSpPr>
                <a:grpSpLocks/>
              </p:cNvGrpSpPr>
              <p:nvPr/>
            </p:nvGrpSpPr>
            <p:grpSpPr bwMode="auto">
              <a:xfrm>
                <a:off x="1173" y="403"/>
                <a:ext cx="391" cy="374"/>
                <a:chOff x="1173" y="403"/>
                <a:chExt cx="391" cy="374"/>
              </a:xfrm>
            </p:grpSpPr>
            <p:sp>
              <p:nvSpPr>
                <p:cNvPr id="131419" name="Rectangle 66"/>
                <p:cNvSpPr>
                  <a:spLocks noChangeArrowheads="1"/>
                </p:cNvSpPr>
                <p:nvPr/>
              </p:nvSpPr>
              <p:spPr bwMode="auto">
                <a:xfrm>
                  <a:off x="1216" y="40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20" name="Rectangle 67"/>
                <p:cNvSpPr>
                  <a:spLocks noChangeArrowheads="1"/>
                </p:cNvSpPr>
                <p:nvPr/>
              </p:nvSpPr>
              <p:spPr bwMode="auto">
                <a:xfrm>
                  <a:off x="1173" y="40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01" name="Group 68"/>
              <p:cNvGrpSpPr>
                <a:grpSpLocks/>
              </p:cNvGrpSpPr>
              <p:nvPr/>
            </p:nvGrpSpPr>
            <p:grpSpPr bwMode="auto">
              <a:xfrm>
                <a:off x="1564" y="403"/>
                <a:ext cx="391" cy="374"/>
                <a:chOff x="1564" y="403"/>
                <a:chExt cx="391" cy="374"/>
              </a:xfrm>
            </p:grpSpPr>
            <p:sp>
              <p:nvSpPr>
                <p:cNvPr id="131417" name="Rectangle 69"/>
                <p:cNvSpPr>
                  <a:spLocks noChangeArrowheads="1"/>
                </p:cNvSpPr>
                <p:nvPr/>
              </p:nvSpPr>
              <p:spPr bwMode="auto">
                <a:xfrm>
                  <a:off x="1607" y="40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18" name="Rectangle 70"/>
                <p:cNvSpPr>
                  <a:spLocks noChangeArrowheads="1"/>
                </p:cNvSpPr>
                <p:nvPr/>
              </p:nvSpPr>
              <p:spPr bwMode="auto">
                <a:xfrm>
                  <a:off x="1564" y="40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02" name="Group 71"/>
              <p:cNvGrpSpPr>
                <a:grpSpLocks/>
              </p:cNvGrpSpPr>
              <p:nvPr/>
            </p:nvGrpSpPr>
            <p:grpSpPr bwMode="auto">
              <a:xfrm>
                <a:off x="1955" y="403"/>
                <a:ext cx="391" cy="374"/>
                <a:chOff x="1955" y="403"/>
                <a:chExt cx="391" cy="374"/>
              </a:xfrm>
            </p:grpSpPr>
            <p:sp>
              <p:nvSpPr>
                <p:cNvPr id="131415" name="Rectangle 72"/>
                <p:cNvSpPr>
                  <a:spLocks noChangeArrowheads="1"/>
                </p:cNvSpPr>
                <p:nvPr/>
              </p:nvSpPr>
              <p:spPr bwMode="auto">
                <a:xfrm>
                  <a:off x="1998" y="40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16" name="Rectangle 73"/>
                <p:cNvSpPr>
                  <a:spLocks noChangeArrowheads="1"/>
                </p:cNvSpPr>
                <p:nvPr/>
              </p:nvSpPr>
              <p:spPr bwMode="auto">
                <a:xfrm>
                  <a:off x="1955" y="40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03" name="Group 74"/>
              <p:cNvGrpSpPr>
                <a:grpSpLocks/>
              </p:cNvGrpSpPr>
              <p:nvPr/>
            </p:nvGrpSpPr>
            <p:grpSpPr bwMode="auto">
              <a:xfrm>
                <a:off x="2346" y="403"/>
                <a:ext cx="391" cy="374"/>
                <a:chOff x="2346" y="403"/>
                <a:chExt cx="391" cy="374"/>
              </a:xfrm>
            </p:grpSpPr>
            <p:sp>
              <p:nvSpPr>
                <p:cNvPr id="131413" name="Rectangle 75"/>
                <p:cNvSpPr>
                  <a:spLocks noChangeArrowheads="1"/>
                </p:cNvSpPr>
                <p:nvPr/>
              </p:nvSpPr>
              <p:spPr bwMode="auto">
                <a:xfrm>
                  <a:off x="2389" y="40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14" name="Rectangle 76"/>
                <p:cNvSpPr>
                  <a:spLocks noChangeArrowheads="1"/>
                </p:cNvSpPr>
                <p:nvPr/>
              </p:nvSpPr>
              <p:spPr bwMode="auto">
                <a:xfrm>
                  <a:off x="2346" y="40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04" name="Group 77"/>
              <p:cNvGrpSpPr>
                <a:grpSpLocks/>
              </p:cNvGrpSpPr>
              <p:nvPr/>
            </p:nvGrpSpPr>
            <p:grpSpPr bwMode="auto">
              <a:xfrm>
                <a:off x="2737" y="403"/>
                <a:ext cx="391" cy="374"/>
                <a:chOff x="2737" y="403"/>
                <a:chExt cx="391" cy="374"/>
              </a:xfrm>
            </p:grpSpPr>
            <p:sp>
              <p:nvSpPr>
                <p:cNvPr id="131411" name="Rectangle 78"/>
                <p:cNvSpPr>
                  <a:spLocks noChangeArrowheads="1"/>
                </p:cNvSpPr>
                <p:nvPr/>
              </p:nvSpPr>
              <p:spPr bwMode="auto">
                <a:xfrm>
                  <a:off x="2780" y="40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12" name="Rectangle 79"/>
                <p:cNvSpPr>
                  <a:spLocks noChangeArrowheads="1"/>
                </p:cNvSpPr>
                <p:nvPr/>
              </p:nvSpPr>
              <p:spPr bwMode="auto">
                <a:xfrm>
                  <a:off x="2737" y="40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05" name="Group 80"/>
              <p:cNvGrpSpPr>
                <a:grpSpLocks/>
              </p:cNvGrpSpPr>
              <p:nvPr/>
            </p:nvGrpSpPr>
            <p:grpSpPr bwMode="auto">
              <a:xfrm>
                <a:off x="3128" y="403"/>
                <a:ext cx="391" cy="374"/>
                <a:chOff x="3128" y="403"/>
                <a:chExt cx="391" cy="374"/>
              </a:xfrm>
            </p:grpSpPr>
            <p:sp>
              <p:nvSpPr>
                <p:cNvPr id="131409" name="Rectangle 81"/>
                <p:cNvSpPr>
                  <a:spLocks noChangeArrowheads="1"/>
                </p:cNvSpPr>
                <p:nvPr/>
              </p:nvSpPr>
              <p:spPr bwMode="auto">
                <a:xfrm>
                  <a:off x="3171" y="40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10" name="Rectangle 82"/>
                <p:cNvSpPr>
                  <a:spLocks noChangeArrowheads="1"/>
                </p:cNvSpPr>
                <p:nvPr/>
              </p:nvSpPr>
              <p:spPr bwMode="auto">
                <a:xfrm>
                  <a:off x="3128" y="40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06" name="Group 83"/>
              <p:cNvGrpSpPr>
                <a:grpSpLocks/>
              </p:cNvGrpSpPr>
              <p:nvPr/>
            </p:nvGrpSpPr>
            <p:grpSpPr bwMode="auto">
              <a:xfrm>
                <a:off x="3519" y="403"/>
                <a:ext cx="406" cy="374"/>
                <a:chOff x="3519" y="403"/>
                <a:chExt cx="406" cy="374"/>
              </a:xfrm>
            </p:grpSpPr>
            <p:sp>
              <p:nvSpPr>
                <p:cNvPr id="131407" name="Rectangle 84"/>
                <p:cNvSpPr>
                  <a:spLocks noChangeArrowheads="1"/>
                </p:cNvSpPr>
                <p:nvPr/>
              </p:nvSpPr>
              <p:spPr bwMode="auto">
                <a:xfrm>
                  <a:off x="3562" y="403"/>
                  <a:ext cx="3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08" name="Rectangle 85"/>
                <p:cNvSpPr>
                  <a:spLocks noChangeArrowheads="1"/>
                </p:cNvSpPr>
                <p:nvPr/>
              </p:nvSpPr>
              <p:spPr bwMode="auto">
                <a:xfrm>
                  <a:off x="3519" y="403"/>
                  <a:ext cx="406"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07" name="Group 86"/>
              <p:cNvGrpSpPr>
                <a:grpSpLocks/>
              </p:cNvGrpSpPr>
              <p:nvPr/>
            </p:nvGrpSpPr>
            <p:grpSpPr bwMode="auto">
              <a:xfrm>
                <a:off x="3925" y="403"/>
                <a:ext cx="410" cy="374"/>
                <a:chOff x="3925" y="403"/>
                <a:chExt cx="410" cy="374"/>
              </a:xfrm>
            </p:grpSpPr>
            <p:sp>
              <p:nvSpPr>
                <p:cNvPr id="131405" name="Rectangle 87"/>
                <p:cNvSpPr>
                  <a:spLocks noChangeArrowheads="1"/>
                </p:cNvSpPr>
                <p:nvPr/>
              </p:nvSpPr>
              <p:spPr bwMode="auto">
                <a:xfrm>
                  <a:off x="3968" y="403"/>
                  <a:ext cx="32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eaLnBrk="1" hangingPunct="1">
                    <a:spcBef>
                      <a:spcPct val="0"/>
                    </a:spcBef>
                    <a:buFontTx/>
                    <a:buNone/>
                  </a:pP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spcBef>
                      <a:spcPct val="0"/>
                    </a:spcBef>
                    <a:buFontTx/>
                    <a:buNone/>
                  </a:pPr>
                  <a:endParaRPr lang="en-GB" altLang="en-US" sz="2400" b="0"/>
                </a:p>
              </p:txBody>
            </p:sp>
            <p:sp>
              <p:nvSpPr>
                <p:cNvPr id="131406" name="Rectangle 88"/>
                <p:cNvSpPr>
                  <a:spLocks noChangeArrowheads="1"/>
                </p:cNvSpPr>
                <p:nvPr/>
              </p:nvSpPr>
              <p:spPr bwMode="auto">
                <a:xfrm>
                  <a:off x="3925" y="403"/>
                  <a:ext cx="410"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08" name="Group 89"/>
              <p:cNvGrpSpPr>
                <a:grpSpLocks/>
              </p:cNvGrpSpPr>
              <p:nvPr/>
            </p:nvGrpSpPr>
            <p:grpSpPr bwMode="auto">
              <a:xfrm>
                <a:off x="0" y="777"/>
                <a:ext cx="391" cy="374"/>
                <a:chOff x="0" y="777"/>
                <a:chExt cx="391" cy="374"/>
              </a:xfrm>
            </p:grpSpPr>
            <p:sp>
              <p:nvSpPr>
                <p:cNvPr id="131403" name="Rectangle 90"/>
                <p:cNvSpPr>
                  <a:spLocks noChangeArrowheads="1"/>
                </p:cNvSpPr>
                <p:nvPr/>
              </p:nvSpPr>
              <p:spPr bwMode="auto">
                <a:xfrm>
                  <a:off x="43" y="77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04" name="Rectangle 91"/>
                <p:cNvSpPr>
                  <a:spLocks noChangeArrowheads="1"/>
                </p:cNvSpPr>
                <p:nvPr/>
              </p:nvSpPr>
              <p:spPr bwMode="auto">
                <a:xfrm>
                  <a:off x="0" y="77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09" name="Group 92"/>
              <p:cNvGrpSpPr>
                <a:grpSpLocks/>
              </p:cNvGrpSpPr>
              <p:nvPr/>
            </p:nvGrpSpPr>
            <p:grpSpPr bwMode="auto">
              <a:xfrm>
                <a:off x="391" y="777"/>
                <a:ext cx="391" cy="374"/>
                <a:chOff x="391" y="777"/>
                <a:chExt cx="391" cy="374"/>
              </a:xfrm>
            </p:grpSpPr>
            <p:sp>
              <p:nvSpPr>
                <p:cNvPr id="131401" name="Rectangle 93"/>
                <p:cNvSpPr>
                  <a:spLocks noChangeArrowheads="1"/>
                </p:cNvSpPr>
                <p:nvPr/>
              </p:nvSpPr>
              <p:spPr bwMode="auto">
                <a:xfrm>
                  <a:off x="434" y="77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02" name="Rectangle 94"/>
                <p:cNvSpPr>
                  <a:spLocks noChangeArrowheads="1"/>
                </p:cNvSpPr>
                <p:nvPr/>
              </p:nvSpPr>
              <p:spPr bwMode="auto">
                <a:xfrm>
                  <a:off x="391" y="77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10" name="Group 95"/>
              <p:cNvGrpSpPr>
                <a:grpSpLocks/>
              </p:cNvGrpSpPr>
              <p:nvPr/>
            </p:nvGrpSpPr>
            <p:grpSpPr bwMode="auto">
              <a:xfrm>
                <a:off x="782" y="777"/>
                <a:ext cx="391" cy="374"/>
                <a:chOff x="782" y="777"/>
                <a:chExt cx="391" cy="374"/>
              </a:xfrm>
            </p:grpSpPr>
            <p:sp>
              <p:nvSpPr>
                <p:cNvPr id="131399" name="Rectangle 96"/>
                <p:cNvSpPr>
                  <a:spLocks noChangeArrowheads="1"/>
                </p:cNvSpPr>
                <p:nvPr/>
              </p:nvSpPr>
              <p:spPr bwMode="auto">
                <a:xfrm>
                  <a:off x="825" y="77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400" name="Rectangle 97"/>
                <p:cNvSpPr>
                  <a:spLocks noChangeArrowheads="1"/>
                </p:cNvSpPr>
                <p:nvPr/>
              </p:nvSpPr>
              <p:spPr bwMode="auto">
                <a:xfrm>
                  <a:off x="782" y="77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11" name="Group 98"/>
              <p:cNvGrpSpPr>
                <a:grpSpLocks/>
              </p:cNvGrpSpPr>
              <p:nvPr/>
            </p:nvGrpSpPr>
            <p:grpSpPr bwMode="auto">
              <a:xfrm>
                <a:off x="1173" y="777"/>
                <a:ext cx="391" cy="374"/>
                <a:chOff x="1173" y="777"/>
                <a:chExt cx="391" cy="374"/>
              </a:xfrm>
            </p:grpSpPr>
            <p:sp>
              <p:nvSpPr>
                <p:cNvPr id="131397" name="Rectangle 99"/>
                <p:cNvSpPr>
                  <a:spLocks noChangeArrowheads="1"/>
                </p:cNvSpPr>
                <p:nvPr/>
              </p:nvSpPr>
              <p:spPr bwMode="auto">
                <a:xfrm>
                  <a:off x="1216" y="77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98" name="Rectangle 100"/>
                <p:cNvSpPr>
                  <a:spLocks noChangeArrowheads="1"/>
                </p:cNvSpPr>
                <p:nvPr/>
              </p:nvSpPr>
              <p:spPr bwMode="auto">
                <a:xfrm>
                  <a:off x="1173" y="77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12" name="Group 101"/>
              <p:cNvGrpSpPr>
                <a:grpSpLocks/>
              </p:cNvGrpSpPr>
              <p:nvPr/>
            </p:nvGrpSpPr>
            <p:grpSpPr bwMode="auto">
              <a:xfrm>
                <a:off x="1564" y="777"/>
                <a:ext cx="391" cy="374"/>
                <a:chOff x="1564" y="777"/>
                <a:chExt cx="391" cy="374"/>
              </a:xfrm>
            </p:grpSpPr>
            <p:sp>
              <p:nvSpPr>
                <p:cNvPr id="131395" name="Rectangle 102"/>
                <p:cNvSpPr>
                  <a:spLocks noChangeArrowheads="1"/>
                </p:cNvSpPr>
                <p:nvPr/>
              </p:nvSpPr>
              <p:spPr bwMode="auto">
                <a:xfrm>
                  <a:off x="1607" y="77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96" name="Rectangle 103"/>
                <p:cNvSpPr>
                  <a:spLocks noChangeArrowheads="1"/>
                </p:cNvSpPr>
                <p:nvPr/>
              </p:nvSpPr>
              <p:spPr bwMode="auto">
                <a:xfrm>
                  <a:off x="1564" y="77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13" name="Group 104"/>
              <p:cNvGrpSpPr>
                <a:grpSpLocks/>
              </p:cNvGrpSpPr>
              <p:nvPr/>
            </p:nvGrpSpPr>
            <p:grpSpPr bwMode="auto">
              <a:xfrm>
                <a:off x="1955" y="777"/>
                <a:ext cx="391" cy="374"/>
                <a:chOff x="1955" y="777"/>
                <a:chExt cx="391" cy="374"/>
              </a:xfrm>
            </p:grpSpPr>
            <p:sp>
              <p:nvSpPr>
                <p:cNvPr id="131393" name="Rectangle 105"/>
                <p:cNvSpPr>
                  <a:spLocks noChangeArrowheads="1"/>
                </p:cNvSpPr>
                <p:nvPr/>
              </p:nvSpPr>
              <p:spPr bwMode="auto">
                <a:xfrm>
                  <a:off x="1998" y="77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94" name="Rectangle 106"/>
                <p:cNvSpPr>
                  <a:spLocks noChangeArrowheads="1"/>
                </p:cNvSpPr>
                <p:nvPr/>
              </p:nvSpPr>
              <p:spPr bwMode="auto">
                <a:xfrm>
                  <a:off x="1955" y="77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14" name="Group 107"/>
              <p:cNvGrpSpPr>
                <a:grpSpLocks/>
              </p:cNvGrpSpPr>
              <p:nvPr/>
            </p:nvGrpSpPr>
            <p:grpSpPr bwMode="auto">
              <a:xfrm>
                <a:off x="2346" y="777"/>
                <a:ext cx="391" cy="374"/>
                <a:chOff x="2346" y="777"/>
                <a:chExt cx="391" cy="374"/>
              </a:xfrm>
            </p:grpSpPr>
            <p:sp>
              <p:nvSpPr>
                <p:cNvPr id="131391" name="Rectangle 108"/>
                <p:cNvSpPr>
                  <a:spLocks noChangeArrowheads="1"/>
                </p:cNvSpPr>
                <p:nvPr/>
              </p:nvSpPr>
              <p:spPr bwMode="auto">
                <a:xfrm>
                  <a:off x="2389" y="77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92" name="Rectangle 109"/>
                <p:cNvSpPr>
                  <a:spLocks noChangeArrowheads="1"/>
                </p:cNvSpPr>
                <p:nvPr/>
              </p:nvSpPr>
              <p:spPr bwMode="auto">
                <a:xfrm>
                  <a:off x="2346" y="77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15" name="Group 110"/>
              <p:cNvGrpSpPr>
                <a:grpSpLocks/>
              </p:cNvGrpSpPr>
              <p:nvPr/>
            </p:nvGrpSpPr>
            <p:grpSpPr bwMode="auto">
              <a:xfrm>
                <a:off x="2737" y="777"/>
                <a:ext cx="391" cy="374"/>
                <a:chOff x="2737" y="777"/>
                <a:chExt cx="391" cy="374"/>
              </a:xfrm>
            </p:grpSpPr>
            <p:sp>
              <p:nvSpPr>
                <p:cNvPr id="131389" name="Rectangle 111"/>
                <p:cNvSpPr>
                  <a:spLocks noChangeArrowheads="1"/>
                </p:cNvSpPr>
                <p:nvPr/>
              </p:nvSpPr>
              <p:spPr bwMode="auto">
                <a:xfrm>
                  <a:off x="2780" y="77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90" name="Rectangle 112"/>
                <p:cNvSpPr>
                  <a:spLocks noChangeArrowheads="1"/>
                </p:cNvSpPr>
                <p:nvPr/>
              </p:nvSpPr>
              <p:spPr bwMode="auto">
                <a:xfrm>
                  <a:off x="2737" y="77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16" name="Group 113"/>
              <p:cNvGrpSpPr>
                <a:grpSpLocks/>
              </p:cNvGrpSpPr>
              <p:nvPr/>
            </p:nvGrpSpPr>
            <p:grpSpPr bwMode="auto">
              <a:xfrm>
                <a:off x="3128" y="777"/>
                <a:ext cx="391" cy="374"/>
                <a:chOff x="3128" y="777"/>
                <a:chExt cx="391" cy="374"/>
              </a:xfrm>
            </p:grpSpPr>
            <p:sp>
              <p:nvSpPr>
                <p:cNvPr id="131387" name="Rectangle 114"/>
                <p:cNvSpPr>
                  <a:spLocks noChangeArrowheads="1"/>
                </p:cNvSpPr>
                <p:nvPr/>
              </p:nvSpPr>
              <p:spPr bwMode="auto">
                <a:xfrm>
                  <a:off x="3171" y="77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88" name="Rectangle 115"/>
                <p:cNvSpPr>
                  <a:spLocks noChangeArrowheads="1"/>
                </p:cNvSpPr>
                <p:nvPr/>
              </p:nvSpPr>
              <p:spPr bwMode="auto">
                <a:xfrm>
                  <a:off x="3128" y="77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17" name="Group 116"/>
              <p:cNvGrpSpPr>
                <a:grpSpLocks/>
              </p:cNvGrpSpPr>
              <p:nvPr/>
            </p:nvGrpSpPr>
            <p:grpSpPr bwMode="auto">
              <a:xfrm>
                <a:off x="3519" y="777"/>
                <a:ext cx="406" cy="374"/>
                <a:chOff x="3519" y="777"/>
                <a:chExt cx="406" cy="374"/>
              </a:xfrm>
            </p:grpSpPr>
            <p:sp>
              <p:nvSpPr>
                <p:cNvPr id="131385" name="Rectangle 117"/>
                <p:cNvSpPr>
                  <a:spLocks noChangeArrowheads="1"/>
                </p:cNvSpPr>
                <p:nvPr/>
              </p:nvSpPr>
              <p:spPr bwMode="auto">
                <a:xfrm>
                  <a:off x="3562" y="777"/>
                  <a:ext cx="3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86" name="Rectangle 118"/>
                <p:cNvSpPr>
                  <a:spLocks noChangeArrowheads="1"/>
                </p:cNvSpPr>
                <p:nvPr/>
              </p:nvSpPr>
              <p:spPr bwMode="auto">
                <a:xfrm>
                  <a:off x="3519" y="777"/>
                  <a:ext cx="406"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18" name="Group 119"/>
              <p:cNvGrpSpPr>
                <a:grpSpLocks/>
              </p:cNvGrpSpPr>
              <p:nvPr/>
            </p:nvGrpSpPr>
            <p:grpSpPr bwMode="auto">
              <a:xfrm>
                <a:off x="3925" y="777"/>
                <a:ext cx="410" cy="374"/>
                <a:chOff x="3925" y="777"/>
                <a:chExt cx="410" cy="374"/>
              </a:xfrm>
            </p:grpSpPr>
            <p:sp>
              <p:nvSpPr>
                <p:cNvPr id="131383" name="Rectangle 120"/>
                <p:cNvSpPr>
                  <a:spLocks noChangeArrowheads="1"/>
                </p:cNvSpPr>
                <p:nvPr/>
              </p:nvSpPr>
              <p:spPr bwMode="auto">
                <a:xfrm>
                  <a:off x="3968" y="777"/>
                  <a:ext cx="32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eaLnBrk="1" hangingPunct="1">
                    <a:spcBef>
                      <a:spcPct val="0"/>
                    </a:spcBef>
                    <a:buFontTx/>
                    <a:buNone/>
                  </a:pP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spcBef>
                      <a:spcPct val="0"/>
                    </a:spcBef>
                    <a:buFontTx/>
                    <a:buNone/>
                  </a:pPr>
                  <a:endParaRPr lang="en-GB" altLang="en-US" sz="2400" b="0"/>
                </a:p>
              </p:txBody>
            </p:sp>
            <p:sp>
              <p:nvSpPr>
                <p:cNvPr id="131384" name="Rectangle 121"/>
                <p:cNvSpPr>
                  <a:spLocks noChangeArrowheads="1"/>
                </p:cNvSpPr>
                <p:nvPr/>
              </p:nvSpPr>
              <p:spPr bwMode="auto">
                <a:xfrm>
                  <a:off x="3925" y="777"/>
                  <a:ext cx="410"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19" name="Group 122"/>
              <p:cNvGrpSpPr>
                <a:grpSpLocks/>
              </p:cNvGrpSpPr>
              <p:nvPr/>
            </p:nvGrpSpPr>
            <p:grpSpPr bwMode="auto">
              <a:xfrm>
                <a:off x="0" y="1151"/>
                <a:ext cx="391" cy="374"/>
                <a:chOff x="0" y="1151"/>
                <a:chExt cx="391" cy="374"/>
              </a:xfrm>
            </p:grpSpPr>
            <p:sp>
              <p:nvSpPr>
                <p:cNvPr id="131381" name="Rectangle 123"/>
                <p:cNvSpPr>
                  <a:spLocks noChangeArrowheads="1"/>
                </p:cNvSpPr>
                <p:nvPr/>
              </p:nvSpPr>
              <p:spPr bwMode="auto">
                <a:xfrm>
                  <a:off x="43" y="115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82" name="Rectangle 124"/>
                <p:cNvSpPr>
                  <a:spLocks noChangeArrowheads="1"/>
                </p:cNvSpPr>
                <p:nvPr/>
              </p:nvSpPr>
              <p:spPr bwMode="auto">
                <a:xfrm>
                  <a:off x="0" y="115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20" name="Group 125"/>
              <p:cNvGrpSpPr>
                <a:grpSpLocks/>
              </p:cNvGrpSpPr>
              <p:nvPr/>
            </p:nvGrpSpPr>
            <p:grpSpPr bwMode="auto">
              <a:xfrm>
                <a:off x="391" y="1151"/>
                <a:ext cx="391" cy="374"/>
                <a:chOff x="391" y="1151"/>
                <a:chExt cx="391" cy="374"/>
              </a:xfrm>
            </p:grpSpPr>
            <p:sp>
              <p:nvSpPr>
                <p:cNvPr id="131379" name="Rectangle 126"/>
                <p:cNvSpPr>
                  <a:spLocks noChangeArrowheads="1"/>
                </p:cNvSpPr>
                <p:nvPr/>
              </p:nvSpPr>
              <p:spPr bwMode="auto">
                <a:xfrm>
                  <a:off x="434" y="115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80" name="Rectangle 127"/>
                <p:cNvSpPr>
                  <a:spLocks noChangeArrowheads="1"/>
                </p:cNvSpPr>
                <p:nvPr/>
              </p:nvSpPr>
              <p:spPr bwMode="auto">
                <a:xfrm>
                  <a:off x="391" y="115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21" name="Group 128"/>
              <p:cNvGrpSpPr>
                <a:grpSpLocks/>
              </p:cNvGrpSpPr>
              <p:nvPr/>
            </p:nvGrpSpPr>
            <p:grpSpPr bwMode="auto">
              <a:xfrm>
                <a:off x="782" y="1151"/>
                <a:ext cx="391" cy="374"/>
                <a:chOff x="782" y="1151"/>
                <a:chExt cx="391" cy="374"/>
              </a:xfrm>
            </p:grpSpPr>
            <p:sp>
              <p:nvSpPr>
                <p:cNvPr id="131377" name="Rectangle 129"/>
                <p:cNvSpPr>
                  <a:spLocks noChangeArrowheads="1"/>
                </p:cNvSpPr>
                <p:nvPr/>
              </p:nvSpPr>
              <p:spPr bwMode="auto">
                <a:xfrm>
                  <a:off x="825" y="115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78" name="Rectangle 130"/>
                <p:cNvSpPr>
                  <a:spLocks noChangeArrowheads="1"/>
                </p:cNvSpPr>
                <p:nvPr/>
              </p:nvSpPr>
              <p:spPr bwMode="auto">
                <a:xfrm>
                  <a:off x="782" y="115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22" name="Group 131"/>
              <p:cNvGrpSpPr>
                <a:grpSpLocks/>
              </p:cNvGrpSpPr>
              <p:nvPr/>
            </p:nvGrpSpPr>
            <p:grpSpPr bwMode="auto">
              <a:xfrm>
                <a:off x="1173" y="1151"/>
                <a:ext cx="391" cy="374"/>
                <a:chOff x="1173" y="1151"/>
                <a:chExt cx="391" cy="374"/>
              </a:xfrm>
            </p:grpSpPr>
            <p:sp>
              <p:nvSpPr>
                <p:cNvPr id="131375" name="Rectangle 132"/>
                <p:cNvSpPr>
                  <a:spLocks noChangeArrowheads="1"/>
                </p:cNvSpPr>
                <p:nvPr/>
              </p:nvSpPr>
              <p:spPr bwMode="auto">
                <a:xfrm>
                  <a:off x="1216" y="115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76" name="Rectangle 133"/>
                <p:cNvSpPr>
                  <a:spLocks noChangeArrowheads="1"/>
                </p:cNvSpPr>
                <p:nvPr/>
              </p:nvSpPr>
              <p:spPr bwMode="auto">
                <a:xfrm>
                  <a:off x="1173" y="115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23" name="Group 134"/>
              <p:cNvGrpSpPr>
                <a:grpSpLocks/>
              </p:cNvGrpSpPr>
              <p:nvPr/>
            </p:nvGrpSpPr>
            <p:grpSpPr bwMode="auto">
              <a:xfrm>
                <a:off x="1564" y="1151"/>
                <a:ext cx="391" cy="374"/>
                <a:chOff x="1564" y="1151"/>
                <a:chExt cx="391" cy="374"/>
              </a:xfrm>
            </p:grpSpPr>
            <p:sp>
              <p:nvSpPr>
                <p:cNvPr id="131373" name="Rectangle 135"/>
                <p:cNvSpPr>
                  <a:spLocks noChangeArrowheads="1"/>
                </p:cNvSpPr>
                <p:nvPr/>
              </p:nvSpPr>
              <p:spPr bwMode="auto">
                <a:xfrm>
                  <a:off x="1607" y="115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74" name="Rectangle 136"/>
                <p:cNvSpPr>
                  <a:spLocks noChangeArrowheads="1"/>
                </p:cNvSpPr>
                <p:nvPr/>
              </p:nvSpPr>
              <p:spPr bwMode="auto">
                <a:xfrm>
                  <a:off x="1564" y="115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24" name="Group 137"/>
              <p:cNvGrpSpPr>
                <a:grpSpLocks/>
              </p:cNvGrpSpPr>
              <p:nvPr/>
            </p:nvGrpSpPr>
            <p:grpSpPr bwMode="auto">
              <a:xfrm>
                <a:off x="1955" y="1151"/>
                <a:ext cx="391" cy="374"/>
                <a:chOff x="1955" y="1151"/>
                <a:chExt cx="391" cy="374"/>
              </a:xfrm>
            </p:grpSpPr>
            <p:sp>
              <p:nvSpPr>
                <p:cNvPr id="131371" name="Rectangle 138"/>
                <p:cNvSpPr>
                  <a:spLocks noChangeArrowheads="1"/>
                </p:cNvSpPr>
                <p:nvPr/>
              </p:nvSpPr>
              <p:spPr bwMode="auto">
                <a:xfrm>
                  <a:off x="1998" y="115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72" name="Rectangle 139"/>
                <p:cNvSpPr>
                  <a:spLocks noChangeArrowheads="1"/>
                </p:cNvSpPr>
                <p:nvPr/>
              </p:nvSpPr>
              <p:spPr bwMode="auto">
                <a:xfrm>
                  <a:off x="1955" y="115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25" name="Group 140"/>
              <p:cNvGrpSpPr>
                <a:grpSpLocks/>
              </p:cNvGrpSpPr>
              <p:nvPr/>
            </p:nvGrpSpPr>
            <p:grpSpPr bwMode="auto">
              <a:xfrm>
                <a:off x="2346" y="1151"/>
                <a:ext cx="391" cy="374"/>
                <a:chOff x="2346" y="1151"/>
                <a:chExt cx="391" cy="374"/>
              </a:xfrm>
            </p:grpSpPr>
            <p:sp>
              <p:nvSpPr>
                <p:cNvPr id="131369" name="Rectangle 141"/>
                <p:cNvSpPr>
                  <a:spLocks noChangeArrowheads="1"/>
                </p:cNvSpPr>
                <p:nvPr/>
              </p:nvSpPr>
              <p:spPr bwMode="auto">
                <a:xfrm>
                  <a:off x="2389" y="115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70" name="Rectangle 142"/>
                <p:cNvSpPr>
                  <a:spLocks noChangeArrowheads="1"/>
                </p:cNvSpPr>
                <p:nvPr/>
              </p:nvSpPr>
              <p:spPr bwMode="auto">
                <a:xfrm>
                  <a:off x="2346" y="115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26" name="Group 143"/>
              <p:cNvGrpSpPr>
                <a:grpSpLocks/>
              </p:cNvGrpSpPr>
              <p:nvPr/>
            </p:nvGrpSpPr>
            <p:grpSpPr bwMode="auto">
              <a:xfrm>
                <a:off x="2737" y="1151"/>
                <a:ext cx="391" cy="374"/>
                <a:chOff x="2737" y="1151"/>
                <a:chExt cx="391" cy="374"/>
              </a:xfrm>
            </p:grpSpPr>
            <p:sp>
              <p:nvSpPr>
                <p:cNvPr id="131367" name="Rectangle 144"/>
                <p:cNvSpPr>
                  <a:spLocks noChangeArrowheads="1"/>
                </p:cNvSpPr>
                <p:nvPr/>
              </p:nvSpPr>
              <p:spPr bwMode="auto">
                <a:xfrm>
                  <a:off x="2780" y="115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68" name="Rectangle 145"/>
                <p:cNvSpPr>
                  <a:spLocks noChangeArrowheads="1"/>
                </p:cNvSpPr>
                <p:nvPr/>
              </p:nvSpPr>
              <p:spPr bwMode="auto">
                <a:xfrm>
                  <a:off x="2737" y="115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27" name="Group 146"/>
              <p:cNvGrpSpPr>
                <a:grpSpLocks/>
              </p:cNvGrpSpPr>
              <p:nvPr/>
            </p:nvGrpSpPr>
            <p:grpSpPr bwMode="auto">
              <a:xfrm>
                <a:off x="3128" y="1151"/>
                <a:ext cx="391" cy="374"/>
                <a:chOff x="3128" y="1151"/>
                <a:chExt cx="391" cy="374"/>
              </a:xfrm>
            </p:grpSpPr>
            <p:sp>
              <p:nvSpPr>
                <p:cNvPr id="131365" name="Rectangle 147"/>
                <p:cNvSpPr>
                  <a:spLocks noChangeArrowheads="1"/>
                </p:cNvSpPr>
                <p:nvPr/>
              </p:nvSpPr>
              <p:spPr bwMode="auto">
                <a:xfrm>
                  <a:off x="3171" y="115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66" name="Rectangle 148"/>
                <p:cNvSpPr>
                  <a:spLocks noChangeArrowheads="1"/>
                </p:cNvSpPr>
                <p:nvPr/>
              </p:nvSpPr>
              <p:spPr bwMode="auto">
                <a:xfrm>
                  <a:off x="3128" y="115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28" name="Group 149"/>
              <p:cNvGrpSpPr>
                <a:grpSpLocks/>
              </p:cNvGrpSpPr>
              <p:nvPr/>
            </p:nvGrpSpPr>
            <p:grpSpPr bwMode="auto">
              <a:xfrm>
                <a:off x="3519" y="1151"/>
                <a:ext cx="406" cy="374"/>
                <a:chOff x="3519" y="1151"/>
                <a:chExt cx="406" cy="374"/>
              </a:xfrm>
            </p:grpSpPr>
            <p:sp>
              <p:nvSpPr>
                <p:cNvPr id="131363" name="Rectangle 150"/>
                <p:cNvSpPr>
                  <a:spLocks noChangeArrowheads="1"/>
                </p:cNvSpPr>
                <p:nvPr/>
              </p:nvSpPr>
              <p:spPr bwMode="auto">
                <a:xfrm>
                  <a:off x="3562" y="1151"/>
                  <a:ext cx="3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64" name="Rectangle 151"/>
                <p:cNvSpPr>
                  <a:spLocks noChangeArrowheads="1"/>
                </p:cNvSpPr>
                <p:nvPr/>
              </p:nvSpPr>
              <p:spPr bwMode="auto">
                <a:xfrm>
                  <a:off x="3519" y="1151"/>
                  <a:ext cx="406"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29" name="Group 152"/>
              <p:cNvGrpSpPr>
                <a:grpSpLocks/>
              </p:cNvGrpSpPr>
              <p:nvPr/>
            </p:nvGrpSpPr>
            <p:grpSpPr bwMode="auto">
              <a:xfrm>
                <a:off x="3925" y="1151"/>
                <a:ext cx="410" cy="374"/>
                <a:chOff x="3925" y="1151"/>
                <a:chExt cx="410" cy="374"/>
              </a:xfrm>
            </p:grpSpPr>
            <p:sp>
              <p:nvSpPr>
                <p:cNvPr id="131361" name="Rectangle 153"/>
                <p:cNvSpPr>
                  <a:spLocks noChangeArrowheads="1"/>
                </p:cNvSpPr>
                <p:nvPr/>
              </p:nvSpPr>
              <p:spPr bwMode="auto">
                <a:xfrm>
                  <a:off x="3968" y="1151"/>
                  <a:ext cx="32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eaLnBrk="1" hangingPunct="1">
                    <a:spcBef>
                      <a:spcPct val="0"/>
                    </a:spcBef>
                    <a:buFontTx/>
                    <a:buNone/>
                  </a:pP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spcBef>
                      <a:spcPct val="0"/>
                    </a:spcBef>
                    <a:buFontTx/>
                    <a:buNone/>
                  </a:pPr>
                  <a:endParaRPr lang="en-GB" altLang="en-US" sz="2400" b="0"/>
                </a:p>
              </p:txBody>
            </p:sp>
            <p:sp>
              <p:nvSpPr>
                <p:cNvPr id="131362" name="Rectangle 154"/>
                <p:cNvSpPr>
                  <a:spLocks noChangeArrowheads="1"/>
                </p:cNvSpPr>
                <p:nvPr/>
              </p:nvSpPr>
              <p:spPr bwMode="auto">
                <a:xfrm>
                  <a:off x="3925" y="1151"/>
                  <a:ext cx="410"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30" name="Group 155"/>
              <p:cNvGrpSpPr>
                <a:grpSpLocks/>
              </p:cNvGrpSpPr>
              <p:nvPr/>
            </p:nvGrpSpPr>
            <p:grpSpPr bwMode="auto">
              <a:xfrm>
                <a:off x="0" y="1525"/>
                <a:ext cx="391" cy="374"/>
                <a:chOff x="0" y="1525"/>
                <a:chExt cx="391" cy="374"/>
              </a:xfrm>
            </p:grpSpPr>
            <p:sp>
              <p:nvSpPr>
                <p:cNvPr id="131359" name="Rectangle 156"/>
                <p:cNvSpPr>
                  <a:spLocks noChangeArrowheads="1"/>
                </p:cNvSpPr>
                <p:nvPr/>
              </p:nvSpPr>
              <p:spPr bwMode="auto">
                <a:xfrm>
                  <a:off x="43" y="152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60" name="Rectangle 157"/>
                <p:cNvSpPr>
                  <a:spLocks noChangeArrowheads="1"/>
                </p:cNvSpPr>
                <p:nvPr/>
              </p:nvSpPr>
              <p:spPr bwMode="auto">
                <a:xfrm>
                  <a:off x="0" y="152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31" name="Group 158"/>
              <p:cNvGrpSpPr>
                <a:grpSpLocks/>
              </p:cNvGrpSpPr>
              <p:nvPr/>
            </p:nvGrpSpPr>
            <p:grpSpPr bwMode="auto">
              <a:xfrm>
                <a:off x="391" y="1525"/>
                <a:ext cx="391" cy="374"/>
                <a:chOff x="391" y="1525"/>
                <a:chExt cx="391" cy="374"/>
              </a:xfrm>
            </p:grpSpPr>
            <p:sp>
              <p:nvSpPr>
                <p:cNvPr id="131357" name="Rectangle 159"/>
                <p:cNvSpPr>
                  <a:spLocks noChangeArrowheads="1"/>
                </p:cNvSpPr>
                <p:nvPr/>
              </p:nvSpPr>
              <p:spPr bwMode="auto">
                <a:xfrm>
                  <a:off x="434" y="152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58" name="Rectangle 160"/>
                <p:cNvSpPr>
                  <a:spLocks noChangeArrowheads="1"/>
                </p:cNvSpPr>
                <p:nvPr/>
              </p:nvSpPr>
              <p:spPr bwMode="auto">
                <a:xfrm>
                  <a:off x="391" y="152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32" name="Group 161"/>
              <p:cNvGrpSpPr>
                <a:grpSpLocks/>
              </p:cNvGrpSpPr>
              <p:nvPr/>
            </p:nvGrpSpPr>
            <p:grpSpPr bwMode="auto">
              <a:xfrm>
                <a:off x="782" y="1525"/>
                <a:ext cx="391" cy="374"/>
                <a:chOff x="782" y="1525"/>
                <a:chExt cx="391" cy="374"/>
              </a:xfrm>
            </p:grpSpPr>
            <p:sp>
              <p:nvSpPr>
                <p:cNvPr id="131355" name="Rectangle 162"/>
                <p:cNvSpPr>
                  <a:spLocks noChangeArrowheads="1"/>
                </p:cNvSpPr>
                <p:nvPr/>
              </p:nvSpPr>
              <p:spPr bwMode="auto">
                <a:xfrm>
                  <a:off x="825" y="152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56" name="Rectangle 163"/>
                <p:cNvSpPr>
                  <a:spLocks noChangeArrowheads="1"/>
                </p:cNvSpPr>
                <p:nvPr/>
              </p:nvSpPr>
              <p:spPr bwMode="auto">
                <a:xfrm>
                  <a:off x="782" y="152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33" name="Group 164"/>
              <p:cNvGrpSpPr>
                <a:grpSpLocks/>
              </p:cNvGrpSpPr>
              <p:nvPr/>
            </p:nvGrpSpPr>
            <p:grpSpPr bwMode="auto">
              <a:xfrm>
                <a:off x="1173" y="1525"/>
                <a:ext cx="391" cy="374"/>
                <a:chOff x="1173" y="1525"/>
                <a:chExt cx="391" cy="374"/>
              </a:xfrm>
            </p:grpSpPr>
            <p:sp>
              <p:nvSpPr>
                <p:cNvPr id="131353" name="Rectangle 165"/>
                <p:cNvSpPr>
                  <a:spLocks noChangeArrowheads="1"/>
                </p:cNvSpPr>
                <p:nvPr/>
              </p:nvSpPr>
              <p:spPr bwMode="auto">
                <a:xfrm>
                  <a:off x="1216" y="152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54" name="Rectangle 166"/>
                <p:cNvSpPr>
                  <a:spLocks noChangeArrowheads="1"/>
                </p:cNvSpPr>
                <p:nvPr/>
              </p:nvSpPr>
              <p:spPr bwMode="auto">
                <a:xfrm>
                  <a:off x="1173" y="152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34" name="Group 167"/>
              <p:cNvGrpSpPr>
                <a:grpSpLocks/>
              </p:cNvGrpSpPr>
              <p:nvPr/>
            </p:nvGrpSpPr>
            <p:grpSpPr bwMode="auto">
              <a:xfrm>
                <a:off x="1564" y="1525"/>
                <a:ext cx="391" cy="374"/>
                <a:chOff x="1564" y="1525"/>
                <a:chExt cx="391" cy="374"/>
              </a:xfrm>
            </p:grpSpPr>
            <p:sp>
              <p:nvSpPr>
                <p:cNvPr id="131351" name="Rectangle 168"/>
                <p:cNvSpPr>
                  <a:spLocks noChangeArrowheads="1"/>
                </p:cNvSpPr>
                <p:nvPr/>
              </p:nvSpPr>
              <p:spPr bwMode="auto">
                <a:xfrm>
                  <a:off x="1607" y="152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52" name="Rectangle 169"/>
                <p:cNvSpPr>
                  <a:spLocks noChangeArrowheads="1"/>
                </p:cNvSpPr>
                <p:nvPr/>
              </p:nvSpPr>
              <p:spPr bwMode="auto">
                <a:xfrm>
                  <a:off x="1564" y="152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35" name="Group 170"/>
              <p:cNvGrpSpPr>
                <a:grpSpLocks/>
              </p:cNvGrpSpPr>
              <p:nvPr/>
            </p:nvGrpSpPr>
            <p:grpSpPr bwMode="auto">
              <a:xfrm>
                <a:off x="1955" y="1525"/>
                <a:ext cx="391" cy="374"/>
                <a:chOff x="1955" y="1525"/>
                <a:chExt cx="391" cy="374"/>
              </a:xfrm>
            </p:grpSpPr>
            <p:sp>
              <p:nvSpPr>
                <p:cNvPr id="131349" name="Rectangle 171"/>
                <p:cNvSpPr>
                  <a:spLocks noChangeArrowheads="1"/>
                </p:cNvSpPr>
                <p:nvPr/>
              </p:nvSpPr>
              <p:spPr bwMode="auto">
                <a:xfrm>
                  <a:off x="1998" y="152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50" name="Rectangle 172"/>
                <p:cNvSpPr>
                  <a:spLocks noChangeArrowheads="1"/>
                </p:cNvSpPr>
                <p:nvPr/>
              </p:nvSpPr>
              <p:spPr bwMode="auto">
                <a:xfrm>
                  <a:off x="1955" y="152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36" name="Group 173"/>
              <p:cNvGrpSpPr>
                <a:grpSpLocks/>
              </p:cNvGrpSpPr>
              <p:nvPr/>
            </p:nvGrpSpPr>
            <p:grpSpPr bwMode="auto">
              <a:xfrm>
                <a:off x="2346" y="1525"/>
                <a:ext cx="391" cy="374"/>
                <a:chOff x="2346" y="1525"/>
                <a:chExt cx="391" cy="374"/>
              </a:xfrm>
            </p:grpSpPr>
            <p:sp>
              <p:nvSpPr>
                <p:cNvPr id="131347" name="Rectangle 174"/>
                <p:cNvSpPr>
                  <a:spLocks noChangeArrowheads="1"/>
                </p:cNvSpPr>
                <p:nvPr/>
              </p:nvSpPr>
              <p:spPr bwMode="auto">
                <a:xfrm>
                  <a:off x="2389" y="152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48" name="Rectangle 175"/>
                <p:cNvSpPr>
                  <a:spLocks noChangeArrowheads="1"/>
                </p:cNvSpPr>
                <p:nvPr/>
              </p:nvSpPr>
              <p:spPr bwMode="auto">
                <a:xfrm>
                  <a:off x="2346" y="152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37" name="Group 176"/>
              <p:cNvGrpSpPr>
                <a:grpSpLocks/>
              </p:cNvGrpSpPr>
              <p:nvPr/>
            </p:nvGrpSpPr>
            <p:grpSpPr bwMode="auto">
              <a:xfrm>
                <a:off x="2737" y="1525"/>
                <a:ext cx="391" cy="374"/>
                <a:chOff x="2737" y="1525"/>
                <a:chExt cx="391" cy="374"/>
              </a:xfrm>
            </p:grpSpPr>
            <p:sp>
              <p:nvSpPr>
                <p:cNvPr id="131345" name="Rectangle 177"/>
                <p:cNvSpPr>
                  <a:spLocks noChangeArrowheads="1"/>
                </p:cNvSpPr>
                <p:nvPr/>
              </p:nvSpPr>
              <p:spPr bwMode="auto">
                <a:xfrm>
                  <a:off x="2780" y="152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46" name="Rectangle 178"/>
                <p:cNvSpPr>
                  <a:spLocks noChangeArrowheads="1"/>
                </p:cNvSpPr>
                <p:nvPr/>
              </p:nvSpPr>
              <p:spPr bwMode="auto">
                <a:xfrm>
                  <a:off x="2737" y="152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38" name="Group 179"/>
              <p:cNvGrpSpPr>
                <a:grpSpLocks/>
              </p:cNvGrpSpPr>
              <p:nvPr/>
            </p:nvGrpSpPr>
            <p:grpSpPr bwMode="auto">
              <a:xfrm>
                <a:off x="3128" y="1525"/>
                <a:ext cx="391" cy="374"/>
                <a:chOff x="3128" y="1525"/>
                <a:chExt cx="391" cy="374"/>
              </a:xfrm>
            </p:grpSpPr>
            <p:sp>
              <p:nvSpPr>
                <p:cNvPr id="131343" name="Rectangle 180"/>
                <p:cNvSpPr>
                  <a:spLocks noChangeArrowheads="1"/>
                </p:cNvSpPr>
                <p:nvPr/>
              </p:nvSpPr>
              <p:spPr bwMode="auto">
                <a:xfrm>
                  <a:off x="3171" y="152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44" name="Rectangle 181"/>
                <p:cNvSpPr>
                  <a:spLocks noChangeArrowheads="1"/>
                </p:cNvSpPr>
                <p:nvPr/>
              </p:nvSpPr>
              <p:spPr bwMode="auto">
                <a:xfrm>
                  <a:off x="3128" y="152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39" name="Group 182"/>
              <p:cNvGrpSpPr>
                <a:grpSpLocks/>
              </p:cNvGrpSpPr>
              <p:nvPr/>
            </p:nvGrpSpPr>
            <p:grpSpPr bwMode="auto">
              <a:xfrm>
                <a:off x="3519" y="1525"/>
                <a:ext cx="406" cy="374"/>
                <a:chOff x="3519" y="1525"/>
                <a:chExt cx="406" cy="374"/>
              </a:xfrm>
            </p:grpSpPr>
            <p:sp>
              <p:nvSpPr>
                <p:cNvPr id="131341" name="Rectangle 183"/>
                <p:cNvSpPr>
                  <a:spLocks noChangeArrowheads="1"/>
                </p:cNvSpPr>
                <p:nvPr/>
              </p:nvSpPr>
              <p:spPr bwMode="auto">
                <a:xfrm>
                  <a:off x="3562" y="1525"/>
                  <a:ext cx="3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42" name="Rectangle 184"/>
                <p:cNvSpPr>
                  <a:spLocks noChangeArrowheads="1"/>
                </p:cNvSpPr>
                <p:nvPr/>
              </p:nvSpPr>
              <p:spPr bwMode="auto">
                <a:xfrm>
                  <a:off x="3519" y="1525"/>
                  <a:ext cx="406"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40" name="Group 185"/>
              <p:cNvGrpSpPr>
                <a:grpSpLocks/>
              </p:cNvGrpSpPr>
              <p:nvPr/>
            </p:nvGrpSpPr>
            <p:grpSpPr bwMode="auto">
              <a:xfrm>
                <a:off x="3925" y="1525"/>
                <a:ext cx="410" cy="374"/>
                <a:chOff x="3925" y="1525"/>
                <a:chExt cx="410" cy="374"/>
              </a:xfrm>
            </p:grpSpPr>
            <p:sp>
              <p:nvSpPr>
                <p:cNvPr id="131339" name="Rectangle 186"/>
                <p:cNvSpPr>
                  <a:spLocks noChangeArrowheads="1"/>
                </p:cNvSpPr>
                <p:nvPr/>
              </p:nvSpPr>
              <p:spPr bwMode="auto">
                <a:xfrm>
                  <a:off x="3968" y="1525"/>
                  <a:ext cx="32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spcBef>
                      <a:spcPct val="0"/>
                    </a:spcBef>
                    <a:buFontTx/>
                    <a:buNone/>
                  </a:pPr>
                  <a:endParaRPr lang="en-GB" altLang="en-US" sz="2400" b="0"/>
                </a:p>
              </p:txBody>
            </p:sp>
            <p:sp>
              <p:nvSpPr>
                <p:cNvPr id="131340" name="Rectangle 187"/>
                <p:cNvSpPr>
                  <a:spLocks noChangeArrowheads="1"/>
                </p:cNvSpPr>
                <p:nvPr/>
              </p:nvSpPr>
              <p:spPr bwMode="auto">
                <a:xfrm>
                  <a:off x="3925" y="1525"/>
                  <a:ext cx="410"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41" name="Group 188"/>
              <p:cNvGrpSpPr>
                <a:grpSpLocks/>
              </p:cNvGrpSpPr>
              <p:nvPr/>
            </p:nvGrpSpPr>
            <p:grpSpPr bwMode="auto">
              <a:xfrm>
                <a:off x="0" y="1899"/>
                <a:ext cx="391" cy="374"/>
                <a:chOff x="0" y="1899"/>
                <a:chExt cx="391" cy="374"/>
              </a:xfrm>
            </p:grpSpPr>
            <p:sp>
              <p:nvSpPr>
                <p:cNvPr id="131337" name="Rectangle 189"/>
                <p:cNvSpPr>
                  <a:spLocks noChangeArrowheads="1"/>
                </p:cNvSpPr>
                <p:nvPr/>
              </p:nvSpPr>
              <p:spPr bwMode="auto">
                <a:xfrm>
                  <a:off x="43" y="189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38" name="Rectangle 190"/>
                <p:cNvSpPr>
                  <a:spLocks noChangeArrowheads="1"/>
                </p:cNvSpPr>
                <p:nvPr/>
              </p:nvSpPr>
              <p:spPr bwMode="auto">
                <a:xfrm>
                  <a:off x="0" y="189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42" name="Group 191"/>
              <p:cNvGrpSpPr>
                <a:grpSpLocks/>
              </p:cNvGrpSpPr>
              <p:nvPr/>
            </p:nvGrpSpPr>
            <p:grpSpPr bwMode="auto">
              <a:xfrm>
                <a:off x="391" y="1899"/>
                <a:ext cx="391" cy="374"/>
                <a:chOff x="391" y="1899"/>
                <a:chExt cx="391" cy="374"/>
              </a:xfrm>
            </p:grpSpPr>
            <p:sp>
              <p:nvSpPr>
                <p:cNvPr id="131335" name="Rectangle 192"/>
                <p:cNvSpPr>
                  <a:spLocks noChangeArrowheads="1"/>
                </p:cNvSpPr>
                <p:nvPr/>
              </p:nvSpPr>
              <p:spPr bwMode="auto">
                <a:xfrm>
                  <a:off x="434" y="189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36" name="Rectangle 193"/>
                <p:cNvSpPr>
                  <a:spLocks noChangeArrowheads="1"/>
                </p:cNvSpPr>
                <p:nvPr/>
              </p:nvSpPr>
              <p:spPr bwMode="auto">
                <a:xfrm>
                  <a:off x="391" y="189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43" name="Group 194"/>
              <p:cNvGrpSpPr>
                <a:grpSpLocks/>
              </p:cNvGrpSpPr>
              <p:nvPr/>
            </p:nvGrpSpPr>
            <p:grpSpPr bwMode="auto">
              <a:xfrm>
                <a:off x="782" y="1899"/>
                <a:ext cx="391" cy="374"/>
                <a:chOff x="782" y="1899"/>
                <a:chExt cx="391" cy="374"/>
              </a:xfrm>
            </p:grpSpPr>
            <p:sp>
              <p:nvSpPr>
                <p:cNvPr id="131333" name="Rectangle 195"/>
                <p:cNvSpPr>
                  <a:spLocks noChangeArrowheads="1"/>
                </p:cNvSpPr>
                <p:nvPr/>
              </p:nvSpPr>
              <p:spPr bwMode="auto">
                <a:xfrm>
                  <a:off x="825" y="189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34" name="Rectangle 196"/>
                <p:cNvSpPr>
                  <a:spLocks noChangeArrowheads="1"/>
                </p:cNvSpPr>
                <p:nvPr/>
              </p:nvSpPr>
              <p:spPr bwMode="auto">
                <a:xfrm>
                  <a:off x="782" y="189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44" name="Group 197"/>
              <p:cNvGrpSpPr>
                <a:grpSpLocks/>
              </p:cNvGrpSpPr>
              <p:nvPr/>
            </p:nvGrpSpPr>
            <p:grpSpPr bwMode="auto">
              <a:xfrm>
                <a:off x="1173" y="1899"/>
                <a:ext cx="391" cy="374"/>
                <a:chOff x="1173" y="1899"/>
                <a:chExt cx="391" cy="374"/>
              </a:xfrm>
            </p:grpSpPr>
            <p:sp>
              <p:nvSpPr>
                <p:cNvPr id="131331" name="Rectangle 198"/>
                <p:cNvSpPr>
                  <a:spLocks noChangeArrowheads="1"/>
                </p:cNvSpPr>
                <p:nvPr/>
              </p:nvSpPr>
              <p:spPr bwMode="auto">
                <a:xfrm>
                  <a:off x="1216" y="189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32" name="Rectangle 199"/>
                <p:cNvSpPr>
                  <a:spLocks noChangeArrowheads="1"/>
                </p:cNvSpPr>
                <p:nvPr/>
              </p:nvSpPr>
              <p:spPr bwMode="auto">
                <a:xfrm>
                  <a:off x="1173" y="189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45" name="Group 200"/>
              <p:cNvGrpSpPr>
                <a:grpSpLocks/>
              </p:cNvGrpSpPr>
              <p:nvPr/>
            </p:nvGrpSpPr>
            <p:grpSpPr bwMode="auto">
              <a:xfrm>
                <a:off x="1564" y="1899"/>
                <a:ext cx="391" cy="374"/>
                <a:chOff x="1564" y="1899"/>
                <a:chExt cx="391" cy="374"/>
              </a:xfrm>
            </p:grpSpPr>
            <p:sp>
              <p:nvSpPr>
                <p:cNvPr id="131329" name="Rectangle 201"/>
                <p:cNvSpPr>
                  <a:spLocks noChangeArrowheads="1"/>
                </p:cNvSpPr>
                <p:nvPr/>
              </p:nvSpPr>
              <p:spPr bwMode="auto">
                <a:xfrm>
                  <a:off x="1607" y="189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30" name="Rectangle 202"/>
                <p:cNvSpPr>
                  <a:spLocks noChangeArrowheads="1"/>
                </p:cNvSpPr>
                <p:nvPr/>
              </p:nvSpPr>
              <p:spPr bwMode="auto">
                <a:xfrm>
                  <a:off x="1564" y="189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46" name="Group 203"/>
              <p:cNvGrpSpPr>
                <a:grpSpLocks/>
              </p:cNvGrpSpPr>
              <p:nvPr/>
            </p:nvGrpSpPr>
            <p:grpSpPr bwMode="auto">
              <a:xfrm>
                <a:off x="1955" y="1899"/>
                <a:ext cx="391" cy="374"/>
                <a:chOff x="1955" y="1899"/>
                <a:chExt cx="391" cy="374"/>
              </a:xfrm>
            </p:grpSpPr>
            <p:sp>
              <p:nvSpPr>
                <p:cNvPr id="131327" name="Rectangle 204"/>
                <p:cNvSpPr>
                  <a:spLocks noChangeArrowheads="1"/>
                </p:cNvSpPr>
                <p:nvPr/>
              </p:nvSpPr>
              <p:spPr bwMode="auto">
                <a:xfrm>
                  <a:off x="1998" y="189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28" name="Rectangle 205"/>
                <p:cNvSpPr>
                  <a:spLocks noChangeArrowheads="1"/>
                </p:cNvSpPr>
                <p:nvPr/>
              </p:nvSpPr>
              <p:spPr bwMode="auto">
                <a:xfrm>
                  <a:off x="1955" y="189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47" name="Group 206"/>
              <p:cNvGrpSpPr>
                <a:grpSpLocks/>
              </p:cNvGrpSpPr>
              <p:nvPr/>
            </p:nvGrpSpPr>
            <p:grpSpPr bwMode="auto">
              <a:xfrm>
                <a:off x="2346" y="1899"/>
                <a:ext cx="391" cy="374"/>
                <a:chOff x="2346" y="1899"/>
                <a:chExt cx="391" cy="374"/>
              </a:xfrm>
            </p:grpSpPr>
            <p:sp>
              <p:nvSpPr>
                <p:cNvPr id="131325" name="Rectangle 207"/>
                <p:cNvSpPr>
                  <a:spLocks noChangeArrowheads="1"/>
                </p:cNvSpPr>
                <p:nvPr/>
              </p:nvSpPr>
              <p:spPr bwMode="auto">
                <a:xfrm>
                  <a:off x="2389" y="189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26" name="Rectangle 208"/>
                <p:cNvSpPr>
                  <a:spLocks noChangeArrowheads="1"/>
                </p:cNvSpPr>
                <p:nvPr/>
              </p:nvSpPr>
              <p:spPr bwMode="auto">
                <a:xfrm>
                  <a:off x="2346" y="189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48" name="Group 209"/>
              <p:cNvGrpSpPr>
                <a:grpSpLocks/>
              </p:cNvGrpSpPr>
              <p:nvPr/>
            </p:nvGrpSpPr>
            <p:grpSpPr bwMode="auto">
              <a:xfrm>
                <a:off x="2737" y="1899"/>
                <a:ext cx="391" cy="374"/>
                <a:chOff x="2737" y="1899"/>
                <a:chExt cx="391" cy="374"/>
              </a:xfrm>
            </p:grpSpPr>
            <p:sp>
              <p:nvSpPr>
                <p:cNvPr id="131323" name="Rectangle 210"/>
                <p:cNvSpPr>
                  <a:spLocks noChangeArrowheads="1"/>
                </p:cNvSpPr>
                <p:nvPr/>
              </p:nvSpPr>
              <p:spPr bwMode="auto">
                <a:xfrm>
                  <a:off x="2780" y="189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24" name="Rectangle 211"/>
                <p:cNvSpPr>
                  <a:spLocks noChangeArrowheads="1"/>
                </p:cNvSpPr>
                <p:nvPr/>
              </p:nvSpPr>
              <p:spPr bwMode="auto">
                <a:xfrm>
                  <a:off x="2737" y="189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49" name="Group 212"/>
              <p:cNvGrpSpPr>
                <a:grpSpLocks/>
              </p:cNvGrpSpPr>
              <p:nvPr/>
            </p:nvGrpSpPr>
            <p:grpSpPr bwMode="auto">
              <a:xfrm>
                <a:off x="3128" y="1899"/>
                <a:ext cx="391" cy="374"/>
                <a:chOff x="3128" y="1899"/>
                <a:chExt cx="391" cy="374"/>
              </a:xfrm>
            </p:grpSpPr>
            <p:sp>
              <p:nvSpPr>
                <p:cNvPr id="131321" name="Rectangle 213"/>
                <p:cNvSpPr>
                  <a:spLocks noChangeArrowheads="1"/>
                </p:cNvSpPr>
                <p:nvPr/>
              </p:nvSpPr>
              <p:spPr bwMode="auto">
                <a:xfrm>
                  <a:off x="3171" y="189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22" name="Rectangle 214"/>
                <p:cNvSpPr>
                  <a:spLocks noChangeArrowheads="1"/>
                </p:cNvSpPr>
                <p:nvPr/>
              </p:nvSpPr>
              <p:spPr bwMode="auto">
                <a:xfrm>
                  <a:off x="3128" y="189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50" name="Group 215"/>
              <p:cNvGrpSpPr>
                <a:grpSpLocks/>
              </p:cNvGrpSpPr>
              <p:nvPr/>
            </p:nvGrpSpPr>
            <p:grpSpPr bwMode="auto">
              <a:xfrm>
                <a:off x="3519" y="1899"/>
                <a:ext cx="406" cy="374"/>
                <a:chOff x="3519" y="1899"/>
                <a:chExt cx="406" cy="374"/>
              </a:xfrm>
            </p:grpSpPr>
            <p:sp>
              <p:nvSpPr>
                <p:cNvPr id="131319" name="Rectangle 216"/>
                <p:cNvSpPr>
                  <a:spLocks noChangeArrowheads="1"/>
                </p:cNvSpPr>
                <p:nvPr/>
              </p:nvSpPr>
              <p:spPr bwMode="auto">
                <a:xfrm>
                  <a:off x="3562" y="1899"/>
                  <a:ext cx="3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20" name="Rectangle 217"/>
                <p:cNvSpPr>
                  <a:spLocks noChangeArrowheads="1"/>
                </p:cNvSpPr>
                <p:nvPr/>
              </p:nvSpPr>
              <p:spPr bwMode="auto">
                <a:xfrm>
                  <a:off x="3519" y="1899"/>
                  <a:ext cx="406"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51" name="Group 218"/>
              <p:cNvGrpSpPr>
                <a:grpSpLocks/>
              </p:cNvGrpSpPr>
              <p:nvPr/>
            </p:nvGrpSpPr>
            <p:grpSpPr bwMode="auto">
              <a:xfrm>
                <a:off x="3925" y="1899"/>
                <a:ext cx="410" cy="374"/>
                <a:chOff x="3925" y="1899"/>
                <a:chExt cx="410" cy="374"/>
              </a:xfrm>
            </p:grpSpPr>
            <p:sp>
              <p:nvSpPr>
                <p:cNvPr id="131317" name="Rectangle 219"/>
                <p:cNvSpPr>
                  <a:spLocks noChangeArrowheads="1"/>
                </p:cNvSpPr>
                <p:nvPr/>
              </p:nvSpPr>
              <p:spPr bwMode="auto">
                <a:xfrm>
                  <a:off x="3968" y="1899"/>
                  <a:ext cx="32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eaLnBrk="1" hangingPunct="1">
                    <a:spcBef>
                      <a:spcPct val="0"/>
                    </a:spcBef>
                    <a:buFontTx/>
                    <a:buNone/>
                  </a:pPr>
                  <a:r>
                    <a:rPr lang="en-GB" altLang="en-US" sz="900" b="0">
                      <a:latin typeface="Palatino" pitchFamily="18" charset="0"/>
                      <a:cs typeface="Times New Roman" panose="02020603050405020304" pitchFamily="18" charset="0"/>
                    </a:rPr>
                    <a:t>5</a:t>
                  </a:r>
                  <a:endParaRPr lang="en-GB" altLang="en-US" sz="1200" b="0">
                    <a:latin typeface="Helvetica" panose="020B0604020202020204" pitchFamily="34" charset="0"/>
                    <a:cs typeface="Times New Roman" panose="02020603050405020304" pitchFamily="18" charset="0"/>
                  </a:endParaRPr>
                </a:p>
                <a:p>
                  <a:pPr>
                    <a:spcBef>
                      <a:spcPct val="0"/>
                    </a:spcBef>
                    <a:buFontTx/>
                    <a:buNone/>
                  </a:pPr>
                  <a:endParaRPr lang="en-GB" altLang="en-US" sz="2400" b="0"/>
                </a:p>
              </p:txBody>
            </p:sp>
            <p:sp>
              <p:nvSpPr>
                <p:cNvPr id="131318" name="Rectangle 220"/>
                <p:cNvSpPr>
                  <a:spLocks noChangeArrowheads="1"/>
                </p:cNvSpPr>
                <p:nvPr/>
              </p:nvSpPr>
              <p:spPr bwMode="auto">
                <a:xfrm>
                  <a:off x="3925" y="1899"/>
                  <a:ext cx="410"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52" name="Group 221"/>
              <p:cNvGrpSpPr>
                <a:grpSpLocks/>
              </p:cNvGrpSpPr>
              <p:nvPr/>
            </p:nvGrpSpPr>
            <p:grpSpPr bwMode="auto">
              <a:xfrm>
                <a:off x="0" y="2273"/>
                <a:ext cx="391" cy="374"/>
                <a:chOff x="0" y="2273"/>
                <a:chExt cx="391" cy="374"/>
              </a:xfrm>
            </p:grpSpPr>
            <p:sp>
              <p:nvSpPr>
                <p:cNvPr id="131315" name="Rectangle 222"/>
                <p:cNvSpPr>
                  <a:spLocks noChangeArrowheads="1"/>
                </p:cNvSpPr>
                <p:nvPr/>
              </p:nvSpPr>
              <p:spPr bwMode="auto">
                <a:xfrm>
                  <a:off x="43" y="227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16" name="Rectangle 223"/>
                <p:cNvSpPr>
                  <a:spLocks noChangeArrowheads="1"/>
                </p:cNvSpPr>
                <p:nvPr/>
              </p:nvSpPr>
              <p:spPr bwMode="auto">
                <a:xfrm>
                  <a:off x="0" y="227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53" name="Group 224"/>
              <p:cNvGrpSpPr>
                <a:grpSpLocks/>
              </p:cNvGrpSpPr>
              <p:nvPr/>
            </p:nvGrpSpPr>
            <p:grpSpPr bwMode="auto">
              <a:xfrm>
                <a:off x="391" y="2273"/>
                <a:ext cx="391" cy="374"/>
                <a:chOff x="391" y="2273"/>
                <a:chExt cx="391" cy="374"/>
              </a:xfrm>
            </p:grpSpPr>
            <p:sp>
              <p:nvSpPr>
                <p:cNvPr id="131313" name="Rectangle 225"/>
                <p:cNvSpPr>
                  <a:spLocks noChangeArrowheads="1"/>
                </p:cNvSpPr>
                <p:nvPr/>
              </p:nvSpPr>
              <p:spPr bwMode="auto">
                <a:xfrm>
                  <a:off x="434" y="227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14" name="Rectangle 226"/>
                <p:cNvSpPr>
                  <a:spLocks noChangeArrowheads="1"/>
                </p:cNvSpPr>
                <p:nvPr/>
              </p:nvSpPr>
              <p:spPr bwMode="auto">
                <a:xfrm>
                  <a:off x="391" y="227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54" name="Group 227"/>
              <p:cNvGrpSpPr>
                <a:grpSpLocks/>
              </p:cNvGrpSpPr>
              <p:nvPr/>
            </p:nvGrpSpPr>
            <p:grpSpPr bwMode="auto">
              <a:xfrm>
                <a:off x="782" y="2273"/>
                <a:ext cx="391" cy="374"/>
                <a:chOff x="782" y="2273"/>
                <a:chExt cx="391" cy="374"/>
              </a:xfrm>
            </p:grpSpPr>
            <p:sp>
              <p:nvSpPr>
                <p:cNvPr id="131311" name="Rectangle 228"/>
                <p:cNvSpPr>
                  <a:spLocks noChangeArrowheads="1"/>
                </p:cNvSpPr>
                <p:nvPr/>
              </p:nvSpPr>
              <p:spPr bwMode="auto">
                <a:xfrm>
                  <a:off x="825" y="227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12" name="Rectangle 229"/>
                <p:cNvSpPr>
                  <a:spLocks noChangeArrowheads="1"/>
                </p:cNvSpPr>
                <p:nvPr/>
              </p:nvSpPr>
              <p:spPr bwMode="auto">
                <a:xfrm>
                  <a:off x="782" y="227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55" name="Group 230"/>
              <p:cNvGrpSpPr>
                <a:grpSpLocks/>
              </p:cNvGrpSpPr>
              <p:nvPr/>
            </p:nvGrpSpPr>
            <p:grpSpPr bwMode="auto">
              <a:xfrm>
                <a:off x="1173" y="2273"/>
                <a:ext cx="391" cy="374"/>
                <a:chOff x="1173" y="2273"/>
                <a:chExt cx="391" cy="374"/>
              </a:xfrm>
            </p:grpSpPr>
            <p:sp>
              <p:nvSpPr>
                <p:cNvPr id="131309" name="Rectangle 231"/>
                <p:cNvSpPr>
                  <a:spLocks noChangeArrowheads="1"/>
                </p:cNvSpPr>
                <p:nvPr/>
              </p:nvSpPr>
              <p:spPr bwMode="auto">
                <a:xfrm>
                  <a:off x="1216" y="227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10" name="Rectangle 232"/>
                <p:cNvSpPr>
                  <a:spLocks noChangeArrowheads="1"/>
                </p:cNvSpPr>
                <p:nvPr/>
              </p:nvSpPr>
              <p:spPr bwMode="auto">
                <a:xfrm>
                  <a:off x="1173" y="227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56" name="Group 233"/>
              <p:cNvGrpSpPr>
                <a:grpSpLocks/>
              </p:cNvGrpSpPr>
              <p:nvPr/>
            </p:nvGrpSpPr>
            <p:grpSpPr bwMode="auto">
              <a:xfrm>
                <a:off x="1564" y="2273"/>
                <a:ext cx="391" cy="374"/>
                <a:chOff x="1564" y="2273"/>
                <a:chExt cx="391" cy="374"/>
              </a:xfrm>
            </p:grpSpPr>
            <p:sp>
              <p:nvSpPr>
                <p:cNvPr id="131307" name="Rectangle 234"/>
                <p:cNvSpPr>
                  <a:spLocks noChangeArrowheads="1"/>
                </p:cNvSpPr>
                <p:nvPr/>
              </p:nvSpPr>
              <p:spPr bwMode="auto">
                <a:xfrm>
                  <a:off x="1607" y="227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08" name="Rectangle 235"/>
                <p:cNvSpPr>
                  <a:spLocks noChangeArrowheads="1"/>
                </p:cNvSpPr>
                <p:nvPr/>
              </p:nvSpPr>
              <p:spPr bwMode="auto">
                <a:xfrm>
                  <a:off x="1564" y="227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57" name="Group 236"/>
              <p:cNvGrpSpPr>
                <a:grpSpLocks/>
              </p:cNvGrpSpPr>
              <p:nvPr/>
            </p:nvGrpSpPr>
            <p:grpSpPr bwMode="auto">
              <a:xfrm>
                <a:off x="1955" y="2273"/>
                <a:ext cx="391" cy="374"/>
                <a:chOff x="1955" y="2273"/>
                <a:chExt cx="391" cy="374"/>
              </a:xfrm>
            </p:grpSpPr>
            <p:sp>
              <p:nvSpPr>
                <p:cNvPr id="131305" name="Rectangle 237"/>
                <p:cNvSpPr>
                  <a:spLocks noChangeArrowheads="1"/>
                </p:cNvSpPr>
                <p:nvPr/>
              </p:nvSpPr>
              <p:spPr bwMode="auto">
                <a:xfrm>
                  <a:off x="1998" y="227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06" name="Rectangle 238"/>
                <p:cNvSpPr>
                  <a:spLocks noChangeArrowheads="1"/>
                </p:cNvSpPr>
                <p:nvPr/>
              </p:nvSpPr>
              <p:spPr bwMode="auto">
                <a:xfrm>
                  <a:off x="1955" y="227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58" name="Group 239"/>
              <p:cNvGrpSpPr>
                <a:grpSpLocks/>
              </p:cNvGrpSpPr>
              <p:nvPr/>
            </p:nvGrpSpPr>
            <p:grpSpPr bwMode="auto">
              <a:xfrm>
                <a:off x="2346" y="2273"/>
                <a:ext cx="391" cy="374"/>
                <a:chOff x="2346" y="2273"/>
                <a:chExt cx="391" cy="374"/>
              </a:xfrm>
            </p:grpSpPr>
            <p:sp>
              <p:nvSpPr>
                <p:cNvPr id="131303" name="Rectangle 240"/>
                <p:cNvSpPr>
                  <a:spLocks noChangeArrowheads="1"/>
                </p:cNvSpPr>
                <p:nvPr/>
              </p:nvSpPr>
              <p:spPr bwMode="auto">
                <a:xfrm>
                  <a:off x="2389" y="227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04" name="Rectangle 241"/>
                <p:cNvSpPr>
                  <a:spLocks noChangeArrowheads="1"/>
                </p:cNvSpPr>
                <p:nvPr/>
              </p:nvSpPr>
              <p:spPr bwMode="auto">
                <a:xfrm>
                  <a:off x="2346" y="227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59" name="Group 242"/>
              <p:cNvGrpSpPr>
                <a:grpSpLocks/>
              </p:cNvGrpSpPr>
              <p:nvPr/>
            </p:nvGrpSpPr>
            <p:grpSpPr bwMode="auto">
              <a:xfrm>
                <a:off x="2737" y="2273"/>
                <a:ext cx="391" cy="374"/>
                <a:chOff x="2737" y="2273"/>
                <a:chExt cx="391" cy="374"/>
              </a:xfrm>
            </p:grpSpPr>
            <p:sp>
              <p:nvSpPr>
                <p:cNvPr id="131301" name="Rectangle 243"/>
                <p:cNvSpPr>
                  <a:spLocks noChangeArrowheads="1"/>
                </p:cNvSpPr>
                <p:nvPr/>
              </p:nvSpPr>
              <p:spPr bwMode="auto">
                <a:xfrm>
                  <a:off x="2780" y="227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02" name="Rectangle 244"/>
                <p:cNvSpPr>
                  <a:spLocks noChangeArrowheads="1"/>
                </p:cNvSpPr>
                <p:nvPr/>
              </p:nvSpPr>
              <p:spPr bwMode="auto">
                <a:xfrm>
                  <a:off x="2737" y="227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60" name="Group 245"/>
              <p:cNvGrpSpPr>
                <a:grpSpLocks/>
              </p:cNvGrpSpPr>
              <p:nvPr/>
            </p:nvGrpSpPr>
            <p:grpSpPr bwMode="auto">
              <a:xfrm>
                <a:off x="3128" y="2273"/>
                <a:ext cx="391" cy="374"/>
                <a:chOff x="3128" y="2273"/>
                <a:chExt cx="391" cy="374"/>
              </a:xfrm>
            </p:grpSpPr>
            <p:sp>
              <p:nvSpPr>
                <p:cNvPr id="131299" name="Rectangle 246"/>
                <p:cNvSpPr>
                  <a:spLocks noChangeArrowheads="1"/>
                </p:cNvSpPr>
                <p:nvPr/>
              </p:nvSpPr>
              <p:spPr bwMode="auto">
                <a:xfrm>
                  <a:off x="3171" y="2273"/>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300" name="Rectangle 247"/>
                <p:cNvSpPr>
                  <a:spLocks noChangeArrowheads="1"/>
                </p:cNvSpPr>
                <p:nvPr/>
              </p:nvSpPr>
              <p:spPr bwMode="auto">
                <a:xfrm>
                  <a:off x="3128" y="2273"/>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61" name="Group 248"/>
              <p:cNvGrpSpPr>
                <a:grpSpLocks/>
              </p:cNvGrpSpPr>
              <p:nvPr/>
            </p:nvGrpSpPr>
            <p:grpSpPr bwMode="auto">
              <a:xfrm>
                <a:off x="3519" y="2273"/>
                <a:ext cx="406" cy="374"/>
                <a:chOff x="3519" y="2273"/>
                <a:chExt cx="406" cy="374"/>
              </a:xfrm>
            </p:grpSpPr>
            <p:sp>
              <p:nvSpPr>
                <p:cNvPr id="131297" name="Rectangle 249"/>
                <p:cNvSpPr>
                  <a:spLocks noChangeArrowheads="1"/>
                </p:cNvSpPr>
                <p:nvPr/>
              </p:nvSpPr>
              <p:spPr bwMode="auto">
                <a:xfrm>
                  <a:off x="3562" y="2273"/>
                  <a:ext cx="3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98" name="Rectangle 250"/>
                <p:cNvSpPr>
                  <a:spLocks noChangeArrowheads="1"/>
                </p:cNvSpPr>
                <p:nvPr/>
              </p:nvSpPr>
              <p:spPr bwMode="auto">
                <a:xfrm>
                  <a:off x="3519" y="2273"/>
                  <a:ext cx="406"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62" name="Group 251"/>
              <p:cNvGrpSpPr>
                <a:grpSpLocks/>
              </p:cNvGrpSpPr>
              <p:nvPr/>
            </p:nvGrpSpPr>
            <p:grpSpPr bwMode="auto">
              <a:xfrm>
                <a:off x="3925" y="2273"/>
                <a:ext cx="410" cy="374"/>
                <a:chOff x="3925" y="2273"/>
                <a:chExt cx="410" cy="374"/>
              </a:xfrm>
            </p:grpSpPr>
            <p:sp>
              <p:nvSpPr>
                <p:cNvPr id="131295" name="Rectangle 252"/>
                <p:cNvSpPr>
                  <a:spLocks noChangeArrowheads="1"/>
                </p:cNvSpPr>
                <p:nvPr/>
              </p:nvSpPr>
              <p:spPr bwMode="auto">
                <a:xfrm>
                  <a:off x="3968" y="2273"/>
                  <a:ext cx="32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eaLnBrk="1" hangingPunct="1">
                    <a:spcBef>
                      <a:spcPct val="0"/>
                    </a:spcBef>
                    <a:buFontTx/>
                    <a:buNone/>
                  </a:pP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spcBef>
                      <a:spcPct val="0"/>
                    </a:spcBef>
                    <a:buFontTx/>
                    <a:buNone/>
                  </a:pPr>
                  <a:endParaRPr lang="en-GB" altLang="en-US" sz="2400" b="0"/>
                </a:p>
              </p:txBody>
            </p:sp>
            <p:sp>
              <p:nvSpPr>
                <p:cNvPr id="131296" name="Rectangle 253"/>
                <p:cNvSpPr>
                  <a:spLocks noChangeArrowheads="1"/>
                </p:cNvSpPr>
                <p:nvPr/>
              </p:nvSpPr>
              <p:spPr bwMode="auto">
                <a:xfrm>
                  <a:off x="3925" y="2273"/>
                  <a:ext cx="410"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63" name="Group 254"/>
              <p:cNvGrpSpPr>
                <a:grpSpLocks/>
              </p:cNvGrpSpPr>
              <p:nvPr/>
            </p:nvGrpSpPr>
            <p:grpSpPr bwMode="auto">
              <a:xfrm>
                <a:off x="0" y="2647"/>
                <a:ext cx="391" cy="374"/>
                <a:chOff x="0" y="2647"/>
                <a:chExt cx="391" cy="374"/>
              </a:xfrm>
            </p:grpSpPr>
            <p:sp>
              <p:nvSpPr>
                <p:cNvPr id="131293" name="Rectangle 255"/>
                <p:cNvSpPr>
                  <a:spLocks noChangeArrowheads="1"/>
                </p:cNvSpPr>
                <p:nvPr/>
              </p:nvSpPr>
              <p:spPr bwMode="auto">
                <a:xfrm>
                  <a:off x="43" y="264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6</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94" name="Rectangle 256"/>
                <p:cNvSpPr>
                  <a:spLocks noChangeArrowheads="1"/>
                </p:cNvSpPr>
                <p:nvPr/>
              </p:nvSpPr>
              <p:spPr bwMode="auto">
                <a:xfrm>
                  <a:off x="0" y="264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64" name="Group 257"/>
              <p:cNvGrpSpPr>
                <a:grpSpLocks/>
              </p:cNvGrpSpPr>
              <p:nvPr/>
            </p:nvGrpSpPr>
            <p:grpSpPr bwMode="auto">
              <a:xfrm>
                <a:off x="391" y="2647"/>
                <a:ext cx="391" cy="374"/>
                <a:chOff x="391" y="2647"/>
                <a:chExt cx="391" cy="374"/>
              </a:xfrm>
            </p:grpSpPr>
            <p:sp>
              <p:nvSpPr>
                <p:cNvPr id="131291" name="Rectangle 258"/>
                <p:cNvSpPr>
                  <a:spLocks noChangeArrowheads="1"/>
                </p:cNvSpPr>
                <p:nvPr/>
              </p:nvSpPr>
              <p:spPr bwMode="auto">
                <a:xfrm>
                  <a:off x="434" y="264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92" name="Rectangle 259"/>
                <p:cNvSpPr>
                  <a:spLocks noChangeArrowheads="1"/>
                </p:cNvSpPr>
                <p:nvPr/>
              </p:nvSpPr>
              <p:spPr bwMode="auto">
                <a:xfrm>
                  <a:off x="391" y="264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65" name="Group 260"/>
              <p:cNvGrpSpPr>
                <a:grpSpLocks/>
              </p:cNvGrpSpPr>
              <p:nvPr/>
            </p:nvGrpSpPr>
            <p:grpSpPr bwMode="auto">
              <a:xfrm>
                <a:off x="782" y="2647"/>
                <a:ext cx="391" cy="374"/>
                <a:chOff x="782" y="2647"/>
                <a:chExt cx="391" cy="374"/>
              </a:xfrm>
            </p:grpSpPr>
            <p:sp>
              <p:nvSpPr>
                <p:cNvPr id="131289" name="Rectangle 261"/>
                <p:cNvSpPr>
                  <a:spLocks noChangeArrowheads="1"/>
                </p:cNvSpPr>
                <p:nvPr/>
              </p:nvSpPr>
              <p:spPr bwMode="auto">
                <a:xfrm>
                  <a:off x="825" y="264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90" name="Rectangle 262"/>
                <p:cNvSpPr>
                  <a:spLocks noChangeArrowheads="1"/>
                </p:cNvSpPr>
                <p:nvPr/>
              </p:nvSpPr>
              <p:spPr bwMode="auto">
                <a:xfrm>
                  <a:off x="782" y="264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66" name="Group 263"/>
              <p:cNvGrpSpPr>
                <a:grpSpLocks/>
              </p:cNvGrpSpPr>
              <p:nvPr/>
            </p:nvGrpSpPr>
            <p:grpSpPr bwMode="auto">
              <a:xfrm>
                <a:off x="1173" y="2647"/>
                <a:ext cx="391" cy="374"/>
                <a:chOff x="1173" y="2647"/>
                <a:chExt cx="391" cy="374"/>
              </a:xfrm>
            </p:grpSpPr>
            <p:sp>
              <p:nvSpPr>
                <p:cNvPr id="131287" name="Rectangle 264"/>
                <p:cNvSpPr>
                  <a:spLocks noChangeArrowheads="1"/>
                </p:cNvSpPr>
                <p:nvPr/>
              </p:nvSpPr>
              <p:spPr bwMode="auto">
                <a:xfrm>
                  <a:off x="1216" y="264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88" name="Rectangle 265"/>
                <p:cNvSpPr>
                  <a:spLocks noChangeArrowheads="1"/>
                </p:cNvSpPr>
                <p:nvPr/>
              </p:nvSpPr>
              <p:spPr bwMode="auto">
                <a:xfrm>
                  <a:off x="1173" y="264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67" name="Group 266"/>
              <p:cNvGrpSpPr>
                <a:grpSpLocks/>
              </p:cNvGrpSpPr>
              <p:nvPr/>
            </p:nvGrpSpPr>
            <p:grpSpPr bwMode="auto">
              <a:xfrm>
                <a:off x="1564" y="2647"/>
                <a:ext cx="391" cy="374"/>
                <a:chOff x="1564" y="2647"/>
                <a:chExt cx="391" cy="374"/>
              </a:xfrm>
            </p:grpSpPr>
            <p:sp>
              <p:nvSpPr>
                <p:cNvPr id="131285" name="Rectangle 267"/>
                <p:cNvSpPr>
                  <a:spLocks noChangeArrowheads="1"/>
                </p:cNvSpPr>
                <p:nvPr/>
              </p:nvSpPr>
              <p:spPr bwMode="auto">
                <a:xfrm>
                  <a:off x="1607" y="264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86" name="Rectangle 268"/>
                <p:cNvSpPr>
                  <a:spLocks noChangeArrowheads="1"/>
                </p:cNvSpPr>
                <p:nvPr/>
              </p:nvSpPr>
              <p:spPr bwMode="auto">
                <a:xfrm>
                  <a:off x="1564" y="264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68" name="Group 269"/>
              <p:cNvGrpSpPr>
                <a:grpSpLocks/>
              </p:cNvGrpSpPr>
              <p:nvPr/>
            </p:nvGrpSpPr>
            <p:grpSpPr bwMode="auto">
              <a:xfrm>
                <a:off x="1955" y="2647"/>
                <a:ext cx="391" cy="374"/>
                <a:chOff x="1955" y="2647"/>
                <a:chExt cx="391" cy="374"/>
              </a:xfrm>
            </p:grpSpPr>
            <p:sp>
              <p:nvSpPr>
                <p:cNvPr id="131283" name="Rectangle 270"/>
                <p:cNvSpPr>
                  <a:spLocks noChangeArrowheads="1"/>
                </p:cNvSpPr>
                <p:nvPr/>
              </p:nvSpPr>
              <p:spPr bwMode="auto">
                <a:xfrm>
                  <a:off x="1998" y="264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84" name="Rectangle 271"/>
                <p:cNvSpPr>
                  <a:spLocks noChangeArrowheads="1"/>
                </p:cNvSpPr>
                <p:nvPr/>
              </p:nvSpPr>
              <p:spPr bwMode="auto">
                <a:xfrm>
                  <a:off x="1955" y="264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69" name="Group 272"/>
              <p:cNvGrpSpPr>
                <a:grpSpLocks/>
              </p:cNvGrpSpPr>
              <p:nvPr/>
            </p:nvGrpSpPr>
            <p:grpSpPr bwMode="auto">
              <a:xfrm>
                <a:off x="2346" y="2647"/>
                <a:ext cx="391" cy="374"/>
                <a:chOff x="2346" y="2647"/>
                <a:chExt cx="391" cy="374"/>
              </a:xfrm>
            </p:grpSpPr>
            <p:sp>
              <p:nvSpPr>
                <p:cNvPr id="131281" name="Rectangle 273"/>
                <p:cNvSpPr>
                  <a:spLocks noChangeArrowheads="1"/>
                </p:cNvSpPr>
                <p:nvPr/>
              </p:nvSpPr>
              <p:spPr bwMode="auto">
                <a:xfrm>
                  <a:off x="2389" y="264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82" name="Rectangle 274"/>
                <p:cNvSpPr>
                  <a:spLocks noChangeArrowheads="1"/>
                </p:cNvSpPr>
                <p:nvPr/>
              </p:nvSpPr>
              <p:spPr bwMode="auto">
                <a:xfrm>
                  <a:off x="2346" y="264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70" name="Group 275"/>
              <p:cNvGrpSpPr>
                <a:grpSpLocks/>
              </p:cNvGrpSpPr>
              <p:nvPr/>
            </p:nvGrpSpPr>
            <p:grpSpPr bwMode="auto">
              <a:xfrm>
                <a:off x="2737" y="2647"/>
                <a:ext cx="391" cy="374"/>
                <a:chOff x="2737" y="2647"/>
                <a:chExt cx="391" cy="374"/>
              </a:xfrm>
            </p:grpSpPr>
            <p:sp>
              <p:nvSpPr>
                <p:cNvPr id="131279" name="Rectangle 276"/>
                <p:cNvSpPr>
                  <a:spLocks noChangeArrowheads="1"/>
                </p:cNvSpPr>
                <p:nvPr/>
              </p:nvSpPr>
              <p:spPr bwMode="auto">
                <a:xfrm>
                  <a:off x="2780" y="264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80" name="Rectangle 277"/>
                <p:cNvSpPr>
                  <a:spLocks noChangeArrowheads="1"/>
                </p:cNvSpPr>
                <p:nvPr/>
              </p:nvSpPr>
              <p:spPr bwMode="auto">
                <a:xfrm>
                  <a:off x="2737" y="264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71" name="Group 278"/>
              <p:cNvGrpSpPr>
                <a:grpSpLocks/>
              </p:cNvGrpSpPr>
              <p:nvPr/>
            </p:nvGrpSpPr>
            <p:grpSpPr bwMode="auto">
              <a:xfrm>
                <a:off x="3128" y="2647"/>
                <a:ext cx="391" cy="374"/>
                <a:chOff x="3128" y="2647"/>
                <a:chExt cx="391" cy="374"/>
              </a:xfrm>
            </p:grpSpPr>
            <p:sp>
              <p:nvSpPr>
                <p:cNvPr id="131277" name="Rectangle 279"/>
                <p:cNvSpPr>
                  <a:spLocks noChangeArrowheads="1"/>
                </p:cNvSpPr>
                <p:nvPr/>
              </p:nvSpPr>
              <p:spPr bwMode="auto">
                <a:xfrm>
                  <a:off x="3171" y="2647"/>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78" name="Rectangle 280"/>
                <p:cNvSpPr>
                  <a:spLocks noChangeArrowheads="1"/>
                </p:cNvSpPr>
                <p:nvPr/>
              </p:nvSpPr>
              <p:spPr bwMode="auto">
                <a:xfrm>
                  <a:off x="3128" y="2647"/>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72" name="Group 281"/>
              <p:cNvGrpSpPr>
                <a:grpSpLocks/>
              </p:cNvGrpSpPr>
              <p:nvPr/>
            </p:nvGrpSpPr>
            <p:grpSpPr bwMode="auto">
              <a:xfrm>
                <a:off x="3519" y="2647"/>
                <a:ext cx="406" cy="374"/>
                <a:chOff x="3519" y="2647"/>
                <a:chExt cx="406" cy="374"/>
              </a:xfrm>
            </p:grpSpPr>
            <p:sp>
              <p:nvSpPr>
                <p:cNvPr id="131275" name="Rectangle 282"/>
                <p:cNvSpPr>
                  <a:spLocks noChangeArrowheads="1"/>
                </p:cNvSpPr>
                <p:nvPr/>
              </p:nvSpPr>
              <p:spPr bwMode="auto">
                <a:xfrm>
                  <a:off x="3562" y="2647"/>
                  <a:ext cx="3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76" name="Rectangle 283"/>
                <p:cNvSpPr>
                  <a:spLocks noChangeArrowheads="1"/>
                </p:cNvSpPr>
                <p:nvPr/>
              </p:nvSpPr>
              <p:spPr bwMode="auto">
                <a:xfrm>
                  <a:off x="3519" y="2647"/>
                  <a:ext cx="406"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73" name="Group 284"/>
              <p:cNvGrpSpPr>
                <a:grpSpLocks/>
              </p:cNvGrpSpPr>
              <p:nvPr/>
            </p:nvGrpSpPr>
            <p:grpSpPr bwMode="auto">
              <a:xfrm>
                <a:off x="3925" y="2647"/>
                <a:ext cx="410" cy="374"/>
                <a:chOff x="3925" y="2647"/>
                <a:chExt cx="410" cy="374"/>
              </a:xfrm>
            </p:grpSpPr>
            <p:sp>
              <p:nvSpPr>
                <p:cNvPr id="131273" name="Rectangle 285"/>
                <p:cNvSpPr>
                  <a:spLocks noChangeArrowheads="1"/>
                </p:cNvSpPr>
                <p:nvPr/>
              </p:nvSpPr>
              <p:spPr bwMode="auto">
                <a:xfrm>
                  <a:off x="3968" y="2647"/>
                  <a:ext cx="32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eaLnBrk="1" hangingPunct="1">
                    <a:spcBef>
                      <a:spcPct val="0"/>
                    </a:spcBef>
                    <a:buFontTx/>
                    <a:buNone/>
                  </a:pPr>
                  <a:r>
                    <a:rPr lang="en-GB" altLang="en-US" sz="900" b="0">
                      <a:latin typeface="Palatino" pitchFamily="18" charset="0"/>
                      <a:cs typeface="Times New Roman" panose="02020603050405020304" pitchFamily="18" charset="0"/>
                    </a:rPr>
                    <a:t>7</a:t>
                  </a:r>
                  <a:endParaRPr lang="en-GB" altLang="en-US" sz="1200" b="0">
                    <a:latin typeface="Helvetica" panose="020B0604020202020204" pitchFamily="34" charset="0"/>
                    <a:cs typeface="Times New Roman" panose="02020603050405020304" pitchFamily="18" charset="0"/>
                  </a:endParaRPr>
                </a:p>
                <a:p>
                  <a:pPr>
                    <a:spcBef>
                      <a:spcPct val="0"/>
                    </a:spcBef>
                    <a:buFontTx/>
                    <a:buNone/>
                  </a:pPr>
                  <a:endParaRPr lang="en-GB" altLang="en-US" sz="2400" b="0"/>
                </a:p>
              </p:txBody>
            </p:sp>
            <p:sp>
              <p:nvSpPr>
                <p:cNvPr id="131274" name="Rectangle 286"/>
                <p:cNvSpPr>
                  <a:spLocks noChangeArrowheads="1"/>
                </p:cNvSpPr>
                <p:nvPr/>
              </p:nvSpPr>
              <p:spPr bwMode="auto">
                <a:xfrm>
                  <a:off x="3925" y="2647"/>
                  <a:ext cx="410"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74" name="Group 287"/>
              <p:cNvGrpSpPr>
                <a:grpSpLocks/>
              </p:cNvGrpSpPr>
              <p:nvPr/>
            </p:nvGrpSpPr>
            <p:grpSpPr bwMode="auto">
              <a:xfrm>
                <a:off x="0" y="3021"/>
                <a:ext cx="391" cy="374"/>
                <a:chOff x="0" y="3021"/>
                <a:chExt cx="391" cy="374"/>
              </a:xfrm>
            </p:grpSpPr>
            <p:sp>
              <p:nvSpPr>
                <p:cNvPr id="131271" name="Rectangle 288"/>
                <p:cNvSpPr>
                  <a:spLocks noChangeArrowheads="1"/>
                </p:cNvSpPr>
                <p:nvPr/>
              </p:nvSpPr>
              <p:spPr bwMode="auto">
                <a:xfrm>
                  <a:off x="43" y="302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72" name="Rectangle 289"/>
                <p:cNvSpPr>
                  <a:spLocks noChangeArrowheads="1"/>
                </p:cNvSpPr>
                <p:nvPr/>
              </p:nvSpPr>
              <p:spPr bwMode="auto">
                <a:xfrm>
                  <a:off x="0" y="302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75" name="Group 290"/>
              <p:cNvGrpSpPr>
                <a:grpSpLocks/>
              </p:cNvGrpSpPr>
              <p:nvPr/>
            </p:nvGrpSpPr>
            <p:grpSpPr bwMode="auto">
              <a:xfrm>
                <a:off x="391" y="3021"/>
                <a:ext cx="391" cy="374"/>
                <a:chOff x="391" y="3021"/>
                <a:chExt cx="391" cy="374"/>
              </a:xfrm>
            </p:grpSpPr>
            <p:sp>
              <p:nvSpPr>
                <p:cNvPr id="131269" name="Rectangle 291"/>
                <p:cNvSpPr>
                  <a:spLocks noChangeArrowheads="1"/>
                </p:cNvSpPr>
                <p:nvPr/>
              </p:nvSpPr>
              <p:spPr bwMode="auto">
                <a:xfrm>
                  <a:off x="434" y="302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70" name="Rectangle 292"/>
                <p:cNvSpPr>
                  <a:spLocks noChangeArrowheads="1"/>
                </p:cNvSpPr>
                <p:nvPr/>
              </p:nvSpPr>
              <p:spPr bwMode="auto">
                <a:xfrm>
                  <a:off x="391" y="302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76" name="Group 293"/>
              <p:cNvGrpSpPr>
                <a:grpSpLocks/>
              </p:cNvGrpSpPr>
              <p:nvPr/>
            </p:nvGrpSpPr>
            <p:grpSpPr bwMode="auto">
              <a:xfrm>
                <a:off x="782" y="3021"/>
                <a:ext cx="391" cy="374"/>
                <a:chOff x="782" y="3021"/>
                <a:chExt cx="391" cy="374"/>
              </a:xfrm>
            </p:grpSpPr>
            <p:sp>
              <p:nvSpPr>
                <p:cNvPr id="131267" name="Rectangle 294"/>
                <p:cNvSpPr>
                  <a:spLocks noChangeArrowheads="1"/>
                </p:cNvSpPr>
                <p:nvPr/>
              </p:nvSpPr>
              <p:spPr bwMode="auto">
                <a:xfrm>
                  <a:off x="825" y="302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68" name="Rectangle 295"/>
                <p:cNvSpPr>
                  <a:spLocks noChangeArrowheads="1"/>
                </p:cNvSpPr>
                <p:nvPr/>
              </p:nvSpPr>
              <p:spPr bwMode="auto">
                <a:xfrm>
                  <a:off x="782" y="302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77" name="Group 296"/>
              <p:cNvGrpSpPr>
                <a:grpSpLocks/>
              </p:cNvGrpSpPr>
              <p:nvPr/>
            </p:nvGrpSpPr>
            <p:grpSpPr bwMode="auto">
              <a:xfrm>
                <a:off x="1173" y="3021"/>
                <a:ext cx="391" cy="374"/>
                <a:chOff x="1173" y="3021"/>
                <a:chExt cx="391" cy="374"/>
              </a:xfrm>
            </p:grpSpPr>
            <p:sp>
              <p:nvSpPr>
                <p:cNvPr id="131265" name="Rectangle 297"/>
                <p:cNvSpPr>
                  <a:spLocks noChangeArrowheads="1"/>
                </p:cNvSpPr>
                <p:nvPr/>
              </p:nvSpPr>
              <p:spPr bwMode="auto">
                <a:xfrm>
                  <a:off x="1216" y="302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66" name="Rectangle 298"/>
                <p:cNvSpPr>
                  <a:spLocks noChangeArrowheads="1"/>
                </p:cNvSpPr>
                <p:nvPr/>
              </p:nvSpPr>
              <p:spPr bwMode="auto">
                <a:xfrm>
                  <a:off x="1173" y="302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78" name="Group 299"/>
              <p:cNvGrpSpPr>
                <a:grpSpLocks/>
              </p:cNvGrpSpPr>
              <p:nvPr/>
            </p:nvGrpSpPr>
            <p:grpSpPr bwMode="auto">
              <a:xfrm>
                <a:off x="1564" y="3021"/>
                <a:ext cx="391" cy="374"/>
                <a:chOff x="1564" y="3021"/>
                <a:chExt cx="391" cy="374"/>
              </a:xfrm>
            </p:grpSpPr>
            <p:sp>
              <p:nvSpPr>
                <p:cNvPr id="131263" name="Rectangle 300"/>
                <p:cNvSpPr>
                  <a:spLocks noChangeArrowheads="1"/>
                </p:cNvSpPr>
                <p:nvPr/>
              </p:nvSpPr>
              <p:spPr bwMode="auto">
                <a:xfrm>
                  <a:off x="1607" y="302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64" name="Rectangle 301"/>
                <p:cNvSpPr>
                  <a:spLocks noChangeArrowheads="1"/>
                </p:cNvSpPr>
                <p:nvPr/>
              </p:nvSpPr>
              <p:spPr bwMode="auto">
                <a:xfrm>
                  <a:off x="1564" y="302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79" name="Group 302"/>
              <p:cNvGrpSpPr>
                <a:grpSpLocks/>
              </p:cNvGrpSpPr>
              <p:nvPr/>
            </p:nvGrpSpPr>
            <p:grpSpPr bwMode="auto">
              <a:xfrm>
                <a:off x="1955" y="3021"/>
                <a:ext cx="391" cy="374"/>
                <a:chOff x="1955" y="3021"/>
                <a:chExt cx="391" cy="374"/>
              </a:xfrm>
            </p:grpSpPr>
            <p:sp>
              <p:nvSpPr>
                <p:cNvPr id="131261" name="Rectangle 303"/>
                <p:cNvSpPr>
                  <a:spLocks noChangeArrowheads="1"/>
                </p:cNvSpPr>
                <p:nvPr/>
              </p:nvSpPr>
              <p:spPr bwMode="auto">
                <a:xfrm>
                  <a:off x="1998" y="302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62" name="Rectangle 304"/>
                <p:cNvSpPr>
                  <a:spLocks noChangeArrowheads="1"/>
                </p:cNvSpPr>
                <p:nvPr/>
              </p:nvSpPr>
              <p:spPr bwMode="auto">
                <a:xfrm>
                  <a:off x="1955" y="302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80" name="Group 305"/>
              <p:cNvGrpSpPr>
                <a:grpSpLocks/>
              </p:cNvGrpSpPr>
              <p:nvPr/>
            </p:nvGrpSpPr>
            <p:grpSpPr bwMode="auto">
              <a:xfrm>
                <a:off x="2346" y="3021"/>
                <a:ext cx="391" cy="374"/>
                <a:chOff x="2346" y="3021"/>
                <a:chExt cx="391" cy="374"/>
              </a:xfrm>
            </p:grpSpPr>
            <p:sp>
              <p:nvSpPr>
                <p:cNvPr id="131259" name="Rectangle 306"/>
                <p:cNvSpPr>
                  <a:spLocks noChangeArrowheads="1"/>
                </p:cNvSpPr>
                <p:nvPr/>
              </p:nvSpPr>
              <p:spPr bwMode="auto">
                <a:xfrm>
                  <a:off x="2389" y="302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60" name="Rectangle 307"/>
                <p:cNvSpPr>
                  <a:spLocks noChangeArrowheads="1"/>
                </p:cNvSpPr>
                <p:nvPr/>
              </p:nvSpPr>
              <p:spPr bwMode="auto">
                <a:xfrm>
                  <a:off x="2346" y="302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81" name="Group 308"/>
              <p:cNvGrpSpPr>
                <a:grpSpLocks/>
              </p:cNvGrpSpPr>
              <p:nvPr/>
            </p:nvGrpSpPr>
            <p:grpSpPr bwMode="auto">
              <a:xfrm>
                <a:off x="2737" y="3021"/>
                <a:ext cx="391" cy="374"/>
                <a:chOff x="2737" y="3021"/>
                <a:chExt cx="391" cy="374"/>
              </a:xfrm>
            </p:grpSpPr>
            <p:sp>
              <p:nvSpPr>
                <p:cNvPr id="131257" name="Rectangle 309"/>
                <p:cNvSpPr>
                  <a:spLocks noChangeArrowheads="1"/>
                </p:cNvSpPr>
                <p:nvPr/>
              </p:nvSpPr>
              <p:spPr bwMode="auto">
                <a:xfrm>
                  <a:off x="2780" y="302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58" name="Rectangle 310"/>
                <p:cNvSpPr>
                  <a:spLocks noChangeArrowheads="1"/>
                </p:cNvSpPr>
                <p:nvPr/>
              </p:nvSpPr>
              <p:spPr bwMode="auto">
                <a:xfrm>
                  <a:off x="2737" y="302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82" name="Group 311"/>
              <p:cNvGrpSpPr>
                <a:grpSpLocks/>
              </p:cNvGrpSpPr>
              <p:nvPr/>
            </p:nvGrpSpPr>
            <p:grpSpPr bwMode="auto">
              <a:xfrm>
                <a:off x="3128" y="3021"/>
                <a:ext cx="391" cy="374"/>
                <a:chOff x="3128" y="3021"/>
                <a:chExt cx="391" cy="374"/>
              </a:xfrm>
            </p:grpSpPr>
            <p:sp>
              <p:nvSpPr>
                <p:cNvPr id="131255" name="Rectangle 312"/>
                <p:cNvSpPr>
                  <a:spLocks noChangeArrowheads="1"/>
                </p:cNvSpPr>
                <p:nvPr/>
              </p:nvSpPr>
              <p:spPr bwMode="auto">
                <a:xfrm>
                  <a:off x="3171" y="3021"/>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56" name="Rectangle 313"/>
                <p:cNvSpPr>
                  <a:spLocks noChangeArrowheads="1"/>
                </p:cNvSpPr>
                <p:nvPr/>
              </p:nvSpPr>
              <p:spPr bwMode="auto">
                <a:xfrm>
                  <a:off x="3128" y="3021"/>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83" name="Group 314"/>
              <p:cNvGrpSpPr>
                <a:grpSpLocks/>
              </p:cNvGrpSpPr>
              <p:nvPr/>
            </p:nvGrpSpPr>
            <p:grpSpPr bwMode="auto">
              <a:xfrm>
                <a:off x="3519" y="3021"/>
                <a:ext cx="406" cy="374"/>
                <a:chOff x="3519" y="3021"/>
                <a:chExt cx="406" cy="374"/>
              </a:xfrm>
            </p:grpSpPr>
            <p:sp>
              <p:nvSpPr>
                <p:cNvPr id="131253" name="Rectangle 315"/>
                <p:cNvSpPr>
                  <a:spLocks noChangeArrowheads="1"/>
                </p:cNvSpPr>
                <p:nvPr/>
              </p:nvSpPr>
              <p:spPr bwMode="auto">
                <a:xfrm>
                  <a:off x="3562" y="3021"/>
                  <a:ext cx="3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1</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54" name="Rectangle 316"/>
                <p:cNvSpPr>
                  <a:spLocks noChangeArrowheads="1"/>
                </p:cNvSpPr>
                <p:nvPr/>
              </p:nvSpPr>
              <p:spPr bwMode="auto">
                <a:xfrm>
                  <a:off x="3519" y="3021"/>
                  <a:ext cx="406"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84" name="Group 317"/>
              <p:cNvGrpSpPr>
                <a:grpSpLocks/>
              </p:cNvGrpSpPr>
              <p:nvPr/>
            </p:nvGrpSpPr>
            <p:grpSpPr bwMode="auto">
              <a:xfrm>
                <a:off x="3925" y="3021"/>
                <a:ext cx="410" cy="374"/>
                <a:chOff x="3925" y="3021"/>
                <a:chExt cx="410" cy="374"/>
              </a:xfrm>
            </p:grpSpPr>
            <p:sp>
              <p:nvSpPr>
                <p:cNvPr id="131251" name="Rectangle 318"/>
                <p:cNvSpPr>
                  <a:spLocks noChangeArrowheads="1"/>
                </p:cNvSpPr>
                <p:nvPr/>
              </p:nvSpPr>
              <p:spPr bwMode="auto">
                <a:xfrm>
                  <a:off x="3968" y="3021"/>
                  <a:ext cx="32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eaLnBrk="1" hangingPunct="1">
                    <a:spcBef>
                      <a:spcPct val="0"/>
                    </a:spcBef>
                    <a:buFontTx/>
                    <a:buNone/>
                  </a:pPr>
                  <a:r>
                    <a:rPr lang="en-GB" altLang="en-US" sz="900" b="0">
                      <a:latin typeface="Palatino" pitchFamily="18" charset="0"/>
                      <a:cs typeface="Times New Roman" panose="02020603050405020304" pitchFamily="18" charset="0"/>
                    </a:rPr>
                    <a:t>8</a:t>
                  </a:r>
                  <a:endParaRPr lang="en-GB" altLang="en-US" sz="1200" b="0">
                    <a:latin typeface="Helvetica" panose="020B0604020202020204" pitchFamily="34" charset="0"/>
                    <a:cs typeface="Times New Roman" panose="02020603050405020304" pitchFamily="18" charset="0"/>
                  </a:endParaRPr>
                </a:p>
                <a:p>
                  <a:pPr>
                    <a:spcBef>
                      <a:spcPct val="0"/>
                    </a:spcBef>
                    <a:buFontTx/>
                    <a:buNone/>
                  </a:pPr>
                  <a:endParaRPr lang="en-GB" altLang="en-US" sz="2400" b="0"/>
                </a:p>
              </p:txBody>
            </p:sp>
            <p:sp>
              <p:nvSpPr>
                <p:cNvPr id="131252" name="Rectangle 319"/>
                <p:cNvSpPr>
                  <a:spLocks noChangeArrowheads="1"/>
                </p:cNvSpPr>
                <p:nvPr/>
              </p:nvSpPr>
              <p:spPr bwMode="auto">
                <a:xfrm>
                  <a:off x="3925" y="3021"/>
                  <a:ext cx="410"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85" name="Group 320"/>
              <p:cNvGrpSpPr>
                <a:grpSpLocks/>
              </p:cNvGrpSpPr>
              <p:nvPr/>
            </p:nvGrpSpPr>
            <p:grpSpPr bwMode="auto">
              <a:xfrm>
                <a:off x="0" y="3395"/>
                <a:ext cx="391" cy="374"/>
                <a:chOff x="0" y="3395"/>
                <a:chExt cx="391" cy="374"/>
              </a:xfrm>
            </p:grpSpPr>
            <p:sp>
              <p:nvSpPr>
                <p:cNvPr id="131249" name="Rectangle 321"/>
                <p:cNvSpPr>
                  <a:spLocks noChangeArrowheads="1"/>
                </p:cNvSpPr>
                <p:nvPr/>
              </p:nvSpPr>
              <p:spPr bwMode="auto">
                <a:xfrm>
                  <a:off x="43" y="339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50" name="Rectangle 322"/>
                <p:cNvSpPr>
                  <a:spLocks noChangeArrowheads="1"/>
                </p:cNvSpPr>
                <p:nvPr/>
              </p:nvSpPr>
              <p:spPr bwMode="auto">
                <a:xfrm>
                  <a:off x="0" y="339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86" name="Group 323"/>
              <p:cNvGrpSpPr>
                <a:grpSpLocks/>
              </p:cNvGrpSpPr>
              <p:nvPr/>
            </p:nvGrpSpPr>
            <p:grpSpPr bwMode="auto">
              <a:xfrm>
                <a:off x="391" y="3395"/>
                <a:ext cx="391" cy="374"/>
                <a:chOff x="391" y="3395"/>
                <a:chExt cx="391" cy="374"/>
              </a:xfrm>
            </p:grpSpPr>
            <p:sp>
              <p:nvSpPr>
                <p:cNvPr id="131247" name="Rectangle 324"/>
                <p:cNvSpPr>
                  <a:spLocks noChangeArrowheads="1"/>
                </p:cNvSpPr>
                <p:nvPr/>
              </p:nvSpPr>
              <p:spPr bwMode="auto">
                <a:xfrm>
                  <a:off x="434" y="339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48" name="Rectangle 325"/>
                <p:cNvSpPr>
                  <a:spLocks noChangeArrowheads="1"/>
                </p:cNvSpPr>
                <p:nvPr/>
              </p:nvSpPr>
              <p:spPr bwMode="auto">
                <a:xfrm>
                  <a:off x="391" y="339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87" name="Group 326"/>
              <p:cNvGrpSpPr>
                <a:grpSpLocks/>
              </p:cNvGrpSpPr>
              <p:nvPr/>
            </p:nvGrpSpPr>
            <p:grpSpPr bwMode="auto">
              <a:xfrm>
                <a:off x="782" y="3395"/>
                <a:ext cx="391" cy="374"/>
                <a:chOff x="782" y="3395"/>
                <a:chExt cx="391" cy="374"/>
              </a:xfrm>
            </p:grpSpPr>
            <p:sp>
              <p:nvSpPr>
                <p:cNvPr id="131245" name="Rectangle 327"/>
                <p:cNvSpPr>
                  <a:spLocks noChangeArrowheads="1"/>
                </p:cNvSpPr>
                <p:nvPr/>
              </p:nvSpPr>
              <p:spPr bwMode="auto">
                <a:xfrm>
                  <a:off x="825" y="339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46" name="Rectangle 328"/>
                <p:cNvSpPr>
                  <a:spLocks noChangeArrowheads="1"/>
                </p:cNvSpPr>
                <p:nvPr/>
              </p:nvSpPr>
              <p:spPr bwMode="auto">
                <a:xfrm>
                  <a:off x="782" y="339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88" name="Group 329"/>
              <p:cNvGrpSpPr>
                <a:grpSpLocks/>
              </p:cNvGrpSpPr>
              <p:nvPr/>
            </p:nvGrpSpPr>
            <p:grpSpPr bwMode="auto">
              <a:xfrm>
                <a:off x="1173" y="3395"/>
                <a:ext cx="391" cy="374"/>
                <a:chOff x="1173" y="3395"/>
                <a:chExt cx="391" cy="374"/>
              </a:xfrm>
            </p:grpSpPr>
            <p:sp>
              <p:nvSpPr>
                <p:cNvPr id="131243" name="Rectangle 330"/>
                <p:cNvSpPr>
                  <a:spLocks noChangeArrowheads="1"/>
                </p:cNvSpPr>
                <p:nvPr/>
              </p:nvSpPr>
              <p:spPr bwMode="auto">
                <a:xfrm>
                  <a:off x="1216" y="339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44" name="Rectangle 331"/>
                <p:cNvSpPr>
                  <a:spLocks noChangeArrowheads="1"/>
                </p:cNvSpPr>
                <p:nvPr/>
              </p:nvSpPr>
              <p:spPr bwMode="auto">
                <a:xfrm>
                  <a:off x="1173" y="339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89" name="Group 332"/>
              <p:cNvGrpSpPr>
                <a:grpSpLocks/>
              </p:cNvGrpSpPr>
              <p:nvPr/>
            </p:nvGrpSpPr>
            <p:grpSpPr bwMode="auto">
              <a:xfrm>
                <a:off x="1564" y="3395"/>
                <a:ext cx="391" cy="374"/>
                <a:chOff x="1564" y="3395"/>
                <a:chExt cx="391" cy="374"/>
              </a:xfrm>
            </p:grpSpPr>
            <p:sp>
              <p:nvSpPr>
                <p:cNvPr id="131241" name="Rectangle 333"/>
                <p:cNvSpPr>
                  <a:spLocks noChangeArrowheads="1"/>
                </p:cNvSpPr>
                <p:nvPr/>
              </p:nvSpPr>
              <p:spPr bwMode="auto">
                <a:xfrm>
                  <a:off x="1607" y="339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42" name="Rectangle 334"/>
                <p:cNvSpPr>
                  <a:spLocks noChangeArrowheads="1"/>
                </p:cNvSpPr>
                <p:nvPr/>
              </p:nvSpPr>
              <p:spPr bwMode="auto">
                <a:xfrm>
                  <a:off x="1564" y="339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90" name="Group 335"/>
              <p:cNvGrpSpPr>
                <a:grpSpLocks/>
              </p:cNvGrpSpPr>
              <p:nvPr/>
            </p:nvGrpSpPr>
            <p:grpSpPr bwMode="auto">
              <a:xfrm>
                <a:off x="1955" y="3395"/>
                <a:ext cx="391" cy="374"/>
                <a:chOff x="1955" y="3395"/>
                <a:chExt cx="391" cy="374"/>
              </a:xfrm>
            </p:grpSpPr>
            <p:sp>
              <p:nvSpPr>
                <p:cNvPr id="131239" name="Rectangle 336"/>
                <p:cNvSpPr>
                  <a:spLocks noChangeArrowheads="1"/>
                </p:cNvSpPr>
                <p:nvPr/>
              </p:nvSpPr>
              <p:spPr bwMode="auto">
                <a:xfrm>
                  <a:off x="1998" y="339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40" name="Rectangle 337"/>
                <p:cNvSpPr>
                  <a:spLocks noChangeArrowheads="1"/>
                </p:cNvSpPr>
                <p:nvPr/>
              </p:nvSpPr>
              <p:spPr bwMode="auto">
                <a:xfrm>
                  <a:off x="1955" y="339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91" name="Group 338"/>
              <p:cNvGrpSpPr>
                <a:grpSpLocks/>
              </p:cNvGrpSpPr>
              <p:nvPr/>
            </p:nvGrpSpPr>
            <p:grpSpPr bwMode="auto">
              <a:xfrm>
                <a:off x="2346" y="3395"/>
                <a:ext cx="391" cy="374"/>
                <a:chOff x="2346" y="3395"/>
                <a:chExt cx="391" cy="374"/>
              </a:xfrm>
            </p:grpSpPr>
            <p:sp>
              <p:nvSpPr>
                <p:cNvPr id="131237" name="Rectangle 339"/>
                <p:cNvSpPr>
                  <a:spLocks noChangeArrowheads="1"/>
                </p:cNvSpPr>
                <p:nvPr/>
              </p:nvSpPr>
              <p:spPr bwMode="auto">
                <a:xfrm>
                  <a:off x="2389" y="339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38" name="Rectangle 340"/>
                <p:cNvSpPr>
                  <a:spLocks noChangeArrowheads="1"/>
                </p:cNvSpPr>
                <p:nvPr/>
              </p:nvSpPr>
              <p:spPr bwMode="auto">
                <a:xfrm>
                  <a:off x="2346" y="339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92" name="Group 341"/>
              <p:cNvGrpSpPr>
                <a:grpSpLocks/>
              </p:cNvGrpSpPr>
              <p:nvPr/>
            </p:nvGrpSpPr>
            <p:grpSpPr bwMode="auto">
              <a:xfrm>
                <a:off x="2737" y="3395"/>
                <a:ext cx="391" cy="374"/>
                <a:chOff x="2737" y="3395"/>
                <a:chExt cx="391" cy="374"/>
              </a:xfrm>
            </p:grpSpPr>
            <p:sp>
              <p:nvSpPr>
                <p:cNvPr id="131235" name="Rectangle 342"/>
                <p:cNvSpPr>
                  <a:spLocks noChangeArrowheads="1"/>
                </p:cNvSpPr>
                <p:nvPr/>
              </p:nvSpPr>
              <p:spPr bwMode="auto">
                <a:xfrm>
                  <a:off x="2780" y="339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36" name="Rectangle 343"/>
                <p:cNvSpPr>
                  <a:spLocks noChangeArrowheads="1"/>
                </p:cNvSpPr>
                <p:nvPr/>
              </p:nvSpPr>
              <p:spPr bwMode="auto">
                <a:xfrm>
                  <a:off x="2737" y="339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93" name="Group 344"/>
              <p:cNvGrpSpPr>
                <a:grpSpLocks/>
              </p:cNvGrpSpPr>
              <p:nvPr/>
            </p:nvGrpSpPr>
            <p:grpSpPr bwMode="auto">
              <a:xfrm>
                <a:off x="3128" y="3395"/>
                <a:ext cx="391" cy="374"/>
                <a:chOff x="3128" y="3395"/>
                <a:chExt cx="391" cy="374"/>
              </a:xfrm>
            </p:grpSpPr>
            <p:sp>
              <p:nvSpPr>
                <p:cNvPr id="131233" name="Rectangle 345"/>
                <p:cNvSpPr>
                  <a:spLocks noChangeArrowheads="1"/>
                </p:cNvSpPr>
                <p:nvPr/>
              </p:nvSpPr>
              <p:spPr bwMode="auto">
                <a:xfrm>
                  <a:off x="3171" y="3395"/>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34" name="Rectangle 346"/>
                <p:cNvSpPr>
                  <a:spLocks noChangeArrowheads="1"/>
                </p:cNvSpPr>
                <p:nvPr/>
              </p:nvSpPr>
              <p:spPr bwMode="auto">
                <a:xfrm>
                  <a:off x="3128" y="3395"/>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94" name="Group 347"/>
              <p:cNvGrpSpPr>
                <a:grpSpLocks/>
              </p:cNvGrpSpPr>
              <p:nvPr/>
            </p:nvGrpSpPr>
            <p:grpSpPr bwMode="auto">
              <a:xfrm>
                <a:off x="3519" y="3395"/>
                <a:ext cx="406" cy="374"/>
                <a:chOff x="3519" y="3395"/>
                <a:chExt cx="406" cy="374"/>
              </a:xfrm>
            </p:grpSpPr>
            <p:sp>
              <p:nvSpPr>
                <p:cNvPr id="131231" name="Rectangle 348"/>
                <p:cNvSpPr>
                  <a:spLocks noChangeArrowheads="1"/>
                </p:cNvSpPr>
                <p:nvPr/>
              </p:nvSpPr>
              <p:spPr bwMode="auto">
                <a:xfrm>
                  <a:off x="3562" y="3395"/>
                  <a:ext cx="3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32" name="Rectangle 349"/>
                <p:cNvSpPr>
                  <a:spLocks noChangeArrowheads="1"/>
                </p:cNvSpPr>
                <p:nvPr/>
              </p:nvSpPr>
              <p:spPr bwMode="auto">
                <a:xfrm>
                  <a:off x="3519" y="3395"/>
                  <a:ext cx="406"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95" name="Group 350"/>
              <p:cNvGrpSpPr>
                <a:grpSpLocks/>
              </p:cNvGrpSpPr>
              <p:nvPr/>
            </p:nvGrpSpPr>
            <p:grpSpPr bwMode="auto">
              <a:xfrm>
                <a:off x="3925" y="3395"/>
                <a:ext cx="410" cy="374"/>
                <a:chOff x="3925" y="3395"/>
                <a:chExt cx="410" cy="374"/>
              </a:xfrm>
            </p:grpSpPr>
            <p:sp>
              <p:nvSpPr>
                <p:cNvPr id="131229" name="Rectangle 351"/>
                <p:cNvSpPr>
                  <a:spLocks noChangeArrowheads="1"/>
                </p:cNvSpPr>
                <p:nvPr/>
              </p:nvSpPr>
              <p:spPr bwMode="auto">
                <a:xfrm>
                  <a:off x="3968" y="3395"/>
                  <a:ext cx="32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eaLnBrk="1" hangingPunct="1">
                    <a:spcBef>
                      <a:spcPct val="0"/>
                    </a:spcBef>
                    <a:buFontTx/>
                    <a:buNone/>
                  </a:pPr>
                  <a:r>
                    <a:rPr lang="en-GB" altLang="en-US" sz="900" b="0">
                      <a:latin typeface="Palatino" pitchFamily="18" charset="0"/>
                      <a:cs typeface="Times New Roman" panose="02020603050405020304" pitchFamily="18" charset="0"/>
                    </a:rPr>
                    <a:t>9</a:t>
                  </a:r>
                  <a:endParaRPr lang="en-GB" altLang="en-US" sz="1200" b="0">
                    <a:latin typeface="Helvetica" panose="020B0604020202020204" pitchFamily="34" charset="0"/>
                    <a:cs typeface="Times New Roman" panose="02020603050405020304" pitchFamily="18" charset="0"/>
                  </a:endParaRPr>
                </a:p>
                <a:p>
                  <a:pPr>
                    <a:spcBef>
                      <a:spcPct val="0"/>
                    </a:spcBef>
                    <a:buFontTx/>
                    <a:buNone/>
                  </a:pPr>
                  <a:endParaRPr lang="en-GB" altLang="en-US" sz="2400" b="0"/>
                </a:p>
              </p:txBody>
            </p:sp>
            <p:sp>
              <p:nvSpPr>
                <p:cNvPr id="131230" name="Rectangle 352"/>
                <p:cNvSpPr>
                  <a:spLocks noChangeArrowheads="1"/>
                </p:cNvSpPr>
                <p:nvPr/>
              </p:nvSpPr>
              <p:spPr bwMode="auto">
                <a:xfrm>
                  <a:off x="3925" y="3395"/>
                  <a:ext cx="410"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96" name="Group 353"/>
              <p:cNvGrpSpPr>
                <a:grpSpLocks/>
              </p:cNvGrpSpPr>
              <p:nvPr/>
            </p:nvGrpSpPr>
            <p:grpSpPr bwMode="auto">
              <a:xfrm>
                <a:off x="0" y="3769"/>
                <a:ext cx="391" cy="374"/>
                <a:chOff x="0" y="3769"/>
                <a:chExt cx="391" cy="374"/>
              </a:xfrm>
            </p:grpSpPr>
            <p:sp>
              <p:nvSpPr>
                <p:cNvPr id="131227" name="Rectangle 354"/>
                <p:cNvSpPr>
                  <a:spLocks noChangeArrowheads="1"/>
                </p:cNvSpPr>
                <p:nvPr/>
              </p:nvSpPr>
              <p:spPr bwMode="auto">
                <a:xfrm>
                  <a:off x="43" y="376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28" name="Rectangle 355"/>
                <p:cNvSpPr>
                  <a:spLocks noChangeArrowheads="1"/>
                </p:cNvSpPr>
                <p:nvPr/>
              </p:nvSpPr>
              <p:spPr bwMode="auto">
                <a:xfrm>
                  <a:off x="0" y="376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97" name="Group 356"/>
              <p:cNvGrpSpPr>
                <a:grpSpLocks/>
              </p:cNvGrpSpPr>
              <p:nvPr/>
            </p:nvGrpSpPr>
            <p:grpSpPr bwMode="auto">
              <a:xfrm>
                <a:off x="391" y="3769"/>
                <a:ext cx="391" cy="374"/>
                <a:chOff x="391" y="3769"/>
                <a:chExt cx="391" cy="374"/>
              </a:xfrm>
            </p:grpSpPr>
            <p:sp>
              <p:nvSpPr>
                <p:cNvPr id="131225" name="Rectangle 357"/>
                <p:cNvSpPr>
                  <a:spLocks noChangeArrowheads="1"/>
                </p:cNvSpPr>
                <p:nvPr/>
              </p:nvSpPr>
              <p:spPr bwMode="auto">
                <a:xfrm>
                  <a:off x="434" y="376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26" name="Rectangle 358"/>
                <p:cNvSpPr>
                  <a:spLocks noChangeArrowheads="1"/>
                </p:cNvSpPr>
                <p:nvPr/>
              </p:nvSpPr>
              <p:spPr bwMode="auto">
                <a:xfrm>
                  <a:off x="391" y="376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98" name="Group 359"/>
              <p:cNvGrpSpPr>
                <a:grpSpLocks/>
              </p:cNvGrpSpPr>
              <p:nvPr/>
            </p:nvGrpSpPr>
            <p:grpSpPr bwMode="auto">
              <a:xfrm>
                <a:off x="782" y="3769"/>
                <a:ext cx="391" cy="374"/>
                <a:chOff x="782" y="3769"/>
                <a:chExt cx="391" cy="374"/>
              </a:xfrm>
            </p:grpSpPr>
            <p:sp>
              <p:nvSpPr>
                <p:cNvPr id="131223" name="Rectangle 360"/>
                <p:cNvSpPr>
                  <a:spLocks noChangeArrowheads="1"/>
                </p:cNvSpPr>
                <p:nvPr/>
              </p:nvSpPr>
              <p:spPr bwMode="auto">
                <a:xfrm>
                  <a:off x="825" y="376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2</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24" name="Rectangle 361"/>
                <p:cNvSpPr>
                  <a:spLocks noChangeArrowheads="1"/>
                </p:cNvSpPr>
                <p:nvPr/>
              </p:nvSpPr>
              <p:spPr bwMode="auto">
                <a:xfrm>
                  <a:off x="782" y="376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199" name="Group 362"/>
              <p:cNvGrpSpPr>
                <a:grpSpLocks/>
              </p:cNvGrpSpPr>
              <p:nvPr/>
            </p:nvGrpSpPr>
            <p:grpSpPr bwMode="auto">
              <a:xfrm>
                <a:off x="1173" y="3769"/>
                <a:ext cx="391" cy="374"/>
                <a:chOff x="1173" y="3769"/>
                <a:chExt cx="391" cy="374"/>
              </a:xfrm>
            </p:grpSpPr>
            <p:sp>
              <p:nvSpPr>
                <p:cNvPr id="131221" name="Rectangle 363"/>
                <p:cNvSpPr>
                  <a:spLocks noChangeArrowheads="1"/>
                </p:cNvSpPr>
                <p:nvPr/>
              </p:nvSpPr>
              <p:spPr bwMode="auto">
                <a:xfrm>
                  <a:off x="1216" y="376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22" name="Rectangle 364"/>
                <p:cNvSpPr>
                  <a:spLocks noChangeArrowheads="1"/>
                </p:cNvSpPr>
                <p:nvPr/>
              </p:nvSpPr>
              <p:spPr bwMode="auto">
                <a:xfrm>
                  <a:off x="1173" y="376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200" name="Group 365"/>
              <p:cNvGrpSpPr>
                <a:grpSpLocks/>
              </p:cNvGrpSpPr>
              <p:nvPr/>
            </p:nvGrpSpPr>
            <p:grpSpPr bwMode="auto">
              <a:xfrm>
                <a:off x="1564" y="3769"/>
                <a:ext cx="391" cy="374"/>
                <a:chOff x="1564" y="3769"/>
                <a:chExt cx="391" cy="374"/>
              </a:xfrm>
            </p:grpSpPr>
            <p:sp>
              <p:nvSpPr>
                <p:cNvPr id="131219" name="Rectangle 366"/>
                <p:cNvSpPr>
                  <a:spLocks noChangeArrowheads="1"/>
                </p:cNvSpPr>
                <p:nvPr/>
              </p:nvSpPr>
              <p:spPr bwMode="auto">
                <a:xfrm>
                  <a:off x="1607" y="376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20" name="Rectangle 367"/>
                <p:cNvSpPr>
                  <a:spLocks noChangeArrowheads="1"/>
                </p:cNvSpPr>
                <p:nvPr/>
              </p:nvSpPr>
              <p:spPr bwMode="auto">
                <a:xfrm>
                  <a:off x="1564" y="376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201" name="Group 368"/>
              <p:cNvGrpSpPr>
                <a:grpSpLocks/>
              </p:cNvGrpSpPr>
              <p:nvPr/>
            </p:nvGrpSpPr>
            <p:grpSpPr bwMode="auto">
              <a:xfrm>
                <a:off x="1955" y="3769"/>
                <a:ext cx="391" cy="374"/>
                <a:chOff x="1955" y="3769"/>
                <a:chExt cx="391" cy="374"/>
              </a:xfrm>
            </p:grpSpPr>
            <p:sp>
              <p:nvSpPr>
                <p:cNvPr id="131217" name="Rectangle 369"/>
                <p:cNvSpPr>
                  <a:spLocks noChangeArrowheads="1"/>
                </p:cNvSpPr>
                <p:nvPr/>
              </p:nvSpPr>
              <p:spPr bwMode="auto">
                <a:xfrm>
                  <a:off x="1998" y="376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18" name="Rectangle 370"/>
                <p:cNvSpPr>
                  <a:spLocks noChangeArrowheads="1"/>
                </p:cNvSpPr>
                <p:nvPr/>
              </p:nvSpPr>
              <p:spPr bwMode="auto">
                <a:xfrm>
                  <a:off x="1955" y="376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202" name="Group 371"/>
              <p:cNvGrpSpPr>
                <a:grpSpLocks/>
              </p:cNvGrpSpPr>
              <p:nvPr/>
            </p:nvGrpSpPr>
            <p:grpSpPr bwMode="auto">
              <a:xfrm>
                <a:off x="2346" y="3769"/>
                <a:ext cx="391" cy="374"/>
                <a:chOff x="2346" y="3769"/>
                <a:chExt cx="391" cy="374"/>
              </a:xfrm>
            </p:grpSpPr>
            <p:sp>
              <p:nvSpPr>
                <p:cNvPr id="131215" name="Rectangle 372"/>
                <p:cNvSpPr>
                  <a:spLocks noChangeArrowheads="1"/>
                </p:cNvSpPr>
                <p:nvPr/>
              </p:nvSpPr>
              <p:spPr bwMode="auto">
                <a:xfrm>
                  <a:off x="2389" y="376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3</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16" name="Rectangle 373"/>
                <p:cNvSpPr>
                  <a:spLocks noChangeArrowheads="1"/>
                </p:cNvSpPr>
                <p:nvPr/>
              </p:nvSpPr>
              <p:spPr bwMode="auto">
                <a:xfrm>
                  <a:off x="2346" y="376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203" name="Group 374"/>
              <p:cNvGrpSpPr>
                <a:grpSpLocks/>
              </p:cNvGrpSpPr>
              <p:nvPr/>
            </p:nvGrpSpPr>
            <p:grpSpPr bwMode="auto">
              <a:xfrm>
                <a:off x="2737" y="3769"/>
                <a:ext cx="391" cy="374"/>
                <a:chOff x="2737" y="3769"/>
                <a:chExt cx="391" cy="374"/>
              </a:xfrm>
            </p:grpSpPr>
            <p:sp>
              <p:nvSpPr>
                <p:cNvPr id="131213" name="Rectangle 375"/>
                <p:cNvSpPr>
                  <a:spLocks noChangeArrowheads="1"/>
                </p:cNvSpPr>
                <p:nvPr/>
              </p:nvSpPr>
              <p:spPr bwMode="auto">
                <a:xfrm>
                  <a:off x="2780" y="376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14" name="Rectangle 376"/>
                <p:cNvSpPr>
                  <a:spLocks noChangeArrowheads="1"/>
                </p:cNvSpPr>
                <p:nvPr/>
              </p:nvSpPr>
              <p:spPr bwMode="auto">
                <a:xfrm>
                  <a:off x="2737" y="376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204" name="Group 377"/>
              <p:cNvGrpSpPr>
                <a:grpSpLocks/>
              </p:cNvGrpSpPr>
              <p:nvPr/>
            </p:nvGrpSpPr>
            <p:grpSpPr bwMode="auto">
              <a:xfrm>
                <a:off x="3128" y="3769"/>
                <a:ext cx="391" cy="374"/>
                <a:chOff x="3128" y="3769"/>
                <a:chExt cx="391" cy="374"/>
              </a:xfrm>
            </p:grpSpPr>
            <p:sp>
              <p:nvSpPr>
                <p:cNvPr id="131211" name="Rectangle 378"/>
                <p:cNvSpPr>
                  <a:spLocks noChangeArrowheads="1"/>
                </p:cNvSpPr>
                <p:nvPr/>
              </p:nvSpPr>
              <p:spPr bwMode="auto">
                <a:xfrm>
                  <a:off x="3171" y="3769"/>
                  <a:ext cx="30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12" name="Rectangle 379"/>
                <p:cNvSpPr>
                  <a:spLocks noChangeArrowheads="1"/>
                </p:cNvSpPr>
                <p:nvPr/>
              </p:nvSpPr>
              <p:spPr bwMode="auto">
                <a:xfrm>
                  <a:off x="3128" y="3769"/>
                  <a:ext cx="391"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205" name="Group 380"/>
              <p:cNvGrpSpPr>
                <a:grpSpLocks/>
              </p:cNvGrpSpPr>
              <p:nvPr/>
            </p:nvGrpSpPr>
            <p:grpSpPr bwMode="auto">
              <a:xfrm>
                <a:off x="3519" y="3769"/>
                <a:ext cx="406" cy="374"/>
                <a:chOff x="3519" y="3769"/>
                <a:chExt cx="406" cy="374"/>
              </a:xfrm>
            </p:grpSpPr>
            <p:sp>
              <p:nvSpPr>
                <p:cNvPr id="131209" name="Rectangle 381"/>
                <p:cNvSpPr>
                  <a:spLocks noChangeArrowheads="1"/>
                </p:cNvSpPr>
                <p:nvPr/>
              </p:nvSpPr>
              <p:spPr bwMode="auto">
                <a:xfrm>
                  <a:off x="3562" y="3769"/>
                  <a:ext cx="32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algn="r" eaLnBrk="1" hangingPunct="1">
                    <a:spcBef>
                      <a:spcPct val="0"/>
                    </a:spcBef>
                    <a:buFontTx/>
                    <a:buNone/>
                  </a:pPr>
                  <a:r>
                    <a:rPr lang="en-GB" altLang="en-US" sz="900" b="0">
                      <a:latin typeface="Palatino" pitchFamily="18" charset="0"/>
                      <a:cs typeface="Times New Roman" panose="02020603050405020304" pitchFamily="18" charset="0"/>
                    </a:rPr>
                    <a:t>4</a:t>
                  </a:r>
                  <a:endParaRPr lang="en-GB" altLang="en-US" sz="1200" b="0">
                    <a:latin typeface="Helvetica" panose="020B0604020202020204" pitchFamily="34" charset="0"/>
                    <a:cs typeface="Times New Roman" panose="02020603050405020304" pitchFamily="18" charset="0"/>
                  </a:endParaRPr>
                </a:p>
                <a:p>
                  <a:pPr algn="r">
                    <a:spcBef>
                      <a:spcPct val="0"/>
                    </a:spcBef>
                    <a:buFontTx/>
                    <a:buNone/>
                  </a:pPr>
                  <a:endParaRPr lang="en-GB" altLang="en-US" sz="2400" b="0"/>
                </a:p>
              </p:txBody>
            </p:sp>
            <p:sp>
              <p:nvSpPr>
                <p:cNvPr id="131210" name="Rectangle 382"/>
                <p:cNvSpPr>
                  <a:spLocks noChangeArrowheads="1"/>
                </p:cNvSpPr>
                <p:nvPr/>
              </p:nvSpPr>
              <p:spPr bwMode="auto">
                <a:xfrm>
                  <a:off x="3519" y="3769"/>
                  <a:ext cx="406"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nvGrpSpPr>
              <p:cNvPr id="131206" name="Group 383"/>
              <p:cNvGrpSpPr>
                <a:grpSpLocks/>
              </p:cNvGrpSpPr>
              <p:nvPr/>
            </p:nvGrpSpPr>
            <p:grpSpPr bwMode="auto">
              <a:xfrm>
                <a:off x="3925" y="3769"/>
                <a:ext cx="410" cy="374"/>
                <a:chOff x="3925" y="3769"/>
                <a:chExt cx="410" cy="374"/>
              </a:xfrm>
            </p:grpSpPr>
            <p:sp>
              <p:nvSpPr>
                <p:cNvPr id="131207" name="Rectangle 384"/>
                <p:cNvSpPr>
                  <a:spLocks noChangeArrowheads="1"/>
                </p:cNvSpPr>
                <p:nvPr/>
              </p:nvSpPr>
              <p:spPr bwMode="auto">
                <a:xfrm>
                  <a:off x="3968" y="3769"/>
                  <a:ext cx="32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har char="•"/>
                    <a:tabLst>
                      <a:tab pos="177800" algn="l"/>
                      <a:tab pos="1155700" algn="l"/>
                      <a:tab pos="1828800" algn="l"/>
                      <a:tab pos="2743200" algn="l"/>
                      <a:tab pos="3657600" algn="l"/>
                      <a:tab pos="4572000" algn="l"/>
                      <a:tab pos="5486400" algn="l"/>
                    </a:tabLst>
                    <a:defRPr sz="3200">
                      <a:solidFill>
                        <a:schemeClr val="tx1"/>
                      </a:solidFill>
                      <a:latin typeface="Times New Roman" panose="02020603050405020304" pitchFamily="18" charset="0"/>
                    </a:defRPr>
                  </a:lvl1pPr>
                  <a:lvl2pPr marL="742950" indent="-285750">
                    <a:spcBef>
                      <a:spcPct val="20000"/>
                    </a:spcBef>
                    <a:buChar char="–"/>
                    <a:tabLst>
                      <a:tab pos="177800" algn="l"/>
                      <a:tab pos="1155700" algn="l"/>
                      <a:tab pos="1828800" algn="l"/>
                      <a:tab pos="2743200" algn="l"/>
                      <a:tab pos="3657600" algn="l"/>
                      <a:tab pos="4572000" algn="l"/>
                      <a:tab pos="5486400" algn="l"/>
                    </a:tabLst>
                    <a:defRPr sz="2800">
                      <a:solidFill>
                        <a:schemeClr val="tx1"/>
                      </a:solidFill>
                      <a:latin typeface="Times New Roman" panose="02020603050405020304" pitchFamily="18" charset="0"/>
                    </a:defRPr>
                  </a:lvl2pPr>
                  <a:lvl3pPr marL="1143000" indent="-228600">
                    <a:spcBef>
                      <a:spcPct val="20000"/>
                    </a:spcBef>
                    <a:buChar char="•"/>
                    <a:tabLst>
                      <a:tab pos="177800" algn="l"/>
                      <a:tab pos="1155700" algn="l"/>
                      <a:tab pos="1828800" algn="l"/>
                      <a:tab pos="2743200" algn="l"/>
                      <a:tab pos="3657600" algn="l"/>
                      <a:tab pos="4572000" algn="l"/>
                      <a:tab pos="5486400" algn="l"/>
                    </a:tabLst>
                    <a:defRPr sz="2400">
                      <a:solidFill>
                        <a:schemeClr val="tx1"/>
                      </a:solidFill>
                      <a:latin typeface="Times New Roman" panose="02020603050405020304" pitchFamily="18" charset="0"/>
                    </a:defRPr>
                  </a:lvl3pPr>
                  <a:lvl4pPr marL="16002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4pPr>
                  <a:lvl5pPr marL="2057400" indent="-228600">
                    <a:spcBef>
                      <a:spcPct val="20000"/>
                    </a:spcBef>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77800" algn="l"/>
                      <a:tab pos="1155700" algn="l"/>
                      <a:tab pos="1828800" algn="l"/>
                      <a:tab pos="2743200" algn="l"/>
                      <a:tab pos="3657600" algn="l"/>
                      <a:tab pos="4572000" algn="l"/>
                      <a:tab pos="5486400" algn="l"/>
                    </a:tabLst>
                    <a:defRPr sz="2000">
                      <a:solidFill>
                        <a:schemeClr val="tx1"/>
                      </a:solidFill>
                      <a:latin typeface="Times New Roman" panose="02020603050405020304" pitchFamily="18" charset="0"/>
                    </a:defRPr>
                  </a:lvl9pPr>
                </a:lstStyle>
                <a:p>
                  <a:pPr eaLnBrk="1" hangingPunct="1">
                    <a:spcBef>
                      <a:spcPct val="0"/>
                    </a:spcBef>
                    <a:buFontTx/>
                    <a:buNone/>
                  </a:pPr>
                  <a:r>
                    <a:rPr lang="en-GB" altLang="en-US" sz="900" b="0">
                      <a:latin typeface="Palatino" pitchFamily="18" charset="0"/>
                      <a:cs typeface="Times New Roman" panose="02020603050405020304" pitchFamily="18" charset="0"/>
                    </a:rPr>
                    <a:t>10</a:t>
                  </a:r>
                  <a:endParaRPr lang="en-GB" altLang="en-US" sz="1200" b="0">
                    <a:latin typeface="Helvetica" panose="020B0604020202020204" pitchFamily="34" charset="0"/>
                    <a:cs typeface="Times New Roman" panose="02020603050405020304" pitchFamily="18" charset="0"/>
                  </a:endParaRPr>
                </a:p>
                <a:p>
                  <a:pPr>
                    <a:spcBef>
                      <a:spcPct val="0"/>
                    </a:spcBef>
                    <a:buFontTx/>
                    <a:buNone/>
                  </a:pPr>
                  <a:endParaRPr lang="en-GB" altLang="en-US" sz="2400" b="0"/>
                </a:p>
              </p:txBody>
            </p:sp>
            <p:sp>
              <p:nvSpPr>
                <p:cNvPr id="131208" name="Rectangle 385"/>
                <p:cNvSpPr>
                  <a:spLocks noChangeArrowheads="1"/>
                </p:cNvSpPr>
                <p:nvPr/>
              </p:nvSpPr>
              <p:spPr bwMode="auto">
                <a:xfrm>
                  <a:off x="3925" y="3769"/>
                  <a:ext cx="410" cy="37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grpSp>
        <p:sp>
          <p:nvSpPr>
            <p:cNvPr id="131085" name="Rectangle 386"/>
            <p:cNvSpPr>
              <a:spLocks noChangeArrowheads="1"/>
            </p:cNvSpPr>
            <p:nvPr/>
          </p:nvSpPr>
          <p:spPr bwMode="auto">
            <a:xfrm>
              <a:off x="-2" y="-2"/>
              <a:ext cx="4339" cy="4147"/>
            </a:xfrm>
            <a:prstGeom prst="rect">
              <a:avLst/>
            </a:prstGeom>
            <a:noFill/>
            <a:ln w="6350">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grpSp>
      <p:sp>
        <p:nvSpPr>
          <p:cNvPr id="131082" name="Rectangle 387"/>
          <p:cNvSpPr>
            <a:spLocks noChangeArrowheads="1"/>
          </p:cNvSpPr>
          <p:nvPr/>
        </p:nvSpPr>
        <p:spPr bwMode="auto">
          <a:xfrm>
            <a:off x="5715000" y="5791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b="0">
                <a:latin typeface="Palatino" pitchFamily="18" charset="0"/>
                <a:cs typeface="Times New Roman" panose="02020603050405020304" pitchFamily="18" charset="0"/>
              </a:rPr>
              <a:t>Fig. 1: Input Pattern</a:t>
            </a:r>
            <a:r>
              <a:rPr lang="en-US" altLang="en-US" sz="900" b="0"/>
              <a:t> </a:t>
            </a:r>
            <a:endParaRPr lang="en-US" altLang="en-US" sz="2400" b="0"/>
          </a:p>
        </p:txBody>
      </p:sp>
      <p:sp>
        <p:nvSpPr>
          <p:cNvPr id="131083" name="Rectangle 388"/>
          <p:cNvSpPr>
            <a:spLocks noChangeArrowheads="1"/>
          </p:cNvSpPr>
          <p:nvPr/>
        </p:nvSpPr>
        <p:spPr bwMode="auto">
          <a:xfrm>
            <a:off x="914400" y="5791200"/>
            <a:ext cx="3810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b="0">
                <a:cs typeface="Times New Roman" panose="02020603050405020304" pitchFamily="18" charset="0"/>
              </a:rPr>
              <a:t>Table 1: Feature Map provided by an SOM</a:t>
            </a:r>
            <a:r>
              <a:rPr lang="en-US" altLang="en-US" sz="1600" b="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a:extLst>
              <a:ext uri="{FF2B5EF4-FFF2-40B4-BE49-F238E27FC236}">
                <a16:creationId xmlns:a16="http://schemas.microsoft.com/office/drawing/2014/main" id="{CFCA241A-DF46-40C5-ADEA-90CD49B328ED}"/>
              </a:ext>
            </a:extLst>
          </p:cNvPr>
          <p:cNvSpPr>
            <a:spLocks noGrp="1"/>
          </p:cNvSpPr>
          <p:nvPr>
            <p:ph type="ftr" sz="quarter" idx="11"/>
          </p:nvPr>
        </p:nvSpPr>
        <p:spPr/>
        <p:txBody>
          <a:bodyPr/>
          <a:lstStyle/>
          <a:p>
            <a:pPr>
              <a:defRPr/>
            </a:pPr>
            <a:r>
              <a:rPr lang="en-US" altLang="en-US"/>
              <a:t>Dr. M. S. Uddin, CSE Dept, JU</a:t>
            </a:r>
          </a:p>
        </p:txBody>
      </p:sp>
      <p:sp>
        <p:nvSpPr>
          <p:cNvPr id="8" name="Slide Number Placeholder 3">
            <a:extLst>
              <a:ext uri="{FF2B5EF4-FFF2-40B4-BE49-F238E27FC236}">
                <a16:creationId xmlns:a16="http://schemas.microsoft.com/office/drawing/2014/main" id="{0DEC4F9A-177F-4C37-A44B-CB7463E6410A}"/>
              </a:ext>
            </a:extLst>
          </p:cNvPr>
          <p:cNvSpPr>
            <a:spLocks noGrp="1"/>
          </p:cNvSpPr>
          <p:nvPr>
            <p:ph type="sldNum" sz="quarter" idx="12"/>
          </p:nvPr>
        </p:nvSpPr>
        <p:spPr/>
        <p:txBody>
          <a:bodyPr/>
          <a:lstStyle/>
          <a:p>
            <a:pPr>
              <a:defRPr/>
            </a:pPr>
            <a:fld id="{ACBCFE19-C1B6-4B28-9271-9F735F93C8E1}" type="slidenum">
              <a:rPr lang="en-US" altLang="en-US"/>
              <a:pPr>
                <a:defRPr/>
              </a:pPr>
              <a:t>7</a:t>
            </a:fld>
            <a:endParaRPr lang="en-US" altLang="en-US"/>
          </a:p>
        </p:txBody>
      </p:sp>
      <p:sp>
        <p:nvSpPr>
          <p:cNvPr id="15364"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15365"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Tahoma" panose="020B0604030504040204" pitchFamily="34" charset="0"/>
              </a:defRPr>
            </a:lvl1pPr>
            <a:lvl2pPr marL="914400" indent="-457200">
              <a:defRPr sz="3200" b="1">
                <a:solidFill>
                  <a:schemeClr val="tx1"/>
                </a:solidFill>
                <a:latin typeface="Tahoma" panose="020B0604030504040204" pitchFamily="34" charset="0"/>
              </a:defRPr>
            </a:lvl2pPr>
            <a:lvl3pPr marL="1371600" indent="-457200">
              <a:defRPr sz="3200" b="1">
                <a:solidFill>
                  <a:schemeClr val="tx1"/>
                </a:solidFill>
                <a:latin typeface="Tahoma" panose="020B0604030504040204" pitchFamily="34" charset="0"/>
              </a:defRPr>
            </a:lvl3pPr>
            <a:lvl4pPr marL="1828800" indent="-457200">
              <a:defRPr sz="3200" b="1">
                <a:solidFill>
                  <a:schemeClr val="tx1"/>
                </a:solidFill>
                <a:latin typeface="Tahoma" panose="020B0604030504040204" pitchFamily="34" charset="0"/>
              </a:defRPr>
            </a:lvl4pPr>
            <a:lvl5pPr marL="2286000" indent="-457200">
              <a:defRPr sz="3200" b="1">
                <a:solidFill>
                  <a:schemeClr val="tx1"/>
                </a:solidFill>
                <a:latin typeface="Tahoma" panose="020B0604030504040204" pitchFamily="34" charset="0"/>
              </a:defRPr>
            </a:lvl5pPr>
            <a:lvl6pPr marL="2743200" indent="-457200" eaLnBrk="0" fontAlgn="base" hangingPunct="0">
              <a:spcBef>
                <a:spcPct val="0"/>
              </a:spcBef>
              <a:spcAft>
                <a:spcPct val="0"/>
              </a:spcAft>
              <a:defRPr sz="3200" b="1">
                <a:solidFill>
                  <a:schemeClr val="tx1"/>
                </a:solidFill>
                <a:latin typeface="Tahoma" panose="020B0604030504040204" pitchFamily="34" charset="0"/>
              </a:defRPr>
            </a:lvl6pPr>
            <a:lvl7pPr marL="3200400" indent="-457200" eaLnBrk="0" fontAlgn="base" hangingPunct="0">
              <a:spcBef>
                <a:spcPct val="0"/>
              </a:spcBef>
              <a:spcAft>
                <a:spcPct val="0"/>
              </a:spcAft>
              <a:defRPr sz="3200" b="1">
                <a:solidFill>
                  <a:schemeClr val="tx1"/>
                </a:solidFill>
                <a:latin typeface="Tahoma" panose="020B0604030504040204" pitchFamily="34" charset="0"/>
              </a:defRPr>
            </a:lvl7pPr>
            <a:lvl8pPr marL="3657600" indent="-457200" eaLnBrk="0" fontAlgn="base" hangingPunct="0">
              <a:spcBef>
                <a:spcPct val="0"/>
              </a:spcBef>
              <a:spcAft>
                <a:spcPct val="0"/>
              </a:spcAft>
              <a:defRPr sz="3200" b="1">
                <a:solidFill>
                  <a:schemeClr val="tx1"/>
                </a:solidFill>
                <a:latin typeface="Tahoma" panose="020B0604030504040204" pitchFamily="34" charset="0"/>
              </a:defRPr>
            </a:lvl8pPr>
            <a:lvl9pPr marL="4114800" indent="-457200" eaLnBrk="0" fontAlgn="base" hangingPunct="0">
              <a:spcBef>
                <a:spcPct val="0"/>
              </a:spcBef>
              <a:spcAft>
                <a:spcPct val="0"/>
              </a:spcAft>
              <a:defRPr sz="3200" b="1">
                <a:solidFill>
                  <a:schemeClr val="tx1"/>
                </a:solidFill>
                <a:latin typeface="Tahoma" panose="020B0604030504040204" pitchFamily="34" charset="0"/>
              </a:defRPr>
            </a:lvl9pPr>
          </a:lstStyle>
          <a:p>
            <a:pPr algn="just" eaLnBrk="1" hangingPunct="1">
              <a:spcBef>
                <a:spcPct val="50000"/>
              </a:spcBef>
              <a:buClr>
                <a:srgbClr val="FD1B03"/>
              </a:buClr>
              <a:buFont typeface="Wingdings" panose="05000000000000000000" pitchFamily="2" charset="2"/>
              <a:buChar char="v"/>
            </a:pPr>
            <a:endParaRPr lang="en-US" altLang="en-US" sz="2400"/>
          </a:p>
        </p:txBody>
      </p:sp>
      <p:graphicFrame>
        <p:nvGraphicFramePr>
          <p:cNvPr id="15366" name="Object 4"/>
          <p:cNvGraphicFramePr>
            <a:graphicFrameLocks noChangeAspect="1"/>
          </p:cNvGraphicFramePr>
          <p:nvPr/>
        </p:nvGraphicFramePr>
        <p:xfrm>
          <a:off x="765175" y="1754188"/>
          <a:ext cx="7154863" cy="3735387"/>
        </p:xfrm>
        <a:graphic>
          <a:graphicData uri="http://schemas.openxmlformats.org/presentationml/2006/ole">
            <mc:AlternateContent xmlns:mc="http://schemas.openxmlformats.org/markup-compatibility/2006">
              <mc:Choice xmlns:v="urn:schemas-microsoft-com:vml" Requires="v">
                <p:oleObj spid="_x0000_s15369" name="Document" r:id="rId4" imgW="7668768" imgH="4009644" progId="Word.Document.8">
                  <p:embed/>
                </p:oleObj>
              </mc:Choice>
              <mc:Fallback>
                <p:oleObj name="Document" r:id="rId4" imgW="7668768" imgH="400964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175" y="1754188"/>
                        <a:ext cx="7154863" cy="3735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Lst>
                    </p:spPr>
                  </p:pic>
                </p:oleObj>
              </mc:Fallback>
            </mc:AlternateContent>
          </a:graphicData>
        </a:graphic>
      </p:graphicFrame>
      <p:sp>
        <p:nvSpPr>
          <p:cNvPr id="15367" name="Text Box 5"/>
          <p:cNvSpPr txBox="1">
            <a:spLocks noChangeArrowheads="1"/>
          </p:cNvSpPr>
          <p:nvPr/>
        </p:nvSpPr>
        <p:spPr bwMode="auto">
          <a:xfrm>
            <a:off x="304800" y="236538"/>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FD1B03"/>
                </a:solidFill>
                <a:latin typeface="Tahoma" panose="020B0604030504040204" pitchFamily="34" charset="0"/>
              </a:rPr>
              <a:t>Analogy between Biological and Artificial Neural Networks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a:extLst>
              <a:ext uri="{FF2B5EF4-FFF2-40B4-BE49-F238E27FC236}">
                <a16:creationId xmlns:a16="http://schemas.microsoft.com/office/drawing/2014/main" id="{876A3B8F-B081-4DC7-A4F4-97ABB3CA696A}"/>
              </a:ext>
            </a:extLst>
          </p:cNvPr>
          <p:cNvSpPr>
            <a:spLocks noGrp="1"/>
          </p:cNvSpPr>
          <p:nvPr>
            <p:ph type="ftr" sz="quarter" idx="11"/>
          </p:nvPr>
        </p:nvSpPr>
        <p:spPr/>
        <p:txBody>
          <a:bodyPr/>
          <a:lstStyle/>
          <a:p>
            <a:pPr>
              <a:defRPr/>
            </a:pPr>
            <a:r>
              <a:rPr lang="en-US"/>
              <a:t>Dr. M. S. Uddin, CSE Dept, JU</a:t>
            </a:r>
          </a:p>
        </p:txBody>
      </p:sp>
      <p:sp>
        <p:nvSpPr>
          <p:cNvPr id="133123"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FA28F75-2011-4F2A-91F2-938A48C3F897}" type="slidenum">
              <a:rPr lang="en-US" altLang="en-US" sz="1400" smtClean="0"/>
              <a:pPr>
                <a:spcBef>
                  <a:spcPct val="0"/>
                </a:spcBef>
                <a:buFontTx/>
                <a:buNone/>
              </a:pPr>
              <a:t>70</a:t>
            </a:fld>
            <a:endParaRPr lang="en-US" altLang="en-US" sz="1400" smtClean="0"/>
          </a:p>
        </p:txBody>
      </p:sp>
      <p:sp>
        <p:nvSpPr>
          <p:cNvPr id="133124" name="Rectangle 2"/>
          <p:cNvSpPr>
            <a:spLocks noGrp="1" noChangeArrowheads="1"/>
          </p:cNvSpPr>
          <p:nvPr>
            <p:ph type="title"/>
          </p:nvPr>
        </p:nvSpPr>
        <p:spPr>
          <a:xfrm>
            <a:off x="1066800" y="609600"/>
            <a:ext cx="7620000" cy="762000"/>
          </a:xfrm>
        </p:spPr>
        <p:txBody>
          <a:bodyPr/>
          <a:lstStyle/>
          <a:p>
            <a:pPr eaLnBrk="1" hangingPunct="1"/>
            <a:r>
              <a:rPr lang="en-GB" altLang="en-US" sz="3600" b="1" smtClean="0">
                <a:cs typeface="Times New Roman" panose="02020603050405020304" pitchFamily="18" charset="0"/>
              </a:rPr>
              <a:t>Examples</a:t>
            </a:r>
            <a:endParaRPr lang="en-GB" altLang="en-US" sz="3600" smtClean="0"/>
          </a:p>
        </p:txBody>
      </p:sp>
      <p:graphicFrame>
        <p:nvGraphicFramePr>
          <p:cNvPr id="133125" name="Object 3"/>
          <p:cNvGraphicFramePr>
            <a:graphicFrameLocks noChangeAspect="1"/>
          </p:cNvGraphicFramePr>
          <p:nvPr/>
        </p:nvGraphicFramePr>
        <p:xfrm>
          <a:off x="0" y="2744788"/>
          <a:ext cx="104775" cy="190500"/>
        </p:xfrm>
        <a:graphic>
          <a:graphicData uri="http://schemas.openxmlformats.org/presentationml/2006/ole">
            <mc:AlternateContent xmlns:mc="http://schemas.openxmlformats.org/markup-compatibility/2006">
              <mc:Choice xmlns:v="urn:schemas-microsoft-com:vml" Requires="v">
                <p:oleObj spid="_x0000_s133135" r:id="rId4" imgW="101600" imgH="190500" progId="Equation">
                  <p:embed/>
                </p:oleObj>
              </mc:Choice>
              <mc:Fallback>
                <p:oleObj r:id="rId4" imgW="101600" imgH="190500" progId="Equation">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44788"/>
                        <a:ext cx="104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26" name="Text Box 4"/>
          <p:cNvSpPr txBox="1">
            <a:spLocks noChangeArrowheads="1"/>
          </p:cNvSpPr>
          <p:nvPr/>
        </p:nvSpPr>
        <p:spPr bwMode="auto">
          <a:xfrm>
            <a:off x="6324600" y="1447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GB" altLang="en-US" sz="2400" b="0"/>
          </a:p>
        </p:txBody>
      </p:sp>
      <p:sp>
        <p:nvSpPr>
          <p:cNvPr id="133127" name="Text Box 5"/>
          <p:cNvSpPr txBox="1">
            <a:spLocks noChangeArrowheads="1"/>
          </p:cNvSpPr>
          <p:nvPr/>
        </p:nvSpPr>
        <p:spPr bwMode="auto">
          <a:xfrm>
            <a:off x="685800" y="1676400"/>
            <a:ext cx="8077200"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AutoNum type="arabicPeriod" startAt="4"/>
            </a:pPr>
            <a:r>
              <a:rPr lang="en-GB" altLang="en-US" sz="1600" b="0"/>
              <a:t>(a) </a:t>
            </a:r>
            <a:r>
              <a:rPr lang="en-GB" altLang="en-US" sz="1600" b="0" i="1"/>
              <a:t>cont</a:t>
            </a:r>
            <a:r>
              <a:rPr lang="en-GB" altLang="en-US" sz="1600" b="0"/>
              <a:t>.	</a:t>
            </a:r>
            <a:r>
              <a:rPr lang="en-GB" altLang="en-US" sz="1600" b="0">
                <a:latin typeface="Palatino" pitchFamily="18" charset="0"/>
                <a:cs typeface="Times New Roman" panose="02020603050405020304" pitchFamily="18" charset="0"/>
              </a:rPr>
              <a:t>Do you think that an SOM has classified the Gaussian clouds correctly?  Draw the clusters out in the feature map.  What conclusions can be drawn from the statement that ‘SOM algorithm preserves the topological relationship that exist in the input space’?</a:t>
            </a:r>
            <a:r>
              <a:rPr lang="en-US" altLang="en-US" sz="1600" b="0"/>
              <a:t> </a:t>
            </a:r>
            <a:endParaRPr lang="en-GB" altLang="en-US" sz="1600" b="0"/>
          </a:p>
          <a:p>
            <a:pPr eaLnBrk="1" hangingPunct="1">
              <a:spcBef>
                <a:spcPct val="50000"/>
              </a:spcBef>
              <a:buFontTx/>
              <a:buNone/>
            </a:pPr>
            <a:r>
              <a:rPr lang="en-GB" altLang="en-US" sz="1600" b="0"/>
              <a:t>	(b)	</a:t>
            </a:r>
            <a:r>
              <a:rPr lang="en-GB" altLang="en-US" sz="1600" b="0">
                <a:latin typeface="Palatino" pitchFamily="18" charset="0"/>
                <a:cs typeface="Times New Roman" panose="02020603050405020304" pitchFamily="18" charset="0"/>
              </a:rPr>
              <a:t>A </a:t>
            </a:r>
            <a:r>
              <a:rPr lang="en-GB" altLang="en-US" sz="1600" b="0" i="1">
                <a:latin typeface="Palatino" pitchFamily="18" charset="0"/>
                <a:cs typeface="Times New Roman" panose="02020603050405020304" pitchFamily="18" charset="0"/>
              </a:rPr>
              <a:t>self-organised feature map </a:t>
            </a:r>
            <a:r>
              <a:rPr lang="en-GB" altLang="en-US" sz="1600" b="0">
                <a:latin typeface="Palatino" pitchFamily="18" charset="0"/>
                <a:cs typeface="Times New Roman" panose="02020603050405020304" pitchFamily="18" charset="0"/>
              </a:rPr>
              <a:t>(SOFM) with three input units and four output units is to be trained using the four training vectors:</a:t>
            </a:r>
            <a:r>
              <a:rPr lang="en-US" altLang="en-US" sz="1600" b="0"/>
              <a:t> </a:t>
            </a:r>
          </a:p>
        </p:txBody>
      </p:sp>
      <p:graphicFrame>
        <p:nvGraphicFramePr>
          <p:cNvPr id="133128" name="Object 6"/>
          <p:cNvGraphicFramePr>
            <a:graphicFrameLocks noChangeAspect="1"/>
          </p:cNvGraphicFramePr>
          <p:nvPr/>
        </p:nvGraphicFramePr>
        <p:xfrm>
          <a:off x="1143000" y="3352800"/>
          <a:ext cx="6858000" cy="762000"/>
        </p:xfrm>
        <a:graphic>
          <a:graphicData uri="http://schemas.openxmlformats.org/presentationml/2006/ole">
            <mc:AlternateContent xmlns:mc="http://schemas.openxmlformats.org/markup-compatibility/2006">
              <mc:Choice xmlns:v="urn:schemas-microsoft-com:vml" Requires="v">
                <p:oleObj spid="_x0000_s133136" name="Equation" r:id="rId6" imgW="2120900" imgH="482600" progId="Equation.3">
                  <p:embed/>
                </p:oleObj>
              </mc:Choice>
              <mc:Fallback>
                <p:oleObj name="Equation" r:id="rId6" imgW="2120900" imgH="482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352800"/>
                        <a:ext cx="6858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29" name="Text Box 7"/>
          <p:cNvSpPr txBox="1">
            <a:spLocks noChangeArrowheads="1"/>
          </p:cNvSpPr>
          <p:nvPr/>
        </p:nvSpPr>
        <p:spPr bwMode="auto">
          <a:xfrm>
            <a:off x="1371600" y="4953000"/>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1600" b="0">
                <a:latin typeface="Palatino" pitchFamily="18" charset="0"/>
                <a:cs typeface="Times New Roman" panose="02020603050405020304" pitchFamily="18" charset="0"/>
              </a:rPr>
              <a:t>The initial weight matrix is: </a:t>
            </a:r>
            <a:endParaRPr lang="en-US" altLang="en-US" sz="1600" b="0">
              <a:latin typeface="Palatino" pitchFamily="18" charset="0"/>
              <a:cs typeface="Times New Roman" panose="02020603050405020304" pitchFamily="18" charset="0"/>
            </a:endParaRPr>
          </a:p>
        </p:txBody>
      </p:sp>
      <p:graphicFrame>
        <p:nvGraphicFramePr>
          <p:cNvPr id="133130" name="Object 8"/>
          <p:cNvGraphicFramePr>
            <a:graphicFrameLocks noChangeAspect="1"/>
          </p:cNvGraphicFramePr>
          <p:nvPr/>
        </p:nvGraphicFramePr>
        <p:xfrm>
          <a:off x="4343400" y="4648200"/>
          <a:ext cx="2209800" cy="914400"/>
        </p:xfrm>
        <a:graphic>
          <a:graphicData uri="http://schemas.openxmlformats.org/presentationml/2006/ole">
            <mc:AlternateContent xmlns:mc="http://schemas.openxmlformats.org/markup-compatibility/2006">
              <mc:Choice xmlns:v="urn:schemas-microsoft-com:vml" Requires="v">
                <p:oleObj spid="_x0000_s133137" name="Equation" r:id="rId8" imgW="596900" imgH="711200" progId="Equation.3">
                  <p:embed/>
                </p:oleObj>
              </mc:Choice>
              <mc:Fallback>
                <p:oleObj name="Equation" r:id="rId8" imgW="596900" imgH="7112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4648200"/>
                        <a:ext cx="2209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31" name="Rectangle 9"/>
          <p:cNvSpPr>
            <a:spLocks noChangeArrowheads="1"/>
          </p:cNvSpPr>
          <p:nvPr/>
        </p:nvSpPr>
        <p:spPr bwMode="auto">
          <a:xfrm>
            <a:off x="990600" y="5638800"/>
            <a:ext cx="7620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600" b="0">
                <a:latin typeface="Palatino" pitchFamily="18" charset="0"/>
                <a:cs typeface="Times New Roman" panose="02020603050405020304" pitchFamily="18" charset="0"/>
              </a:rPr>
              <a:t>The </a:t>
            </a:r>
            <a:r>
              <a:rPr lang="en-GB" altLang="en-US" sz="1600" b="0" i="1">
                <a:latin typeface="Palatino" pitchFamily="18" charset="0"/>
                <a:cs typeface="Times New Roman" panose="02020603050405020304" pitchFamily="18" charset="0"/>
              </a:rPr>
              <a:t>initial radius</a:t>
            </a:r>
            <a:r>
              <a:rPr lang="en-GB" altLang="en-US" sz="1600" b="0">
                <a:latin typeface="Palatino" pitchFamily="18" charset="0"/>
                <a:cs typeface="Times New Roman" panose="02020603050405020304" pitchFamily="18" charset="0"/>
              </a:rPr>
              <a:t> is </a:t>
            </a:r>
            <a:r>
              <a:rPr lang="en-GB" altLang="en-US" sz="1600" b="0" i="1">
                <a:latin typeface="Palatino" pitchFamily="18" charset="0"/>
                <a:cs typeface="Times New Roman" panose="02020603050405020304" pitchFamily="18" charset="0"/>
              </a:rPr>
              <a:t>zero</a:t>
            </a:r>
            <a:r>
              <a:rPr lang="en-GB" altLang="en-US" sz="1600" b="0">
                <a:latin typeface="Palatino" pitchFamily="18" charset="0"/>
                <a:cs typeface="Times New Roman" panose="02020603050405020304" pitchFamily="18" charset="0"/>
              </a:rPr>
              <a:t> and the learning rate </a:t>
            </a:r>
            <a:r>
              <a:rPr lang="en-GB" altLang="en-US" sz="1600" b="0">
                <a:latin typeface="Symbol" panose="05050102010706020507" pitchFamily="18" charset="2"/>
                <a:cs typeface="Times New Roman" panose="02020603050405020304" pitchFamily="18" charset="0"/>
              </a:rPr>
              <a:t>h</a:t>
            </a:r>
            <a:r>
              <a:rPr lang="en-GB" altLang="en-US" sz="1600" b="0">
                <a:latin typeface="Palatino" pitchFamily="18" charset="0"/>
                <a:cs typeface="Times New Roman" panose="02020603050405020304" pitchFamily="18" charset="0"/>
              </a:rPr>
              <a:t> is set to 0.5.  Calculate the weight changes during the </a:t>
            </a:r>
            <a:r>
              <a:rPr lang="en-GB" altLang="en-US" sz="1600" b="0" u="sng">
                <a:latin typeface="Palatino" pitchFamily="18" charset="0"/>
                <a:cs typeface="Times New Roman" panose="02020603050405020304" pitchFamily="18" charset="0"/>
              </a:rPr>
              <a:t>first </a:t>
            </a:r>
            <a:r>
              <a:rPr lang="en-GB" altLang="en-US" sz="1600" b="0">
                <a:latin typeface="Palatino" pitchFamily="18" charset="0"/>
                <a:cs typeface="Times New Roman" panose="02020603050405020304" pitchFamily="18" charset="0"/>
              </a:rPr>
              <a:t>cycle through the training data taking the training vectors in the order given above.</a:t>
            </a:r>
            <a:r>
              <a:rPr lang="en-US" altLang="en-US" sz="900" b="0"/>
              <a:t> </a:t>
            </a:r>
            <a:endParaRPr lang="en-US" altLang="en-US" sz="2400"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6C837E34-56B3-42F1-A976-7BCEDB0EDFD4}"/>
              </a:ext>
            </a:extLst>
          </p:cNvPr>
          <p:cNvSpPr>
            <a:spLocks noGrp="1"/>
          </p:cNvSpPr>
          <p:nvPr>
            <p:ph type="ftr" sz="quarter" idx="11"/>
          </p:nvPr>
        </p:nvSpPr>
        <p:spPr/>
        <p:txBody>
          <a:bodyPr/>
          <a:lstStyle/>
          <a:p>
            <a:pPr>
              <a:defRPr/>
            </a:pPr>
            <a:r>
              <a:rPr lang="en-US" altLang="en-US"/>
              <a:t>Dr. M. S. Uddin, CSE Dept, JU</a:t>
            </a:r>
          </a:p>
        </p:txBody>
      </p:sp>
      <p:sp>
        <p:nvSpPr>
          <p:cNvPr id="7" name="Slide Number Placeholder 5">
            <a:extLst>
              <a:ext uri="{FF2B5EF4-FFF2-40B4-BE49-F238E27FC236}">
                <a16:creationId xmlns:a16="http://schemas.microsoft.com/office/drawing/2014/main" id="{00D163B2-D8A2-4099-8C13-B924B10B7154}"/>
              </a:ext>
            </a:extLst>
          </p:cNvPr>
          <p:cNvSpPr>
            <a:spLocks noGrp="1"/>
          </p:cNvSpPr>
          <p:nvPr>
            <p:ph type="sldNum" sz="quarter" idx="12"/>
          </p:nvPr>
        </p:nvSpPr>
        <p:spPr/>
        <p:txBody>
          <a:bodyPr/>
          <a:lstStyle/>
          <a:p>
            <a:pPr>
              <a:defRPr/>
            </a:pPr>
            <a:fld id="{F529083D-0CC8-4C86-AA2E-30936D7C392F}" type="slidenum">
              <a:rPr lang="en-US" altLang="en-US"/>
              <a:pPr>
                <a:defRPr/>
              </a:pPr>
              <a:t>8</a:t>
            </a:fld>
            <a:endParaRPr lang="en-US" altLang="en-US"/>
          </a:p>
        </p:txBody>
      </p:sp>
      <p:sp>
        <p:nvSpPr>
          <p:cNvPr id="17412" name="Rectangle 1026"/>
          <p:cNvSpPr>
            <a:spLocks noGrp="1" noChangeArrowheads="1"/>
          </p:cNvSpPr>
          <p:nvPr>
            <p:ph type="title"/>
          </p:nvPr>
        </p:nvSpPr>
        <p:spPr>
          <a:xfrm>
            <a:off x="381000" y="381000"/>
            <a:ext cx="8305800" cy="381000"/>
          </a:xfrm>
        </p:spPr>
        <p:txBody>
          <a:bodyPr/>
          <a:lstStyle/>
          <a:p>
            <a:pPr eaLnBrk="1" hangingPunct="1"/>
            <a:r>
              <a:rPr lang="en-US" altLang="en-US" sz="3200" b="1" smtClean="0">
                <a:solidFill>
                  <a:srgbClr val="FD1B03"/>
                </a:solidFill>
                <a:latin typeface="Tahoma" panose="020B0604030504040204" pitchFamily="34" charset="0"/>
              </a:rPr>
              <a:t>Artificial Neural Networks (ANN)</a:t>
            </a:r>
          </a:p>
        </p:txBody>
      </p:sp>
      <p:sp>
        <p:nvSpPr>
          <p:cNvPr id="17413" name="Rectangle 1027"/>
          <p:cNvSpPr>
            <a:spLocks noGrp="1" noChangeArrowheads="1"/>
          </p:cNvSpPr>
          <p:nvPr>
            <p:ph type="body" idx="1"/>
          </p:nvPr>
        </p:nvSpPr>
        <p:spPr>
          <a:xfrm>
            <a:off x="990600" y="990600"/>
            <a:ext cx="7620000" cy="4114800"/>
          </a:xfrm>
        </p:spPr>
        <p:txBody>
          <a:bodyPr/>
          <a:lstStyle/>
          <a:p>
            <a:pPr marL="609600" indent="-609600" eaLnBrk="1" hangingPunct="1">
              <a:lnSpc>
                <a:spcPct val="90000"/>
              </a:lnSpc>
            </a:pPr>
            <a:r>
              <a:rPr lang="en-US" altLang="en-US" sz="2000" smtClean="0">
                <a:latin typeface="Tahoma" panose="020B0604030504040204" pitchFamily="34" charset="0"/>
              </a:rPr>
              <a:t>A mathematical model to solve engineering problems</a:t>
            </a:r>
          </a:p>
          <a:p>
            <a:pPr marL="990600" lvl="1" indent="-533400" eaLnBrk="1" hangingPunct="1">
              <a:lnSpc>
                <a:spcPct val="90000"/>
              </a:lnSpc>
            </a:pPr>
            <a:r>
              <a:rPr lang="en-US" altLang="en-US" sz="2000" smtClean="0">
                <a:latin typeface="Tahoma" panose="020B0604030504040204" pitchFamily="34" charset="0"/>
              </a:rPr>
              <a:t>Group of highly connected neurons to realize compositions of non linear functions</a:t>
            </a:r>
          </a:p>
          <a:p>
            <a:pPr marL="609600" indent="-609600" eaLnBrk="1" hangingPunct="1">
              <a:lnSpc>
                <a:spcPct val="90000"/>
              </a:lnSpc>
            </a:pPr>
            <a:r>
              <a:rPr lang="en-US" altLang="en-US" sz="2000" smtClean="0">
                <a:latin typeface="Tahoma" panose="020B0604030504040204" pitchFamily="34" charset="0"/>
              </a:rPr>
              <a:t>Tasks</a:t>
            </a:r>
          </a:p>
          <a:p>
            <a:pPr marL="990600" lvl="1" indent="-533400" eaLnBrk="1" hangingPunct="1">
              <a:lnSpc>
                <a:spcPct val="90000"/>
              </a:lnSpc>
            </a:pPr>
            <a:r>
              <a:rPr lang="en-US" altLang="en-US" sz="2000" smtClean="0">
                <a:latin typeface="Tahoma" panose="020B0604030504040204" pitchFamily="34" charset="0"/>
              </a:rPr>
              <a:t>Classification</a:t>
            </a:r>
          </a:p>
          <a:p>
            <a:pPr marL="990600" lvl="1" indent="-533400" eaLnBrk="1" hangingPunct="1">
              <a:lnSpc>
                <a:spcPct val="90000"/>
              </a:lnSpc>
            </a:pPr>
            <a:r>
              <a:rPr lang="en-US" altLang="en-US" sz="2000" smtClean="0">
                <a:latin typeface="Tahoma" panose="020B0604030504040204" pitchFamily="34" charset="0"/>
              </a:rPr>
              <a:t>Discrimination</a:t>
            </a:r>
          </a:p>
          <a:p>
            <a:pPr marL="990600" lvl="1" indent="-533400" eaLnBrk="1" hangingPunct="1">
              <a:lnSpc>
                <a:spcPct val="90000"/>
              </a:lnSpc>
            </a:pPr>
            <a:r>
              <a:rPr lang="en-US" altLang="en-US" sz="2000" smtClean="0">
                <a:latin typeface="Tahoma" panose="020B0604030504040204" pitchFamily="34" charset="0"/>
              </a:rPr>
              <a:t>Estimation </a:t>
            </a:r>
          </a:p>
          <a:p>
            <a:pPr marL="609600" indent="-609600" eaLnBrk="1" hangingPunct="1">
              <a:lnSpc>
                <a:spcPct val="90000"/>
              </a:lnSpc>
            </a:pPr>
            <a:r>
              <a:rPr lang="en-US" altLang="en-US" sz="2000" smtClean="0">
                <a:latin typeface="Tahoma" panose="020B0604030504040204" pitchFamily="34" charset="0"/>
              </a:rPr>
              <a:t>Types of networks</a:t>
            </a:r>
          </a:p>
          <a:p>
            <a:pPr marL="990600" lvl="1" indent="-533400" eaLnBrk="1" hangingPunct="1">
              <a:lnSpc>
                <a:spcPct val="90000"/>
              </a:lnSpc>
            </a:pPr>
            <a:r>
              <a:rPr lang="en-US" altLang="en-US" sz="2000" smtClean="0">
                <a:latin typeface="Tahoma" panose="020B0604030504040204" pitchFamily="34" charset="0"/>
              </a:rPr>
              <a:t>Feed forward Neural Networks</a:t>
            </a:r>
          </a:p>
          <a:p>
            <a:pPr marL="990600" lvl="1" indent="-533400" eaLnBrk="1" hangingPunct="1">
              <a:lnSpc>
                <a:spcPct val="90000"/>
              </a:lnSpc>
            </a:pPr>
            <a:r>
              <a:rPr lang="en-US" altLang="en-US" sz="2000" smtClean="0">
                <a:latin typeface="Tahoma" panose="020B0604030504040204" pitchFamily="34" charset="0"/>
              </a:rPr>
              <a:t>Recurrent Neural Networks </a:t>
            </a:r>
          </a:p>
        </p:txBody>
      </p:sp>
      <p:sp>
        <p:nvSpPr>
          <p:cNvPr id="17414" name="Rectangle 1028"/>
          <p:cNvSpPr>
            <a:spLocks noChangeArrowheads="1"/>
          </p:cNvSpPr>
          <p:nvPr/>
        </p:nvSpPr>
        <p:spPr bwMode="auto">
          <a:xfrm>
            <a:off x="1066800" y="4495800"/>
            <a:ext cx="7848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000" b="0">
                <a:latin typeface="Tahoma" panose="020B0604030504040204" pitchFamily="34" charset="0"/>
                <a:cs typeface="Times New Roman" panose="02020603050405020304" pitchFamily="18" charset="0"/>
              </a:rPr>
              <a:t>An ANN system is characterized by</a:t>
            </a:r>
          </a:p>
          <a:p>
            <a:pPr eaLnBrk="1" hangingPunct="1">
              <a:spcBef>
                <a:spcPct val="0"/>
              </a:spcBef>
            </a:pPr>
            <a:r>
              <a:rPr lang="en-GB" altLang="en-US" sz="2000" b="0">
                <a:latin typeface="Tahoma" panose="020B0604030504040204" pitchFamily="34" charset="0"/>
                <a:cs typeface="Times New Roman" panose="02020603050405020304" pitchFamily="18" charset="0"/>
              </a:rPr>
              <a:t> its ability to learn;</a:t>
            </a:r>
          </a:p>
          <a:p>
            <a:pPr eaLnBrk="1" hangingPunct="1">
              <a:spcBef>
                <a:spcPct val="0"/>
              </a:spcBef>
            </a:pPr>
            <a:r>
              <a:rPr lang="en-GB" altLang="en-US" sz="2000" b="0">
                <a:latin typeface="Tahoma" panose="020B0604030504040204" pitchFamily="34" charset="0"/>
                <a:cs typeface="Times New Roman" panose="02020603050405020304" pitchFamily="18" charset="0"/>
              </a:rPr>
              <a:t> its dynamic capability;</a:t>
            </a:r>
          </a:p>
          <a:p>
            <a:pPr eaLnBrk="1" hangingPunct="1">
              <a:spcBef>
                <a:spcPct val="0"/>
              </a:spcBef>
            </a:pPr>
            <a:r>
              <a:rPr lang="en-GB" altLang="en-US" sz="2000" b="0">
                <a:latin typeface="Tahoma" panose="020B0604030504040204" pitchFamily="34" charset="0"/>
                <a:cs typeface="Times New Roman" panose="02020603050405020304" pitchFamily="18" charset="0"/>
              </a:rPr>
              <a:t> its interconnectivity.</a:t>
            </a:r>
            <a:r>
              <a:rPr lang="en-GB" altLang="en-US" sz="2400" b="0">
                <a:latin typeface="Tahoma" panose="020B0604030504040204" pitchFamily="34" charset="0"/>
                <a:cs typeface="Times New Roman" panose="02020603050405020304" pitchFamily="18" charset="0"/>
              </a:rPr>
              <a:t> </a:t>
            </a:r>
            <a:endParaRPr lang="en-US" altLang="en-US" sz="2400" b="0">
              <a:latin typeface="Tahoma" panose="020B060403050404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857669A6-D1F0-4A59-9DDE-A46A461D5B49}"/>
              </a:ext>
            </a:extLst>
          </p:cNvPr>
          <p:cNvSpPr>
            <a:spLocks noGrp="1"/>
          </p:cNvSpPr>
          <p:nvPr>
            <p:ph type="ftr" sz="quarter" idx="11"/>
          </p:nvPr>
        </p:nvSpPr>
        <p:spPr/>
        <p:txBody>
          <a:bodyPr/>
          <a:lstStyle/>
          <a:p>
            <a:pPr>
              <a:defRPr/>
            </a:pPr>
            <a:r>
              <a:rPr lang="en-US" altLang="en-US"/>
              <a:t>Dr. M. S. Uddin, CSE Dept, JU</a:t>
            </a:r>
          </a:p>
        </p:txBody>
      </p:sp>
      <p:sp>
        <p:nvSpPr>
          <p:cNvPr id="10" name="Slide Number Placeholder 3">
            <a:extLst>
              <a:ext uri="{FF2B5EF4-FFF2-40B4-BE49-F238E27FC236}">
                <a16:creationId xmlns:a16="http://schemas.microsoft.com/office/drawing/2014/main" id="{6693E9C1-22C2-4CEA-8FC9-EB0A9E0CC673}"/>
              </a:ext>
            </a:extLst>
          </p:cNvPr>
          <p:cNvSpPr>
            <a:spLocks noGrp="1"/>
          </p:cNvSpPr>
          <p:nvPr>
            <p:ph type="sldNum" sz="quarter" idx="12"/>
          </p:nvPr>
        </p:nvSpPr>
        <p:spPr/>
        <p:txBody>
          <a:bodyPr/>
          <a:lstStyle/>
          <a:p>
            <a:pPr>
              <a:defRPr/>
            </a:pPr>
            <a:fld id="{CF4D39D3-FF0B-4CDE-9947-79DE448D0825}" type="slidenum">
              <a:rPr lang="en-US" altLang="en-US"/>
              <a:pPr>
                <a:defRPr/>
              </a:pPr>
              <a:t>9</a:t>
            </a:fld>
            <a:endParaRPr lang="en-US" altLang="en-US"/>
          </a:p>
        </p:txBody>
      </p:sp>
      <p:sp>
        <p:nvSpPr>
          <p:cNvPr id="19460" name="Rectangle 2"/>
          <p:cNvSpPr>
            <a:spLocks noChangeArrowheads="1"/>
          </p:cNvSpPr>
          <p:nvPr/>
        </p:nvSpPr>
        <p:spPr bwMode="auto">
          <a:xfrm>
            <a:off x="0" y="381000"/>
            <a:ext cx="9220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b="0">
                <a:solidFill>
                  <a:srgbClr val="00FFFF"/>
                </a:solidFill>
                <a:latin typeface="Century" panose="02040604050505020304" pitchFamily="18" charset="0"/>
                <a:ea typeface="MS PGothic" panose="020B0600070205080204" pitchFamily="34" charset="-128"/>
              </a:rPr>
              <a:t> </a:t>
            </a:r>
            <a:endParaRPr lang="en-US" altLang="ja-JP" sz="2800">
              <a:solidFill>
                <a:srgbClr val="FD1B03"/>
              </a:solidFill>
              <a:latin typeface="Tahoma" panose="020B0604030504040204" pitchFamily="34" charset="0"/>
              <a:ea typeface="MS PGothic" panose="020B0600070205080204" pitchFamily="34" charset="-128"/>
            </a:endParaRPr>
          </a:p>
        </p:txBody>
      </p:sp>
      <p:sp>
        <p:nvSpPr>
          <p:cNvPr id="19461" name="Rectangle 3"/>
          <p:cNvSpPr>
            <a:spLocks noChangeArrowheads="1"/>
          </p:cNvSpPr>
          <p:nvPr/>
        </p:nvSpPr>
        <p:spPr bwMode="auto">
          <a:xfrm>
            <a:off x="7620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Tahoma" panose="020B0604030504040204" pitchFamily="34" charset="0"/>
              </a:defRPr>
            </a:lvl1pPr>
            <a:lvl2pPr marL="914400" indent="-457200">
              <a:defRPr sz="3200" b="1">
                <a:solidFill>
                  <a:schemeClr val="tx1"/>
                </a:solidFill>
                <a:latin typeface="Tahoma" panose="020B0604030504040204" pitchFamily="34" charset="0"/>
              </a:defRPr>
            </a:lvl2pPr>
            <a:lvl3pPr marL="1371600" indent="-457200">
              <a:defRPr sz="3200" b="1">
                <a:solidFill>
                  <a:schemeClr val="tx1"/>
                </a:solidFill>
                <a:latin typeface="Tahoma" panose="020B0604030504040204" pitchFamily="34" charset="0"/>
              </a:defRPr>
            </a:lvl3pPr>
            <a:lvl4pPr marL="1828800" indent="-457200">
              <a:defRPr sz="3200" b="1">
                <a:solidFill>
                  <a:schemeClr val="tx1"/>
                </a:solidFill>
                <a:latin typeface="Tahoma" panose="020B0604030504040204" pitchFamily="34" charset="0"/>
              </a:defRPr>
            </a:lvl4pPr>
            <a:lvl5pPr marL="2286000" indent="-457200">
              <a:defRPr sz="3200" b="1">
                <a:solidFill>
                  <a:schemeClr val="tx1"/>
                </a:solidFill>
                <a:latin typeface="Tahoma" panose="020B0604030504040204" pitchFamily="34" charset="0"/>
              </a:defRPr>
            </a:lvl5pPr>
            <a:lvl6pPr marL="2743200" indent="-457200" eaLnBrk="0" fontAlgn="base" hangingPunct="0">
              <a:spcBef>
                <a:spcPct val="0"/>
              </a:spcBef>
              <a:spcAft>
                <a:spcPct val="0"/>
              </a:spcAft>
              <a:defRPr sz="3200" b="1">
                <a:solidFill>
                  <a:schemeClr val="tx1"/>
                </a:solidFill>
                <a:latin typeface="Tahoma" panose="020B0604030504040204" pitchFamily="34" charset="0"/>
              </a:defRPr>
            </a:lvl6pPr>
            <a:lvl7pPr marL="3200400" indent="-457200" eaLnBrk="0" fontAlgn="base" hangingPunct="0">
              <a:spcBef>
                <a:spcPct val="0"/>
              </a:spcBef>
              <a:spcAft>
                <a:spcPct val="0"/>
              </a:spcAft>
              <a:defRPr sz="3200" b="1">
                <a:solidFill>
                  <a:schemeClr val="tx1"/>
                </a:solidFill>
                <a:latin typeface="Tahoma" panose="020B0604030504040204" pitchFamily="34" charset="0"/>
              </a:defRPr>
            </a:lvl7pPr>
            <a:lvl8pPr marL="3657600" indent="-457200" eaLnBrk="0" fontAlgn="base" hangingPunct="0">
              <a:spcBef>
                <a:spcPct val="0"/>
              </a:spcBef>
              <a:spcAft>
                <a:spcPct val="0"/>
              </a:spcAft>
              <a:defRPr sz="3200" b="1">
                <a:solidFill>
                  <a:schemeClr val="tx1"/>
                </a:solidFill>
                <a:latin typeface="Tahoma" panose="020B0604030504040204" pitchFamily="34" charset="0"/>
              </a:defRPr>
            </a:lvl8pPr>
            <a:lvl9pPr marL="4114800" indent="-457200" eaLnBrk="0" fontAlgn="base" hangingPunct="0">
              <a:spcBef>
                <a:spcPct val="0"/>
              </a:spcBef>
              <a:spcAft>
                <a:spcPct val="0"/>
              </a:spcAft>
              <a:defRPr sz="3200" b="1">
                <a:solidFill>
                  <a:schemeClr val="tx1"/>
                </a:solidFill>
                <a:latin typeface="Tahoma" panose="020B0604030504040204" pitchFamily="34" charset="0"/>
              </a:defRPr>
            </a:lvl9pPr>
          </a:lstStyle>
          <a:p>
            <a:pPr algn="just" eaLnBrk="1" hangingPunct="1">
              <a:spcBef>
                <a:spcPct val="50000"/>
              </a:spcBef>
              <a:buClr>
                <a:srgbClr val="FD1B03"/>
              </a:buClr>
              <a:buFont typeface="Wingdings" panose="05000000000000000000" pitchFamily="2" charset="2"/>
              <a:buChar char="v"/>
            </a:pPr>
            <a:endParaRPr lang="en-US" altLang="en-US" sz="2400"/>
          </a:p>
        </p:txBody>
      </p:sp>
      <p:sp>
        <p:nvSpPr>
          <p:cNvPr id="19462" name="Text Box 4"/>
          <p:cNvSpPr txBox="1">
            <a:spLocks noChangeArrowheads="1"/>
          </p:cNvSpPr>
          <p:nvPr/>
        </p:nvSpPr>
        <p:spPr bwMode="auto">
          <a:xfrm>
            <a:off x="304800" y="396875"/>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FD1B03"/>
                </a:solidFill>
                <a:latin typeface="Tahoma" panose="020B0604030504040204" pitchFamily="34" charset="0"/>
              </a:rPr>
              <a:t>Artificial Neuron and </a:t>
            </a:r>
            <a:r>
              <a:rPr kumimoji="1" lang="en-US" altLang="ja-JP" sz="2400">
                <a:solidFill>
                  <a:srgbClr val="FD1B03"/>
                </a:solidFill>
                <a:latin typeface="Tahoma" panose="020B0604030504040204" pitchFamily="34" charset="0"/>
                <a:ea typeface="MS PGothic" panose="020B0600070205080204" pitchFamily="34" charset="-128"/>
              </a:rPr>
              <a:t>Rosenblatt’s </a:t>
            </a:r>
            <a:r>
              <a:rPr lang="en-US" altLang="en-US" sz="2400">
                <a:solidFill>
                  <a:srgbClr val="FD1B03"/>
                </a:solidFill>
                <a:latin typeface="Tahoma" panose="020B0604030504040204" pitchFamily="34" charset="0"/>
              </a:rPr>
              <a:t>Single Layer Perceptron</a:t>
            </a:r>
          </a:p>
        </p:txBody>
      </p:sp>
      <p:graphicFrame>
        <p:nvGraphicFramePr>
          <p:cNvPr id="19463" name="Object 6">
            <a:hlinkClick r:id="" action="ppaction://ole?verb=0"/>
          </p:cNvPr>
          <p:cNvGraphicFramePr>
            <a:graphicFrameLocks/>
          </p:cNvGraphicFramePr>
          <p:nvPr/>
        </p:nvGraphicFramePr>
        <p:xfrm>
          <a:off x="685800" y="1571625"/>
          <a:ext cx="8229600" cy="2314575"/>
        </p:xfrm>
        <a:graphic>
          <a:graphicData uri="http://schemas.openxmlformats.org/presentationml/2006/ole">
            <mc:AlternateContent xmlns:mc="http://schemas.openxmlformats.org/markup-compatibility/2006">
              <mc:Choice xmlns:v="urn:schemas-microsoft-com:vml" Requires="v">
                <p:oleObj spid="_x0000_s19467" name="CorelDRAW!" r:id="rId4" imgW="2530358" imgH="811176" progId="CDraw4">
                  <p:embed/>
                </p:oleObj>
              </mc:Choice>
              <mc:Fallback>
                <p:oleObj name="CorelDRAW!" r:id="rId4" imgW="2530358" imgH="811176" progId="CDraw4">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571625"/>
                        <a:ext cx="82296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4" name="Rectangle 7"/>
          <p:cNvSpPr>
            <a:spLocks noChangeArrowheads="1"/>
          </p:cNvSpPr>
          <p:nvPr/>
        </p:nvSpPr>
        <p:spPr bwMode="auto">
          <a:xfrm>
            <a:off x="3200400" y="3687763"/>
            <a:ext cx="36449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0">
                <a:solidFill>
                  <a:srgbClr val="232323"/>
                </a:solidFill>
                <a:latin typeface="Tahoma" panose="020B0604030504040204" pitchFamily="34" charset="0"/>
                <a:cs typeface="Times New Roman" panose="02020603050405020304" pitchFamily="18" charset="0"/>
              </a:rPr>
              <a:t>A model of an artificial neuron</a:t>
            </a:r>
            <a:r>
              <a:rPr lang="en-US" altLang="en-US" sz="2200" b="0">
                <a:solidFill>
                  <a:srgbClr val="232323"/>
                </a:solidFill>
                <a:cs typeface="Times New Roman" panose="02020603050405020304" pitchFamily="18" charset="0"/>
              </a:rPr>
              <a:t>.</a:t>
            </a:r>
          </a:p>
        </p:txBody>
      </p:sp>
      <p:sp>
        <p:nvSpPr>
          <p:cNvPr id="19465" name="Rectangle 10"/>
          <p:cNvSpPr>
            <a:spLocks noChangeArrowheads="1"/>
          </p:cNvSpPr>
          <p:nvPr/>
        </p:nvSpPr>
        <p:spPr bwMode="auto">
          <a:xfrm>
            <a:off x="533400" y="5089525"/>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kumimoji="1" lang="en-US" altLang="ja-JP" sz="2000" b="0">
                <a:latin typeface="Tahoma" panose="020B0604030504040204" pitchFamily="34" charset="0"/>
                <a:ea typeface="MS PGothic" panose="020B0600070205080204" pitchFamily="34" charset="-128"/>
              </a:rPr>
              <a:t>Perceptron is the simplest form of a neural network. It consists of a single neuron with adjustable synaptic weights and a hard limiter activation function (threshold).</a:t>
            </a:r>
            <a:endParaRPr kumimoji="1" lang="en-US" altLang="en-US" sz="2000" b="0">
              <a:latin typeface="Tahoma" panose="020B0604030504040204" pitchFamily="34" charset="0"/>
              <a:ea typeface="MS PGothic" panose="020B0600070205080204" pitchFamily="34" charset="-128"/>
            </a:endParaRPr>
          </a:p>
        </p:txBody>
      </p:sp>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1498</TotalTime>
  <Words>4815</Words>
  <Application>Microsoft Office PowerPoint</Application>
  <PresentationFormat>On-screen Show (4:3)</PresentationFormat>
  <Paragraphs>988</Paragraphs>
  <Slides>70</Slides>
  <Notes>58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5</vt:i4>
      </vt:variant>
      <vt:variant>
        <vt:lpstr>Slide Titles</vt:lpstr>
      </vt:variant>
      <vt:variant>
        <vt:i4>70</vt:i4>
      </vt:variant>
    </vt:vector>
  </HeadingPairs>
  <TitlesOfParts>
    <vt:vector size="86" baseType="lpstr">
      <vt:lpstr>Tahoma</vt:lpstr>
      <vt:lpstr>Arial</vt:lpstr>
      <vt:lpstr>Times New Roman</vt:lpstr>
      <vt:lpstr>Century</vt:lpstr>
      <vt:lpstr>MS PGothic</vt:lpstr>
      <vt:lpstr>Wingdings</vt:lpstr>
      <vt:lpstr>Symbol</vt:lpstr>
      <vt:lpstr>SimSun</vt:lpstr>
      <vt:lpstr>Palatino</vt:lpstr>
      <vt:lpstr>Helvetica</vt:lpstr>
      <vt:lpstr>Notebook</vt:lpstr>
      <vt:lpstr>CorelDRAW!</vt:lpstr>
      <vt:lpstr>Microsoft Word Document</vt:lpstr>
      <vt:lpstr>Microsoft Equation 3.0</vt:lpstr>
      <vt:lpstr>Microsoft Equation</vt:lpstr>
      <vt:lpstr>Microsoft Word Picture</vt:lpstr>
      <vt:lpstr>PowerPoint Presentation</vt:lpstr>
      <vt:lpstr>PowerPoint Presentation</vt:lpstr>
      <vt:lpstr>PowerPoint Presentation</vt:lpstr>
      <vt:lpstr>How the brain works</vt:lpstr>
      <vt:lpstr>Human Brain</vt:lpstr>
      <vt:lpstr>PowerPoint Presentation</vt:lpstr>
      <vt:lpstr>PowerPoint Presentation</vt:lpstr>
      <vt:lpstr>Artificial Neural Networks (ANN)</vt:lpstr>
      <vt:lpstr>PowerPoint Presentation</vt:lpstr>
      <vt:lpstr>PowerPoint Presentation</vt:lpstr>
      <vt:lpstr>PowerPoint Presentation</vt:lpstr>
      <vt:lpstr>PowerPoint Presentation</vt:lpstr>
      <vt:lpstr>Learning</vt:lpstr>
      <vt:lpstr>Learning</vt:lpstr>
      <vt:lpstr>PowerPoint Presentation</vt:lpstr>
      <vt:lpstr>Unsupervised learning</vt:lpstr>
      <vt:lpstr>PowerPoint Presentation</vt:lpstr>
      <vt:lpstr> Rosenblatt’s Perceptrons</vt:lpstr>
      <vt:lpstr> Rosenblatt’s Perceptrons</vt:lpstr>
      <vt:lpstr> Rosenblatt’s Perceptrons</vt:lpstr>
      <vt:lpstr> Rosenblatt’s Perceptrons</vt:lpstr>
      <vt:lpstr> Rosenblatt’s Perceptrons</vt:lpstr>
      <vt:lpstr> Rosenblatt’s Perceptrons</vt:lpstr>
      <vt:lpstr> Rosenblatt’s Perceptrons</vt:lpstr>
      <vt:lpstr> Rosenblatt’s Perceptrons</vt:lpstr>
      <vt:lpstr>Rosenblatt’s Perceptron</vt:lpstr>
      <vt:lpstr>Rosenblatt’s Perceptron</vt:lpstr>
      <vt:lpstr>PowerPoint Presentation</vt:lpstr>
      <vt:lpstr>Rosenblatt’s Perceptron</vt:lpstr>
      <vt:lpstr>Rosenblatt’s Perceptron</vt:lpstr>
      <vt:lpstr>Rosenblatt’s Perceptron</vt:lpstr>
      <vt:lpstr>Rosenblatt’s Perceptron</vt:lpstr>
      <vt:lpstr>Rosenblatt’s Perceptron</vt:lpstr>
      <vt:lpstr>Rosenblatt’s Perceptron</vt:lpstr>
      <vt:lpstr>Rosenblatt’s Perceptron</vt:lpstr>
      <vt:lpstr> Back-propagation Algorithm:  Supervised Learning</vt:lpstr>
      <vt:lpstr> Back-propagation Algorithm</vt:lpstr>
      <vt:lpstr> Back-propagation Algorithm</vt:lpstr>
      <vt:lpstr> Back-propagation Algorithm</vt:lpstr>
      <vt:lpstr> Back-propagation Algorithm</vt:lpstr>
      <vt:lpstr> Back-propagation Algorithm</vt:lpstr>
      <vt:lpstr> Back-propagation Algorithm</vt:lpstr>
      <vt:lpstr> Back-propagation Algorithm</vt:lpstr>
      <vt:lpstr> Back-propagation Algorithm</vt:lpstr>
      <vt:lpstr>Hebbian Learning</vt:lpstr>
      <vt:lpstr>Hebbian Learning</vt:lpstr>
      <vt:lpstr>Hebbian Learning</vt:lpstr>
      <vt:lpstr>Hebbian Learning</vt:lpstr>
      <vt:lpstr>Hebbian Learning</vt:lpstr>
      <vt:lpstr>Hebbian Learning</vt:lpstr>
      <vt:lpstr>Hebbian Learning</vt:lpstr>
      <vt:lpstr>Hopfield Network</vt:lpstr>
      <vt:lpstr>Hopfield Network</vt:lpstr>
      <vt:lpstr>Hopfield Network</vt:lpstr>
      <vt:lpstr>Hopfield Network</vt:lpstr>
      <vt:lpstr>Hopfield Network</vt:lpstr>
      <vt:lpstr>Hopfield Networks</vt:lpstr>
      <vt:lpstr>Hopfield net.  applications</vt:lpstr>
      <vt:lpstr>Hopfield Networks</vt:lpstr>
      <vt:lpstr>Hopfield Networks</vt:lpstr>
      <vt:lpstr> Hopfield Nets</vt:lpstr>
      <vt:lpstr> Hopfield Nets</vt:lpstr>
      <vt:lpstr> Hopfield Nets</vt:lpstr>
      <vt:lpstr> Hopfield Nets</vt:lpstr>
      <vt:lpstr> Hopfield Nets</vt:lpstr>
      <vt:lpstr> Hopfield Nets</vt:lpstr>
      <vt:lpstr> Neural Net Summary</vt:lpstr>
      <vt:lpstr>Problems</vt:lpstr>
      <vt:lpstr>Examples</vt:lpstr>
      <vt:lpstr>Examples</vt:lpstr>
    </vt:vector>
  </TitlesOfParts>
  <Company>fsoft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fozlul</dc:creator>
  <cp:lastModifiedBy>User</cp:lastModifiedBy>
  <cp:revision>326</cp:revision>
  <dcterms:created xsi:type="dcterms:W3CDTF">2003-05-18T06:34:08Z</dcterms:created>
  <dcterms:modified xsi:type="dcterms:W3CDTF">2022-06-30T08:48:40Z</dcterms:modified>
</cp:coreProperties>
</file>