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30" r:id="rId35"/>
    <p:sldId id="331" r:id="rId36"/>
    <p:sldId id="326" r:id="rId37"/>
    <p:sldId id="327" r:id="rId38"/>
    <p:sldId id="328" r:id="rId39"/>
    <p:sldId id="329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1B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BB08EC7-01C8-4F41-ADF7-E14B83AB78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6D3DB-FCB5-410A-87D3-68307C6E222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471E3-67E5-4C09-A436-4DC4C837F7A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97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67868-7698-41CC-BCEE-98DF020878C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73191-2CF1-443D-9E7F-07FE3846E65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38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833C3-F8CA-4227-BA47-D0DBC4A340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58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D5102-A85B-4054-824F-210C418FAF7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02A23-F43D-40D6-A88E-9440E54CA5C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9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E3D5F-C069-46C6-867F-27B9B535EF2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2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EDBEB-82BE-4575-8481-686A9CB73AD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4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FD549-FC31-4150-951F-08896B95EA8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0A02B-C521-45C0-AFE1-679F5F12654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26784-6A90-40AA-AB4A-C99662DC521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33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1AE59-F81D-4418-A44B-CC1C6FBEC89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32D4B-631C-4C40-91F0-682BAA02425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21C15-2AC7-417D-99C2-A73854FF9A1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42756-6BBE-45AA-B62A-43E8BB185F1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63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75725-D39E-4B83-B643-1E1AF336538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09C4C-89F1-4E4D-92E3-A0621C0DF88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04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137CB-14F2-4008-A112-EE22396561B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F43FB-5517-4CF1-93A1-0EE44082F25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45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24B39-039A-4775-98B3-651452DA997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A1701-6EA4-4FFC-AF70-CD2B4443525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8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5BC20-5047-41CF-9F45-B38E9D9CA69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8F3EC-2563-4289-A8E1-5113D6E47EA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06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6B9F7-8738-454A-8CC2-B8EA9B163C4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27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20188-6D32-497D-B844-D945594183A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47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34BDF-A8F1-467F-80AA-194DF5660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68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B4A38-4D58-4135-AEF6-F51FD11EBED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CB615-0F06-46A2-9448-F291DA05D83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32E3C-0FB1-444C-AF84-2D1EFDFDBDD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A943-F26C-4BD7-AE40-037743D84E4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809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72997-DAFC-4F74-A00A-D83FAE8C1DC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A8B26-F86E-47AD-B89C-B07AEDAC32F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FB846-7513-45D8-97CE-5E934E93658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4A17C-40DE-492D-9380-80BED96D21F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91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5478D-64E1-4F27-BDA1-A30326508D6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932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7A5D4-7F8C-483B-9BDC-6A3E761571A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2C037-CB38-4484-A0C4-4825FF01A6B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165E6-709D-4145-A582-2A0DBC91A34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993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5EAD6-A036-4F40-AD74-A689EFD786D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014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C8B23-5F6A-4F62-B16B-7F883053999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A6A45-6EAE-4CF9-8A4F-7DCA15CEA7A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21835-5A62-47E5-A753-4957D28DE23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F91A9-3927-4CC4-ABEA-099F292000F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D337D-CA29-45C8-9EDD-F11B54F1EC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AAD35-65D1-4837-9614-8702C28DCB1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DD25A-3E3B-4C6F-9D61-9F24ED1BD88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203C0-ACBE-4C54-B5C7-8583FB3986D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19459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19461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1D1AEE-2E70-4B6A-81CF-9274B6BB20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68E35-0CAD-4C63-942A-0FB8B9CC3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6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AF91F-9EFA-4699-A9FD-331B0A5D5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4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26DDD-A5BC-4F48-91F0-C8EE3007A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6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71953-7597-4129-939E-E641D6B67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4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949FF-7224-4059-9CAD-6FE0D04BE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5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331D8-4544-4790-B987-DF2134429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4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12421-E164-4C90-8AAF-F2C64C831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9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081B-FC74-4261-8328-194E42789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8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4FCBA-2CA2-41EF-9F26-A65B3A0F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7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E6F09-A7D1-42CD-A40D-4C1BA7326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23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228600" y="152400"/>
            <a:ext cx="8686800" cy="64674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618288"/>
            <a:ext cx="2895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</a:defRPr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EA360D6-29E2-4D1A-B58D-AF31FD05E2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750C-9F29-4878-908A-B48EA6BE8E0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33400" y="27432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FD1B03"/>
                </a:solidFill>
              </a:rPr>
              <a:t>Fuzzy Logic and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78DA-7C9B-44B0-A4DA-9F4E4C1B6C79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93725"/>
            <a:ext cx="7610475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C179-7CA1-4403-ADBF-C7BD4332D4BB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6250"/>
            <a:ext cx="7772400" cy="59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B8F9-FF5A-4CC2-9221-AC6A9A582C7E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4838"/>
            <a:ext cx="7467600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C816-6142-4987-AF70-491711F7303D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603250"/>
            <a:ext cx="7470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21A-7BB1-4668-8EC4-38536D58D733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5000"/>
            <a:ext cx="7620000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659-6D59-49EB-9589-79418952B7B4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8325"/>
            <a:ext cx="7772400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776-6B27-4EC6-988D-49BCBB378348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40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55625"/>
            <a:ext cx="76104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F5E7-9BB2-4A58-9C52-68FF1F874F78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343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65138"/>
            <a:ext cx="7915275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E55-CF0C-482B-BFFD-7938E1C0289E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7375"/>
            <a:ext cx="76200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42BA-6713-4BEF-9BD1-6F460A09D1B1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77863"/>
            <a:ext cx="7315200" cy="550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9A9F-42FC-49C7-A099-AB6084AFDF1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2062163"/>
            <a:ext cx="368935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71488"/>
            <a:ext cx="77406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2468-2556-4651-9D7F-3D6F559F50B5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8163"/>
            <a:ext cx="76200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17AC-EA05-478B-AF12-52A2588F2E53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351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1350"/>
            <a:ext cx="74676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3BF-0CB4-4F27-81FE-A0138FA108DD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353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3863"/>
            <a:ext cx="80676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7E1-81AE-443D-BBED-BEECB756B2C8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34988"/>
            <a:ext cx="7762875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259-D4E7-4C4A-8D9F-AD12F6E94B8A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57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8800"/>
            <a:ext cx="76200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583C-6302-4C01-AD9E-7A51D5C95D16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763"/>
            <a:ext cx="7762875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C6FC-E238-45EF-BDF0-0187A364C2B9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361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0388"/>
            <a:ext cx="76200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AFE8-1755-4996-8A95-6810D3DF920E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63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30213"/>
            <a:ext cx="7927975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A978-18F5-4FF2-BA0E-0DAB5D3582A9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79438"/>
            <a:ext cx="7610475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507-5C38-4E07-B017-FA12155606CA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67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2588"/>
            <a:ext cx="806767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FF08-47AD-4142-B2B6-4D515D7F048F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314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73075"/>
            <a:ext cx="7762875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708A-528D-4EAD-BB67-B4DB6F857ACA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1650"/>
            <a:ext cx="7772400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CDFE-1C6D-4E52-80FF-AA87E727FB8D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04825"/>
            <a:ext cx="79152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63E4-22DC-4591-A865-9FB34D07C86A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1975"/>
            <a:ext cx="76200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481-9B09-4A3E-AD5B-1913F2BF44D9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08000"/>
            <a:ext cx="7762875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3A5A-A73D-46B4-9279-E90DA3CCECCE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386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65138"/>
            <a:ext cx="7915275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714C-B84B-41C6-9088-D75F7981F8E2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60400"/>
            <a:ext cx="7305675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06C-169F-45BB-A258-6EA5D92B94D9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377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49263"/>
            <a:ext cx="8067675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C3F1-E1FB-48F3-AEAA-371F2C17844F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379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87363"/>
            <a:ext cx="7775575" cy="588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357A-C032-492B-81F6-8ECA0299E638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381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73100"/>
            <a:ext cx="745807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AB4-408C-47E3-A30A-7EBDADE3DFAC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8975"/>
            <a:ext cx="7315200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1C8B-9F0D-47E3-A04D-89DD12945EA7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39738"/>
            <a:ext cx="7915275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250B-52BC-43BD-ACB8-A58632CB9AC2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112963"/>
            <a:ext cx="3454400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0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58825"/>
            <a:ext cx="70612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7A42-A278-405E-9939-62E29C32A209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392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36588"/>
            <a:ext cx="7458075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652-0979-4C24-9F62-19340B5772D1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394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79438"/>
            <a:ext cx="7610475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AD45-441A-4AD7-9254-CB96A8407703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396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708025"/>
            <a:ext cx="7305675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375-ED3F-4074-A3A0-EBA1E46D4248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151063"/>
            <a:ext cx="34099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690563"/>
            <a:ext cx="72580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B658-3620-4B79-AF73-9CF12D64442D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49288"/>
            <a:ext cx="745807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A791-E661-4853-9B2B-E15A3FA2CE73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402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615950"/>
            <a:ext cx="75088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828C-722C-44D0-9B55-9818308BBDA4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404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7063"/>
            <a:ext cx="745807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B142-EF34-484A-974D-3EC6274525B1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8650"/>
            <a:ext cx="7467600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1410-346A-4EB3-A70D-77ECF9020BDB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54025"/>
            <a:ext cx="7915275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58ED-D63A-480B-8354-8C1946BBF1AC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69913"/>
            <a:ext cx="7610475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C03B-B423-404F-91CA-F2687D50912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350"/>
            <a:ext cx="8077200" cy="60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2390-2329-4281-B427-871993616A06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324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17525"/>
            <a:ext cx="79152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C01-72AC-4139-B01B-F3C31C448CF6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326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9438"/>
            <a:ext cx="74676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891</TotalTime>
  <Words>676</Words>
  <Application>Microsoft Office PowerPoint</Application>
  <PresentationFormat>On-screen Show (4:3)</PresentationFormat>
  <Paragraphs>145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Times New Roman</vt:lpstr>
      <vt:lpstr>Tahoma</vt:lpstr>
      <vt:lpstr>Notebook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fozlul</dc:creator>
  <cp:lastModifiedBy>User</cp:lastModifiedBy>
  <cp:revision>228</cp:revision>
  <dcterms:created xsi:type="dcterms:W3CDTF">2003-05-18T06:34:08Z</dcterms:created>
  <dcterms:modified xsi:type="dcterms:W3CDTF">2022-06-30T08:53:22Z</dcterms:modified>
</cp:coreProperties>
</file>