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5"/>
  </p:notesMasterIdLst>
  <p:sldIdLst>
    <p:sldId id="297" r:id="rId2"/>
    <p:sldId id="304" r:id="rId3"/>
    <p:sldId id="303" r:id="rId4"/>
    <p:sldId id="302" r:id="rId5"/>
    <p:sldId id="305" r:id="rId6"/>
    <p:sldId id="306" r:id="rId7"/>
    <p:sldId id="307" r:id="rId8"/>
    <p:sldId id="308" r:id="rId9"/>
    <p:sldId id="309" r:id="rId10"/>
    <p:sldId id="310" r:id="rId11"/>
    <p:sldId id="311" r:id="rId12"/>
    <p:sldId id="312" r:id="rId13"/>
    <p:sldId id="298" r:id="rId14"/>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D1B03"/>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autoAdjust="0"/>
    <p:restoredTop sz="94660"/>
  </p:normalViewPr>
  <p:slideViewPr>
    <p:cSldViewPr>
      <p:cViewPr varScale="1">
        <p:scale>
          <a:sx n="75" d="100"/>
          <a:sy n="75" d="100"/>
        </p:scale>
        <p:origin x="1686" y="5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_rels/viewProps.xml.rels><?xml version="1.0" encoding="UTF-8" standalone="yes"?>
<Relationships xmlns="http://schemas.openxmlformats.org/package/2006/relationships"><Relationship Id="rId8" Type="http://schemas.openxmlformats.org/officeDocument/2006/relationships/slide" Target="slides/slide10.xml"/><Relationship Id="rId3" Type="http://schemas.openxmlformats.org/officeDocument/2006/relationships/slide" Target="slides/slide5.xml"/><Relationship Id="rId7" Type="http://schemas.openxmlformats.org/officeDocument/2006/relationships/slide" Target="slides/slide9.xml"/><Relationship Id="rId2" Type="http://schemas.openxmlformats.org/officeDocument/2006/relationships/slide" Target="slides/slide4.xml"/><Relationship Id="rId1" Type="http://schemas.openxmlformats.org/officeDocument/2006/relationships/slide" Target="slides/slide3.xml"/><Relationship Id="rId6" Type="http://schemas.openxmlformats.org/officeDocument/2006/relationships/slide" Target="slides/slide8.xml"/><Relationship Id="rId11" Type="http://schemas.openxmlformats.org/officeDocument/2006/relationships/slide" Target="slides/slide13.xml"/><Relationship Id="rId5" Type="http://schemas.openxmlformats.org/officeDocument/2006/relationships/slide" Target="slides/slide7.xml"/><Relationship Id="rId10" Type="http://schemas.openxmlformats.org/officeDocument/2006/relationships/slide" Target="slides/slide12.xml"/><Relationship Id="rId4" Type="http://schemas.openxmlformats.org/officeDocument/2006/relationships/slide" Target="slides/slide6.xml"/><Relationship Id="rId9"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anose="02020603050405020304" pitchFamily="18" charset="0"/>
              </a:defRPr>
            </a:lvl1pPr>
          </a:lstStyle>
          <a:p>
            <a:endParaRPr lang="en-US" altLang="en-US"/>
          </a:p>
        </p:txBody>
      </p:sp>
      <p:sp>
        <p:nvSpPr>
          <p:cNvPr id="3891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anose="02020603050405020304" pitchFamily="18" charset="0"/>
              </a:defRPr>
            </a:lvl1pPr>
          </a:lstStyle>
          <a:p>
            <a:endParaRPr lang="en-US" altLang="en-US"/>
          </a:p>
        </p:txBody>
      </p:sp>
      <p:sp>
        <p:nvSpPr>
          <p:cNvPr id="38916"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891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891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anose="02020603050405020304" pitchFamily="18" charset="0"/>
              </a:defRPr>
            </a:lvl1pPr>
          </a:lstStyle>
          <a:p>
            <a:endParaRPr lang="en-US" altLang="en-US"/>
          </a:p>
        </p:txBody>
      </p:sp>
      <p:sp>
        <p:nvSpPr>
          <p:cNvPr id="3891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fld id="{FCE4FA2A-D9C9-438A-9DFC-F045AA781B9C}"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D0E8AC-7E22-4603-8931-EC8656779FDF}" type="slidenum">
              <a:rPr lang="en-US" altLang="en-US"/>
              <a:pPr/>
              <a:t>1</a:t>
            </a:fld>
            <a:endParaRPr lang="en-US" altLang="en-US"/>
          </a:p>
        </p:txBody>
      </p:sp>
      <p:sp>
        <p:nvSpPr>
          <p:cNvPr id="204802" name="Rectangle 2"/>
          <p:cNvSpPr>
            <a:spLocks noChangeArrowheads="1" noTextEdit="1"/>
          </p:cNvSpPr>
          <p:nvPr>
            <p:ph type="sldImg"/>
          </p:nvPr>
        </p:nvSpPr>
        <p:spPr bwMode="auto">
          <a:xfrm>
            <a:off x="1144588" y="687388"/>
            <a:ext cx="4568825" cy="3425825"/>
          </a:xfrm>
          <a:prstGeom prst="rect">
            <a:avLst/>
          </a:prstGeom>
          <a:noFill/>
          <a:ln w="1270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480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84F45B-7A15-4E0F-BC94-384B580CD62E}" type="slidenum">
              <a:rPr lang="en-US" altLang="en-US"/>
              <a:pPr/>
              <a:t>10</a:t>
            </a:fld>
            <a:endParaRPr lang="en-US" altLang="en-US"/>
          </a:p>
        </p:txBody>
      </p:sp>
      <p:sp>
        <p:nvSpPr>
          <p:cNvPr id="507906" name="Rectangle 2"/>
          <p:cNvSpPr>
            <a:spLocks noChangeArrowheads="1" noTextEdit="1"/>
          </p:cNvSpPr>
          <p:nvPr>
            <p:ph type="sldImg"/>
          </p:nvPr>
        </p:nvSpPr>
        <p:spPr bwMode="auto">
          <a:xfrm>
            <a:off x="1144588" y="687388"/>
            <a:ext cx="4568825" cy="3425825"/>
          </a:xfrm>
          <a:prstGeom prst="rect">
            <a:avLst/>
          </a:prstGeom>
          <a:noFill/>
          <a:ln w="1270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0790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030822-68CF-41D5-B417-4E2D56284E7A}" type="slidenum">
              <a:rPr lang="en-US" altLang="en-US"/>
              <a:pPr/>
              <a:t>11</a:t>
            </a:fld>
            <a:endParaRPr lang="en-US" altLang="en-US"/>
          </a:p>
        </p:txBody>
      </p:sp>
      <p:sp>
        <p:nvSpPr>
          <p:cNvPr id="509954" name="Rectangle 2"/>
          <p:cNvSpPr>
            <a:spLocks noChangeArrowheads="1" noTextEdit="1"/>
          </p:cNvSpPr>
          <p:nvPr>
            <p:ph type="sldImg"/>
          </p:nvPr>
        </p:nvSpPr>
        <p:spPr bwMode="auto">
          <a:xfrm>
            <a:off x="1144588" y="687388"/>
            <a:ext cx="4568825" cy="3425825"/>
          </a:xfrm>
          <a:prstGeom prst="rect">
            <a:avLst/>
          </a:prstGeom>
          <a:noFill/>
          <a:ln w="1270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0995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5CEE75-B406-478F-83FD-3937C3228CA1}" type="slidenum">
              <a:rPr lang="en-US" altLang="en-US"/>
              <a:pPr/>
              <a:t>12</a:t>
            </a:fld>
            <a:endParaRPr lang="en-US" altLang="en-US"/>
          </a:p>
        </p:txBody>
      </p:sp>
      <p:sp>
        <p:nvSpPr>
          <p:cNvPr id="512002" name="Rectangle 2"/>
          <p:cNvSpPr>
            <a:spLocks noChangeArrowheads="1" noTextEdit="1"/>
          </p:cNvSpPr>
          <p:nvPr>
            <p:ph type="sldImg"/>
          </p:nvPr>
        </p:nvSpPr>
        <p:spPr bwMode="auto">
          <a:xfrm>
            <a:off x="1144588" y="687388"/>
            <a:ext cx="4568825" cy="3425825"/>
          </a:xfrm>
          <a:prstGeom prst="rect">
            <a:avLst/>
          </a:prstGeom>
          <a:noFill/>
          <a:ln w="1270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00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A11AC6-ABD8-47ED-9BD1-665C5B705AF0}" type="slidenum">
              <a:rPr lang="en-US" altLang="en-US"/>
              <a:pPr/>
              <a:t>13</a:t>
            </a:fld>
            <a:endParaRPr lang="en-US" altLang="en-US"/>
          </a:p>
        </p:txBody>
      </p:sp>
      <p:sp>
        <p:nvSpPr>
          <p:cNvPr id="251906" name="Rectangle 2"/>
          <p:cNvSpPr>
            <a:spLocks noChangeArrowheads="1" noTextEdit="1"/>
          </p:cNvSpPr>
          <p:nvPr>
            <p:ph type="sldImg"/>
          </p:nvPr>
        </p:nvSpPr>
        <p:spPr bwMode="auto">
          <a:xfrm>
            <a:off x="1144588" y="687388"/>
            <a:ext cx="4568825" cy="3425825"/>
          </a:xfrm>
          <a:prstGeom prst="rect">
            <a:avLst/>
          </a:prstGeom>
          <a:noFill/>
          <a:ln w="1270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5190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BE1E2C-8E93-4F49-8B77-72180A5D5FAD}" type="slidenum">
              <a:rPr lang="en-US" altLang="en-US"/>
              <a:pPr/>
              <a:t>2</a:t>
            </a:fld>
            <a:endParaRPr lang="en-US" altLang="en-US"/>
          </a:p>
        </p:txBody>
      </p:sp>
      <p:sp>
        <p:nvSpPr>
          <p:cNvPr id="495618" name="Rectangle 2"/>
          <p:cNvSpPr>
            <a:spLocks noChangeArrowheads="1" noTextEdit="1"/>
          </p:cNvSpPr>
          <p:nvPr>
            <p:ph type="sldImg"/>
          </p:nvPr>
        </p:nvSpPr>
        <p:spPr bwMode="auto">
          <a:xfrm>
            <a:off x="1144588" y="687388"/>
            <a:ext cx="4568825" cy="3425825"/>
          </a:xfrm>
          <a:prstGeom prst="rect">
            <a:avLst/>
          </a:prstGeom>
          <a:noFill/>
          <a:ln w="1270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9561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6266F0-16E9-4290-AE56-CE2DA36446D8}" type="slidenum">
              <a:rPr lang="en-US" altLang="en-US"/>
              <a:pPr/>
              <a:t>3</a:t>
            </a:fld>
            <a:endParaRPr lang="en-US" altLang="en-US"/>
          </a:p>
        </p:txBody>
      </p:sp>
      <p:sp>
        <p:nvSpPr>
          <p:cNvPr id="493570" name="Rectangle 2"/>
          <p:cNvSpPr>
            <a:spLocks noChangeArrowheads="1" noTextEdit="1"/>
          </p:cNvSpPr>
          <p:nvPr>
            <p:ph type="sldImg"/>
          </p:nvPr>
        </p:nvSpPr>
        <p:spPr bwMode="auto">
          <a:xfrm>
            <a:off x="1144588" y="687388"/>
            <a:ext cx="4568825" cy="3425825"/>
          </a:xfrm>
          <a:prstGeom prst="rect">
            <a:avLst/>
          </a:prstGeom>
          <a:noFill/>
          <a:ln w="1270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935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4C9A8C-A536-448F-BAC9-154B5A3B3FFD}" type="slidenum">
              <a:rPr lang="en-US" altLang="en-US"/>
              <a:pPr/>
              <a:t>4</a:t>
            </a:fld>
            <a:endParaRPr lang="en-US" altLang="en-US"/>
          </a:p>
        </p:txBody>
      </p:sp>
      <p:sp>
        <p:nvSpPr>
          <p:cNvPr id="491522" name="Rectangle 2"/>
          <p:cNvSpPr>
            <a:spLocks noChangeArrowheads="1" noTextEdit="1"/>
          </p:cNvSpPr>
          <p:nvPr>
            <p:ph type="sldImg"/>
          </p:nvPr>
        </p:nvSpPr>
        <p:spPr bwMode="auto">
          <a:xfrm>
            <a:off x="1144588" y="687388"/>
            <a:ext cx="4568825" cy="3425825"/>
          </a:xfrm>
          <a:prstGeom prst="rect">
            <a:avLst/>
          </a:prstGeom>
          <a:noFill/>
          <a:ln w="1270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9152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7A34C1-081E-4152-B62B-F849AAEB4A97}" type="slidenum">
              <a:rPr lang="en-US" altLang="en-US"/>
              <a:pPr/>
              <a:t>5</a:t>
            </a:fld>
            <a:endParaRPr lang="en-US" altLang="en-US"/>
          </a:p>
        </p:txBody>
      </p:sp>
      <p:sp>
        <p:nvSpPr>
          <p:cNvPr id="497666" name="Rectangle 2"/>
          <p:cNvSpPr>
            <a:spLocks noChangeArrowheads="1" noTextEdit="1"/>
          </p:cNvSpPr>
          <p:nvPr>
            <p:ph type="sldImg"/>
          </p:nvPr>
        </p:nvSpPr>
        <p:spPr bwMode="auto">
          <a:xfrm>
            <a:off x="1144588" y="687388"/>
            <a:ext cx="4568825" cy="3425825"/>
          </a:xfrm>
          <a:prstGeom prst="rect">
            <a:avLst/>
          </a:prstGeom>
          <a:noFill/>
          <a:ln w="1270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9766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63C7A8-A4CD-4441-AEBB-71FD927FD431}" type="slidenum">
              <a:rPr lang="en-US" altLang="en-US"/>
              <a:pPr/>
              <a:t>6</a:t>
            </a:fld>
            <a:endParaRPr lang="en-US" altLang="en-US"/>
          </a:p>
        </p:txBody>
      </p:sp>
      <p:sp>
        <p:nvSpPr>
          <p:cNvPr id="499714" name="Rectangle 2"/>
          <p:cNvSpPr>
            <a:spLocks noChangeArrowheads="1" noTextEdit="1"/>
          </p:cNvSpPr>
          <p:nvPr>
            <p:ph type="sldImg"/>
          </p:nvPr>
        </p:nvSpPr>
        <p:spPr bwMode="auto">
          <a:xfrm>
            <a:off x="1144588" y="687388"/>
            <a:ext cx="4568825" cy="3425825"/>
          </a:xfrm>
          <a:prstGeom prst="rect">
            <a:avLst/>
          </a:prstGeom>
          <a:noFill/>
          <a:ln w="1270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9971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42E73E-A810-4FA6-967A-B2BB97F05924}" type="slidenum">
              <a:rPr lang="en-US" altLang="en-US"/>
              <a:pPr/>
              <a:t>7</a:t>
            </a:fld>
            <a:endParaRPr lang="en-US" altLang="en-US"/>
          </a:p>
        </p:txBody>
      </p:sp>
      <p:sp>
        <p:nvSpPr>
          <p:cNvPr id="501762" name="Rectangle 2"/>
          <p:cNvSpPr>
            <a:spLocks noChangeArrowheads="1" noTextEdit="1"/>
          </p:cNvSpPr>
          <p:nvPr>
            <p:ph type="sldImg"/>
          </p:nvPr>
        </p:nvSpPr>
        <p:spPr bwMode="auto">
          <a:xfrm>
            <a:off x="1144588" y="687388"/>
            <a:ext cx="4568825" cy="3425825"/>
          </a:xfrm>
          <a:prstGeom prst="rect">
            <a:avLst/>
          </a:prstGeom>
          <a:noFill/>
          <a:ln w="1270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0176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EBD022-E227-4A1F-B46A-194097CF1D60}" type="slidenum">
              <a:rPr lang="en-US" altLang="en-US"/>
              <a:pPr/>
              <a:t>8</a:t>
            </a:fld>
            <a:endParaRPr lang="en-US" altLang="en-US"/>
          </a:p>
        </p:txBody>
      </p:sp>
      <p:sp>
        <p:nvSpPr>
          <p:cNvPr id="503810" name="Rectangle 2"/>
          <p:cNvSpPr>
            <a:spLocks noChangeArrowheads="1" noTextEdit="1"/>
          </p:cNvSpPr>
          <p:nvPr>
            <p:ph type="sldImg"/>
          </p:nvPr>
        </p:nvSpPr>
        <p:spPr bwMode="auto">
          <a:xfrm>
            <a:off x="1144588" y="687388"/>
            <a:ext cx="4568825" cy="3425825"/>
          </a:xfrm>
          <a:prstGeom prst="rect">
            <a:avLst/>
          </a:prstGeom>
          <a:noFill/>
          <a:ln w="1270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0381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BCA1E9-1085-4368-9000-92BF0671A3DF}" type="slidenum">
              <a:rPr lang="en-US" altLang="en-US"/>
              <a:pPr/>
              <a:t>9</a:t>
            </a:fld>
            <a:endParaRPr lang="en-US" altLang="en-US"/>
          </a:p>
        </p:txBody>
      </p:sp>
      <p:sp>
        <p:nvSpPr>
          <p:cNvPr id="505858" name="Rectangle 2"/>
          <p:cNvSpPr>
            <a:spLocks noChangeArrowheads="1" noTextEdit="1"/>
          </p:cNvSpPr>
          <p:nvPr>
            <p:ph type="sldImg"/>
          </p:nvPr>
        </p:nvSpPr>
        <p:spPr bwMode="auto">
          <a:xfrm>
            <a:off x="1144588" y="687388"/>
            <a:ext cx="4568825" cy="3425825"/>
          </a:xfrm>
          <a:prstGeom prst="rect">
            <a:avLst/>
          </a:prstGeom>
          <a:noFill/>
          <a:ln w="1270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0585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9458" name="Rectangle 2" descr="Canvas"/>
          <p:cNvSpPr>
            <a:spLocks noChangeArrowheads="1"/>
          </p:cNvSpPr>
          <p:nvPr/>
        </p:nvSpPr>
        <p:spPr bwMode="white">
          <a:xfrm>
            <a:off x="528638" y="201613"/>
            <a:ext cx="8397875" cy="6467475"/>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endParaRPr kumimoji="1" lang="en-US" altLang="en-US">
              <a:latin typeface="Times New Roman" panose="02020603050405020304" pitchFamily="18" charset="0"/>
            </a:endParaRPr>
          </a:p>
        </p:txBody>
      </p:sp>
      <p:pic>
        <p:nvPicPr>
          <p:cNvPr id="19459" name="Picture 3" descr="A:\minispi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ltGray">
          <a:xfrm>
            <a:off x="0" y="50800"/>
            <a:ext cx="1181100" cy="4286250"/>
          </a:xfrm>
          <a:prstGeom prst="rect">
            <a:avLst/>
          </a:prstGeom>
          <a:noFill/>
          <a:extLst>
            <a:ext uri="{909E8E84-426E-40DD-AFC4-6F175D3DCCD1}">
              <a14:hiddenFill xmlns:a14="http://schemas.microsoft.com/office/drawing/2010/main">
                <a:solidFill>
                  <a:srgbClr val="FFFFFF"/>
                </a:solidFill>
              </a14:hiddenFill>
            </a:ext>
          </a:extLst>
        </p:spPr>
      </p:pic>
      <p:sp>
        <p:nvSpPr>
          <p:cNvPr id="19460" name="Rectangle 4" descr="Canvas"/>
          <p:cNvSpPr>
            <a:spLocks noChangeArrowheads="1"/>
          </p:cNvSpPr>
          <p:nvPr/>
        </p:nvSpPr>
        <p:spPr bwMode="white">
          <a:xfrm>
            <a:off x="596900" y="4130675"/>
            <a:ext cx="1041400" cy="457200"/>
          </a:xfrm>
          <a:prstGeom prst="rect">
            <a:avLst/>
          </a:prstGeom>
          <a:blipFill dpi="0" rotWithShape="0">
            <a:blip r:embed="rId2"/>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endParaRPr kumimoji="1" lang="en-US" altLang="en-US">
              <a:latin typeface="Times New Roman" panose="02020603050405020304" pitchFamily="18" charset="0"/>
            </a:endParaRPr>
          </a:p>
        </p:txBody>
      </p:sp>
      <p:pic>
        <p:nvPicPr>
          <p:cNvPr id="19461" name="Picture 5" descr="A:\minispir.GIF"/>
          <p:cNvPicPr>
            <a:picLocks noChangeAspect="1" noChangeArrowheads="1"/>
          </p:cNvPicPr>
          <p:nvPr/>
        </p:nvPicPr>
        <p:blipFill>
          <a:blip r:embed="rId3">
            <a:extLst>
              <a:ext uri="{28A0092B-C50C-407E-A947-70E740481C1C}">
                <a14:useLocalDpi xmlns:a14="http://schemas.microsoft.com/office/drawing/2010/main" val="0"/>
              </a:ext>
            </a:extLst>
          </a:blip>
          <a:srcRect t="39999"/>
          <a:stretch>
            <a:fillRect/>
          </a:stretch>
        </p:blipFill>
        <p:spPr bwMode="ltGray">
          <a:xfrm>
            <a:off x="0" y="4222750"/>
            <a:ext cx="1181100" cy="2571750"/>
          </a:xfrm>
          <a:prstGeom prst="rect">
            <a:avLst/>
          </a:prstGeom>
          <a:noFill/>
          <a:extLst>
            <a:ext uri="{909E8E84-426E-40DD-AFC4-6F175D3DCCD1}">
              <a14:hiddenFill xmlns:a14="http://schemas.microsoft.com/office/drawing/2010/main">
                <a:solidFill>
                  <a:srgbClr val="FFFFFF"/>
                </a:solidFill>
              </a14:hiddenFill>
            </a:ext>
          </a:extLst>
        </p:spPr>
      </p:pic>
      <p:sp>
        <p:nvSpPr>
          <p:cNvPr id="19462" name="Rectangle 6"/>
          <p:cNvSpPr>
            <a:spLocks noGrp="1" noChangeArrowheads="1"/>
          </p:cNvSpPr>
          <p:nvPr>
            <p:ph type="ctrTitle"/>
          </p:nvPr>
        </p:nvSpPr>
        <p:spPr>
          <a:xfrm>
            <a:off x="914400" y="2057400"/>
            <a:ext cx="7721600" cy="1143000"/>
          </a:xfrm>
        </p:spPr>
        <p:txBody>
          <a:bodyPr/>
          <a:lstStyle>
            <a:lvl1pPr>
              <a:defRPr/>
            </a:lvl1pPr>
          </a:lstStyle>
          <a:p>
            <a:pPr lvl="0"/>
            <a:r>
              <a:rPr lang="en-US" altLang="en-US" noProof="0" smtClean="0"/>
              <a:t>Click to edit Master title style</a:t>
            </a:r>
          </a:p>
        </p:txBody>
      </p:sp>
      <p:sp>
        <p:nvSpPr>
          <p:cNvPr id="19463" name="Rectangle 7"/>
          <p:cNvSpPr>
            <a:spLocks noGrp="1" noChangeArrowheads="1"/>
          </p:cNvSpPr>
          <p:nvPr>
            <p:ph type="subTitle" idx="1"/>
          </p:nvPr>
        </p:nvSpPr>
        <p:spPr>
          <a:xfrm>
            <a:off x="1625600" y="3886200"/>
            <a:ext cx="6400800" cy="1771650"/>
          </a:xfrm>
        </p:spPr>
        <p:txBody>
          <a:bodyPr/>
          <a:lstStyle>
            <a:lvl1pPr marL="0" indent="0" algn="ctr">
              <a:buFontTx/>
              <a:buNone/>
              <a:defRPr/>
            </a:lvl1pPr>
          </a:lstStyle>
          <a:p>
            <a:pPr lvl="0"/>
            <a:r>
              <a:rPr lang="en-US" altLang="en-US" noProof="0" smtClean="0"/>
              <a:t>Click to edit Master subtitle style</a:t>
            </a:r>
          </a:p>
        </p:txBody>
      </p:sp>
      <p:sp>
        <p:nvSpPr>
          <p:cNvPr id="19464" name="Rectangle 8"/>
          <p:cNvSpPr>
            <a:spLocks noGrp="1" noChangeArrowheads="1"/>
          </p:cNvSpPr>
          <p:nvPr>
            <p:ph type="dt" sz="quarter" idx="2"/>
          </p:nvPr>
        </p:nvSpPr>
        <p:spPr>
          <a:xfrm>
            <a:off x="1084263" y="6096000"/>
            <a:ext cx="1905000" cy="457200"/>
          </a:xfrm>
        </p:spPr>
        <p:txBody>
          <a:bodyPr/>
          <a:lstStyle>
            <a:lvl1pPr>
              <a:defRPr/>
            </a:lvl1pPr>
          </a:lstStyle>
          <a:p>
            <a:endParaRPr lang="en-US" altLang="en-US"/>
          </a:p>
        </p:txBody>
      </p:sp>
      <p:sp>
        <p:nvSpPr>
          <p:cNvPr id="19465" name="Rectangle 9"/>
          <p:cNvSpPr>
            <a:spLocks noGrp="1" noChangeArrowheads="1"/>
          </p:cNvSpPr>
          <p:nvPr>
            <p:ph type="ftr" sz="quarter" idx="3"/>
          </p:nvPr>
        </p:nvSpPr>
        <p:spPr>
          <a:xfrm>
            <a:off x="3522663" y="6096000"/>
            <a:ext cx="2895600" cy="457200"/>
          </a:xfrm>
        </p:spPr>
        <p:txBody>
          <a:bodyPr/>
          <a:lstStyle>
            <a:lvl1pPr>
              <a:defRPr b="0"/>
            </a:lvl1pPr>
          </a:lstStyle>
          <a:p>
            <a:r>
              <a:rPr lang="en-US" altLang="en-US"/>
              <a:t>Dr. M. S. Uddin, CSE Dept, JU</a:t>
            </a:r>
          </a:p>
        </p:txBody>
      </p:sp>
      <p:sp>
        <p:nvSpPr>
          <p:cNvPr id="19466" name="Rectangle 10"/>
          <p:cNvSpPr>
            <a:spLocks noGrp="1" noChangeArrowheads="1"/>
          </p:cNvSpPr>
          <p:nvPr>
            <p:ph type="sldNum" sz="quarter" idx="4"/>
          </p:nvPr>
        </p:nvSpPr>
        <p:spPr>
          <a:xfrm>
            <a:off x="6951663" y="6096000"/>
            <a:ext cx="1905000" cy="457200"/>
          </a:xfrm>
        </p:spPr>
        <p:txBody>
          <a:bodyPr/>
          <a:lstStyle>
            <a:lvl1pPr>
              <a:defRPr/>
            </a:lvl1pPr>
          </a:lstStyle>
          <a:p>
            <a:fld id="{ABBD4AF2-9471-492A-A39E-5810A66773E5}"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Dr. M. S. Uddin, CSE Dept, JU</a:t>
            </a:r>
          </a:p>
        </p:txBody>
      </p:sp>
      <p:sp>
        <p:nvSpPr>
          <p:cNvPr id="6" name="Slide Number Placeholder 5"/>
          <p:cNvSpPr>
            <a:spLocks noGrp="1"/>
          </p:cNvSpPr>
          <p:nvPr>
            <p:ph type="sldNum" sz="quarter" idx="12"/>
          </p:nvPr>
        </p:nvSpPr>
        <p:spPr/>
        <p:txBody>
          <a:bodyPr/>
          <a:lstStyle>
            <a:lvl1pPr>
              <a:defRPr/>
            </a:lvl1pPr>
          </a:lstStyle>
          <a:p>
            <a:fld id="{E17D6527-5E38-4E79-8610-733C03FFCD26}" type="slidenum">
              <a:rPr lang="en-US" altLang="en-US"/>
              <a:pPr/>
              <a:t>‹#›</a:t>
            </a:fld>
            <a:endParaRPr lang="en-US" altLang="en-US"/>
          </a:p>
        </p:txBody>
      </p:sp>
    </p:spTree>
    <p:extLst>
      <p:ext uri="{BB962C8B-B14F-4D97-AF65-F5344CB8AC3E}">
        <p14:creationId xmlns:p14="http://schemas.microsoft.com/office/powerpoint/2010/main" val="2809230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66800" y="381000"/>
            <a:ext cx="5562600" cy="54864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Dr. M. S. Uddin, CSE Dept, JU</a:t>
            </a:r>
          </a:p>
        </p:txBody>
      </p:sp>
      <p:sp>
        <p:nvSpPr>
          <p:cNvPr id="6" name="Slide Number Placeholder 5"/>
          <p:cNvSpPr>
            <a:spLocks noGrp="1"/>
          </p:cNvSpPr>
          <p:nvPr>
            <p:ph type="sldNum" sz="quarter" idx="12"/>
          </p:nvPr>
        </p:nvSpPr>
        <p:spPr/>
        <p:txBody>
          <a:bodyPr/>
          <a:lstStyle>
            <a:lvl1pPr>
              <a:defRPr/>
            </a:lvl1pPr>
          </a:lstStyle>
          <a:p>
            <a:fld id="{E94975FC-5007-4C7A-A37C-034EF6211CED}" type="slidenum">
              <a:rPr lang="en-US" altLang="en-US"/>
              <a:pPr/>
              <a:t>‹#›</a:t>
            </a:fld>
            <a:endParaRPr lang="en-US" altLang="en-US"/>
          </a:p>
        </p:txBody>
      </p:sp>
    </p:spTree>
    <p:extLst>
      <p:ext uri="{BB962C8B-B14F-4D97-AF65-F5344CB8AC3E}">
        <p14:creationId xmlns:p14="http://schemas.microsoft.com/office/powerpoint/2010/main" val="1452657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Dr. M. S. Uddin, CSE Dept, JU</a:t>
            </a:r>
          </a:p>
        </p:txBody>
      </p:sp>
      <p:sp>
        <p:nvSpPr>
          <p:cNvPr id="6" name="Slide Number Placeholder 5"/>
          <p:cNvSpPr>
            <a:spLocks noGrp="1"/>
          </p:cNvSpPr>
          <p:nvPr>
            <p:ph type="sldNum" sz="quarter" idx="12"/>
          </p:nvPr>
        </p:nvSpPr>
        <p:spPr/>
        <p:txBody>
          <a:bodyPr/>
          <a:lstStyle>
            <a:lvl1pPr>
              <a:defRPr/>
            </a:lvl1pPr>
          </a:lstStyle>
          <a:p>
            <a:fld id="{98D869FD-E14D-4C29-A4DE-65E78C1D3921}" type="slidenum">
              <a:rPr lang="en-US" altLang="en-US"/>
              <a:pPr/>
              <a:t>‹#›</a:t>
            </a:fld>
            <a:endParaRPr lang="en-US" altLang="en-US"/>
          </a:p>
        </p:txBody>
      </p:sp>
    </p:spTree>
    <p:extLst>
      <p:ext uri="{BB962C8B-B14F-4D97-AF65-F5344CB8AC3E}">
        <p14:creationId xmlns:p14="http://schemas.microsoft.com/office/powerpoint/2010/main" val="160754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Dr. M. S. Uddin, CSE Dept, JU</a:t>
            </a:r>
          </a:p>
        </p:txBody>
      </p:sp>
      <p:sp>
        <p:nvSpPr>
          <p:cNvPr id="6" name="Slide Number Placeholder 5"/>
          <p:cNvSpPr>
            <a:spLocks noGrp="1"/>
          </p:cNvSpPr>
          <p:nvPr>
            <p:ph type="sldNum" sz="quarter" idx="12"/>
          </p:nvPr>
        </p:nvSpPr>
        <p:spPr/>
        <p:txBody>
          <a:bodyPr/>
          <a:lstStyle>
            <a:lvl1pPr>
              <a:defRPr/>
            </a:lvl1pPr>
          </a:lstStyle>
          <a:p>
            <a:fld id="{08D2B286-A0D2-4483-8BC1-D5A1263C70F5}" type="slidenum">
              <a:rPr lang="en-US" altLang="en-US"/>
              <a:pPr/>
              <a:t>‹#›</a:t>
            </a:fld>
            <a:endParaRPr lang="en-US" altLang="en-US"/>
          </a:p>
        </p:txBody>
      </p:sp>
    </p:spTree>
    <p:extLst>
      <p:ext uri="{BB962C8B-B14F-4D97-AF65-F5344CB8AC3E}">
        <p14:creationId xmlns:p14="http://schemas.microsoft.com/office/powerpoint/2010/main" val="3373055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66800" y="1752600"/>
            <a:ext cx="37338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53000" y="1752600"/>
            <a:ext cx="37338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r>
              <a:rPr lang="en-US" altLang="en-US"/>
              <a:t>Dr. M. S. Uddin, CSE Dept, JU</a:t>
            </a:r>
          </a:p>
        </p:txBody>
      </p:sp>
      <p:sp>
        <p:nvSpPr>
          <p:cNvPr id="7" name="Slide Number Placeholder 6"/>
          <p:cNvSpPr>
            <a:spLocks noGrp="1"/>
          </p:cNvSpPr>
          <p:nvPr>
            <p:ph type="sldNum" sz="quarter" idx="12"/>
          </p:nvPr>
        </p:nvSpPr>
        <p:spPr/>
        <p:txBody>
          <a:bodyPr/>
          <a:lstStyle>
            <a:lvl1pPr>
              <a:defRPr/>
            </a:lvl1pPr>
          </a:lstStyle>
          <a:p>
            <a:fld id="{A13F09B0-70AB-4ACF-859F-22B054A65131}" type="slidenum">
              <a:rPr lang="en-US" altLang="en-US"/>
              <a:pPr/>
              <a:t>‹#›</a:t>
            </a:fld>
            <a:endParaRPr lang="en-US" altLang="en-US"/>
          </a:p>
        </p:txBody>
      </p:sp>
    </p:spTree>
    <p:extLst>
      <p:ext uri="{BB962C8B-B14F-4D97-AF65-F5344CB8AC3E}">
        <p14:creationId xmlns:p14="http://schemas.microsoft.com/office/powerpoint/2010/main" val="4141282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r>
              <a:rPr lang="en-US" altLang="en-US"/>
              <a:t>Dr. M. S. Uddin, CSE Dept, JU</a:t>
            </a:r>
          </a:p>
        </p:txBody>
      </p:sp>
      <p:sp>
        <p:nvSpPr>
          <p:cNvPr id="9" name="Slide Number Placeholder 8"/>
          <p:cNvSpPr>
            <a:spLocks noGrp="1"/>
          </p:cNvSpPr>
          <p:nvPr>
            <p:ph type="sldNum" sz="quarter" idx="12"/>
          </p:nvPr>
        </p:nvSpPr>
        <p:spPr/>
        <p:txBody>
          <a:bodyPr/>
          <a:lstStyle>
            <a:lvl1pPr>
              <a:defRPr/>
            </a:lvl1pPr>
          </a:lstStyle>
          <a:p>
            <a:fld id="{9C6CA951-D9DA-44C3-B082-16F4613C9F1C}" type="slidenum">
              <a:rPr lang="en-US" altLang="en-US"/>
              <a:pPr/>
              <a:t>‹#›</a:t>
            </a:fld>
            <a:endParaRPr lang="en-US" altLang="en-US"/>
          </a:p>
        </p:txBody>
      </p:sp>
    </p:spTree>
    <p:extLst>
      <p:ext uri="{BB962C8B-B14F-4D97-AF65-F5344CB8AC3E}">
        <p14:creationId xmlns:p14="http://schemas.microsoft.com/office/powerpoint/2010/main" val="2963211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r>
              <a:rPr lang="en-US" altLang="en-US"/>
              <a:t>Dr. M. S. Uddin, CSE Dept, JU</a:t>
            </a:r>
          </a:p>
        </p:txBody>
      </p:sp>
      <p:sp>
        <p:nvSpPr>
          <p:cNvPr id="5" name="Slide Number Placeholder 4"/>
          <p:cNvSpPr>
            <a:spLocks noGrp="1"/>
          </p:cNvSpPr>
          <p:nvPr>
            <p:ph type="sldNum" sz="quarter" idx="12"/>
          </p:nvPr>
        </p:nvSpPr>
        <p:spPr/>
        <p:txBody>
          <a:bodyPr/>
          <a:lstStyle>
            <a:lvl1pPr>
              <a:defRPr/>
            </a:lvl1pPr>
          </a:lstStyle>
          <a:p>
            <a:fld id="{97500254-F177-4176-80F7-254666E28912}" type="slidenum">
              <a:rPr lang="en-US" altLang="en-US"/>
              <a:pPr/>
              <a:t>‹#›</a:t>
            </a:fld>
            <a:endParaRPr lang="en-US" altLang="en-US"/>
          </a:p>
        </p:txBody>
      </p:sp>
    </p:spTree>
    <p:extLst>
      <p:ext uri="{BB962C8B-B14F-4D97-AF65-F5344CB8AC3E}">
        <p14:creationId xmlns:p14="http://schemas.microsoft.com/office/powerpoint/2010/main" val="266788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r>
              <a:rPr lang="en-US" altLang="en-US"/>
              <a:t>Dr. M. S. Uddin, CSE Dept, JU</a:t>
            </a:r>
          </a:p>
        </p:txBody>
      </p:sp>
      <p:sp>
        <p:nvSpPr>
          <p:cNvPr id="4" name="Slide Number Placeholder 3"/>
          <p:cNvSpPr>
            <a:spLocks noGrp="1"/>
          </p:cNvSpPr>
          <p:nvPr>
            <p:ph type="sldNum" sz="quarter" idx="12"/>
          </p:nvPr>
        </p:nvSpPr>
        <p:spPr/>
        <p:txBody>
          <a:bodyPr/>
          <a:lstStyle>
            <a:lvl1pPr>
              <a:defRPr/>
            </a:lvl1pPr>
          </a:lstStyle>
          <a:p>
            <a:fld id="{D453B4AA-BB0C-44EE-A4F8-26C695D8078C}" type="slidenum">
              <a:rPr lang="en-US" altLang="en-US"/>
              <a:pPr/>
              <a:t>‹#›</a:t>
            </a:fld>
            <a:endParaRPr lang="en-US" altLang="en-US"/>
          </a:p>
        </p:txBody>
      </p:sp>
    </p:spTree>
    <p:extLst>
      <p:ext uri="{BB962C8B-B14F-4D97-AF65-F5344CB8AC3E}">
        <p14:creationId xmlns:p14="http://schemas.microsoft.com/office/powerpoint/2010/main" val="1911587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r>
              <a:rPr lang="en-US" altLang="en-US"/>
              <a:t>Dr. M. S. Uddin, CSE Dept, JU</a:t>
            </a:r>
          </a:p>
        </p:txBody>
      </p:sp>
      <p:sp>
        <p:nvSpPr>
          <p:cNvPr id="7" name="Slide Number Placeholder 6"/>
          <p:cNvSpPr>
            <a:spLocks noGrp="1"/>
          </p:cNvSpPr>
          <p:nvPr>
            <p:ph type="sldNum" sz="quarter" idx="12"/>
          </p:nvPr>
        </p:nvSpPr>
        <p:spPr/>
        <p:txBody>
          <a:bodyPr/>
          <a:lstStyle>
            <a:lvl1pPr>
              <a:defRPr/>
            </a:lvl1pPr>
          </a:lstStyle>
          <a:p>
            <a:fld id="{4A2DD057-C214-43FD-8A15-FB716817F2CC}" type="slidenum">
              <a:rPr lang="en-US" altLang="en-US"/>
              <a:pPr/>
              <a:t>‹#›</a:t>
            </a:fld>
            <a:endParaRPr lang="en-US" altLang="en-US"/>
          </a:p>
        </p:txBody>
      </p:sp>
    </p:spTree>
    <p:extLst>
      <p:ext uri="{BB962C8B-B14F-4D97-AF65-F5344CB8AC3E}">
        <p14:creationId xmlns:p14="http://schemas.microsoft.com/office/powerpoint/2010/main" val="3749724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r>
              <a:rPr lang="en-US" altLang="en-US"/>
              <a:t>Dr. M. S. Uddin, CSE Dept, JU</a:t>
            </a:r>
          </a:p>
        </p:txBody>
      </p:sp>
      <p:sp>
        <p:nvSpPr>
          <p:cNvPr id="7" name="Slide Number Placeholder 6"/>
          <p:cNvSpPr>
            <a:spLocks noGrp="1"/>
          </p:cNvSpPr>
          <p:nvPr>
            <p:ph type="sldNum" sz="quarter" idx="12"/>
          </p:nvPr>
        </p:nvSpPr>
        <p:spPr/>
        <p:txBody>
          <a:bodyPr/>
          <a:lstStyle>
            <a:lvl1pPr>
              <a:defRPr/>
            </a:lvl1pPr>
          </a:lstStyle>
          <a:p>
            <a:fld id="{B89768CD-B5C6-47E2-8480-35252DC7E2F1}" type="slidenum">
              <a:rPr lang="en-US" altLang="en-US"/>
              <a:pPr/>
              <a:t>‹#›</a:t>
            </a:fld>
            <a:endParaRPr lang="en-US" altLang="en-US"/>
          </a:p>
        </p:txBody>
      </p:sp>
    </p:spTree>
    <p:extLst>
      <p:ext uri="{BB962C8B-B14F-4D97-AF65-F5344CB8AC3E}">
        <p14:creationId xmlns:p14="http://schemas.microsoft.com/office/powerpoint/2010/main" val="2501632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rgbClr val="906D58"/>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18434" name="Rectangle 2"/>
          <p:cNvSpPr>
            <a:spLocks noChangeArrowheads="1"/>
          </p:cNvSpPr>
          <p:nvPr/>
        </p:nvSpPr>
        <p:spPr bwMode="ltGray">
          <a:xfrm>
            <a:off x="228600" y="152400"/>
            <a:ext cx="8686800" cy="6467475"/>
          </a:xfrm>
          <a:prstGeom prst="rect">
            <a:avLst/>
          </a:prstGeom>
          <a:solidFill>
            <a:srgbClr val="EDE7E3"/>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endParaRPr kumimoji="1" lang="en-US" altLang="en-US">
              <a:latin typeface="Times New Roman" panose="02020603050405020304" pitchFamily="18" charset="0"/>
            </a:endParaRPr>
          </a:p>
        </p:txBody>
      </p:sp>
      <p:sp>
        <p:nvSpPr>
          <p:cNvPr id="18438" name="Rectangle 6"/>
          <p:cNvSpPr>
            <a:spLocks noGrp="1" noChangeArrowheads="1"/>
          </p:cNvSpPr>
          <p:nvPr>
            <p:ph type="title"/>
          </p:nvPr>
        </p:nvSpPr>
        <p:spPr bwMode="auto">
          <a:xfrm>
            <a:off x="1066800" y="381000"/>
            <a:ext cx="7620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8439" name="Rectangle 7"/>
          <p:cNvSpPr>
            <a:spLocks noGrp="1" noChangeArrowheads="1"/>
          </p:cNvSpPr>
          <p:nvPr>
            <p:ph type="body" idx="1"/>
          </p:nvPr>
        </p:nvSpPr>
        <p:spPr bwMode="auto">
          <a:xfrm>
            <a:off x="1066800" y="1752600"/>
            <a:ext cx="7620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8440" name="Rectangle 8"/>
          <p:cNvSpPr>
            <a:spLocks noGrp="1" noChangeArrowheads="1"/>
          </p:cNvSpPr>
          <p:nvPr>
            <p:ph type="dt" sz="half" idx="2"/>
          </p:nvPr>
        </p:nvSpPr>
        <p:spPr bwMode="auto">
          <a:xfrm>
            <a:off x="10144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ltLang="en-US"/>
          </a:p>
        </p:txBody>
      </p:sp>
      <p:sp>
        <p:nvSpPr>
          <p:cNvPr id="18441" name="Rectangle 9"/>
          <p:cNvSpPr>
            <a:spLocks noGrp="1" noChangeArrowheads="1"/>
          </p:cNvSpPr>
          <p:nvPr>
            <p:ph type="ftr" sz="quarter" idx="3"/>
          </p:nvPr>
        </p:nvSpPr>
        <p:spPr bwMode="auto">
          <a:xfrm>
            <a:off x="3429000" y="6618288"/>
            <a:ext cx="2895600"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1">
                <a:latin typeface="+mn-lt"/>
              </a:defRPr>
            </a:lvl1pPr>
          </a:lstStyle>
          <a:p>
            <a:r>
              <a:rPr lang="en-US" altLang="en-US"/>
              <a:t>Dr. M. S. Uddin, CSE Dept, JU</a:t>
            </a:r>
          </a:p>
        </p:txBody>
      </p:sp>
      <p:sp>
        <p:nvSpPr>
          <p:cNvPr id="18442" name="Rectangle 10"/>
          <p:cNvSpPr>
            <a:spLocks noGrp="1" noChangeArrowheads="1"/>
          </p:cNvSpPr>
          <p:nvPr>
            <p:ph type="sldNum" sz="quarter" idx="4"/>
          </p:nvPr>
        </p:nvSpPr>
        <p:spPr bwMode="auto">
          <a:xfrm>
            <a:off x="68818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mn-lt"/>
              </a:defRPr>
            </a:lvl1pPr>
          </a:lstStyle>
          <a:p>
            <a:fld id="{B184509A-F32C-4F25-89DF-6ACF735D0191}" type="slidenum">
              <a:rPr lang="en-US" altLang="en-US"/>
              <a:pPr/>
              <a:t>‹#›</a:t>
            </a:fld>
            <a:endParaRPr lang="en-US" altLang="en-US"/>
          </a:p>
        </p:txBody>
      </p:sp>
      <p:sp>
        <p:nvSpPr>
          <p:cNvPr id="18443" name="Rectangle 11"/>
          <p:cNvSpPr>
            <a:spLocks noChangeArrowheads="1"/>
          </p:cNvSpPr>
          <p:nvPr userDrawn="1"/>
        </p:nvSpPr>
        <p:spPr bwMode="auto">
          <a:xfrm>
            <a:off x="317500" y="990600"/>
            <a:ext cx="8534400" cy="74613"/>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anose="02020603050405020304" pitchFamily="18" charset="0"/>
        </a:defRPr>
      </a:lvl2pPr>
      <a:lvl3pPr algn="ctr" rtl="0" fontAlgn="base">
        <a:spcBef>
          <a:spcPct val="0"/>
        </a:spcBef>
        <a:spcAft>
          <a:spcPct val="0"/>
        </a:spcAft>
        <a:defRPr sz="4400">
          <a:solidFill>
            <a:schemeClr val="tx2"/>
          </a:solidFill>
          <a:latin typeface="Times New Roman" panose="02020603050405020304" pitchFamily="18" charset="0"/>
        </a:defRPr>
      </a:lvl3pPr>
      <a:lvl4pPr algn="ctr" rtl="0" fontAlgn="base">
        <a:spcBef>
          <a:spcPct val="0"/>
        </a:spcBef>
        <a:spcAft>
          <a:spcPct val="0"/>
        </a:spcAft>
        <a:defRPr sz="4400">
          <a:solidFill>
            <a:schemeClr val="tx2"/>
          </a:solidFill>
          <a:latin typeface="Times New Roman" panose="02020603050405020304" pitchFamily="18" charset="0"/>
        </a:defRPr>
      </a:lvl4pPr>
      <a:lvl5pPr algn="ctr" rtl="0" fontAlgn="base">
        <a:spcBef>
          <a:spcPct val="0"/>
        </a:spcBef>
        <a:spcAft>
          <a:spcPct val="0"/>
        </a:spcAft>
        <a:defRPr sz="4400">
          <a:solidFill>
            <a:schemeClr val="tx2"/>
          </a:solidFill>
          <a:latin typeface="Times New Roman" panose="02020603050405020304" pitchFamily="18" charset="0"/>
        </a:defRPr>
      </a:lvl5pPr>
      <a:lvl6pPr marL="457200" algn="ctr" rtl="0" fontAlgn="base">
        <a:spcBef>
          <a:spcPct val="0"/>
        </a:spcBef>
        <a:spcAft>
          <a:spcPct val="0"/>
        </a:spcAft>
        <a:defRPr sz="4400">
          <a:solidFill>
            <a:schemeClr val="tx2"/>
          </a:solidFill>
          <a:latin typeface="Times New Roman" panose="02020603050405020304" pitchFamily="18" charset="0"/>
        </a:defRPr>
      </a:lvl6pPr>
      <a:lvl7pPr marL="914400" algn="ctr" rtl="0" fontAlgn="base">
        <a:spcBef>
          <a:spcPct val="0"/>
        </a:spcBef>
        <a:spcAft>
          <a:spcPct val="0"/>
        </a:spcAft>
        <a:defRPr sz="4400">
          <a:solidFill>
            <a:schemeClr val="tx2"/>
          </a:solidFill>
          <a:latin typeface="Times New Roman" panose="02020603050405020304" pitchFamily="18" charset="0"/>
        </a:defRPr>
      </a:lvl7pPr>
      <a:lvl8pPr marL="1371600" algn="ctr" rtl="0" fontAlgn="base">
        <a:spcBef>
          <a:spcPct val="0"/>
        </a:spcBef>
        <a:spcAft>
          <a:spcPct val="0"/>
        </a:spcAft>
        <a:defRPr sz="4400">
          <a:solidFill>
            <a:schemeClr val="tx2"/>
          </a:solidFill>
          <a:latin typeface="Times New Roman" panose="02020603050405020304" pitchFamily="18" charset="0"/>
        </a:defRPr>
      </a:lvl8pPr>
      <a:lvl9pPr marL="1828800" algn="ctr" rtl="0" fontAlgn="base">
        <a:spcBef>
          <a:spcPct val="0"/>
        </a:spcBef>
        <a:spcAft>
          <a:spcPct val="0"/>
        </a:spcAft>
        <a:defRPr sz="4400">
          <a:solidFill>
            <a:schemeClr val="tx2"/>
          </a:solidFill>
          <a:latin typeface="Times New Roman" panose="02020603050405020304" pitchFamily="18"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1.xml"/><Relationship Id="rId7" Type="http://schemas.openxmlformats.org/officeDocument/2006/relationships/image" Target="../media/image4.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wmf"/><Relationship Id="rId4" Type="http://schemas.openxmlformats.org/officeDocument/2006/relationships/oleObject" Target="../embeddings/oleObject1.bin"/><Relationship Id="rId9" Type="http://schemas.openxmlformats.org/officeDocument/2006/relationships/image" Target="../media/image5.w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1.emf"/><Relationship Id="rId5" Type="http://schemas.openxmlformats.org/officeDocument/2006/relationships/image" Target="../media/image10.wmf"/><Relationship Id="rId4"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Footer Placeholder 2"/>
          <p:cNvSpPr>
            <a:spLocks noGrp="1"/>
          </p:cNvSpPr>
          <p:nvPr>
            <p:ph type="ftr" sz="quarter" idx="11"/>
          </p:nvPr>
        </p:nvSpPr>
        <p:spPr/>
        <p:txBody>
          <a:bodyPr/>
          <a:lstStyle/>
          <a:p>
            <a:r>
              <a:rPr lang="en-US" altLang="en-US"/>
              <a:t>Dr. M. S. Uddin, CSE Dept, JU</a:t>
            </a:r>
          </a:p>
        </p:txBody>
      </p:sp>
      <p:sp>
        <p:nvSpPr>
          <p:cNvPr id="57" name="Slide Number Placeholder 3"/>
          <p:cNvSpPr>
            <a:spLocks noGrp="1"/>
          </p:cNvSpPr>
          <p:nvPr>
            <p:ph type="sldNum" sz="quarter" idx="12"/>
          </p:nvPr>
        </p:nvSpPr>
        <p:spPr/>
        <p:txBody>
          <a:bodyPr/>
          <a:lstStyle/>
          <a:p>
            <a:fld id="{4B4FB76C-43DB-4255-A3E4-70E4EE825332}" type="slidenum">
              <a:rPr lang="en-US" altLang="en-US"/>
              <a:pPr/>
              <a:t>1</a:t>
            </a:fld>
            <a:endParaRPr lang="en-US" altLang="en-US"/>
          </a:p>
        </p:txBody>
      </p:sp>
      <p:sp>
        <p:nvSpPr>
          <p:cNvPr id="203778" name="Rectangle 2"/>
          <p:cNvSpPr>
            <a:spLocks noChangeArrowheads="1"/>
          </p:cNvSpPr>
          <p:nvPr/>
        </p:nvSpPr>
        <p:spPr bwMode="auto">
          <a:xfrm>
            <a:off x="0" y="381000"/>
            <a:ext cx="92202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lgn="ctr">
              <a:defRPr sz="4400">
                <a:solidFill>
                  <a:schemeClr val="tx2"/>
                </a:solidFill>
                <a:latin typeface="Times New Roman" panose="02020603050405020304" pitchFamily="18" charset="0"/>
              </a:defRPr>
            </a:lvl1pPr>
            <a:lvl2pPr algn="ctr">
              <a:defRPr sz="4400">
                <a:solidFill>
                  <a:schemeClr val="tx2"/>
                </a:solidFill>
                <a:latin typeface="Times New Roman" panose="02020603050405020304" pitchFamily="18" charset="0"/>
              </a:defRPr>
            </a:lvl2pPr>
            <a:lvl3pPr algn="ctr">
              <a:defRPr sz="4400">
                <a:solidFill>
                  <a:schemeClr val="tx2"/>
                </a:solidFill>
                <a:latin typeface="Times New Roman" panose="02020603050405020304" pitchFamily="18" charset="0"/>
              </a:defRPr>
            </a:lvl3pPr>
            <a:lvl4pPr algn="ctr">
              <a:defRPr sz="4400">
                <a:solidFill>
                  <a:schemeClr val="tx2"/>
                </a:solidFill>
                <a:latin typeface="Times New Roman" panose="02020603050405020304" pitchFamily="18" charset="0"/>
              </a:defRPr>
            </a:lvl4pPr>
            <a:lvl5pPr algn="ctr">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r>
              <a:rPr lang="en-US" altLang="ja-JP" sz="2800">
                <a:solidFill>
                  <a:srgbClr val="00FFFF"/>
                </a:solidFill>
                <a:latin typeface="Century" panose="02040604050505020304" pitchFamily="18" charset="0"/>
                <a:ea typeface="ＭＳ Ｐゴシック" panose="020B0600070205080204" pitchFamily="34" charset="-128"/>
              </a:rPr>
              <a:t> </a:t>
            </a:r>
            <a:endParaRPr lang="en-US" altLang="ja-JP" sz="2800" b="1">
              <a:solidFill>
                <a:srgbClr val="FD1B03"/>
              </a:solidFill>
              <a:latin typeface="Tahoma" panose="020B0604030504040204" pitchFamily="34" charset="0"/>
              <a:ea typeface="ＭＳ Ｐゴシック" panose="020B0600070205080204" pitchFamily="34" charset="-128"/>
            </a:endParaRPr>
          </a:p>
        </p:txBody>
      </p:sp>
      <p:sp>
        <p:nvSpPr>
          <p:cNvPr id="203779" name="Rectangle 3"/>
          <p:cNvSpPr>
            <a:spLocks noChangeArrowheads="1"/>
          </p:cNvSpPr>
          <p:nvPr/>
        </p:nvSpPr>
        <p:spPr bwMode="auto">
          <a:xfrm>
            <a:off x="7620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lgn="just">
              <a:spcBef>
                <a:spcPct val="50000"/>
              </a:spcBef>
              <a:buClr>
                <a:srgbClr val="FD1B03"/>
              </a:buClr>
              <a:buFont typeface="Wingdings" panose="05000000000000000000" pitchFamily="2" charset="2"/>
              <a:buChar char="v"/>
            </a:pPr>
            <a:endParaRPr lang="en-US" altLang="en-US" b="1">
              <a:latin typeface="Tahoma" panose="020B0604030504040204" pitchFamily="34" charset="0"/>
            </a:endParaRPr>
          </a:p>
        </p:txBody>
      </p:sp>
      <p:sp>
        <p:nvSpPr>
          <p:cNvPr id="203782" name="Rectangle 6"/>
          <p:cNvSpPr>
            <a:spLocks noChangeArrowheads="1"/>
          </p:cNvSpPr>
          <p:nvPr/>
        </p:nvSpPr>
        <p:spPr bwMode="auto">
          <a:xfrm>
            <a:off x="2400300" y="304800"/>
            <a:ext cx="38750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altLang="en-US" sz="3200" b="1">
                <a:solidFill>
                  <a:srgbClr val="FD1B03"/>
                </a:solidFill>
              </a:rPr>
              <a:t>Genetic Algorithm</a:t>
            </a:r>
          </a:p>
        </p:txBody>
      </p:sp>
      <p:grpSp>
        <p:nvGrpSpPr>
          <p:cNvPr id="203833" name="Group 57"/>
          <p:cNvGrpSpPr>
            <a:grpSpLocks/>
          </p:cNvGrpSpPr>
          <p:nvPr/>
        </p:nvGrpSpPr>
        <p:grpSpPr bwMode="auto">
          <a:xfrm>
            <a:off x="990600" y="1473200"/>
            <a:ext cx="7558088" cy="4241800"/>
            <a:chOff x="480" y="757"/>
            <a:chExt cx="4761" cy="2672"/>
          </a:xfrm>
        </p:grpSpPr>
        <p:grpSp>
          <p:nvGrpSpPr>
            <p:cNvPr id="203784" name="Group 8"/>
            <p:cNvGrpSpPr>
              <a:grpSpLocks/>
            </p:cNvGrpSpPr>
            <p:nvPr/>
          </p:nvGrpSpPr>
          <p:grpSpPr bwMode="auto">
            <a:xfrm>
              <a:off x="480" y="757"/>
              <a:ext cx="4593" cy="1300"/>
              <a:chOff x="480" y="757"/>
              <a:chExt cx="4593" cy="1300"/>
            </a:xfrm>
          </p:grpSpPr>
          <p:graphicFrame>
            <p:nvGraphicFramePr>
              <p:cNvPr id="203785" name="Object 9"/>
              <p:cNvGraphicFramePr>
                <a:graphicFrameLocks noChangeAspect="1"/>
              </p:cNvGraphicFramePr>
              <p:nvPr/>
            </p:nvGraphicFramePr>
            <p:xfrm>
              <a:off x="3681" y="758"/>
              <a:ext cx="1392" cy="1287"/>
            </p:xfrm>
            <a:graphic>
              <a:graphicData uri="http://schemas.openxmlformats.org/presentationml/2006/ole">
                <mc:AlternateContent xmlns:mc="http://schemas.openxmlformats.org/markup-compatibility/2006">
                  <mc:Choice xmlns:v="urn:schemas-microsoft-com:vml" Requires="v">
                    <p:oleObj spid="_x0000_s203835" name="Clip" r:id="rId4" imgW="3285720" imgH="3038040" progId="MS_ClipArt_Gallery.2">
                      <p:embed/>
                    </p:oleObj>
                  </mc:Choice>
                  <mc:Fallback>
                    <p:oleObj name="Clip" r:id="rId4" imgW="3285720" imgH="3038040" progId="MS_ClipArt_Gallery.2">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81" y="758"/>
                            <a:ext cx="1392" cy="1287"/>
                          </a:xfrm>
                          <a:prstGeom prst="rect">
                            <a:avLst/>
                          </a:prstGeom>
                          <a:solidFill>
                            <a:srgbClr val="33CCCC"/>
                          </a:solidFill>
                          <a:ln w="9525">
                            <a:solidFill>
                              <a:srgbClr val="D60093"/>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3786" name="Object 10"/>
              <p:cNvGraphicFramePr>
                <a:graphicFrameLocks noChangeAspect="1"/>
              </p:cNvGraphicFramePr>
              <p:nvPr/>
            </p:nvGraphicFramePr>
            <p:xfrm>
              <a:off x="480" y="762"/>
              <a:ext cx="1569" cy="1295"/>
            </p:xfrm>
            <a:graphic>
              <a:graphicData uri="http://schemas.openxmlformats.org/presentationml/2006/ole">
                <mc:AlternateContent xmlns:mc="http://schemas.openxmlformats.org/markup-compatibility/2006">
                  <mc:Choice xmlns:v="urn:schemas-microsoft-com:vml" Requires="v">
                    <p:oleObj spid="_x0000_s203836" name="Clip" r:id="rId6" imgW="4639680" imgH="3825720" progId="MS_ClipArt_Gallery.2">
                      <p:embed/>
                    </p:oleObj>
                  </mc:Choice>
                  <mc:Fallback>
                    <p:oleObj name="Clip" r:id="rId6" imgW="4639680" imgH="3825720" progId="MS_ClipArt_Gallery.2">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0" y="762"/>
                            <a:ext cx="1569" cy="1295"/>
                          </a:xfrm>
                          <a:prstGeom prst="rect">
                            <a:avLst/>
                          </a:prstGeom>
                          <a:solidFill>
                            <a:srgbClr val="33CCCC"/>
                          </a:solidFill>
                          <a:ln w="9525">
                            <a:solidFill>
                              <a:srgbClr val="D60093"/>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3787" name="Object 11"/>
              <p:cNvGraphicFramePr>
                <a:graphicFrameLocks noChangeAspect="1"/>
              </p:cNvGraphicFramePr>
              <p:nvPr/>
            </p:nvGraphicFramePr>
            <p:xfrm>
              <a:off x="2049" y="757"/>
              <a:ext cx="1632" cy="1297"/>
            </p:xfrm>
            <a:graphic>
              <a:graphicData uri="http://schemas.openxmlformats.org/presentationml/2006/ole">
                <mc:AlternateContent xmlns:mc="http://schemas.openxmlformats.org/markup-compatibility/2006">
                  <mc:Choice xmlns:v="urn:schemas-microsoft-com:vml" Requires="v">
                    <p:oleObj spid="_x0000_s203837" name="Clip" r:id="rId8" imgW="4304880" imgH="3420720" progId="MS_ClipArt_Gallery.2">
                      <p:embed/>
                    </p:oleObj>
                  </mc:Choice>
                  <mc:Fallback>
                    <p:oleObj name="Clip" r:id="rId8" imgW="4304880" imgH="3420720" progId="MS_ClipArt_Gallery.2">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49" y="757"/>
                            <a:ext cx="1632" cy="1297"/>
                          </a:xfrm>
                          <a:prstGeom prst="rect">
                            <a:avLst/>
                          </a:prstGeom>
                          <a:solidFill>
                            <a:srgbClr val="33CCCC"/>
                          </a:solidFill>
                          <a:ln w="9525">
                            <a:solidFill>
                              <a:srgbClr val="D60093"/>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03832" name="Group 56"/>
            <p:cNvGrpSpPr>
              <a:grpSpLocks/>
            </p:cNvGrpSpPr>
            <p:nvPr/>
          </p:nvGrpSpPr>
          <p:grpSpPr bwMode="auto">
            <a:xfrm>
              <a:off x="480" y="2106"/>
              <a:ext cx="4761" cy="1323"/>
              <a:chOff x="512" y="2106"/>
              <a:chExt cx="4761" cy="1323"/>
            </a:xfrm>
          </p:grpSpPr>
          <p:sp>
            <p:nvSpPr>
              <p:cNvPr id="203789" name="Freeform 13"/>
              <p:cNvSpPr>
                <a:spLocks/>
              </p:cNvSpPr>
              <p:nvPr/>
            </p:nvSpPr>
            <p:spPr bwMode="auto">
              <a:xfrm>
                <a:off x="512" y="2135"/>
                <a:ext cx="1504" cy="1294"/>
              </a:xfrm>
              <a:custGeom>
                <a:avLst/>
                <a:gdLst>
                  <a:gd name="T0" fmla="*/ 1380 w 1504"/>
                  <a:gd name="T1" fmla="*/ 1290 h 1294"/>
                  <a:gd name="T2" fmla="*/ 1437 w 1504"/>
                  <a:gd name="T3" fmla="*/ 1261 h 1294"/>
                  <a:gd name="T4" fmla="*/ 1495 w 1504"/>
                  <a:gd name="T5" fmla="*/ 1203 h 1294"/>
                  <a:gd name="T6" fmla="*/ 1504 w 1504"/>
                  <a:gd name="T7" fmla="*/ 1166 h 1294"/>
                  <a:gd name="T8" fmla="*/ 1499 w 1504"/>
                  <a:gd name="T9" fmla="*/ 120 h 1294"/>
                  <a:gd name="T10" fmla="*/ 1471 w 1504"/>
                  <a:gd name="T11" fmla="*/ 67 h 1294"/>
                  <a:gd name="T12" fmla="*/ 1404 w 1504"/>
                  <a:gd name="T13" fmla="*/ 17 h 1294"/>
                  <a:gd name="T14" fmla="*/ 1347 w 1504"/>
                  <a:gd name="T15" fmla="*/ 0 h 1294"/>
                  <a:gd name="T16" fmla="*/ 119 w 1504"/>
                  <a:gd name="T17" fmla="*/ 8 h 1294"/>
                  <a:gd name="T18" fmla="*/ 62 w 1504"/>
                  <a:gd name="T19" fmla="*/ 38 h 1294"/>
                  <a:gd name="T20" fmla="*/ 9 w 1504"/>
                  <a:gd name="T21" fmla="*/ 100 h 1294"/>
                  <a:gd name="T22" fmla="*/ 0 w 1504"/>
                  <a:gd name="T23" fmla="*/ 137 h 1294"/>
                  <a:gd name="T24" fmla="*/ 5 w 1504"/>
                  <a:gd name="T25" fmla="*/ 1187 h 1294"/>
                  <a:gd name="T26" fmla="*/ 33 w 1504"/>
                  <a:gd name="T27" fmla="*/ 1236 h 1294"/>
                  <a:gd name="T28" fmla="*/ 100 w 1504"/>
                  <a:gd name="T29" fmla="*/ 1282 h 1294"/>
                  <a:gd name="T30" fmla="*/ 153 w 1504"/>
                  <a:gd name="T31" fmla="*/ 1294 h 1294"/>
                  <a:gd name="T32" fmla="*/ 463 w 1504"/>
                  <a:gd name="T33" fmla="*/ 1270 h 1294"/>
                  <a:gd name="T34" fmla="*/ 430 w 1504"/>
                  <a:gd name="T35" fmla="*/ 1249 h 1294"/>
                  <a:gd name="T36" fmla="*/ 310 w 1504"/>
                  <a:gd name="T37" fmla="*/ 1133 h 1294"/>
                  <a:gd name="T38" fmla="*/ 248 w 1504"/>
                  <a:gd name="T39" fmla="*/ 1070 h 1294"/>
                  <a:gd name="T40" fmla="*/ 191 w 1504"/>
                  <a:gd name="T41" fmla="*/ 987 h 1294"/>
                  <a:gd name="T42" fmla="*/ 148 w 1504"/>
                  <a:gd name="T43" fmla="*/ 892 h 1294"/>
                  <a:gd name="T44" fmla="*/ 129 w 1504"/>
                  <a:gd name="T45" fmla="*/ 772 h 1294"/>
                  <a:gd name="T46" fmla="*/ 148 w 1504"/>
                  <a:gd name="T47" fmla="*/ 651 h 1294"/>
                  <a:gd name="T48" fmla="*/ 186 w 1504"/>
                  <a:gd name="T49" fmla="*/ 560 h 1294"/>
                  <a:gd name="T50" fmla="*/ 267 w 1504"/>
                  <a:gd name="T51" fmla="*/ 461 h 1294"/>
                  <a:gd name="T52" fmla="*/ 248 w 1504"/>
                  <a:gd name="T53" fmla="*/ 228 h 1294"/>
                  <a:gd name="T54" fmla="*/ 368 w 1504"/>
                  <a:gd name="T55" fmla="*/ 224 h 1294"/>
                  <a:gd name="T56" fmla="*/ 587 w 1504"/>
                  <a:gd name="T57" fmla="*/ 245 h 1294"/>
                  <a:gd name="T58" fmla="*/ 735 w 1504"/>
                  <a:gd name="T59" fmla="*/ 191 h 1294"/>
                  <a:gd name="T60" fmla="*/ 936 w 1504"/>
                  <a:gd name="T61" fmla="*/ 162 h 1294"/>
                  <a:gd name="T62" fmla="*/ 1170 w 1504"/>
                  <a:gd name="T63" fmla="*/ 154 h 1294"/>
                  <a:gd name="T64" fmla="*/ 1337 w 1504"/>
                  <a:gd name="T65" fmla="*/ 195 h 1294"/>
                  <a:gd name="T66" fmla="*/ 1280 w 1504"/>
                  <a:gd name="T67" fmla="*/ 266 h 1294"/>
                  <a:gd name="T68" fmla="*/ 1265 w 1504"/>
                  <a:gd name="T69" fmla="*/ 320 h 1294"/>
                  <a:gd name="T70" fmla="*/ 1318 w 1504"/>
                  <a:gd name="T71" fmla="*/ 315 h 1294"/>
                  <a:gd name="T72" fmla="*/ 1385 w 1504"/>
                  <a:gd name="T73" fmla="*/ 274 h 1294"/>
                  <a:gd name="T74" fmla="*/ 1418 w 1504"/>
                  <a:gd name="T75" fmla="*/ 257 h 1294"/>
                  <a:gd name="T76" fmla="*/ 1390 w 1504"/>
                  <a:gd name="T77" fmla="*/ 320 h 1294"/>
                  <a:gd name="T78" fmla="*/ 1227 w 1504"/>
                  <a:gd name="T79" fmla="*/ 423 h 1294"/>
                  <a:gd name="T80" fmla="*/ 1084 w 1504"/>
                  <a:gd name="T81" fmla="*/ 506 h 1294"/>
                  <a:gd name="T82" fmla="*/ 788 w 1504"/>
                  <a:gd name="T83" fmla="*/ 631 h 1294"/>
                  <a:gd name="T84" fmla="*/ 616 w 1504"/>
                  <a:gd name="T85" fmla="*/ 710 h 1294"/>
                  <a:gd name="T86" fmla="*/ 530 w 1504"/>
                  <a:gd name="T87" fmla="*/ 801 h 1294"/>
                  <a:gd name="T88" fmla="*/ 592 w 1504"/>
                  <a:gd name="T89" fmla="*/ 792 h 1294"/>
                  <a:gd name="T90" fmla="*/ 630 w 1504"/>
                  <a:gd name="T91" fmla="*/ 838 h 1294"/>
                  <a:gd name="T92" fmla="*/ 611 w 1504"/>
                  <a:gd name="T93" fmla="*/ 913 h 1294"/>
                  <a:gd name="T94" fmla="*/ 516 w 1504"/>
                  <a:gd name="T95" fmla="*/ 1033 h 1294"/>
                  <a:gd name="T96" fmla="*/ 496 w 1504"/>
                  <a:gd name="T97" fmla="*/ 1116 h 1294"/>
                  <a:gd name="T98" fmla="*/ 511 w 1504"/>
                  <a:gd name="T99" fmla="*/ 1178 h 1294"/>
                  <a:gd name="T100" fmla="*/ 496 w 1504"/>
                  <a:gd name="T101" fmla="*/ 1236 h 1294"/>
                  <a:gd name="T102" fmla="*/ 473 w 1504"/>
                  <a:gd name="T103" fmla="*/ 1270 h 1294"/>
                  <a:gd name="T104" fmla="*/ 463 w 1504"/>
                  <a:gd name="T105" fmla="*/ 1294 h 1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04" h="1294">
                    <a:moveTo>
                      <a:pt x="1361" y="1294"/>
                    </a:moveTo>
                    <a:lnTo>
                      <a:pt x="1380" y="1290"/>
                    </a:lnTo>
                    <a:lnTo>
                      <a:pt x="1404" y="1282"/>
                    </a:lnTo>
                    <a:lnTo>
                      <a:pt x="1437" y="1261"/>
                    </a:lnTo>
                    <a:lnTo>
                      <a:pt x="1471" y="1236"/>
                    </a:lnTo>
                    <a:lnTo>
                      <a:pt x="1495" y="1203"/>
                    </a:lnTo>
                    <a:lnTo>
                      <a:pt x="1499" y="1187"/>
                    </a:lnTo>
                    <a:lnTo>
                      <a:pt x="1504" y="1166"/>
                    </a:lnTo>
                    <a:lnTo>
                      <a:pt x="1504" y="137"/>
                    </a:lnTo>
                    <a:lnTo>
                      <a:pt x="1499" y="120"/>
                    </a:lnTo>
                    <a:lnTo>
                      <a:pt x="1495" y="100"/>
                    </a:lnTo>
                    <a:lnTo>
                      <a:pt x="1471" y="67"/>
                    </a:lnTo>
                    <a:lnTo>
                      <a:pt x="1437" y="38"/>
                    </a:lnTo>
                    <a:lnTo>
                      <a:pt x="1404" y="17"/>
                    </a:lnTo>
                    <a:lnTo>
                      <a:pt x="1380" y="8"/>
                    </a:lnTo>
                    <a:lnTo>
                      <a:pt x="1347" y="0"/>
                    </a:lnTo>
                    <a:lnTo>
                      <a:pt x="148" y="0"/>
                    </a:lnTo>
                    <a:lnTo>
                      <a:pt x="119" y="8"/>
                    </a:lnTo>
                    <a:lnTo>
                      <a:pt x="100" y="17"/>
                    </a:lnTo>
                    <a:lnTo>
                      <a:pt x="62" y="38"/>
                    </a:lnTo>
                    <a:lnTo>
                      <a:pt x="33" y="67"/>
                    </a:lnTo>
                    <a:lnTo>
                      <a:pt x="9" y="100"/>
                    </a:lnTo>
                    <a:lnTo>
                      <a:pt x="5" y="120"/>
                    </a:lnTo>
                    <a:lnTo>
                      <a:pt x="0" y="137"/>
                    </a:lnTo>
                    <a:lnTo>
                      <a:pt x="0" y="1162"/>
                    </a:lnTo>
                    <a:lnTo>
                      <a:pt x="5" y="1187"/>
                    </a:lnTo>
                    <a:lnTo>
                      <a:pt x="9" y="1203"/>
                    </a:lnTo>
                    <a:lnTo>
                      <a:pt x="33" y="1236"/>
                    </a:lnTo>
                    <a:lnTo>
                      <a:pt x="62" y="1261"/>
                    </a:lnTo>
                    <a:lnTo>
                      <a:pt x="100" y="1282"/>
                    </a:lnTo>
                    <a:lnTo>
                      <a:pt x="124" y="1290"/>
                    </a:lnTo>
                    <a:lnTo>
                      <a:pt x="153" y="1294"/>
                    </a:lnTo>
                    <a:lnTo>
                      <a:pt x="463" y="1294"/>
                    </a:lnTo>
                    <a:lnTo>
                      <a:pt x="463" y="1270"/>
                    </a:lnTo>
                    <a:lnTo>
                      <a:pt x="449" y="1265"/>
                    </a:lnTo>
                    <a:lnTo>
                      <a:pt x="430" y="1249"/>
                    </a:lnTo>
                    <a:lnTo>
                      <a:pt x="353" y="1178"/>
                    </a:lnTo>
                    <a:lnTo>
                      <a:pt x="310" y="1133"/>
                    </a:lnTo>
                    <a:lnTo>
                      <a:pt x="282" y="1104"/>
                    </a:lnTo>
                    <a:lnTo>
                      <a:pt x="248" y="1070"/>
                    </a:lnTo>
                    <a:lnTo>
                      <a:pt x="219" y="1029"/>
                    </a:lnTo>
                    <a:lnTo>
                      <a:pt x="191" y="987"/>
                    </a:lnTo>
                    <a:lnTo>
                      <a:pt x="162" y="934"/>
                    </a:lnTo>
                    <a:lnTo>
                      <a:pt x="148" y="892"/>
                    </a:lnTo>
                    <a:lnTo>
                      <a:pt x="138" y="851"/>
                    </a:lnTo>
                    <a:lnTo>
                      <a:pt x="129" y="772"/>
                    </a:lnTo>
                    <a:lnTo>
                      <a:pt x="138" y="705"/>
                    </a:lnTo>
                    <a:lnTo>
                      <a:pt x="148" y="651"/>
                    </a:lnTo>
                    <a:lnTo>
                      <a:pt x="167" y="602"/>
                    </a:lnTo>
                    <a:lnTo>
                      <a:pt x="186" y="560"/>
                    </a:lnTo>
                    <a:lnTo>
                      <a:pt x="224" y="510"/>
                    </a:lnTo>
                    <a:lnTo>
                      <a:pt x="267" y="461"/>
                    </a:lnTo>
                    <a:lnTo>
                      <a:pt x="210" y="465"/>
                    </a:lnTo>
                    <a:lnTo>
                      <a:pt x="248" y="228"/>
                    </a:lnTo>
                    <a:lnTo>
                      <a:pt x="258" y="228"/>
                    </a:lnTo>
                    <a:lnTo>
                      <a:pt x="368" y="224"/>
                    </a:lnTo>
                    <a:lnTo>
                      <a:pt x="473" y="228"/>
                    </a:lnTo>
                    <a:lnTo>
                      <a:pt x="587" y="245"/>
                    </a:lnTo>
                    <a:lnTo>
                      <a:pt x="640" y="224"/>
                    </a:lnTo>
                    <a:lnTo>
                      <a:pt x="735" y="191"/>
                    </a:lnTo>
                    <a:lnTo>
                      <a:pt x="836" y="170"/>
                    </a:lnTo>
                    <a:lnTo>
                      <a:pt x="936" y="162"/>
                    </a:lnTo>
                    <a:lnTo>
                      <a:pt x="1055" y="154"/>
                    </a:lnTo>
                    <a:lnTo>
                      <a:pt x="1170" y="154"/>
                    </a:lnTo>
                    <a:lnTo>
                      <a:pt x="1323" y="158"/>
                    </a:lnTo>
                    <a:lnTo>
                      <a:pt x="1337" y="195"/>
                    </a:lnTo>
                    <a:lnTo>
                      <a:pt x="1304" y="228"/>
                    </a:lnTo>
                    <a:lnTo>
                      <a:pt x="1280" y="266"/>
                    </a:lnTo>
                    <a:lnTo>
                      <a:pt x="1265" y="303"/>
                    </a:lnTo>
                    <a:lnTo>
                      <a:pt x="1265" y="320"/>
                    </a:lnTo>
                    <a:lnTo>
                      <a:pt x="1294" y="320"/>
                    </a:lnTo>
                    <a:lnTo>
                      <a:pt x="1318" y="315"/>
                    </a:lnTo>
                    <a:lnTo>
                      <a:pt x="1347" y="299"/>
                    </a:lnTo>
                    <a:lnTo>
                      <a:pt x="1385" y="274"/>
                    </a:lnTo>
                    <a:lnTo>
                      <a:pt x="1409" y="245"/>
                    </a:lnTo>
                    <a:lnTo>
                      <a:pt x="1418" y="257"/>
                    </a:lnTo>
                    <a:lnTo>
                      <a:pt x="1423" y="274"/>
                    </a:lnTo>
                    <a:lnTo>
                      <a:pt x="1390" y="320"/>
                    </a:lnTo>
                    <a:lnTo>
                      <a:pt x="1356" y="340"/>
                    </a:lnTo>
                    <a:lnTo>
                      <a:pt x="1227" y="423"/>
                    </a:lnTo>
                    <a:lnTo>
                      <a:pt x="1160" y="461"/>
                    </a:lnTo>
                    <a:lnTo>
                      <a:pt x="1084" y="506"/>
                    </a:lnTo>
                    <a:lnTo>
                      <a:pt x="941" y="573"/>
                    </a:lnTo>
                    <a:lnTo>
                      <a:pt x="788" y="631"/>
                    </a:lnTo>
                    <a:lnTo>
                      <a:pt x="635" y="680"/>
                    </a:lnTo>
                    <a:lnTo>
                      <a:pt x="616" y="710"/>
                    </a:lnTo>
                    <a:lnTo>
                      <a:pt x="578" y="759"/>
                    </a:lnTo>
                    <a:lnTo>
                      <a:pt x="530" y="801"/>
                    </a:lnTo>
                    <a:lnTo>
                      <a:pt x="563" y="797"/>
                    </a:lnTo>
                    <a:lnTo>
                      <a:pt x="592" y="792"/>
                    </a:lnTo>
                    <a:lnTo>
                      <a:pt x="625" y="792"/>
                    </a:lnTo>
                    <a:lnTo>
                      <a:pt x="630" y="838"/>
                    </a:lnTo>
                    <a:lnTo>
                      <a:pt x="625" y="875"/>
                    </a:lnTo>
                    <a:lnTo>
                      <a:pt x="611" y="913"/>
                    </a:lnTo>
                    <a:lnTo>
                      <a:pt x="544" y="987"/>
                    </a:lnTo>
                    <a:lnTo>
                      <a:pt x="516" y="1033"/>
                    </a:lnTo>
                    <a:lnTo>
                      <a:pt x="496" y="1070"/>
                    </a:lnTo>
                    <a:lnTo>
                      <a:pt x="496" y="1116"/>
                    </a:lnTo>
                    <a:lnTo>
                      <a:pt x="511" y="1141"/>
                    </a:lnTo>
                    <a:lnTo>
                      <a:pt x="511" y="1178"/>
                    </a:lnTo>
                    <a:lnTo>
                      <a:pt x="496" y="1220"/>
                    </a:lnTo>
                    <a:lnTo>
                      <a:pt x="496" y="1236"/>
                    </a:lnTo>
                    <a:lnTo>
                      <a:pt x="482" y="1261"/>
                    </a:lnTo>
                    <a:lnTo>
                      <a:pt x="473" y="1270"/>
                    </a:lnTo>
                    <a:lnTo>
                      <a:pt x="463" y="1270"/>
                    </a:lnTo>
                    <a:lnTo>
                      <a:pt x="463" y="1294"/>
                    </a:lnTo>
                    <a:lnTo>
                      <a:pt x="1361" y="1294"/>
                    </a:lnTo>
                    <a:close/>
                  </a:path>
                </a:pathLst>
              </a:custGeom>
              <a:solidFill>
                <a:srgbClr val="0000FF"/>
              </a:solidFill>
              <a:ln w="0">
                <a:solidFill>
                  <a:srgbClr val="0000FF"/>
                </a:solidFill>
                <a:prstDash val="solid"/>
                <a:round/>
                <a:headEnd/>
                <a:tailEnd/>
              </a:ln>
            </p:spPr>
            <p:txBody>
              <a:bodyPr/>
              <a:lstStyle/>
              <a:p>
                <a:endParaRPr lang="en-US"/>
              </a:p>
            </p:txBody>
          </p:sp>
          <p:sp>
            <p:nvSpPr>
              <p:cNvPr id="203790" name="Freeform 14"/>
              <p:cNvSpPr>
                <a:spLocks/>
              </p:cNvSpPr>
              <p:nvPr/>
            </p:nvSpPr>
            <p:spPr bwMode="auto">
              <a:xfrm>
                <a:off x="833" y="2865"/>
                <a:ext cx="181" cy="141"/>
              </a:xfrm>
              <a:custGeom>
                <a:avLst/>
                <a:gdLst>
                  <a:gd name="T0" fmla="*/ 115 w 181"/>
                  <a:gd name="T1" fmla="*/ 100 h 141"/>
                  <a:gd name="T2" fmla="*/ 181 w 181"/>
                  <a:gd name="T3" fmla="*/ 83 h 141"/>
                  <a:gd name="T4" fmla="*/ 172 w 181"/>
                  <a:gd name="T5" fmla="*/ 71 h 141"/>
                  <a:gd name="T6" fmla="*/ 158 w 181"/>
                  <a:gd name="T7" fmla="*/ 50 h 141"/>
                  <a:gd name="T8" fmla="*/ 158 w 181"/>
                  <a:gd name="T9" fmla="*/ 0 h 141"/>
                  <a:gd name="T10" fmla="*/ 100 w 181"/>
                  <a:gd name="T11" fmla="*/ 25 h 141"/>
                  <a:gd name="T12" fmla="*/ 48 w 181"/>
                  <a:gd name="T13" fmla="*/ 58 h 141"/>
                  <a:gd name="T14" fmla="*/ 33 w 181"/>
                  <a:gd name="T15" fmla="*/ 67 h 141"/>
                  <a:gd name="T16" fmla="*/ 14 w 181"/>
                  <a:gd name="T17" fmla="*/ 83 h 141"/>
                  <a:gd name="T18" fmla="*/ 0 w 181"/>
                  <a:gd name="T19" fmla="*/ 104 h 141"/>
                  <a:gd name="T20" fmla="*/ 0 w 181"/>
                  <a:gd name="T21" fmla="*/ 141 h 141"/>
                  <a:gd name="T22" fmla="*/ 38 w 181"/>
                  <a:gd name="T23" fmla="*/ 129 h 141"/>
                  <a:gd name="T24" fmla="*/ 115 w 181"/>
                  <a:gd name="T25" fmla="*/ 10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1" h="141">
                    <a:moveTo>
                      <a:pt x="115" y="100"/>
                    </a:moveTo>
                    <a:lnTo>
                      <a:pt x="181" y="83"/>
                    </a:lnTo>
                    <a:lnTo>
                      <a:pt x="172" y="71"/>
                    </a:lnTo>
                    <a:lnTo>
                      <a:pt x="158" y="50"/>
                    </a:lnTo>
                    <a:lnTo>
                      <a:pt x="158" y="0"/>
                    </a:lnTo>
                    <a:lnTo>
                      <a:pt x="100" y="25"/>
                    </a:lnTo>
                    <a:lnTo>
                      <a:pt x="48" y="58"/>
                    </a:lnTo>
                    <a:lnTo>
                      <a:pt x="33" y="67"/>
                    </a:lnTo>
                    <a:lnTo>
                      <a:pt x="14" y="83"/>
                    </a:lnTo>
                    <a:lnTo>
                      <a:pt x="0" y="104"/>
                    </a:lnTo>
                    <a:lnTo>
                      <a:pt x="0" y="141"/>
                    </a:lnTo>
                    <a:lnTo>
                      <a:pt x="38" y="129"/>
                    </a:lnTo>
                    <a:lnTo>
                      <a:pt x="115" y="100"/>
                    </a:lnTo>
                    <a:close/>
                  </a:path>
                </a:pathLst>
              </a:custGeom>
              <a:solidFill>
                <a:srgbClr val="0000FF"/>
              </a:solidFill>
              <a:ln w="0">
                <a:solidFill>
                  <a:srgbClr val="0000FF"/>
                </a:solidFill>
                <a:prstDash val="solid"/>
                <a:round/>
                <a:headEnd/>
                <a:tailEnd/>
              </a:ln>
            </p:spPr>
            <p:txBody>
              <a:bodyPr/>
              <a:lstStyle/>
              <a:p>
                <a:endParaRPr lang="en-US"/>
              </a:p>
            </p:txBody>
          </p:sp>
          <p:sp>
            <p:nvSpPr>
              <p:cNvPr id="203791" name="Freeform 15"/>
              <p:cNvSpPr>
                <a:spLocks/>
              </p:cNvSpPr>
              <p:nvPr/>
            </p:nvSpPr>
            <p:spPr bwMode="auto">
              <a:xfrm>
                <a:off x="647" y="2289"/>
                <a:ext cx="1294" cy="979"/>
              </a:xfrm>
              <a:custGeom>
                <a:avLst/>
                <a:gdLst>
                  <a:gd name="T0" fmla="*/ 167 w 1294"/>
                  <a:gd name="T1" fmla="*/ 730 h 979"/>
                  <a:gd name="T2" fmla="*/ 129 w 1294"/>
                  <a:gd name="T3" fmla="*/ 738 h 979"/>
                  <a:gd name="T4" fmla="*/ 67 w 1294"/>
                  <a:gd name="T5" fmla="*/ 713 h 979"/>
                  <a:gd name="T6" fmla="*/ 28 w 1294"/>
                  <a:gd name="T7" fmla="*/ 663 h 979"/>
                  <a:gd name="T8" fmla="*/ 81 w 1294"/>
                  <a:gd name="T9" fmla="*/ 701 h 979"/>
                  <a:gd name="T10" fmla="*/ 114 w 1294"/>
                  <a:gd name="T11" fmla="*/ 713 h 979"/>
                  <a:gd name="T12" fmla="*/ 143 w 1294"/>
                  <a:gd name="T13" fmla="*/ 709 h 979"/>
                  <a:gd name="T14" fmla="*/ 153 w 1294"/>
                  <a:gd name="T15" fmla="*/ 692 h 979"/>
                  <a:gd name="T16" fmla="*/ 176 w 1294"/>
                  <a:gd name="T17" fmla="*/ 638 h 979"/>
                  <a:gd name="T18" fmla="*/ 229 w 1294"/>
                  <a:gd name="T19" fmla="*/ 593 h 979"/>
                  <a:gd name="T20" fmla="*/ 358 w 1294"/>
                  <a:gd name="T21" fmla="*/ 535 h 979"/>
                  <a:gd name="T22" fmla="*/ 702 w 1294"/>
                  <a:gd name="T23" fmla="*/ 419 h 979"/>
                  <a:gd name="T24" fmla="*/ 922 w 1294"/>
                  <a:gd name="T25" fmla="*/ 319 h 979"/>
                  <a:gd name="T26" fmla="*/ 883 w 1294"/>
                  <a:gd name="T27" fmla="*/ 311 h 979"/>
                  <a:gd name="T28" fmla="*/ 793 w 1294"/>
                  <a:gd name="T29" fmla="*/ 348 h 979"/>
                  <a:gd name="T30" fmla="*/ 726 w 1294"/>
                  <a:gd name="T31" fmla="*/ 356 h 979"/>
                  <a:gd name="T32" fmla="*/ 673 w 1294"/>
                  <a:gd name="T33" fmla="*/ 336 h 979"/>
                  <a:gd name="T34" fmla="*/ 645 w 1294"/>
                  <a:gd name="T35" fmla="*/ 302 h 979"/>
                  <a:gd name="T36" fmla="*/ 654 w 1294"/>
                  <a:gd name="T37" fmla="*/ 278 h 979"/>
                  <a:gd name="T38" fmla="*/ 893 w 1294"/>
                  <a:gd name="T39" fmla="*/ 269 h 979"/>
                  <a:gd name="T40" fmla="*/ 1031 w 1294"/>
                  <a:gd name="T41" fmla="*/ 307 h 979"/>
                  <a:gd name="T42" fmla="*/ 1227 w 1294"/>
                  <a:gd name="T43" fmla="*/ 186 h 979"/>
                  <a:gd name="T44" fmla="*/ 1294 w 1294"/>
                  <a:gd name="T45" fmla="*/ 120 h 979"/>
                  <a:gd name="T46" fmla="*/ 1237 w 1294"/>
                  <a:gd name="T47" fmla="*/ 149 h 979"/>
                  <a:gd name="T48" fmla="*/ 1070 w 1294"/>
                  <a:gd name="T49" fmla="*/ 249 h 979"/>
                  <a:gd name="T50" fmla="*/ 1022 w 1294"/>
                  <a:gd name="T51" fmla="*/ 265 h 979"/>
                  <a:gd name="T52" fmla="*/ 984 w 1294"/>
                  <a:gd name="T53" fmla="*/ 240 h 979"/>
                  <a:gd name="T54" fmla="*/ 912 w 1294"/>
                  <a:gd name="T55" fmla="*/ 249 h 979"/>
                  <a:gd name="T56" fmla="*/ 850 w 1294"/>
                  <a:gd name="T57" fmla="*/ 228 h 979"/>
                  <a:gd name="T58" fmla="*/ 812 w 1294"/>
                  <a:gd name="T59" fmla="*/ 166 h 979"/>
                  <a:gd name="T60" fmla="*/ 826 w 1294"/>
                  <a:gd name="T61" fmla="*/ 116 h 979"/>
                  <a:gd name="T62" fmla="*/ 931 w 1294"/>
                  <a:gd name="T63" fmla="*/ 87 h 979"/>
                  <a:gd name="T64" fmla="*/ 922 w 1294"/>
                  <a:gd name="T65" fmla="*/ 166 h 979"/>
                  <a:gd name="T66" fmla="*/ 960 w 1294"/>
                  <a:gd name="T67" fmla="*/ 207 h 979"/>
                  <a:gd name="T68" fmla="*/ 1012 w 1294"/>
                  <a:gd name="T69" fmla="*/ 224 h 979"/>
                  <a:gd name="T70" fmla="*/ 1079 w 1294"/>
                  <a:gd name="T71" fmla="*/ 207 h 979"/>
                  <a:gd name="T72" fmla="*/ 1060 w 1294"/>
                  <a:gd name="T73" fmla="*/ 174 h 979"/>
                  <a:gd name="T74" fmla="*/ 1084 w 1294"/>
                  <a:gd name="T75" fmla="*/ 128 h 979"/>
                  <a:gd name="T76" fmla="*/ 1084 w 1294"/>
                  <a:gd name="T77" fmla="*/ 174 h 979"/>
                  <a:gd name="T78" fmla="*/ 1127 w 1294"/>
                  <a:gd name="T79" fmla="*/ 199 h 979"/>
                  <a:gd name="T80" fmla="*/ 1136 w 1294"/>
                  <a:gd name="T81" fmla="*/ 149 h 979"/>
                  <a:gd name="T82" fmla="*/ 1175 w 1294"/>
                  <a:gd name="T83" fmla="*/ 74 h 979"/>
                  <a:gd name="T84" fmla="*/ 1194 w 1294"/>
                  <a:gd name="T85" fmla="*/ 4 h 979"/>
                  <a:gd name="T86" fmla="*/ 926 w 1294"/>
                  <a:gd name="T87" fmla="*/ 0 h 979"/>
                  <a:gd name="T88" fmla="*/ 707 w 1294"/>
                  <a:gd name="T89" fmla="*/ 16 h 979"/>
                  <a:gd name="T90" fmla="*/ 511 w 1294"/>
                  <a:gd name="T91" fmla="*/ 70 h 979"/>
                  <a:gd name="T92" fmla="*/ 344 w 1294"/>
                  <a:gd name="T93" fmla="*/ 74 h 979"/>
                  <a:gd name="T94" fmla="*/ 129 w 1294"/>
                  <a:gd name="T95" fmla="*/ 74 h 979"/>
                  <a:gd name="T96" fmla="*/ 81 w 1294"/>
                  <a:gd name="T97" fmla="*/ 311 h 979"/>
                  <a:gd name="T98" fmla="*/ 95 w 1294"/>
                  <a:gd name="T99" fmla="*/ 356 h 979"/>
                  <a:gd name="T100" fmla="*/ 38 w 1294"/>
                  <a:gd name="T101" fmla="*/ 448 h 979"/>
                  <a:gd name="T102" fmla="*/ 9 w 1294"/>
                  <a:gd name="T103" fmla="*/ 551 h 979"/>
                  <a:gd name="T104" fmla="*/ 9 w 1294"/>
                  <a:gd name="T105" fmla="*/ 697 h 979"/>
                  <a:gd name="T106" fmla="*/ 33 w 1294"/>
                  <a:gd name="T107" fmla="*/ 780 h 979"/>
                  <a:gd name="T108" fmla="*/ 90 w 1294"/>
                  <a:gd name="T109" fmla="*/ 875 h 979"/>
                  <a:gd name="T110" fmla="*/ 153 w 1294"/>
                  <a:gd name="T111" fmla="*/ 950 h 979"/>
                  <a:gd name="T112" fmla="*/ 229 w 1294"/>
                  <a:gd name="T113" fmla="*/ 937 h 979"/>
                  <a:gd name="T114" fmla="*/ 286 w 1294"/>
                  <a:gd name="T115" fmla="*/ 829 h 979"/>
                  <a:gd name="T116" fmla="*/ 305 w 1294"/>
                  <a:gd name="T117" fmla="*/ 717 h 979"/>
                  <a:gd name="T118" fmla="*/ 224 w 1294"/>
                  <a:gd name="T119" fmla="*/ 705 h 9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94" h="979">
                    <a:moveTo>
                      <a:pt x="186" y="717"/>
                    </a:moveTo>
                    <a:lnTo>
                      <a:pt x="167" y="730"/>
                    </a:lnTo>
                    <a:lnTo>
                      <a:pt x="153" y="734"/>
                    </a:lnTo>
                    <a:lnTo>
                      <a:pt x="129" y="738"/>
                    </a:lnTo>
                    <a:lnTo>
                      <a:pt x="95" y="730"/>
                    </a:lnTo>
                    <a:lnTo>
                      <a:pt x="67" y="713"/>
                    </a:lnTo>
                    <a:lnTo>
                      <a:pt x="47" y="692"/>
                    </a:lnTo>
                    <a:lnTo>
                      <a:pt x="28" y="663"/>
                    </a:lnTo>
                    <a:lnTo>
                      <a:pt x="57" y="688"/>
                    </a:lnTo>
                    <a:lnTo>
                      <a:pt x="81" y="701"/>
                    </a:lnTo>
                    <a:lnTo>
                      <a:pt x="95" y="709"/>
                    </a:lnTo>
                    <a:lnTo>
                      <a:pt x="114" y="713"/>
                    </a:lnTo>
                    <a:lnTo>
                      <a:pt x="129" y="713"/>
                    </a:lnTo>
                    <a:lnTo>
                      <a:pt x="143" y="709"/>
                    </a:lnTo>
                    <a:lnTo>
                      <a:pt x="153" y="705"/>
                    </a:lnTo>
                    <a:lnTo>
                      <a:pt x="153" y="692"/>
                    </a:lnTo>
                    <a:lnTo>
                      <a:pt x="162" y="663"/>
                    </a:lnTo>
                    <a:lnTo>
                      <a:pt x="176" y="638"/>
                    </a:lnTo>
                    <a:lnTo>
                      <a:pt x="200" y="614"/>
                    </a:lnTo>
                    <a:lnTo>
                      <a:pt x="229" y="593"/>
                    </a:lnTo>
                    <a:lnTo>
                      <a:pt x="286" y="564"/>
                    </a:lnTo>
                    <a:lnTo>
                      <a:pt x="358" y="535"/>
                    </a:lnTo>
                    <a:lnTo>
                      <a:pt x="573" y="468"/>
                    </a:lnTo>
                    <a:lnTo>
                      <a:pt x="702" y="419"/>
                    </a:lnTo>
                    <a:lnTo>
                      <a:pt x="836" y="365"/>
                    </a:lnTo>
                    <a:lnTo>
                      <a:pt x="922" y="319"/>
                    </a:lnTo>
                    <a:lnTo>
                      <a:pt x="893" y="307"/>
                    </a:lnTo>
                    <a:lnTo>
                      <a:pt x="883" y="311"/>
                    </a:lnTo>
                    <a:lnTo>
                      <a:pt x="845" y="336"/>
                    </a:lnTo>
                    <a:lnTo>
                      <a:pt x="793" y="348"/>
                    </a:lnTo>
                    <a:lnTo>
                      <a:pt x="764" y="356"/>
                    </a:lnTo>
                    <a:lnTo>
                      <a:pt x="726" y="356"/>
                    </a:lnTo>
                    <a:lnTo>
                      <a:pt x="697" y="348"/>
                    </a:lnTo>
                    <a:lnTo>
                      <a:pt x="673" y="336"/>
                    </a:lnTo>
                    <a:lnTo>
                      <a:pt x="654" y="319"/>
                    </a:lnTo>
                    <a:lnTo>
                      <a:pt x="645" y="302"/>
                    </a:lnTo>
                    <a:lnTo>
                      <a:pt x="645" y="290"/>
                    </a:lnTo>
                    <a:lnTo>
                      <a:pt x="654" y="278"/>
                    </a:lnTo>
                    <a:lnTo>
                      <a:pt x="664" y="269"/>
                    </a:lnTo>
                    <a:lnTo>
                      <a:pt x="893" y="269"/>
                    </a:lnTo>
                    <a:lnTo>
                      <a:pt x="965" y="286"/>
                    </a:lnTo>
                    <a:lnTo>
                      <a:pt x="1031" y="307"/>
                    </a:lnTo>
                    <a:lnTo>
                      <a:pt x="1098" y="269"/>
                    </a:lnTo>
                    <a:lnTo>
                      <a:pt x="1227" y="186"/>
                    </a:lnTo>
                    <a:lnTo>
                      <a:pt x="1261" y="166"/>
                    </a:lnTo>
                    <a:lnTo>
                      <a:pt x="1294" y="120"/>
                    </a:lnTo>
                    <a:lnTo>
                      <a:pt x="1289" y="103"/>
                    </a:lnTo>
                    <a:lnTo>
                      <a:pt x="1237" y="149"/>
                    </a:lnTo>
                    <a:lnTo>
                      <a:pt x="1160" y="203"/>
                    </a:lnTo>
                    <a:lnTo>
                      <a:pt x="1070" y="249"/>
                    </a:lnTo>
                    <a:lnTo>
                      <a:pt x="1046" y="261"/>
                    </a:lnTo>
                    <a:lnTo>
                      <a:pt x="1022" y="265"/>
                    </a:lnTo>
                    <a:lnTo>
                      <a:pt x="1007" y="261"/>
                    </a:lnTo>
                    <a:lnTo>
                      <a:pt x="984" y="240"/>
                    </a:lnTo>
                    <a:lnTo>
                      <a:pt x="955" y="249"/>
                    </a:lnTo>
                    <a:lnTo>
                      <a:pt x="912" y="249"/>
                    </a:lnTo>
                    <a:lnTo>
                      <a:pt x="879" y="240"/>
                    </a:lnTo>
                    <a:lnTo>
                      <a:pt x="850" y="228"/>
                    </a:lnTo>
                    <a:lnTo>
                      <a:pt x="821" y="199"/>
                    </a:lnTo>
                    <a:lnTo>
                      <a:pt x="812" y="166"/>
                    </a:lnTo>
                    <a:lnTo>
                      <a:pt x="816" y="141"/>
                    </a:lnTo>
                    <a:lnTo>
                      <a:pt x="826" y="116"/>
                    </a:lnTo>
                    <a:lnTo>
                      <a:pt x="845" y="91"/>
                    </a:lnTo>
                    <a:lnTo>
                      <a:pt x="931" y="87"/>
                    </a:lnTo>
                    <a:lnTo>
                      <a:pt x="922" y="128"/>
                    </a:lnTo>
                    <a:lnTo>
                      <a:pt x="922" y="166"/>
                    </a:lnTo>
                    <a:lnTo>
                      <a:pt x="936" y="186"/>
                    </a:lnTo>
                    <a:lnTo>
                      <a:pt x="960" y="207"/>
                    </a:lnTo>
                    <a:lnTo>
                      <a:pt x="984" y="224"/>
                    </a:lnTo>
                    <a:lnTo>
                      <a:pt x="1012" y="224"/>
                    </a:lnTo>
                    <a:lnTo>
                      <a:pt x="1046" y="220"/>
                    </a:lnTo>
                    <a:lnTo>
                      <a:pt x="1079" y="207"/>
                    </a:lnTo>
                    <a:lnTo>
                      <a:pt x="1065" y="199"/>
                    </a:lnTo>
                    <a:lnTo>
                      <a:pt x="1060" y="174"/>
                    </a:lnTo>
                    <a:lnTo>
                      <a:pt x="1070" y="153"/>
                    </a:lnTo>
                    <a:lnTo>
                      <a:pt x="1084" y="128"/>
                    </a:lnTo>
                    <a:lnTo>
                      <a:pt x="1079" y="157"/>
                    </a:lnTo>
                    <a:lnTo>
                      <a:pt x="1084" y="174"/>
                    </a:lnTo>
                    <a:lnTo>
                      <a:pt x="1103" y="186"/>
                    </a:lnTo>
                    <a:lnTo>
                      <a:pt x="1127" y="199"/>
                    </a:lnTo>
                    <a:lnTo>
                      <a:pt x="1136" y="199"/>
                    </a:lnTo>
                    <a:lnTo>
                      <a:pt x="1136" y="149"/>
                    </a:lnTo>
                    <a:lnTo>
                      <a:pt x="1151" y="112"/>
                    </a:lnTo>
                    <a:lnTo>
                      <a:pt x="1175" y="74"/>
                    </a:lnTo>
                    <a:lnTo>
                      <a:pt x="1208" y="41"/>
                    </a:lnTo>
                    <a:lnTo>
                      <a:pt x="1194" y="4"/>
                    </a:lnTo>
                    <a:lnTo>
                      <a:pt x="1041" y="0"/>
                    </a:lnTo>
                    <a:lnTo>
                      <a:pt x="926" y="0"/>
                    </a:lnTo>
                    <a:lnTo>
                      <a:pt x="807" y="8"/>
                    </a:lnTo>
                    <a:lnTo>
                      <a:pt x="707" y="16"/>
                    </a:lnTo>
                    <a:lnTo>
                      <a:pt x="606" y="37"/>
                    </a:lnTo>
                    <a:lnTo>
                      <a:pt x="511" y="70"/>
                    </a:lnTo>
                    <a:lnTo>
                      <a:pt x="458" y="91"/>
                    </a:lnTo>
                    <a:lnTo>
                      <a:pt x="344" y="74"/>
                    </a:lnTo>
                    <a:lnTo>
                      <a:pt x="239" y="70"/>
                    </a:lnTo>
                    <a:lnTo>
                      <a:pt x="129" y="74"/>
                    </a:lnTo>
                    <a:lnTo>
                      <a:pt x="119" y="74"/>
                    </a:lnTo>
                    <a:lnTo>
                      <a:pt x="81" y="311"/>
                    </a:lnTo>
                    <a:lnTo>
                      <a:pt x="138" y="307"/>
                    </a:lnTo>
                    <a:lnTo>
                      <a:pt x="95" y="356"/>
                    </a:lnTo>
                    <a:lnTo>
                      <a:pt x="57" y="406"/>
                    </a:lnTo>
                    <a:lnTo>
                      <a:pt x="38" y="448"/>
                    </a:lnTo>
                    <a:lnTo>
                      <a:pt x="19" y="497"/>
                    </a:lnTo>
                    <a:lnTo>
                      <a:pt x="9" y="551"/>
                    </a:lnTo>
                    <a:lnTo>
                      <a:pt x="0" y="618"/>
                    </a:lnTo>
                    <a:lnTo>
                      <a:pt x="9" y="697"/>
                    </a:lnTo>
                    <a:lnTo>
                      <a:pt x="19" y="738"/>
                    </a:lnTo>
                    <a:lnTo>
                      <a:pt x="33" y="780"/>
                    </a:lnTo>
                    <a:lnTo>
                      <a:pt x="62" y="833"/>
                    </a:lnTo>
                    <a:lnTo>
                      <a:pt x="90" y="875"/>
                    </a:lnTo>
                    <a:lnTo>
                      <a:pt x="119" y="916"/>
                    </a:lnTo>
                    <a:lnTo>
                      <a:pt x="153" y="950"/>
                    </a:lnTo>
                    <a:lnTo>
                      <a:pt x="181" y="979"/>
                    </a:lnTo>
                    <a:lnTo>
                      <a:pt x="229" y="937"/>
                    </a:lnTo>
                    <a:lnTo>
                      <a:pt x="262" y="883"/>
                    </a:lnTo>
                    <a:lnTo>
                      <a:pt x="286" y="829"/>
                    </a:lnTo>
                    <a:lnTo>
                      <a:pt x="301" y="775"/>
                    </a:lnTo>
                    <a:lnTo>
                      <a:pt x="305" y="717"/>
                    </a:lnTo>
                    <a:lnTo>
                      <a:pt x="301" y="676"/>
                    </a:lnTo>
                    <a:lnTo>
                      <a:pt x="224" y="705"/>
                    </a:lnTo>
                    <a:lnTo>
                      <a:pt x="186" y="717"/>
                    </a:lnTo>
                    <a:close/>
                  </a:path>
                </a:pathLst>
              </a:custGeom>
              <a:solidFill>
                <a:srgbClr val="80FF00"/>
              </a:solidFill>
              <a:ln w="0">
                <a:solidFill>
                  <a:srgbClr val="000000"/>
                </a:solidFill>
                <a:prstDash val="solid"/>
                <a:round/>
                <a:headEnd/>
                <a:tailEnd/>
              </a:ln>
            </p:spPr>
            <p:txBody>
              <a:bodyPr/>
              <a:lstStyle/>
              <a:p>
                <a:endParaRPr lang="en-US"/>
              </a:p>
            </p:txBody>
          </p:sp>
          <p:sp>
            <p:nvSpPr>
              <p:cNvPr id="203792" name="Freeform 16"/>
              <p:cNvSpPr>
                <a:spLocks/>
              </p:cNvSpPr>
              <p:nvPr/>
            </p:nvSpPr>
            <p:spPr bwMode="auto">
              <a:xfrm>
                <a:off x="1688" y="2309"/>
                <a:ext cx="91" cy="75"/>
              </a:xfrm>
              <a:custGeom>
                <a:avLst/>
                <a:gdLst>
                  <a:gd name="T0" fmla="*/ 86 w 91"/>
                  <a:gd name="T1" fmla="*/ 21 h 75"/>
                  <a:gd name="T2" fmla="*/ 72 w 91"/>
                  <a:gd name="T3" fmla="*/ 9 h 75"/>
                  <a:gd name="T4" fmla="*/ 48 w 91"/>
                  <a:gd name="T5" fmla="*/ 0 h 75"/>
                  <a:gd name="T6" fmla="*/ 24 w 91"/>
                  <a:gd name="T7" fmla="*/ 5 h 75"/>
                  <a:gd name="T8" fmla="*/ 9 w 91"/>
                  <a:gd name="T9" fmla="*/ 17 h 75"/>
                  <a:gd name="T10" fmla="*/ 0 w 91"/>
                  <a:gd name="T11" fmla="*/ 34 h 75"/>
                  <a:gd name="T12" fmla="*/ 0 w 91"/>
                  <a:gd name="T13" fmla="*/ 54 h 75"/>
                  <a:gd name="T14" fmla="*/ 14 w 91"/>
                  <a:gd name="T15" fmla="*/ 71 h 75"/>
                  <a:gd name="T16" fmla="*/ 38 w 91"/>
                  <a:gd name="T17" fmla="*/ 75 h 75"/>
                  <a:gd name="T18" fmla="*/ 57 w 91"/>
                  <a:gd name="T19" fmla="*/ 75 h 75"/>
                  <a:gd name="T20" fmla="*/ 76 w 91"/>
                  <a:gd name="T21" fmla="*/ 67 h 75"/>
                  <a:gd name="T22" fmla="*/ 86 w 91"/>
                  <a:gd name="T23" fmla="*/ 50 h 75"/>
                  <a:gd name="T24" fmla="*/ 91 w 91"/>
                  <a:gd name="T25" fmla="*/ 42 h 75"/>
                  <a:gd name="T26" fmla="*/ 86 w 91"/>
                  <a:gd name="T27" fmla="*/ 2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75">
                    <a:moveTo>
                      <a:pt x="86" y="21"/>
                    </a:moveTo>
                    <a:lnTo>
                      <a:pt x="72" y="9"/>
                    </a:lnTo>
                    <a:lnTo>
                      <a:pt x="48" y="0"/>
                    </a:lnTo>
                    <a:lnTo>
                      <a:pt x="24" y="5"/>
                    </a:lnTo>
                    <a:lnTo>
                      <a:pt x="9" y="17"/>
                    </a:lnTo>
                    <a:lnTo>
                      <a:pt x="0" y="34"/>
                    </a:lnTo>
                    <a:lnTo>
                      <a:pt x="0" y="54"/>
                    </a:lnTo>
                    <a:lnTo>
                      <a:pt x="14" y="71"/>
                    </a:lnTo>
                    <a:lnTo>
                      <a:pt x="38" y="75"/>
                    </a:lnTo>
                    <a:lnTo>
                      <a:pt x="57" y="75"/>
                    </a:lnTo>
                    <a:lnTo>
                      <a:pt x="76" y="67"/>
                    </a:lnTo>
                    <a:lnTo>
                      <a:pt x="86" y="50"/>
                    </a:lnTo>
                    <a:lnTo>
                      <a:pt x="91" y="42"/>
                    </a:lnTo>
                    <a:lnTo>
                      <a:pt x="86" y="21"/>
                    </a:lnTo>
                    <a:close/>
                  </a:path>
                </a:pathLst>
              </a:custGeom>
              <a:solidFill>
                <a:srgbClr val="FFFFFF"/>
              </a:solidFill>
              <a:ln w="0">
                <a:solidFill>
                  <a:srgbClr val="000000"/>
                </a:solidFill>
                <a:prstDash val="solid"/>
                <a:round/>
                <a:headEnd/>
                <a:tailEnd/>
              </a:ln>
            </p:spPr>
            <p:txBody>
              <a:bodyPr/>
              <a:lstStyle/>
              <a:p>
                <a:endParaRPr lang="en-US"/>
              </a:p>
            </p:txBody>
          </p:sp>
          <p:sp>
            <p:nvSpPr>
              <p:cNvPr id="203793" name="Freeform 17"/>
              <p:cNvSpPr>
                <a:spLocks/>
              </p:cNvSpPr>
              <p:nvPr/>
            </p:nvSpPr>
            <p:spPr bwMode="auto">
              <a:xfrm>
                <a:off x="1712" y="2330"/>
                <a:ext cx="43" cy="37"/>
              </a:xfrm>
              <a:custGeom>
                <a:avLst/>
                <a:gdLst>
                  <a:gd name="T0" fmla="*/ 38 w 43"/>
                  <a:gd name="T1" fmla="*/ 8 h 37"/>
                  <a:gd name="T2" fmla="*/ 33 w 43"/>
                  <a:gd name="T3" fmla="*/ 0 h 37"/>
                  <a:gd name="T4" fmla="*/ 9 w 43"/>
                  <a:gd name="T5" fmla="*/ 0 h 37"/>
                  <a:gd name="T6" fmla="*/ 0 w 43"/>
                  <a:gd name="T7" fmla="*/ 8 h 37"/>
                  <a:gd name="T8" fmla="*/ 0 w 43"/>
                  <a:gd name="T9" fmla="*/ 29 h 37"/>
                  <a:gd name="T10" fmla="*/ 9 w 43"/>
                  <a:gd name="T11" fmla="*/ 33 h 37"/>
                  <a:gd name="T12" fmla="*/ 24 w 43"/>
                  <a:gd name="T13" fmla="*/ 37 h 37"/>
                  <a:gd name="T14" fmla="*/ 33 w 43"/>
                  <a:gd name="T15" fmla="*/ 33 h 37"/>
                  <a:gd name="T16" fmla="*/ 38 w 43"/>
                  <a:gd name="T17" fmla="*/ 29 h 37"/>
                  <a:gd name="T18" fmla="*/ 43 w 43"/>
                  <a:gd name="T19" fmla="*/ 21 h 37"/>
                  <a:gd name="T20" fmla="*/ 38 w 43"/>
                  <a:gd name="T21"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 h="37">
                    <a:moveTo>
                      <a:pt x="38" y="8"/>
                    </a:moveTo>
                    <a:lnTo>
                      <a:pt x="33" y="0"/>
                    </a:lnTo>
                    <a:lnTo>
                      <a:pt x="9" y="0"/>
                    </a:lnTo>
                    <a:lnTo>
                      <a:pt x="0" y="8"/>
                    </a:lnTo>
                    <a:lnTo>
                      <a:pt x="0" y="29"/>
                    </a:lnTo>
                    <a:lnTo>
                      <a:pt x="9" y="33"/>
                    </a:lnTo>
                    <a:lnTo>
                      <a:pt x="24" y="37"/>
                    </a:lnTo>
                    <a:lnTo>
                      <a:pt x="33" y="33"/>
                    </a:lnTo>
                    <a:lnTo>
                      <a:pt x="38" y="29"/>
                    </a:lnTo>
                    <a:lnTo>
                      <a:pt x="43" y="21"/>
                    </a:lnTo>
                    <a:lnTo>
                      <a:pt x="38" y="8"/>
                    </a:lnTo>
                    <a:close/>
                  </a:path>
                </a:pathLst>
              </a:custGeom>
              <a:solidFill>
                <a:srgbClr val="000000"/>
              </a:solidFill>
              <a:ln w="0">
                <a:solidFill>
                  <a:srgbClr val="000000"/>
                </a:solidFill>
                <a:prstDash val="solid"/>
                <a:round/>
                <a:headEnd/>
                <a:tailEnd/>
              </a:ln>
            </p:spPr>
            <p:txBody>
              <a:bodyPr/>
              <a:lstStyle/>
              <a:p>
                <a:endParaRPr lang="en-US"/>
              </a:p>
            </p:txBody>
          </p:sp>
          <p:sp>
            <p:nvSpPr>
              <p:cNvPr id="203794" name="Freeform 18"/>
              <p:cNvSpPr>
                <a:spLocks/>
              </p:cNvSpPr>
              <p:nvPr/>
            </p:nvSpPr>
            <p:spPr bwMode="auto">
              <a:xfrm>
                <a:off x="828" y="2927"/>
                <a:ext cx="320" cy="478"/>
              </a:xfrm>
              <a:custGeom>
                <a:avLst/>
                <a:gdLst>
                  <a:gd name="T0" fmla="*/ 0 w 320"/>
                  <a:gd name="T1" fmla="*/ 341 h 478"/>
                  <a:gd name="T2" fmla="*/ 48 w 320"/>
                  <a:gd name="T3" fmla="*/ 299 h 478"/>
                  <a:gd name="T4" fmla="*/ 81 w 320"/>
                  <a:gd name="T5" fmla="*/ 245 h 478"/>
                  <a:gd name="T6" fmla="*/ 105 w 320"/>
                  <a:gd name="T7" fmla="*/ 191 h 478"/>
                  <a:gd name="T8" fmla="*/ 120 w 320"/>
                  <a:gd name="T9" fmla="*/ 137 h 478"/>
                  <a:gd name="T10" fmla="*/ 124 w 320"/>
                  <a:gd name="T11" fmla="*/ 79 h 478"/>
                  <a:gd name="T12" fmla="*/ 120 w 320"/>
                  <a:gd name="T13" fmla="*/ 38 h 478"/>
                  <a:gd name="T14" fmla="*/ 186 w 320"/>
                  <a:gd name="T15" fmla="*/ 21 h 478"/>
                  <a:gd name="T16" fmla="*/ 220 w 320"/>
                  <a:gd name="T17" fmla="*/ 9 h 478"/>
                  <a:gd name="T18" fmla="*/ 253 w 320"/>
                  <a:gd name="T19" fmla="*/ 5 h 478"/>
                  <a:gd name="T20" fmla="*/ 282 w 320"/>
                  <a:gd name="T21" fmla="*/ 0 h 478"/>
                  <a:gd name="T22" fmla="*/ 315 w 320"/>
                  <a:gd name="T23" fmla="*/ 0 h 478"/>
                  <a:gd name="T24" fmla="*/ 320 w 320"/>
                  <a:gd name="T25" fmla="*/ 46 h 478"/>
                  <a:gd name="T26" fmla="*/ 315 w 320"/>
                  <a:gd name="T27" fmla="*/ 83 h 478"/>
                  <a:gd name="T28" fmla="*/ 301 w 320"/>
                  <a:gd name="T29" fmla="*/ 121 h 478"/>
                  <a:gd name="T30" fmla="*/ 234 w 320"/>
                  <a:gd name="T31" fmla="*/ 195 h 478"/>
                  <a:gd name="T32" fmla="*/ 206 w 320"/>
                  <a:gd name="T33" fmla="*/ 241 h 478"/>
                  <a:gd name="T34" fmla="*/ 186 w 320"/>
                  <a:gd name="T35" fmla="*/ 278 h 478"/>
                  <a:gd name="T36" fmla="*/ 186 w 320"/>
                  <a:gd name="T37" fmla="*/ 324 h 478"/>
                  <a:gd name="T38" fmla="*/ 201 w 320"/>
                  <a:gd name="T39" fmla="*/ 349 h 478"/>
                  <a:gd name="T40" fmla="*/ 201 w 320"/>
                  <a:gd name="T41" fmla="*/ 386 h 478"/>
                  <a:gd name="T42" fmla="*/ 186 w 320"/>
                  <a:gd name="T43" fmla="*/ 428 h 478"/>
                  <a:gd name="T44" fmla="*/ 186 w 320"/>
                  <a:gd name="T45" fmla="*/ 444 h 478"/>
                  <a:gd name="T46" fmla="*/ 172 w 320"/>
                  <a:gd name="T47" fmla="*/ 469 h 478"/>
                  <a:gd name="T48" fmla="*/ 163 w 320"/>
                  <a:gd name="T49" fmla="*/ 478 h 478"/>
                  <a:gd name="T50" fmla="*/ 153 w 320"/>
                  <a:gd name="T51" fmla="*/ 478 h 478"/>
                  <a:gd name="T52" fmla="*/ 139 w 320"/>
                  <a:gd name="T53" fmla="*/ 473 h 478"/>
                  <a:gd name="T54" fmla="*/ 120 w 320"/>
                  <a:gd name="T55" fmla="*/ 457 h 478"/>
                  <a:gd name="T56" fmla="*/ 43 w 320"/>
                  <a:gd name="T57" fmla="*/ 386 h 478"/>
                  <a:gd name="T58" fmla="*/ 0 w 320"/>
                  <a:gd name="T59" fmla="*/ 34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20" h="478">
                    <a:moveTo>
                      <a:pt x="0" y="341"/>
                    </a:moveTo>
                    <a:lnTo>
                      <a:pt x="48" y="299"/>
                    </a:lnTo>
                    <a:lnTo>
                      <a:pt x="81" y="245"/>
                    </a:lnTo>
                    <a:lnTo>
                      <a:pt x="105" y="191"/>
                    </a:lnTo>
                    <a:lnTo>
                      <a:pt x="120" y="137"/>
                    </a:lnTo>
                    <a:lnTo>
                      <a:pt x="124" y="79"/>
                    </a:lnTo>
                    <a:lnTo>
                      <a:pt x="120" y="38"/>
                    </a:lnTo>
                    <a:lnTo>
                      <a:pt x="186" y="21"/>
                    </a:lnTo>
                    <a:lnTo>
                      <a:pt x="220" y="9"/>
                    </a:lnTo>
                    <a:lnTo>
                      <a:pt x="253" y="5"/>
                    </a:lnTo>
                    <a:lnTo>
                      <a:pt x="282" y="0"/>
                    </a:lnTo>
                    <a:lnTo>
                      <a:pt x="315" y="0"/>
                    </a:lnTo>
                    <a:lnTo>
                      <a:pt x="320" y="46"/>
                    </a:lnTo>
                    <a:lnTo>
                      <a:pt x="315" y="83"/>
                    </a:lnTo>
                    <a:lnTo>
                      <a:pt x="301" y="121"/>
                    </a:lnTo>
                    <a:lnTo>
                      <a:pt x="234" y="195"/>
                    </a:lnTo>
                    <a:lnTo>
                      <a:pt x="206" y="241"/>
                    </a:lnTo>
                    <a:lnTo>
                      <a:pt x="186" y="278"/>
                    </a:lnTo>
                    <a:lnTo>
                      <a:pt x="186" y="324"/>
                    </a:lnTo>
                    <a:lnTo>
                      <a:pt x="201" y="349"/>
                    </a:lnTo>
                    <a:lnTo>
                      <a:pt x="201" y="386"/>
                    </a:lnTo>
                    <a:lnTo>
                      <a:pt x="186" y="428"/>
                    </a:lnTo>
                    <a:lnTo>
                      <a:pt x="186" y="444"/>
                    </a:lnTo>
                    <a:lnTo>
                      <a:pt x="172" y="469"/>
                    </a:lnTo>
                    <a:lnTo>
                      <a:pt x="163" y="478"/>
                    </a:lnTo>
                    <a:lnTo>
                      <a:pt x="153" y="478"/>
                    </a:lnTo>
                    <a:lnTo>
                      <a:pt x="139" y="473"/>
                    </a:lnTo>
                    <a:lnTo>
                      <a:pt x="120" y="457"/>
                    </a:lnTo>
                    <a:lnTo>
                      <a:pt x="43" y="386"/>
                    </a:lnTo>
                    <a:lnTo>
                      <a:pt x="0" y="341"/>
                    </a:lnTo>
                    <a:close/>
                  </a:path>
                </a:pathLst>
              </a:custGeom>
              <a:solidFill>
                <a:srgbClr val="00FF00"/>
              </a:solidFill>
              <a:ln w="0">
                <a:solidFill>
                  <a:srgbClr val="000000"/>
                </a:solidFill>
                <a:prstDash val="solid"/>
                <a:round/>
                <a:headEnd/>
                <a:tailEnd/>
              </a:ln>
            </p:spPr>
            <p:txBody>
              <a:bodyPr/>
              <a:lstStyle/>
              <a:p>
                <a:endParaRPr lang="en-US"/>
              </a:p>
            </p:txBody>
          </p:sp>
          <p:sp>
            <p:nvSpPr>
              <p:cNvPr id="203795" name="Freeform 19"/>
              <p:cNvSpPr>
                <a:spLocks/>
              </p:cNvSpPr>
              <p:nvPr/>
            </p:nvSpPr>
            <p:spPr bwMode="auto">
              <a:xfrm>
                <a:off x="675" y="2558"/>
                <a:ext cx="1003" cy="469"/>
              </a:xfrm>
              <a:custGeom>
                <a:avLst/>
                <a:gdLst>
                  <a:gd name="T0" fmla="*/ 158 w 1003"/>
                  <a:gd name="T1" fmla="*/ 448 h 469"/>
                  <a:gd name="T2" fmla="*/ 158 w 1003"/>
                  <a:gd name="T3" fmla="*/ 411 h 469"/>
                  <a:gd name="T4" fmla="*/ 172 w 1003"/>
                  <a:gd name="T5" fmla="*/ 390 h 469"/>
                  <a:gd name="T6" fmla="*/ 191 w 1003"/>
                  <a:gd name="T7" fmla="*/ 374 h 469"/>
                  <a:gd name="T8" fmla="*/ 206 w 1003"/>
                  <a:gd name="T9" fmla="*/ 365 h 469"/>
                  <a:gd name="T10" fmla="*/ 258 w 1003"/>
                  <a:gd name="T11" fmla="*/ 332 h 469"/>
                  <a:gd name="T12" fmla="*/ 316 w 1003"/>
                  <a:gd name="T13" fmla="*/ 307 h 469"/>
                  <a:gd name="T14" fmla="*/ 478 w 1003"/>
                  <a:gd name="T15" fmla="*/ 257 h 469"/>
                  <a:gd name="T16" fmla="*/ 631 w 1003"/>
                  <a:gd name="T17" fmla="*/ 208 h 469"/>
                  <a:gd name="T18" fmla="*/ 784 w 1003"/>
                  <a:gd name="T19" fmla="*/ 150 h 469"/>
                  <a:gd name="T20" fmla="*/ 927 w 1003"/>
                  <a:gd name="T21" fmla="*/ 83 h 469"/>
                  <a:gd name="T22" fmla="*/ 1003 w 1003"/>
                  <a:gd name="T23" fmla="*/ 38 h 469"/>
                  <a:gd name="T24" fmla="*/ 937 w 1003"/>
                  <a:gd name="T25" fmla="*/ 17 h 469"/>
                  <a:gd name="T26" fmla="*/ 865 w 1003"/>
                  <a:gd name="T27" fmla="*/ 0 h 469"/>
                  <a:gd name="T28" fmla="*/ 636 w 1003"/>
                  <a:gd name="T29" fmla="*/ 0 h 469"/>
                  <a:gd name="T30" fmla="*/ 626 w 1003"/>
                  <a:gd name="T31" fmla="*/ 9 h 469"/>
                  <a:gd name="T32" fmla="*/ 617 w 1003"/>
                  <a:gd name="T33" fmla="*/ 21 h 469"/>
                  <a:gd name="T34" fmla="*/ 617 w 1003"/>
                  <a:gd name="T35" fmla="*/ 33 h 469"/>
                  <a:gd name="T36" fmla="*/ 626 w 1003"/>
                  <a:gd name="T37" fmla="*/ 50 h 469"/>
                  <a:gd name="T38" fmla="*/ 645 w 1003"/>
                  <a:gd name="T39" fmla="*/ 67 h 469"/>
                  <a:gd name="T40" fmla="*/ 669 w 1003"/>
                  <a:gd name="T41" fmla="*/ 79 h 469"/>
                  <a:gd name="T42" fmla="*/ 698 w 1003"/>
                  <a:gd name="T43" fmla="*/ 87 h 469"/>
                  <a:gd name="T44" fmla="*/ 736 w 1003"/>
                  <a:gd name="T45" fmla="*/ 87 h 469"/>
                  <a:gd name="T46" fmla="*/ 765 w 1003"/>
                  <a:gd name="T47" fmla="*/ 79 h 469"/>
                  <a:gd name="T48" fmla="*/ 817 w 1003"/>
                  <a:gd name="T49" fmla="*/ 67 h 469"/>
                  <a:gd name="T50" fmla="*/ 855 w 1003"/>
                  <a:gd name="T51" fmla="*/ 42 h 469"/>
                  <a:gd name="T52" fmla="*/ 865 w 1003"/>
                  <a:gd name="T53" fmla="*/ 38 h 469"/>
                  <a:gd name="T54" fmla="*/ 894 w 1003"/>
                  <a:gd name="T55" fmla="*/ 50 h 469"/>
                  <a:gd name="T56" fmla="*/ 808 w 1003"/>
                  <a:gd name="T57" fmla="*/ 96 h 469"/>
                  <a:gd name="T58" fmla="*/ 674 w 1003"/>
                  <a:gd name="T59" fmla="*/ 150 h 469"/>
                  <a:gd name="T60" fmla="*/ 545 w 1003"/>
                  <a:gd name="T61" fmla="*/ 199 h 469"/>
                  <a:gd name="T62" fmla="*/ 330 w 1003"/>
                  <a:gd name="T63" fmla="*/ 266 h 469"/>
                  <a:gd name="T64" fmla="*/ 258 w 1003"/>
                  <a:gd name="T65" fmla="*/ 295 h 469"/>
                  <a:gd name="T66" fmla="*/ 201 w 1003"/>
                  <a:gd name="T67" fmla="*/ 324 h 469"/>
                  <a:gd name="T68" fmla="*/ 172 w 1003"/>
                  <a:gd name="T69" fmla="*/ 345 h 469"/>
                  <a:gd name="T70" fmla="*/ 148 w 1003"/>
                  <a:gd name="T71" fmla="*/ 369 h 469"/>
                  <a:gd name="T72" fmla="*/ 134 w 1003"/>
                  <a:gd name="T73" fmla="*/ 394 h 469"/>
                  <a:gd name="T74" fmla="*/ 125 w 1003"/>
                  <a:gd name="T75" fmla="*/ 423 h 469"/>
                  <a:gd name="T76" fmla="*/ 125 w 1003"/>
                  <a:gd name="T77" fmla="*/ 436 h 469"/>
                  <a:gd name="T78" fmla="*/ 115 w 1003"/>
                  <a:gd name="T79" fmla="*/ 440 h 469"/>
                  <a:gd name="T80" fmla="*/ 101 w 1003"/>
                  <a:gd name="T81" fmla="*/ 444 h 469"/>
                  <a:gd name="T82" fmla="*/ 86 w 1003"/>
                  <a:gd name="T83" fmla="*/ 444 h 469"/>
                  <a:gd name="T84" fmla="*/ 67 w 1003"/>
                  <a:gd name="T85" fmla="*/ 440 h 469"/>
                  <a:gd name="T86" fmla="*/ 53 w 1003"/>
                  <a:gd name="T87" fmla="*/ 432 h 469"/>
                  <a:gd name="T88" fmla="*/ 29 w 1003"/>
                  <a:gd name="T89" fmla="*/ 419 h 469"/>
                  <a:gd name="T90" fmla="*/ 0 w 1003"/>
                  <a:gd name="T91" fmla="*/ 394 h 469"/>
                  <a:gd name="T92" fmla="*/ 19 w 1003"/>
                  <a:gd name="T93" fmla="*/ 423 h 469"/>
                  <a:gd name="T94" fmla="*/ 39 w 1003"/>
                  <a:gd name="T95" fmla="*/ 444 h 469"/>
                  <a:gd name="T96" fmla="*/ 67 w 1003"/>
                  <a:gd name="T97" fmla="*/ 461 h 469"/>
                  <a:gd name="T98" fmla="*/ 101 w 1003"/>
                  <a:gd name="T99" fmla="*/ 469 h 469"/>
                  <a:gd name="T100" fmla="*/ 125 w 1003"/>
                  <a:gd name="T101" fmla="*/ 465 h 469"/>
                  <a:gd name="T102" fmla="*/ 139 w 1003"/>
                  <a:gd name="T103" fmla="*/ 461 h 469"/>
                  <a:gd name="T104" fmla="*/ 158 w 1003"/>
                  <a:gd name="T105" fmla="*/ 448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03" h="469">
                    <a:moveTo>
                      <a:pt x="158" y="448"/>
                    </a:moveTo>
                    <a:lnTo>
                      <a:pt x="158" y="411"/>
                    </a:lnTo>
                    <a:lnTo>
                      <a:pt x="172" y="390"/>
                    </a:lnTo>
                    <a:lnTo>
                      <a:pt x="191" y="374"/>
                    </a:lnTo>
                    <a:lnTo>
                      <a:pt x="206" y="365"/>
                    </a:lnTo>
                    <a:lnTo>
                      <a:pt x="258" y="332"/>
                    </a:lnTo>
                    <a:lnTo>
                      <a:pt x="316" y="307"/>
                    </a:lnTo>
                    <a:lnTo>
                      <a:pt x="478" y="257"/>
                    </a:lnTo>
                    <a:lnTo>
                      <a:pt x="631" y="208"/>
                    </a:lnTo>
                    <a:lnTo>
                      <a:pt x="784" y="150"/>
                    </a:lnTo>
                    <a:lnTo>
                      <a:pt x="927" y="83"/>
                    </a:lnTo>
                    <a:lnTo>
                      <a:pt x="1003" y="38"/>
                    </a:lnTo>
                    <a:lnTo>
                      <a:pt x="937" y="17"/>
                    </a:lnTo>
                    <a:lnTo>
                      <a:pt x="865" y="0"/>
                    </a:lnTo>
                    <a:lnTo>
                      <a:pt x="636" y="0"/>
                    </a:lnTo>
                    <a:lnTo>
                      <a:pt x="626" y="9"/>
                    </a:lnTo>
                    <a:lnTo>
                      <a:pt x="617" y="21"/>
                    </a:lnTo>
                    <a:lnTo>
                      <a:pt x="617" y="33"/>
                    </a:lnTo>
                    <a:lnTo>
                      <a:pt x="626" y="50"/>
                    </a:lnTo>
                    <a:lnTo>
                      <a:pt x="645" y="67"/>
                    </a:lnTo>
                    <a:lnTo>
                      <a:pt x="669" y="79"/>
                    </a:lnTo>
                    <a:lnTo>
                      <a:pt x="698" y="87"/>
                    </a:lnTo>
                    <a:lnTo>
                      <a:pt x="736" y="87"/>
                    </a:lnTo>
                    <a:lnTo>
                      <a:pt x="765" y="79"/>
                    </a:lnTo>
                    <a:lnTo>
                      <a:pt x="817" y="67"/>
                    </a:lnTo>
                    <a:lnTo>
                      <a:pt x="855" y="42"/>
                    </a:lnTo>
                    <a:lnTo>
                      <a:pt x="865" y="38"/>
                    </a:lnTo>
                    <a:lnTo>
                      <a:pt x="894" y="50"/>
                    </a:lnTo>
                    <a:lnTo>
                      <a:pt x="808" y="96"/>
                    </a:lnTo>
                    <a:lnTo>
                      <a:pt x="674" y="150"/>
                    </a:lnTo>
                    <a:lnTo>
                      <a:pt x="545" y="199"/>
                    </a:lnTo>
                    <a:lnTo>
                      <a:pt x="330" y="266"/>
                    </a:lnTo>
                    <a:lnTo>
                      <a:pt x="258" y="295"/>
                    </a:lnTo>
                    <a:lnTo>
                      <a:pt x="201" y="324"/>
                    </a:lnTo>
                    <a:lnTo>
                      <a:pt x="172" y="345"/>
                    </a:lnTo>
                    <a:lnTo>
                      <a:pt x="148" y="369"/>
                    </a:lnTo>
                    <a:lnTo>
                      <a:pt x="134" y="394"/>
                    </a:lnTo>
                    <a:lnTo>
                      <a:pt x="125" y="423"/>
                    </a:lnTo>
                    <a:lnTo>
                      <a:pt x="125" y="436"/>
                    </a:lnTo>
                    <a:lnTo>
                      <a:pt x="115" y="440"/>
                    </a:lnTo>
                    <a:lnTo>
                      <a:pt x="101" y="444"/>
                    </a:lnTo>
                    <a:lnTo>
                      <a:pt x="86" y="444"/>
                    </a:lnTo>
                    <a:lnTo>
                      <a:pt x="67" y="440"/>
                    </a:lnTo>
                    <a:lnTo>
                      <a:pt x="53" y="432"/>
                    </a:lnTo>
                    <a:lnTo>
                      <a:pt x="29" y="419"/>
                    </a:lnTo>
                    <a:lnTo>
                      <a:pt x="0" y="394"/>
                    </a:lnTo>
                    <a:lnTo>
                      <a:pt x="19" y="423"/>
                    </a:lnTo>
                    <a:lnTo>
                      <a:pt x="39" y="444"/>
                    </a:lnTo>
                    <a:lnTo>
                      <a:pt x="67" y="461"/>
                    </a:lnTo>
                    <a:lnTo>
                      <a:pt x="101" y="469"/>
                    </a:lnTo>
                    <a:lnTo>
                      <a:pt x="125" y="465"/>
                    </a:lnTo>
                    <a:lnTo>
                      <a:pt x="139" y="461"/>
                    </a:lnTo>
                    <a:lnTo>
                      <a:pt x="158" y="448"/>
                    </a:lnTo>
                    <a:close/>
                  </a:path>
                </a:pathLst>
              </a:custGeom>
              <a:solidFill>
                <a:srgbClr val="C2FF80"/>
              </a:solidFill>
              <a:ln w="0">
                <a:solidFill>
                  <a:srgbClr val="000000"/>
                </a:solidFill>
                <a:prstDash val="solid"/>
                <a:round/>
                <a:headEnd/>
                <a:tailEnd/>
              </a:ln>
            </p:spPr>
            <p:txBody>
              <a:bodyPr/>
              <a:lstStyle/>
              <a:p>
                <a:endParaRPr lang="en-US"/>
              </a:p>
            </p:txBody>
          </p:sp>
          <p:sp>
            <p:nvSpPr>
              <p:cNvPr id="203796" name="Freeform 20"/>
              <p:cNvSpPr>
                <a:spLocks/>
              </p:cNvSpPr>
              <p:nvPr/>
            </p:nvSpPr>
            <p:spPr bwMode="auto">
              <a:xfrm>
                <a:off x="991" y="2815"/>
                <a:ext cx="162" cy="133"/>
              </a:xfrm>
              <a:custGeom>
                <a:avLst/>
                <a:gdLst>
                  <a:gd name="T0" fmla="*/ 23 w 162"/>
                  <a:gd name="T1" fmla="*/ 133 h 133"/>
                  <a:gd name="T2" fmla="*/ 14 w 162"/>
                  <a:gd name="T3" fmla="*/ 121 h 133"/>
                  <a:gd name="T4" fmla="*/ 0 w 162"/>
                  <a:gd name="T5" fmla="*/ 100 h 133"/>
                  <a:gd name="T6" fmla="*/ 0 w 162"/>
                  <a:gd name="T7" fmla="*/ 50 h 133"/>
                  <a:gd name="T8" fmla="*/ 162 w 162"/>
                  <a:gd name="T9" fmla="*/ 0 h 133"/>
                  <a:gd name="T10" fmla="*/ 143 w 162"/>
                  <a:gd name="T11" fmla="*/ 30 h 133"/>
                  <a:gd name="T12" fmla="*/ 105 w 162"/>
                  <a:gd name="T13" fmla="*/ 79 h 133"/>
                  <a:gd name="T14" fmla="*/ 57 w 162"/>
                  <a:gd name="T15" fmla="*/ 121 h 133"/>
                  <a:gd name="T16" fmla="*/ 23 w 162"/>
                  <a:gd name="T17"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2" h="133">
                    <a:moveTo>
                      <a:pt x="23" y="133"/>
                    </a:moveTo>
                    <a:lnTo>
                      <a:pt x="14" y="121"/>
                    </a:lnTo>
                    <a:lnTo>
                      <a:pt x="0" y="100"/>
                    </a:lnTo>
                    <a:lnTo>
                      <a:pt x="0" y="50"/>
                    </a:lnTo>
                    <a:lnTo>
                      <a:pt x="162" y="0"/>
                    </a:lnTo>
                    <a:lnTo>
                      <a:pt x="143" y="30"/>
                    </a:lnTo>
                    <a:lnTo>
                      <a:pt x="105" y="79"/>
                    </a:lnTo>
                    <a:lnTo>
                      <a:pt x="57" y="121"/>
                    </a:lnTo>
                    <a:lnTo>
                      <a:pt x="23" y="133"/>
                    </a:lnTo>
                    <a:close/>
                  </a:path>
                </a:pathLst>
              </a:custGeom>
              <a:solidFill>
                <a:srgbClr val="00FF00"/>
              </a:solidFill>
              <a:ln w="0">
                <a:solidFill>
                  <a:srgbClr val="000000"/>
                </a:solidFill>
                <a:prstDash val="solid"/>
                <a:round/>
                <a:headEnd/>
                <a:tailEnd/>
              </a:ln>
            </p:spPr>
            <p:txBody>
              <a:bodyPr/>
              <a:lstStyle/>
              <a:p>
                <a:endParaRPr lang="en-US"/>
              </a:p>
            </p:txBody>
          </p:sp>
          <p:sp>
            <p:nvSpPr>
              <p:cNvPr id="203797" name="Freeform 21"/>
              <p:cNvSpPr>
                <a:spLocks/>
              </p:cNvSpPr>
              <p:nvPr/>
            </p:nvSpPr>
            <p:spPr bwMode="auto">
              <a:xfrm>
                <a:off x="1459" y="2376"/>
                <a:ext cx="477" cy="178"/>
              </a:xfrm>
              <a:custGeom>
                <a:avLst/>
                <a:gdLst>
                  <a:gd name="T0" fmla="*/ 477 w 477"/>
                  <a:gd name="T1" fmla="*/ 16 h 178"/>
                  <a:gd name="T2" fmla="*/ 425 w 477"/>
                  <a:gd name="T3" fmla="*/ 62 h 178"/>
                  <a:gd name="T4" fmla="*/ 348 w 477"/>
                  <a:gd name="T5" fmla="*/ 116 h 178"/>
                  <a:gd name="T6" fmla="*/ 258 w 477"/>
                  <a:gd name="T7" fmla="*/ 162 h 178"/>
                  <a:gd name="T8" fmla="*/ 234 w 477"/>
                  <a:gd name="T9" fmla="*/ 174 h 178"/>
                  <a:gd name="T10" fmla="*/ 210 w 477"/>
                  <a:gd name="T11" fmla="*/ 178 h 178"/>
                  <a:gd name="T12" fmla="*/ 195 w 477"/>
                  <a:gd name="T13" fmla="*/ 174 h 178"/>
                  <a:gd name="T14" fmla="*/ 172 w 477"/>
                  <a:gd name="T15" fmla="*/ 153 h 178"/>
                  <a:gd name="T16" fmla="*/ 143 w 477"/>
                  <a:gd name="T17" fmla="*/ 162 h 178"/>
                  <a:gd name="T18" fmla="*/ 100 w 477"/>
                  <a:gd name="T19" fmla="*/ 162 h 178"/>
                  <a:gd name="T20" fmla="*/ 67 w 477"/>
                  <a:gd name="T21" fmla="*/ 153 h 178"/>
                  <a:gd name="T22" fmla="*/ 38 w 477"/>
                  <a:gd name="T23" fmla="*/ 141 h 178"/>
                  <a:gd name="T24" fmla="*/ 9 w 477"/>
                  <a:gd name="T25" fmla="*/ 112 h 178"/>
                  <a:gd name="T26" fmla="*/ 0 w 477"/>
                  <a:gd name="T27" fmla="*/ 79 h 178"/>
                  <a:gd name="T28" fmla="*/ 4 w 477"/>
                  <a:gd name="T29" fmla="*/ 54 h 178"/>
                  <a:gd name="T30" fmla="*/ 14 w 477"/>
                  <a:gd name="T31" fmla="*/ 29 h 178"/>
                  <a:gd name="T32" fmla="*/ 33 w 477"/>
                  <a:gd name="T33" fmla="*/ 4 h 178"/>
                  <a:gd name="T34" fmla="*/ 119 w 477"/>
                  <a:gd name="T35" fmla="*/ 0 h 178"/>
                  <a:gd name="T36" fmla="*/ 110 w 477"/>
                  <a:gd name="T37" fmla="*/ 41 h 178"/>
                  <a:gd name="T38" fmla="*/ 110 w 477"/>
                  <a:gd name="T39" fmla="*/ 79 h 178"/>
                  <a:gd name="T40" fmla="*/ 124 w 477"/>
                  <a:gd name="T41" fmla="*/ 99 h 178"/>
                  <a:gd name="T42" fmla="*/ 148 w 477"/>
                  <a:gd name="T43" fmla="*/ 120 h 178"/>
                  <a:gd name="T44" fmla="*/ 172 w 477"/>
                  <a:gd name="T45" fmla="*/ 137 h 178"/>
                  <a:gd name="T46" fmla="*/ 200 w 477"/>
                  <a:gd name="T47" fmla="*/ 137 h 178"/>
                  <a:gd name="T48" fmla="*/ 234 w 477"/>
                  <a:gd name="T49" fmla="*/ 133 h 178"/>
                  <a:gd name="T50" fmla="*/ 267 w 477"/>
                  <a:gd name="T51" fmla="*/ 120 h 178"/>
                  <a:gd name="T52" fmla="*/ 253 w 477"/>
                  <a:gd name="T53" fmla="*/ 112 h 178"/>
                  <a:gd name="T54" fmla="*/ 248 w 477"/>
                  <a:gd name="T55" fmla="*/ 87 h 178"/>
                  <a:gd name="T56" fmla="*/ 258 w 477"/>
                  <a:gd name="T57" fmla="*/ 66 h 178"/>
                  <a:gd name="T58" fmla="*/ 272 w 477"/>
                  <a:gd name="T59" fmla="*/ 41 h 178"/>
                  <a:gd name="T60" fmla="*/ 267 w 477"/>
                  <a:gd name="T61" fmla="*/ 70 h 178"/>
                  <a:gd name="T62" fmla="*/ 272 w 477"/>
                  <a:gd name="T63" fmla="*/ 87 h 178"/>
                  <a:gd name="T64" fmla="*/ 291 w 477"/>
                  <a:gd name="T65" fmla="*/ 99 h 178"/>
                  <a:gd name="T66" fmla="*/ 315 w 477"/>
                  <a:gd name="T67" fmla="*/ 112 h 178"/>
                  <a:gd name="T68" fmla="*/ 324 w 477"/>
                  <a:gd name="T69" fmla="*/ 112 h 178"/>
                  <a:gd name="T70" fmla="*/ 324 w 477"/>
                  <a:gd name="T71" fmla="*/ 79 h 178"/>
                  <a:gd name="T72" fmla="*/ 353 w 477"/>
                  <a:gd name="T73" fmla="*/ 79 h 178"/>
                  <a:gd name="T74" fmla="*/ 377 w 477"/>
                  <a:gd name="T75" fmla="*/ 74 h 178"/>
                  <a:gd name="T76" fmla="*/ 406 w 477"/>
                  <a:gd name="T77" fmla="*/ 58 h 178"/>
                  <a:gd name="T78" fmla="*/ 444 w 477"/>
                  <a:gd name="T79" fmla="*/ 33 h 178"/>
                  <a:gd name="T80" fmla="*/ 468 w 477"/>
                  <a:gd name="T81" fmla="*/ 4 h 178"/>
                  <a:gd name="T82" fmla="*/ 477 w 477"/>
                  <a:gd name="T83" fmla="*/ 1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77" h="178">
                    <a:moveTo>
                      <a:pt x="477" y="16"/>
                    </a:moveTo>
                    <a:lnTo>
                      <a:pt x="425" y="62"/>
                    </a:lnTo>
                    <a:lnTo>
                      <a:pt x="348" y="116"/>
                    </a:lnTo>
                    <a:lnTo>
                      <a:pt x="258" y="162"/>
                    </a:lnTo>
                    <a:lnTo>
                      <a:pt x="234" y="174"/>
                    </a:lnTo>
                    <a:lnTo>
                      <a:pt x="210" y="178"/>
                    </a:lnTo>
                    <a:lnTo>
                      <a:pt x="195" y="174"/>
                    </a:lnTo>
                    <a:lnTo>
                      <a:pt x="172" y="153"/>
                    </a:lnTo>
                    <a:lnTo>
                      <a:pt x="143" y="162"/>
                    </a:lnTo>
                    <a:lnTo>
                      <a:pt x="100" y="162"/>
                    </a:lnTo>
                    <a:lnTo>
                      <a:pt x="67" y="153"/>
                    </a:lnTo>
                    <a:lnTo>
                      <a:pt x="38" y="141"/>
                    </a:lnTo>
                    <a:lnTo>
                      <a:pt x="9" y="112"/>
                    </a:lnTo>
                    <a:lnTo>
                      <a:pt x="0" y="79"/>
                    </a:lnTo>
                    <a:lnTo>
                      <a:pt x="4" y="54"/>
                    </a:lnTo>
                    <a:lnTo>
                      <a:pt x="14" y="29"/>
                    </a:lnTo>
                    <a:lnTo>
                      <a:pt x="33" y="4"/>
                    </a:lnTo>
                    <a:lnTo>
                      <a:pt x="119" y="0"/>
                    </a:lnTo>
                    <a:lnTo>
                      <a:pt x="110" y="41"/>
                    </a:lnTo>
                    <a:lnTo>
                      <a:pt x="110" y="79"/>
                    </a:lnTo>
                    <a:lnTo>
                      <a:pt x="124" y="99"/>
                    </a:lnTo>
                    <a:lnTo>
                      <a:pt x="148" y="120"/>
                    </a:lnTo>
                    <a:lnTo>
                      <a:pt x="172" y="137"/>
                    </a:lnTo>
                    <a:lnTo>
                      <a:pt x="200" y="137"/>
                    </a:lnTo>
                    <a:lnTo>
                      <a:pt x="234" y="133"/>
                    </a:lnTo>
                    <a:lnTo>
                      <a:pt x="267" y="120"/>
                    </a:lnTo>
                    <a:lnTo>
                      <a:pt x="253" y="112"/>
                    </a:lnTo>
                    <a:lnTo>
                      <a:pt x="248" y="87"/>
                    </a:lnTo>
                    <a:lnTo>
                      <a:pt x="258" y="66"/>
                    </a:lnTo>
                    <a:lnTo>
                      <a:pt x="272" y="41"/>
                    </a:lnTo>
                    <a:lnTo>
                      <a:pt x="267" y="70"/>
                    </a:lnTo>
                    <a:lnTo>
                      <a:pt x="272" y="87"/>
                    </a:lnTo>
                    <a:lnTo>
                      <a:pt x="291" y="99"/>
                    </a:lnTo>
                    <a:lnTo>
                      <a:pt x="315" y="112"/>
                    </a:lnTo>
                    <a:lnTo>
                      <a:pt x="324" y="112"/>
                    </a:lnTo>
                    <a:lnTo>
                      <a:pt x="324" y="79"/>
                    </a:lnTo>
                    <a:lnTo>
                      <a:pt x="353" y="79"/>
                    </a:lnTo>
                    <a:lnTo>
                      <a:pt x="377" y="74"/>
                    </a:lnTo>
                    <a:lnTo>
                      <a:pt x="406" y="58"/>
                    </a:lnTo>
                    <a:lnTo>
                      <a:pt x="444" y="33"/>
                    </a:lnTo>
                    <a:lnTo>
                      <a:pt x="468" y="4"/>
                    </a:lnTo>
                    <a:lnTo>
                      <a:pt x="477" y="16"/>
                    </a:lnTo>
                    <a:close/>
                  </a:path>
                </a:pathLst>
              </a:custGeom>
              <a:solidFill>
                <a:srgbClr val="00FF00"/>
              </a:solidFill>
              <a:ln w="0">
                <a:solidFill>
                  <a:srgbClr val="000000"/>
                </a:solidFill>
                <a:prstDash val="solid"/>
                <a:round/>
                <a:headEnd/>
                <a:tailEnd/>
              </a:ln>
            </p:spPr>
            <p:txBody>
              <a:bodyPr/>
              <a:lstStyle/>
              <a:p>
                <a:endParaRPr lang="en-US"/>
              </a:p>
            </p:txBody>
          </p:sp>
          <p:sp>
            <p:nvSpPr>
              <p:cNvPr id="203798" name="Freeform 22"/>
              <p:cNvSpPr>
                <a:spLocks/>
              </p:cNvSpPr>
              <p:nvPr/>
            </p:nvSpPr>
            <p:spPr bwMode="auto">
              <a:xfrm>
                <a:off x="780" y="2326"/>
                <a:ext cx="750" cy="361"/>
              </a:xfrm>
              <a:custGeom>
                <a:avLst/>
                <a:gdLst>
                  <a:gd name="T0" fmla="*/ 0 w 750"/>
                  <a:gd name="T1" fmla="*/ 357 h 361"/>
                  <a:gd name="T2" fmla="*/ 20 w 750"/>
                  <a:gd name="T3" fmla="*/ 336 h 361"/>
                  <a:gd name="T4" fmla="*/ 91 w 750"/>
                  <a:gd name="T5" fmla="*/ 265 h 361"/>
                  <a:gd name="T6" fmla="*/ 168 w 750"/>
                  <a:gd name="T7" fmla="*/ 203 h 361"/>
                  <a:gd name="T8" fmla="*/ 249 w 750"/>
                  <a:gd name="T9" fmla="*/ 149 h 361"/>
                  <a:gd name="T10" fmla="*/ 344 w 750"/>
                  <a:gd name="T11" fmla="*/ 100 h 361"/>
                  <a:gd name="T12" fmla="*/ 440 w 750"/>
                  <a:gd name="T13" fmla="*/ 58 h 361"/>
                  <a:gd name="T14" fmla="*/ 540 w 750"/>
                  <a:gd name="T15" fmla="*/ 33 h 361"/>
                  <a:gd name="T16" fmla="*/ 645 w 750"/>
                  <a:gd name="T17" fmla="*/ 12 h 361"/>
                  <a:gd name="T18" fmla="*/ 750 w 750"/>
                  <a:gd name="T19" fmla="*/ 0 h 361"/>
                  <a:gd name="T20" fmla="*/ 726 w 750"/>
                  <a:gd name="T21" fmla="*/ 33 h 361"/>
                  <a:gd name="T22" fmla="*/ 617 w 750"/>
                  <a:gd name="T23" fmla="*/ 54 h 361"/>
                  <a:gd name="T24" fmla="*/ 512 w 750"/>
                  <a:gd name="T25" fmla="*/ 79 h 361"/>
                  <a:gd name="T26" fmla="*/ 406 w 750"/>
                  <a:gd name="T27" fmla="*/ 116 h 361"/>
                  <a:gd name="T28" fmla="*/ 306 w 750"/>
                  <a:gd name="T29" fmla="*/ 162 h 361"/>
                  <a:gd name="T30" fmla="*/ 211 w 750"/>
                  <a:gd name="T31" fmla="*/ 212 h 361"/>
                  <a:gd name="T32" fmla="*/ 125 w 750"/>
                  <a:gd name="T33" fmla="*/ 282 h 361"/>
                  <a:gd name="T34" fmla="*/ 43 w 750"/>
                  <a:gd name="T35" fmla="*/ 348 h 361"/>
                  <a:gd name="T36" fmla="*/ 34 w 750"/>
                  <a:gd name="T37" fmla="*/ 361 h 361"/>
                  <a:gd name="T38" fmla="*/ 0 w 750"/>
                  <a:gd name="T39" fmla="*/ 357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50" h="361">
                    <a:moveTo>
                      <a:pt x="0" y="357"/>
                    </a:moveTo>
                    <a:lnTo>
                      <a:pt x="20" y="336"/>
                    </a:lnTo>
                    <a:lnTo>
                      <a:pt x="91" y="265"/>
                    </a:lnTo>
                    <a:lnTo>
                      <a:pt x="168" y="203"/>
                    </a:lnTo>
                    <a:lnTo>
                      <a:pt x="249" y="149"/>
                    </a:lnTo>
                    <a:lnTo>
                      <a:pt x="344" y="100"/>
                    </a:lnTo>
                    <a:lnTo>
                      <a:pt x="440" y="58"/>
                    </a:lnTo>
                    <a:lnTo>
                      <a:pt x="540" y="33"/>
                    </a:lnTo>
                    <a:lnTo>
                      <a:pt x="645" y="12"/>
                    </a:lnTo>
                    <a:lnTo>
                      <a:pt x="750" y="0"/>
                    </a:lnTo>
                    <a:lnTo>
                      <a:pt x="726" y="33"/>
                    </a:lnTo>
                    <a:lnTo>
                      <a:pt x="617" y="54"/>
                    </a:lnTo>
                    <a:lnTo>
                      <a:pt x="512" y="79"/>
                    </a:lnTo>
                    <a:lnTo>
                      <a:pt x="406" y="116"/>
                    </a:lnTo>
                    <a:lnTo>
                      <a:pt x="306" y="162"/>
                    </a:lnTo>
                    <a:lnTo>
                      <a:pt x="211" y="212"/>
                    </a:lnTo>
                    <a:lnTo>
                      <a:pt x="125" y="282"/>
                    </a:lnTo>
                    <a:lnTo>
                      <a:pt x="43" y="348"/>
                    </a:lnTo>
                    <a:lnTo>
                      <a:pt x="34" y="361"/>
                    </a:lnTo>
                    <a:lnTo>
                      <a:pt x="0" y="357"/>
                    </a:lnTo>
                    <a:close/>
                  </a:path>
                </a:pathLst>
              </a:custGeom>
              <a:solidFill>
                <a:srgbClr val="00FF80"/>
              </a:solidFill>
              <a:ln w="0">
                <a:solidFill>
                  <a:srgbClr val="000000"/>
                </a:solidFill>
                <a:prstDash val="solid"/>
                <a:round/>
                <a:headEnd/>
                <a:tailEnd/>
              </a:ln>
            </p:spPr>
            <p:txBody>
              <a:bodyPr/>
              <a:lstStyle/>
              <a:p>
                <a:endParaRPr lang="en-US"/>
              </a:p>
            </p:txBody>
          </p:sp>
          <p:sp>
            <p:nvSpPr>
              <p:cNvPr id="203799" name="Freeform 23"/>
              <p:cNvSpPr>
                <a:spLocks/>
              </p:cNvSpPr>
              <p:nvPr/>
            </p:nvSpPr>
            <p:spPr bwMode="auto">
              <a:xfrm>
                <a:off x="3622" y="2139"/>
                <a:ext cx="1500" cy="1290"/>
              </a:xfrm>
              <a:custGeom>
                <a:avLst/>
                <a:gdLst>
                  <a:gd name="T0" fmla="*/ 101 w 1500"/>
                  <a:gd name="T1" fmla="*/ 1278 h 1290"/>
                  <a:gd name="T2" fmla="*/ 10 w 1500"/>
                  <a:gd name="T3" fmla="*/ 1195 h 1290"/>
                  <a:gd name="T4" fmla="*/ 10 w 1500"/>
                  <a:gd name="T5" fmla="*/ 357 h 1290"/>
                  <a:gd name="T6" fmla="*/ 0 w 1500"/>
                  <a:gd name="T7" fmla="*/ 345 h 1290"/>
                  <a:gd name="T8" fmla="*/ 34 w 1500"/>
                  <a:gd name="T9" fmla="*/ 58 h 1290"/>
                  <a:gd name="T10" fmla="*/ 120 w 1500"/>
                  <a:gd name="T11" fmla="*/ 4 h 1290"/>
                  <a:gd name="T12" fmla="*/ 325 w 1500"/>
                  <a:gd name="T13" fmla="*/ 63 h 1290"/>
                  <a:gd name="T14" fmla="*/ 292 w 1500"/>
                  <a:gd name="T15" fmla="*/ 336 h 1290"/>
                  <a:gd name="T16" fmla="*/ 373 w 1500"/>
                  <a:gd name="T17" fmla="*/ 432 h 1290"/>
                  <a:gd name="T18" fmla="*/ 430 w 1500"/>
                  <a:gd name="T19" fmla="*/ 573 h 1290"/>
                  <a:gd name="T20" fmla="*/ 287 w 1500"/>
                  <a:gd name="T21" fmla="*/ 560 h 1290"/>
                  <a:gd name="T22" fmla="*/ 177 w 1500"/>
                  <a:gd name="T23" fmla="*/ 585 h 1290"/>
                  <a:gd name="T24" fmla="*/ 120 w 1500"/>
                  <a:gd name="T25" fmla="*/ 668 h 1290"/>
                  <a:gd name="T26" fmla="*/ 110 w 1500"/>
                  <a:gd name="T27" fmla="*/ 743 h 1290"/>
                  <a:gd name="T28" fmla="*/ 153 w 1500"/>
                  <a:gd name="T29" fmla="*/ 788 h 1290"/>
                  <a:gd name="T30" fmla="*/ 239 w 1500"/>
                  <a:gd name="T31" fmla="*/ 743 h 1290"/>
                  <a:gd name="T32" fmla="*/ 296 w 1500"/>
                  <a:gd name="T33" fmla="*/ 809 h 1290"/>
                  <a:gd name="T34" fmla="*/ 363 w 1500"/>
                  <a:gd name="T35" fmla="*/ 867 h 1290"/>
                  <a:gd name="T36" fmla="*/ 406 w 1500"/>
                  <a:gd name="T37" fmla="*/ 900 h 1290"/>
                  <a:gd name="T38" fmla="*/ 373 w 1500"/>
                  <a:gd name="T39" fmla="*/ 946 h 1290"/>
                  <a:gd name="T40" fmla="*/ 277 w 1500"/>
                  <a:gd name="T41" fmla="*/ 959 h 1290"/>
                  <a:gd name="T42" fmla="*/ 86 w 1500"/>
                  <a:gd name="T43" fmla="*/ 1008 h 1290"/>
                  <a:gd name="T44" fmla="*/ 220 w 1500"/>
                  <a:gd name="T45" fmla="*/ 996 h 1290"/>
                  <a:gd name="T46" fmla="*/ 239 w 1500"/>
                  <a:gd name="T47" fmla="*/ 1033 h 1290"/>
                  <a:gd name="T48" fmla="*/ 320 w 1500"/>
                  <a:gd name="T49" fmla="*/ 1058 h 1290"/>
                  <a:gd name="T50" fmla="*/ 435 w 1500"/>
                  <a:gd name="T51" fmla="*/ 1112 h 1290"/>
                  <a:gd name="T52" fmla="*/ 454 w 1500"/>
                  <a:gd name="T53" fmla="*/ 1087 h 1290"/>
                  <a:gd name="T54" fmla="*/ 464 w 1500"/>
                  <a:gd name="T55" fmla="*/ 1054 h 1290"/>
                  <a:gd name="T56" fmla="*/ 554 w 1500"/>
                  <a:gd name="T57" fmla="*/ 1037 h 1290"/>
                  <a:gd name="T58" fmla="*/ 602 w 1500"/>
                  <a:gd name="T59" fmla="*/ 1046 h 1290"/>
                  <a:gd name="T60" fmla="*/ 635 w 1500"/>
                  <a:gd name="T61" fmla="*/ 996 h 1290"/>
                  <a:gd name="T62" fmla="*/ 745 w 1500"/>
                  <a:gd name="T63" fmla="*/ 1108 h 1290"/>
                  <a:gd name="T64" fmla="*/ 793 w 1500"/>
                  <a:gd name="T65" fmla="*/ 1095 h 1290"/>
                  <a:gd name="T66" fmla="*/ 836 w 1500"/>
                  <a:gd name="T67" fmla="*/ 1145 h 1290"/>
                  <a:gd name="T68" fmla="*/ 912 w 1500"/>
                  <a:gd name="T69" fmla="*/ 1183 h 1290"/>
                  <a:gd name="T70" fmla="*/ 1056 w 1500"/>
                  <a:gd name="T71" fmla="*/ 1216 h 1290"/>
                  <a:gd name="T72" fmla="*/ 1199 w 1500"/>
                  <a:gd name="T73" fmla="*/ 1195 h 1290"/>
                  <a:gd name="T74" fmla="*/ 1323 w 1500"/>
                  <a:gd name="T75" fmla="*/ 1120 h 1290"/>
                  <a:gd name="T76" fmla="*/ 1275 w 1500"/>
                  <a:gd name="T77" fmla="*/ 1025 h 1290"/>
                  <a:gd name="T78" fmla="*/ 1338 w 1500"/>
                  <a:gd name="T79" fmla="*/ 967 h 1290"/>
                  <a:gd name="T80" fmla="*/ 874 w 1500"/>
                  <a:gd name="T81" fmla="*/ 813 h 1290"/>
                  <a:gd name="T82" fmla="*/ 1027 w 1500"/>
                  <a:gd name="T83" fmla="*/ 780 h 1290"/>
                  <a:gd name="T84" fmla="*/ 1161 w 1500"/>
                  <a:gd name="T85" fmla="*/ 618 h 1290"/>
                  <a:gd name="T86" fmla="*/ 1285 w 1500"/>
                  <a:gd name="T87" fmla="*/ 457 h 1290"/>
                  <a:gd name="T88" fmla="*/ 1500 w 1500"/>
                  <a:gd name="T89" fmla="*/ 1183 h 1290"/>
                  <a:gd name="T90" fmla="*/ 1438 w 1500"/>
                  <a:gd name="T91" fmla="*/ 1257 h 1290"/>
                  <a:gd name="T92" fmla="*/ 1347 w 1500"/>
                  <a:gd name="T93" fmla="*/ 1290 h 1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00" h="1290">
                    <a:moveTo>
                      <a:pt x="158" y="1290"/>
                    </a:moveTo>
                    <a:lnTo>
                      <a:pt x="120" y="1286"/>
                    </a:lnTo>
                    <a:lnTo>
                      <a:pt x="101" y="1278"/>
                    </a:lnTo>
                    <a:lnTo>
                      <a:pt x="62" y="1257"/>
                    </a:lnTo>
                    <a:lnTo>
                      <a:pt x="34" y="1232"/>
                    </a:lnTo>
                    <a:lnTo>
                      <a:pt x="10" y="1195"/>
                    </a:lnTo>
                    <a:lnTo>
                      <a:pt x="0" y="1183"/>
                    </a:lnTo>
                    <a:lnTo>
                      <a:pt x="0" y="374"/>
                    </a:lnTo>
                    <a:lnTo>
                      <a:pt x="10" y="357"/>
                    </a:lnTo>
                    <a:lnTo>
                      <a:pt x="48" y="336"/>
                    </a:lnTo>
                    <a:lnTo>
                      <a:pt x="10" y="336"/>
                    </a:lnTo>
                    <a:lnTo>
                      <a:pt x="0" y="345"/>
                    </a:lnTo>
                    <a:lnTo>
                      <a:pt x="0" y="108"/>
                    </a:lnTo>
                    <a:lnTo>
                      <a:pt x="10" y="92"/>
                    </a:lnTo>
                    <a:lnTo>
                      <a:pt x="34" y="58"/>
                    </a:lnTo>
                    <a:lnTo>
                      <a:pt x="62" y="34"/>
                    </a:lnTo>
                    <a:lnTo>
                      <a:pt x="101" y="13"/>
                    </a:lnTo>
                    <a:lnTo>
                      <a:pt x="120" y="4"/>
                    </a:lnTo>
                    <a:lnTo>
                      <a:pt x="144" y="0"/>
                    </a:lnTo>
                    <a:lnTo>
                      <a:pt x="344" y="0"/>
                    </a:lnTo>
                    <a:lnTo>
                      <a:pt x="325" y="63"/>
                    </a:lnTo>
                    <a:lnTo>
                      <a:pt x="301" y="154"/>
                    </a:lnTo>
                    <a:lnTo>
                      <a:pt x="292" y="245"/>
                    </a:lnTo>
                    <a:lnTo>
                      <a:pt x="292" y="336"/>
                    </a:lnTo>
                    <a:lnTo>
                      <a:pt x="296" y="357"/>
                    </a:lnTo>
                    <a:lnTo>
                      <a:pt x="339" y="390"/>
                    </a:lnTo>
                    <a:lnTo>
                      <a:pt x="373" y="432"/>
                    </a:lnTo>
                    <a:lnTo>
                      <a:pt x="406" y="473"/>
                    </a:lnTo>
                    <a:lnTo>
                      <a:pt x="421" y="523"/>
                    </a:lnTo>
                    <a:lnTo>
                      <a:pt x="430" y="573"/>
                    </a:lnTo>
                    <a:lnTo>
                      <a:pt x="397" y="577"/>
                    </a:lnTo>
                    <a:lnTo>
                      <a:pt x="344" y="569"/>
                    </a:lnTo>
                    <a:lnTo>
                      <a:pt x="287" y="560"/>
                    </a:lnTo>
                    <a:lnTo>
                      <a:pt x="263" y="560"/>
                    </a:lnTo>
                    <a:lnTo>
                      <a:pt x="215" y="569"/>
                    </a:lnTo>
                    <a:lnTo>
                      <a:pt x="177" y="585"/>
                    </a:lnTo>
                    <a:lnTo>
                      <a:pt x="144" y="610"/>
                    </a:lnTo>
                    <a:lnTo>
                      <a:pt x="129" y="639"/>
                    </a:lnTo>
                    <a:lnTo>
                      <a:pt x="120" y="668"/>
                    </a:lnTo>
                    <a:lnTo>
                      <a:pt x="129" y="697"/>
                    </a:lnTo>
                    <a:lnTo>
                      <a:pt x="110" y="718"/>
                    </a:lnTo>
                    <a:lnTo>
                      <a:pt x="110" y="743"/>
                    </a:lnTo>
                    <a:lnTo>
                      <a:pt x="120" y="764"/>
                    </a:lnTo>
                    <a:lnTo>
                      <a:pt x="139" y="780"/>
                    </a:lnTo>
                    <a:lnTo>
                      <a:pt x="153" y="788"/>
                    </a:lnTo>
                    <a:lnTo>
                      <a:pt x="191" y="776"/>
                    </a:lnTo>
                    <a:lnTo>
                      <a:pt x="220" y="755"/>
                    </a:lnTo>
                    <a:lnTo>
                      <a:pt x="239" y="743"/>
                    </a:lnTo>
                    <a:lnTo>
                      <a:pt x="263" y="747"/>
                    </a:lnTo>
                    <a:lnTo>
                      <a:pt x="282" y="784"/>
                    </a:lnTo>
                    <a:lnTo>
                      <a:pt x="296" y="809"/>
                    </a:lnTo>
                    <a:lnTo>
                      <a:pt x="311" y="826"/>
                    </a:lnTo>
                    <a:lnTo>
                      <a:pt x="335" y="847"/>
                    </a:lnTo>
                    <a:lnTo>
                      <a:pt x="363" y="867"/>
                    </a:lnTo>
                    <a:lnTo>
                      <a:pt x="387" y="880"/>
                    </a:lnTo>
                    <a:lnTo>
                      <a:pt x="397" y="884"/>
                    </a:lnTo>
                    <a:lnTo>
                      <a:pt x="406" y="900"/>
                    </a:lnTo>
                    <a:lnTo>
                      <a:pt x="406" y="913"/>
                    </a:lnTo>
                    <a:lnTo>
                      <a:pt x="397" y="930"/>
                    </a:lnTo>
                    <a:lnTo>
                      <a:pt x="373" y="946"/>
                    </a:lnTo>
                    <a:lnTo>
                      <a:pt x="339" y="954"/>
                    </a:lnTo>
                    <a:lnTo>
                      <a:pt x="306" y="959"/>
                    </a:lnTo>
                    <a:lnTo>
                      <a:pt x="277" y="959"/>
                    </a:lnTo>
                    <a:lnTo>
                      <a:pt x="81" y="963"/>
                    </a:lnTo>
                    <a:lnTo>
                      <a:pt x="81" y="983"/>
                    </a:lnTo>
                    <a:lnTo>
                      <a:pt x="86" y="1008"/>
                    </a:lnTo>
                    <a:lnTo>
                      <a:pt x="110" y="992"/>
                    </a:lnTo>
                    <a:lnTo>
                      <a:pt x="167" y="996"/>
                    </a:lnTo>
                    <a:lnTo>
                      <a:pt x="220" y="996"/>
                    </a:lnTo>
                    <a:lnTo>
                      <a:pt x="239" y="992"/>
                    </a:lnTo>
                    <a:lnTo>
                      <a:pt x="268" y="1025"/>
                    </a:lnTo>
                    <a:lnTo>
                      <a:pt x="239" y="1033"/>
                    </a:lnTo>
                    <a:lnTo>
                      <a:pt x="244" y="1062"/>
                    </a:lnTo>
                    <a:lnTo>
                      <a:pt x="263" y="1058"/>
                    </a:lnTo>
                    <a:lnTo>
                      <a:pt x="320" y="1058"/>
                    </a:lnTo>
                    <a:lnTo>
                      <a:pt x="382" y="1062"/>
                    </a:lnTo>
                    <a:lnTo>
                      <a:pt x="382" y="1112"/>
                    </a:lnTo>
                    <a:lnTo>
                      <a:pt x="435" y="1112"/>
                    </a:lnTo>
                    <a:lnTo>
                      <a:pt x="430" y="1100"/>
                    </a:lnTo>
                    <a:lnTo>
                      <a:pt x="430" y="1079"/>
                    </a:lnTo>
                    <a:lnTo>
                      <a:pt x="454" y="1087"/>
                    </a:lnTo>
                    <a:lnTo>
                      <a:pt x="478" y="1104"/>
                    </a:lnTo>
                    <a:lnTo>
                      <a:pt x="492" y="1066"/>
                    </a:lnTo>
                    <a:lnTo>
                      <a:pt x="464" y="1054"/>
                    </a:lnTo>
                    <a:lnTo>
                      <a:pt x="440" y="1050"/>
                    </a:lnTo>
                    <a:lnTo>
                      <a:pt x="492" y="1029"/>
                    </a:lnTo>
                    <a:lnTo>
                      <a:pt x="554" y="1037"/>
                    </a:lnTo>
                    <a:lnTo>
                      <a:pt x="564" y="1037"/>
                    </a:lnTo>
                    <a:lnTo>
                      <a:pt x="573" y="1046"/>
                    </a:lnTo>
                    <a:lnTo>
                      <a:pt x="602" y="1046"/>
                    </a:lnTo>
                    <a:lnTo>
                      <a:pt x="612" y="1033"/>
                    </a:lnTo>
                    <a:lnTo>
                      <a:pt x="616" y="1021"/>
                    </a:lnTo>
                    <a:lnTo>
                      <a:pt x="635" y="996"/>
                    </a:lnTo>
                    <a:lnTo>
                      <a:pt x="645" y="971"/>
                    </a:lnTo>
                    <a:lnTo>
                      <a:pt x="760" y="1008"/>
                    </a:lnTo>
                    <a:lnTo>
                      <a:pt x="745" y="1108"/>
                    </a:lnTo>
                    <a:lnTo>
                      <a:pt x="760" y="1095"/>
                    </a:lnTo>
                    <a:lnTo>
                      <a:pt x="779" y="1091"/>
                    </a:lnTo>
                    <a:lnTo>
                      <a:pt x="793" y="1095"/>
                    </a:lnTo>
                    <a:lnTo>
                      <a:pt x="807" y="1104"/>
                    </a:lnTo>
                    <a:lnTo>
                      <a:pt x="827" y="1120"/>
                    </a:lnTo>
                    <a:lnTo>
                      <a:pt x="836" y="1145"/>
                    </a:lnTo>
                    <a:lnTo>
                      <a:pt x="855" y="1154"/>
                    </a:lnTo>
                    <a:lnTo>
                      <a:pt x="884" y="1170"/>
                    </a:lnTo>
                    <a:lnTo>
                      <a:pt x="912" y="1183"/>
                    </a:lnTo>
                    <a:lnTo>
                      <a:pt x="951" y="1195"/>
                    </a:lnTo>
                    <a:lnTo>
                      <a:pt x="994" y="1212"/>
                    </a:lnTo>
                    <a:lnTo>
                      <a:pt x="1056" y="1216"/>
                    </a:lnTo>
                    <a:lnTo>
                      <a:pt x="1108" y="1216"/>
                    </a:lnTo>
                    <a:lnTo>
                      <a:pt x="1166" y="1207"/>
                    </a:lnTo>
                    <a:lnTo>
                      <a:pt x="1199" y="1195"/>
                    </a:lnTo>
                    <a:lnTo>
                      <a:pt x="1247" y="1178"/>
                    </a:lnTo>
                    <a:lnTo>
                      <a:pt x="1285" y="1154"/>
                    </a:lnTo>
                    <a:lnTo>
                      <a:pt x="1323" y="1120"/>
                    </a:lnTo>
                    <a:lnTo>
                      <a:pt x="1352" y="1079"/>
                    </a:lnTo>
                    <a:lnTo>
                      <a:pt x="1366" y="1050"/>
                    </a:lnTo>
                    <a:lnTo>
                      <a:pt x="1275" y="1025"/>
                    </a:lnTo>
                    <a:lnTo>
                      <a:pt x="1309" y="1000"/>
                    </a:lnTo>
                    <a:lnTo>
                      <a:pt x="1333" y="975"/>
                    </a:lnTo>
                    <a:lnTo>
                      <a:pt x="1338" y="967"/>
                    </a:lnTo>
                    <a:lnTo>
                      <a:pt x="927" y="900"/>
                    </a:lnTo>
                    <a:lnTo>
                      <a:pt x="908" y="855"/>
                    </a:lnTo>
                    <a:lnTo>
                      <a:pt x="874" y="813"/>
                    </a:lnTo>
                    <a:lnTo>
                      <a:pt x="831" y="776"/>
                    </a:lnTo>
                    <a:lnTo>
                      <a:pt x="970" y="818"/>
                    </a:lnTo>
                    <a:lnTo>
                      <a:pt x="1027" y="780"/>
                    </a:lnTo>
                    <a:lnTo>
                      <a:pt x="1080" y="730"/>
                    </a:lnTo>
                    <a:lnTo>
                      <a:pt x="1127" y="676"/>
                    </a:lnTo>
                    <a:lnTo>
                      <a:pt x="1161" y="618"/>
                    </a:lnTo>
                    <a:lnTo>
                      <a:pt x="1185" y="556"/>
                    </a:lnTo>
                    <a:lnTo>
                      <a:pt x="1190" y="548"/>
                    </a:lnTo>
                    <a:lnTo>
                      <a:pt x="1285" y="457"/>
                    </a:lnTo>
                    <a:lnTo>
                      <a:pt x="1404" y="357"/>
                    </a:lnTo>
                    <a:lnTo>
                      <a:pt x="1500" y="287"/>
                    </a:lnTo>
                    <a:lnTo>
                      <a:pt x="1500" y="1183"/>
                    </a:lnTo>
                    <a:lnTo>
                      <a:pt x="1490" y="1203"/>
                    </a:lnTo>
                    <a:lnTo>
                      <a:pt x="1467" y="1232"/>
                    </a:lnTo>
                    <a:lnTo>
                      <a:pt x="1438" y="1257"/>
                    </a:lnTo>
                    <a:lnTo>
                      <a:pt x="1400" y="1278"/>
                    </a:lnTo>
                    <a:lnTo>
                      <a:pt x="1381" y="1286"/>
                    </a:lnTo>
                    <a:lnTo>
                      <a:pt x="1347" y="1290"/>
                    </a:lnTo>
                    <a:lnTo>
                      <a:pt x="158" y="1290"/>
                    </a:lnTo>
                    <a:close/>
                  </a:path>
                </a:pathLst>
              </a:custGeom>
              <a:solidFill>
                <a:srgbClr val="0000FF"/>
              </a:solidFill>
              <a:ln w="0">
                <a:solidFill>
                  <a:srgbClr val="0000FF"/>
                </a:solidFill>
                <a:prstDash val="solid"/>
                <a:round/>
                <a:headEnd/>
                <a:tailEnd/>
              </a:ln>
            </p:spPr>
            <p:txBody>
              <a:bodyPr/>
              <a:lstStyle/>
              <a:p>
                <a:endParaRPr lang="en-US"/>
              </a:p>
            </p:txBody>
          </p:sp>
          <p:sp>
            <p:nvSpPr>
              <p:cNvPr id="203800" name="Freeform 24"/>
              <p:cNvSpPr>
                <a:spLocks/>
              </p:cNvSpPr>
              <p:nvPr/>
            </p:nvSpPr>
            <p:spPr bwMode="auto">
              <a:xfrm>
                <a:off x="3980" y="2139"/>
                <a:ext cx="58" cy="137"/>
              </a:xfrm>
              <a:custGeom>
                <a:avLst/>
                <a:gdLst>
                  <a:gd name="T0" fmla="*/ 15 w 58"/>
                  <a:gd name="T1" fmla="*/ 0 h 137"/>
                  <a:gd name="T2" fmla="*/ 0 w 58"/>
                  <a:gd name="T3" fmla="*/ 137 h 137"/>
                  <a:gd name="T4" fmla="*/ 58 w 58"/>
                  <a:gd name="T5" fmla="*/ 0 h 137"/>
                  <a:gd name="T6" fmla="*/ 15 w 58"/>
                  <a:gd name="T7" fmla="*/ 0 h 137"/>
                </a:gdLst>
                <a:ahLst/>
                <a:cxnLst>
                  <a:cxn ang="0">
                    <a:pos x="T0" y="T1"/>
                  </a:cxn>
                  <a:cxn ang="0">
                    <a:pos x="T2" y="T3"/>
                  </a:cxn>
                  <a:cxn ang="0">
                    <a:pos x="T4" y="T5"/>
                  </a:cxn>
                  <a:cxn ang="0">
                    <a:pos x="T6" y="T7"/>
                  </a:cxn>
                </a:cxnLst>
                <a:rect l="0" t="0" r="r" b="b"/>
                <a:pathLst>
                  <a:path w="58" h="137">
                    <a:moveTo>
                      <a:pt x="15" y="0"/>
                    </a:moveTo>
                    <a:lnTo>
                      <a:pt x="0" y="137"/>
                    </a:lnTo>
                    <a:lnTo>
                      <a:pt x="58" y="0"/>
                    </a:lnTo>
                    <a:lnTo>
                      <a:pt x="15" y="0"/>
                    </a:lnTo>
                    <a:close/>
                  </a:path>
                </a:pathLst>
              </a:custGeom>
              <a:solidFill>
                <a:srgbClr val="0000FF"/>
              </a:solidFill>
              <a:ln w="0">
                <a:solidFill>
                  <a:srgbClr val="0000FF"/>
                </a:solidFill>
                <a:prstDash val="solid"/>
                <a:round/>
                <a:headEnd/>
                <a:tailEnd/>
              </a:ln>
            </p:spPr>
            <p:txBody>
              <a:bodyPr/>
              <a:lstStyle/>
              <a:p>
                <a:endParaRPr lang="en-US"/>
              </a:p>
            </p:txBody>
          </p:sp>
          <p:sp>
            <p:nvSpPr>
              <p:cNvPr id="203801" name="Freeform 25"/>
              <p:cNvSpPr>
                <a:spLocks/>
              </p:cNvSpPr>
              <p:nvPr/>
            </p:nvSpPr>
            <p:spPr bwMode="auto">
              <a:xfrm>
                <a:off x="4009" y="2139"/>
                <a:ext cx="1108" cy="581"/>
              </a:xfrm>
              <a:custGeom>
                <a:avLst/>
                <a:gdLst>
                  <a:gd name="T0" fmla="*/ 1108 w 1108"/>
                  <a:gd name="T1" fmla="*/ 100 h 581"/>
                  <a:gd name="T2" fmla="*/ 1103 w 1108"/>
                  <a:gd name="T3" fmla="*/ 92 h 581"/>
                  <a:gd name="T4" fmla="*/ 1080 w 1108"/>
                  <a:gd name="T5" fmla="*/ 58 h 581"/>
                  <a:gd name="T6" fmla="*/ 1051 w 1108"/>
                  <a:gd name="T7" fmla="*/ 34 h 581"/>
                  <a:gd name="T8" fmla="*/ 1013 w 1108"/>
                  <a:gd name="T9" fmla="*/ 13 h 581"/>
                  <a:gd name="T10" fmla="*/ 989 w 1108"/>
                  <a:gd name="T11" fmla="*/ 4 h 581"/>
                  <a:gd name="T12" fmla="*/ 965 w 1108"/>
                  <a:gd name="T13" fmla="*/ 0 h 581"/>
                  <a:gd name="T14" fmla="*/ 38 w 1108"/>
                  <a:gd name="T15" fmla="*/ 0 h 581"/>
                  <a:gd name="T16" fmla="*/ 0 w 1108"/>
                  <a:gd name="T17" fmla="*/ 158 h 581"/>
                  <a:gd name="T18" fmla="*/ 57 w 1108"/>
                  <a:gd name="T19" fmla="*/ 29 h 581"/>
                  <a:gd name="T20" fmla="*/ 72 w 1108"/>
                  <a:gd name="T21" fmla="*/ 29 h 581"/>
                  <a:gd name="T22" fmla="*/ 29 w 1108"/>
                  <a:gd name="T23" fmla="*/ 170 h 581"/>
                  <a:gd name="T24" fmla="*/ 62 w 1108"/>
                  <a:gd name="T25" fmla="*/ 108 h 581"/>
                  <a:gd name="T26" fmla="*/ 77 w 1108"/>
                  <a:gd name="T27" fmla="*/ 116 h 581"/>
                  <a:gd name="T28" fmla="*/ 53 w 1108"/>
                  <a:gd name="T29" fmla="*/ 216 h 581"/>
                  <a:gd name="T30" fmla="*/ 77 w 1108"/>
                  <a:gd name="T31" fmla="*/ 175 h 581"/>
                  <a:gd name="T32" fmla="*/ 86 w 1108"/>
                  <a:gd name="T33" fmla="*/ 266 h 581"/>
                  <a:gd name="T34" fmla="*/ 105 w 1108"/>
                  <a:gd name="T35" fmla="*/ 357 h 581"/>
                  <a:gd name="T36" fmla="*/ 134 w 1108"/>
                  <a:gd name="T37" fmla="*/ 440 h 581"/>
                  <a:gd name="T38" fmla="*/ 177 w 1108"/>
                  <a:gd name="T39" fmla="*/ 527 h 581"/>
                  <a:gd name="T40" fmla="*/ 201 w 1108"/>
                  <a:gd name="T41" fmla="*/ 573 h 581"/>
                  <a:gd name="T42" fmla="*/ 225 w 1108"/>
                  <a:gd name="T43" fmla="*/ 577 h 581"/>
                  <a:gd name="T44" fmla="*/ 258 w 1108"/>
                  <a:gd name="T45" fmla="*/ 581 h 581"/>
                  <a:gd name="T46" fmla="*/ 320 w 1108"/>
                  <a:gd name="T47" fmla="*/ 544 h 581"/>
                  <a:gd name="T48" fmla="*/ 382 w 1108"/>
                  <a:gd name="T49" fmla="*/ 498 h 581"/>
                  <a:gd name="T50" fmla="*/ 430 w 1108"/>
                  <a:gd name="T51" fmla="*/ 440 h 581"/>
                  <a:gd name="T52" fmla="*/ 473 w 1108"/>
                  <a:gd name="T53" fmla="*/ 378 h 581"/>
                  <a:gd name="T54" fmla="*/ 497 w 1108"/>
                  <a:gd name="T55" fmla="*/ 336 h 581"/>
                  <a:gd name="T56" fmla="*/ 530 w 1108"/>
                  <a:gd name="T57" fmla="*/ 316 h 581"/>
                  <a:gd name="T58" fmla="*/ 645 w 1108"/>
                  <a:gd name="T59" fmla="*/ 262 h 581"/>
                  <a:gd name="T60" fmla="*/ 760 w 1108"/>
                  <a:gd name="T61" fmla="*/ 216 h 581"/>
                  <a:gd name="T62" fmla="*/ 884 w 1108"/>
                  <a:gd name="T63" fmla="*/ 179 h 581"/>
                  <a:gd name="T64" fmla="*/ 1008 w 1108"/>
                  <a:gd name="T65" fmla="*/ 150 h 581"/>
                  <a:gd name="T66" fmla="*/ 1075 w 1108"/>
                  <a:gd name="T67" fmla="*/ 121 h 581"/>
                  <a:gd name="T68" fmla="*/ 1108 w 1108"/>
                  <a:gd name="T69" fmla="*/ 100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08" h="581">
                    <a:moveTo>
                      <a:pt x="1108" y="100"/>
                    </a:moveTo>
                    <a:lnTo>
                      <a:pt x="1103" y="92"/>
                    </a:lnTo>
                    <a:lnTo>
                      <a:pt x="1080" y="58"/>
                    </a:lnTo>
                    <a:lnTo>
                      <a:pt x="1051" y="34"/>
                    </a:lnTo>
                    <a:lnTo>
                      <a:pt x="1013" y="13"/>
                    </a:lnTo>
                    <a:lnTo>
                      <a:pt x="989" y="4"/>
                    </a:lnTo>
                    <a:lnTo>
                      <a:pt x="965" y="0"/>
                    </a:lnTo>
                    <a:lnTo>
                      <a:pt x="38" y="0"/>
                    </a:lnTo>
                    <a:lnTo>
                      <a:pt x="0" y="158"/>
                    </a:lnTo>
                    <a:lnTo>
                      <a:pt x="57" y="29"/>
                    </a:lnTo>
                    <a:lnTo>
                      <a:pt x="72" y="29"/>
                    </a:lnTo>
                    <a:lnTo>
                      <a:pt x="29" y="170"/>
                    </a:lnTo>
                    <a:lnTo>
                      <a:pt x="62" y="108"/>
                    </a:lnTo>
                    <a:lnTo>
                      <a:pt x="77" y="116"/>
                    </a:lnTo>
                    <a:lnTo>
                      <a:pt x="53" y="216"/>
                    </a:lnTo>
                    <a:lnTo>
                      <a:pt x="77" y="175"/>
                    </a:lnTo>
                    <a:lnTo>
                      <a:pt x="86" y="266"/>
                    </a:lnTo>
                    <a:lnTo>
                      <a:pt x="105" y="357"/>
                    </a:lnTo>
                    <a:lnTo>
                      <a:pt x="134" y="440"/>
                    </a:lnTo>
                    <a:lnTo>
                      <a:pt x="177" y="527"/>
                    </a:lnTo>
                    <a:lnTo>
                      <a:pt x="201" y="573"/>
                    </a:lnTo>
                    <a:lnTo>
                      <a:pt x="225" y="577"/>
                    </a:lnTo>
                    <a:lnTo>
                      <a:pt x="258" y="581"/>
                    </a:lnTo>
                    <a:lnTo>
                      <a:pt x="320" y="544"/>
                    </a:lnTo>
                    <a:lnTo>
                      <a:pt x="382" y="498"/>
                    </a:lnTo>
                    <a:lnTo>
                      <a:pt x="430" y="440"/>
                    </a:lnTo>
                    <a:lnTo>
                      <a:pt x="473" y="378"/>
                    </a:lnTo>
                    <a:lnTo>
                      <a:pt x="497" y="336"/>
                    </a:lnTo>
                    <a:lnTo>
                      <a:pt x="530" y="316"/>
                    </a:lnTo>
                    <a:lnTo>
                      <a:pt x="645" y="262"/>
                    </a:lnTo>
                    <a:lnTo>
                      <a:pt x="760" y="216"/>
                    </a:lnTo>
                    <a:lnTo>
                      <a:pt x="884" y="179"/>
                    </a:lnTo>
                    <a:lnTo>
                      <a:pt x="1008" y="150"/>
                    </a:lnTo>
                    <a:lnTo>
                      <a:pt x="1075" y="121"/>
                    </a:lnTo>
                    <a:lnTo>
                      <a:pt x="1108" y="100"/>
                    </a:lnTo>
                    <a:close/>
                  </a:path>
                </a:pathLst>
              </a:custGeom>
              <a:solidFill>
                <a:srgbClr val="0000FF"/>
              </a:solidFill>
              <a:ln w="0">
                <a:solidFill>
                  <a:srgbClr val="0000FF"/>
                </a:solidFill>
                <a:prstDash val="solid"/>
                <a:round/>
                <a:headEnd/>
                <a:tailEnd/>
              </a:ln>
            </p:spPr>
            <p:txBody>
              <a:bodyPr/>
              <a:lstStyle/>
              <a:p>
                <a:endParaRPr lang="en-US"/>
              </a:p>
            </p:txBody>
          </p:sp>
          <p:sp>
            <p:nvSpPr>
              <p:cNvPr id="203802" name="Freeform 26"/>
              <p:cNvSpPr>
                <a:spLocks/>
              </p:cNvSpPr>
              <p:nvPr/>
            </p:nvSpPr>
            <p:spPr bwMode="auto">
              <a:xfrm>
                <a:off x="3914" y="3081"/>
                <a:ext cx="200" cy="91"/>
              </a:xfrm>
              <a:custGeom>
                <a:avLst/>
                <a:gdLst>
                  <a:gd name="T0" fmla="*/ 200 w 200"/>
                  <a:gd name="T1" fmla="*/ 0 h 91"/>
                  <a:gd name="T2" fmla="*/ 105 w 200"/>
                  <a:gd name="T3" fmla="*/ 50 h 91"/>
                  <a:gd name="T4" fmla="*/ 0 w 200"/>
                  <a:gd name="T5" fmla="*/ 50 h 91"/>
                  <a:gd name="T6" fmla="*/ 9 w 200"/>
                  <a:gd name="T7" fmla="*/ 83 h 91"/>
                  <a:gd name="T8" fmla="*/ 90 w 200"/>
                  <a:gd name="T9" fmla="*/ 91 h 91"/>
                  <a:gd name="T10" fmla="*/ 109 w 200"/>
                  <a:gd name="T11" fmla="*/ 75 h 91"/>
                  <a:gd name="T12" fmla="*/ 181 w 200"/>
                  <a:gd name="T13" fmla="*/ 50 h 91"/>
                  <a:gd name="T14" fmla="*/ 200 w 200"/>
                  <a:gd name="T15" fmla="*/ 0 h 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0" h="91">
                    <a:moveTo>
                      <a:pt x="200" y="0"/>
                    </a:moveTo>
                    <a:lnTo>
                      <a:pt x="105" y="50"/>
                    </a:lnTo>
                    <a:lnTo>
                      <a:pt x="0" y="50"/>
                    </a:lnTo>
                    <a:lnTo>
                      <a:pt x="9" y="83"/>
                    </a:lnTo>
                    <a:lnTo>
                      <a:pt x="90" y="91"/>
                    </a:lnTo>
                    <a:lnTo>
                      <a:pt x="109" y="75"/>
                    </a:lnTo>
                    <a:lnTo>
                      <a:pt x="181" y="50"/>
                    </a:lnTo>
                    <a:lnTo>
                      <a:pt x="200" y="0"/>
                    </a:lnTo>
                    <a:close/>
                  </a:path>
                </a:pathLst>
              </a:custGeom>
              <a:solidFill>
                <a:srgbClr val="0000FF"/>
              </a:solidFill>
              <a:ln w="0">
                <a:solidFill>
                  <a:srgbClr val="0000FF"/>
                </a:solidFill>
                <a:prstDash val="solid"/>
                <a:round/>
                <a:headEnd/>
                <a:tailEnd/>
              </a:ln>
            </p:spPr>
            <p:txBody>
              <a:bodyPr/>
              <a:lstStyle/>
              <a:p>
                <a:endParaRPr lang="en-US"/>
              </a:p>
            </p:txBody>
          </p:sp>
          <p:sp>
            <p:nvSpPr>
              <p:cNvPr id="203803" name="Freeform 27"/>
              <p:cNvSpPr>
                <a:spLocks/>
              </p:cNvSpPr>
              <p:nvPr/>
            </p:nvSpPr>
            <p:spPr bwMode="auto">
              <a:xfrm>
                <a:off x="3840" y="2181"/>
                <a:ext cx="1433" cy="1174"/>
              </a:xfrm>
              <a:custGeom>
                <a:avLst/>
                <a:gdLst>
                  <a:gd name="T0" fmla="*/ 0 w 1433"/>
                  <a:gd name="T1" fmla="*/ 991 h 1174"/>
                  <a:gd name="T2" fmla="*/ 24 w 1433"/>
                  <a:gd name="T3" fmla="*/ 1016 h 1174"/>
                  <a:gd name="T4" fmla="*/ 143 w 1433"/>
                  <a:gd name="T5" fmla="*/ 1020 h 1174"/>
                  <a:gd name="T6" fmla="*/ 196 w 1433"/>
                  <a:gd name="T7" fmla="*/ 1070 h 1174"/>
                  <a:gd name="T8" fmla="*/ 191 w 1433"/>
                  <a:gd name="T9" fmla="*/ 1037 h 1174"/>
                  <a:gd name="T10" fmla="*/ 239 w 1433"/>
                  <a:gd name="T11" fmla="*/ 1062 h 1174"/>
                  <a:gd name="T12" fmla="*/ 225 w 1433"/>
                  <a:gd name="T13" fmla="*/ 1012 h 1174"/>
                  <a:gd name="T14" fmla="*/ 253 w 1433"/>
                  <a:gd name="T15" fmla="*/ 987 h 1174"/>
                  <a:gd name="T16" fmla="*/ 325 w 1433"/>
                  <a:gd name="T17" fmla="*/ 995 h 1174"/>
                  <a:gd name="T18" fmla="*/ 363 w 1433"/>
                  <a:gd name="T19" fmla="*/ 1004 h 1174"/>
                  <a:gd name="T20" fmla="*/ 377 w 1433"/>
                  <a:gd name="T21" fmla="*/ 979 h 1174"/>
                  <a:gd name="T22" fmla="*/ 406 w 1433"/>
                  <a:gd name="T23" fmla="*/ 929 h 1174"/>
                  <a:gd name="T24" fmla="*/ 506 w 1433"/>
                  <a:gd name="T25" fmla="*/ 1066 h 1174"/>
                  <a:gd name="T26" fmla="*/ 540 w 1433"/>
                  <a:gd name="T27" fmla="*/ 1049 h 1174"/>
                  <a:gd name="T28" fmla="*/ 568 w 1433"/>
                  <a:gd name="T29" fmla="*/ 1062 h 1174"/>
                  <a:gd name="T30" fmla="*/ 597 w 1433"/>
                  <a:gd name="T31" fmla="*/ 1103 h 1174"/>
                  <a:gd name="T32" fmla="*/ 645 w 1433"/>
                  <a:gd name="T33" fmla="*/ 1128 h 1174"/>
                  <a:gd name="T34" fmla="*/ 712 w 1433"/>
                  <a:gd name="T35" fmla="*/ 1153 h 1174"/>
                  <a:gd name="T36" fmla="*/ 817 w 1433"/>
                  <a:gd name="T37" fmla="*/ 1174 h 1174"/>
                  <a:gd name="T38" fmla="*/ 927 w 1433"/>
                  <a:gd name="T39" fmla="*/ 1165 h 1174"/>
                  <a:gd name="T40" fmla="*/ 1008 w 1433"/>
                  <a:gd name="T41" fmla="*/ 1136 h 1174"/>
                  <a:gd name="T42" fmla="*/ 1084 w 1433"/>
                  <a:gd name="T43" fmla="*/ 1078 h 1174"/>
                  <a:gd name="T44" fmla="*/ 1127 w 1433"/>
                  <a:gd name="T45" fmla="*/ 1008 h 1174"/>
                  <a:gd name="T46" fmla="*/ 1070 w 1433"/>
                  <a:gd name="T47" fmla="*/ 958 h 1174"/>
                  <a:gd name="T48" fmla="*/ 1099 w 1433"/>
                  <a:gd name="T49" fmla="*/ 925 h 1174"/>
                  <a:gd name="T50" fmla="*/ 669 w 1433"/>
                  <a:gd name="T51" fmla="*/ 813 h 1174"/>
                  <a:gd name="T52" fmla="*/ 592 w 1433"/>
                  <a:gd name="T53" fmla="*/ 734 h 1174"/>
                  <a:gd name="T54" fmla="*/ 788 w 1433"/>
                  <a:gd name="T55" fmla="*/ 738 h 1174"/>
                  <a:gd name="T56" fmla="*/ 888 w 1433"/>
                  <a:gd name="T57" fmla="*/ 634 h 1174"/>
                  <a:gd name="T58" fmla="*/ 946 w 1433"/>
                  <a:gd name="T59" fmla="*/ 514 h 1174"/>
                  <a:gd name="T60" fmla="*/ 1046 w 1433"/>
                  <a:gd name="T61" fmla="*/ 415 h 1174"/>
                  <a:gd name="T62" fmla="*/ 1261 w 1433"/>
                  <a:gd name="T63" fmla="*/ 245 h 1174"/>
                  <a:gd name="T64" fmla="*/ 1433 w 1433"/>
                  <a:gd name="T65" fmla="*/ 137 h 1174"/>
                  <a:gd name="T66" fmla="*/ 1290 w 1433"/>
                  <a:gd name="T67" fmla="*/ 178 h 1174"/>
                  <a:gd name="T68" fmla="*/ 1428 w 1433"/>
                  <a:gd name="T69" fmla="*/ 66 h 1174"/>
                  <a:gd name="T70" fmla="*/ 1419 w 1433"/>
                  <a:gd name="T71" fmla="*/ 37 h 1174"/>
                  <a:gd name="T72" fmla="*/ 1228 w 1433"/>
                  <a:gd name="T73" fmla="*/ 112 h 1174"/>
                  <a:gd name="T74" fmla="*/ 1342 w 1433"/>
                  <a:gd name="T75" fmla="*/ 0 h 1174"/>
                  <a:gd name="T76" fmla="*/ 1280 w 1433"/>
                  <a:gd name="T77" fmla="*/ 45 h 1174"/>
                  <a:gd name="T78" fmla="*/ 1223 w 1433"/>
                  <a:gd name="T79" fmla="*/ 79 h 1174"/>
                  <a:gd name="T80" fmla="*/ 1032 w 1433"/>
                  <a:gd name="T81" fmla="*/ 137 h 1174"/>
                  <a:gd name="T82" fmla="*/ 793 w 1433"/>
                  <a:gd name="T83" fmla="*/ 220 h 1174"/>
                  <a:gd name="T84" fmla="*/ 645 w 1433"/>
                  <a:gd name="T85" fmla="*/ 294 h 1174"/>
                  <a:gd name="T86" fmla="*/ 578 w 1433"/>
                  <a:gd name="T87" fmla="*/ 398 h 1174"/>
                  <a:gd name="T88" fmla="*/ 468 w 1433"/>
                  <a:gd name="T89" fmla="*/ 502 h 1174"/>
                  <a:gd name="T90" fmla="*/ 330 w 1433"/>
                  <a:gd name="T91" fmla="*/ 576 h 1174"/>
                  <a:gd name="T92" fmla="*/ 220 w 1433"/>
                  <a:gd name="T93" fmla="*/ 614 h 1174"/>
                  <a:gd name="T94" fmla="*/ 105 w 1433"/>
                  <a:gd name="T95" fmla="*/ 614 h 1174"/>
                  <a:gd name="T96" fmla="*/ 72 w 1433"/>
                  <a:gd name="T97" fmla="*/ 622 h 1174"/>
                  <a:gd name="T98" fmla="*/ 67 w 1433"/>
                  <a:gd name="T99" fmla="*/ 651 h 1174"/>
                  <a:gd name="T100" fmla="*/ 81 w 1433"/>
                  <a:gd name="T101" fmla="*/ 676 h 1174"/>
                  <a:gd name="T102" fmla="*/ 119 w 1433"/>
                  <a:gd name="T103" fmla="*/ 693 h 1174"/>
                  <a:gd name="T104" fmla="*/ 62 w 1433"/>
                  <a:gd name="T105" fmla="*/ 713 h 1174"/>
                  <a:gd name="T106" fmla="*/ 43 w 1433"/>
                  <a:gd name="T107" fmla="*/ 742 h 1174"/>
                  <a:gd name="T108" fmla="*/ 72 w 1433"/>
                  <a:gd name="T109" fmla="*/ 784 h 1174"/>
                  <a:gd name="T110" fmla="*/ 129 w 1433"/>
                  <a:gd name="T111" fmla="*/ 809 h 1174"/>
                  <a:gd name="T112" fmla="*/ 196 w 1433"/>
                  <a:gd name="T113" fmla="*/ 792 h 1174"/>
                  <a:gd name="T114" fmla="*/ 229 w 1433"/>
                  <a:gd name="T115" fmla="*/ 746 h 1174"/>
                  <a:gd name="T116" fmla="*/ 296 w 1433"/>
                  <a:gd name="T117" fmla="*/ 792 h 1174"/>
                  <a:gd name="T118" fmla="*/ 234 w 1433"/>
                  <a:gd name="T119" fmla="*/ 950 h 1174"/>
                  <a:gd name="T120" fmla="*/ 143 w 1433"/>
                  <a:gd name="T121" fmla="*/ 991 h 1174"/>
                  <a:gd name="T122" fmla="*/ 29 w 1433"/>
                  <a:gd name="T123" fmla="*/ 983 h 1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33" h="1174">
                    <a:moveTo>
                      <a:pt x="29" y="983"/>
                    </a:moveTo>
                    <a:lnTo>
                      <a:pt x="0" y="991"/>
                    </a:lnTo>
                    <a:lnTo>
                      <a:pt x="5" y="1020"/>
                    </a:lnTo>
                    <a:lnTo>
                      <a:pt x="24" y="1016"/>
                    </a:lnTo>
                    <a:lnTo>
                      <a:pt x="81" y="1016"/>
                    </a:lnTo>
                    <a:lnTo>
                      <a:pt x="143" y="1020"/>
                    </a:lnTo>
                    <a:lnTo>
                      <a:pt x="143" y="1070"/>
                    </a:lnTo>
                    <a:lnTo>
                      <a:pt x="196" y="1070"/>
                    </a:lnTo>
                    <a:lnTo>
                      <a:pt x="191" y="1058"/>
                    </a:lnTo>
                    <a:lnTo>
                      <a:pt x="191" y="1037"/>
                    </a:lnTo>
                    <a:lnTo>
                      <a:pt x="215" y="1045"/>
                    </a:lnTo>
                    <a:lnTo>
                      <a:pt x="239" y="1062"/>
                    </a:lnTo>
                    <a:lnTo>
                      <a:pt x="253" y="1024"/>
                    </a:lnTo>
                    <a:lnTo>
                      <a:pt x="225" y="1012"/>
                    </a:lnTo>
                    <a:lnTo>
                      <a:pt x="201" y="1008"/>
                    </a:lnTo>
                    <a:lnTo>
                      <a:pt x="253" y="987"/>
                    </a:lnTo>
                    <a:lnTo>
                      <a:pt x="315" y="995"/>
                    </a:lnTo>
                    <a:lnTo>
                      <a:pt x="325" y="995"/>
                    </a:lnTo>
                    <a:lnTo>
                      <a:pt x="334" y="1004"/>
                    </a:lnTo>
                    <a:lnTo>
                      <a:pt x="363" y="1004"/>
                    </a:lnTo>
                    <a:lnTo>
                      <a:pt x="373" y="991"/>
                    </a:lnTo>
                    <a:lnTo>
                      <a:pt x="377" y="979"/>
                    </a:lnTo>
                    <a:lnTo>
                      <a:pt x="396" y="954"/>
                    </a:lnTo>
                    <a:lnTo>
                      <a:pt x="406" y="929"/>
                    </a:lnTo>
                    <a:lnTo>
                      <a:pt x="521" y="966"/>
                    </a:lnTo>
                    <a:lnTo>
                      <a:pt x="506" y="1066"/>
                    </a:lnTo>
                    <a:lnTo>
                      <a:pt x="521" y="1053"/>
                    </a:lnTo>
                    <a:lnTo>
                      <a:pt x="540" y="1049"/>
                    </a:lnTo>
                    <a:lnTo>
                      <a:pt x="554" y="1053"/>
                    </a:lnTo>
                    <a:lnTo>
                      <a:pt x="568" y="1062"/>
                    </a:lnTo>
                    <a:lnTo>
                      <a:pt x="588" y="1078"/>
                    </a:lnTo>
                    <a:lnTo>
                      <a:pt x="597" y="1103"/>
                    </a:lnTo>
                    <a:lnTo>
                      <a:pt x="616" y="1112"/>
                    </a:lnTo>
                    <a:lnTo>
                      <a:pt x="645" y="1128"/>
                    </a:lnTo>
                    <a:lnTo>
                      <a:pt x="673" y="1141"/>
                    </a:lnTo>
                    <a:lnTo>
                      <a:pt x="712" y="1153"/>
                    </a:lnTo>
                    <a:lnTo>
                      <a:pt x="755" y="1170"/>
                    </a:lnTo>
                    <a:lnTo>
                      <a:pt x="817" y="1174"/>
                    </a:lnTo>
                    <a:lnTo>
                      <a:pt x="869" y="1174"/>
                    </a:lnTo>
                    <a:lnTo>
                      <a:pt x="927" y="1165"/>
                    </a:lnTo>
                    <a:lnTo>
                      <a:pt x="960" y="1153"/>
                    </a:lnTo>
                    <a:lnTo>
                      <a:pt x="1008" y="1136"/>
                    </a:lnTo>
                    <a:lnTo>
                      <a:pt x="1046" y="1112"/>
                    </a:lnTo>
                    <a:lnTo>
                      <a:pt x="1084" y="1078"/>
                    </a:lnTo>
                    <a:lnTo>
                      <a:pt x="1113" y="1037"/>
                    </a:lnTo>
                    <a:lnTo>
                      <a:pt x="1127" y="1008"/>
                    </a:lnTo>
                    <a:lnTo>
                      <a:pt x="1036" y="983"/>
                    </a:lnTo>
                    <a:lnTo>
                      <a:pt x="1070" y="958"/>
                    </a:lnTo>
                    <a:lnTo>
                      <a:pt x="1094" y="933"/>
                    </a:lnTo>
                    <a:lnTo>
                      <a:pt x="1099" y="925"/>
                    </a:lnTo>
                    <a:lnTo>
                      <a:pt x="688" y="858"/>
                    </a:lnTo>
                    <a:lnTo>
                      <a:pt x="669" y="813"/>
                    </a:lnTo>
                    <a:lnTo>
                      <a:pt x="635" y="771"/>
                    </a:lnTo>
                    <a:lnTo>
                      <a:pt x="592" y="734"/>
                    </a:lnTo>
                    <a:lnTo>
                      <a:pt x="731" y="776"/>
                    </a:lnTo>
                    <a:lnTo>
                      <a:pt x="788" y="738"/>
                    </a:lnTo>
                    <a:lnTo>
                      <a:pt x="841" y="688"/>
                    </a:lnTo>
                    <a:lnTo>
                      <a:pt x="888" y="634"/>
                    </a:lnTo>
                    <a:lnTo>
                      <a:pt x="922" y="576"/>
                    </a:lnTo>
                    <a:lnTo>
                      <a:pt x="946" y="514"/>
                    </a:lnTo>
                    <a:lnTo>
                      <a:pt x="951" y="506"/>
                    </a:lnTo>
                    <a:lnTo>
                      <a:pt x="1046" y="415"/>
                    </a:lnTo>
                    <a:lnTo>
                      <a:pt x="1165" y="315"/>
                    </a:lnTo>
                    <a:lnTo>
                      <a:pt x="1261" y="245"/>
                    </a:lnTo>
                    <a:lnTo>
                      <a:pt x="1294" y="220"/>
                    </a:lnTo>
                    <a:lnTo>
                      <a:pt x="1433" y="137"/>
                    </a:lnTo>
                    <a:lnTo>
                      <a:pt x="1419" y="124"/>
                    </a:lnTo>
                    <a:lnTo>
                      <a:pt x="1290" y="178"/>
                    </a:lnTo>
                    <a:lnTo>
                      <a:pt x="1433" y="79"/>
                    </a:lnTo>
                    <a:lnTo>
                      <a:pt x="1428" y="66"/>
                    </a:lnTo>
                    <a:lnTo>
                      <a:pt x="1251" y="149"/>
                    </a:lnTo>
                    <a:lnTo>
                      <a:pt x="1419" y="37"/>
                    </a:lnTo>
                    <a:lnTo>
                      <a:pt x="1404" y="25"/>
                    </a:lnTo>
                    <a:lnTo>
                      <a:pt x="1228" y="112"/>
                    </a:lnTo>
                    <a:lnTo>
                      <a:pt x="1361" y="8"/>
                    </a:lnTo>
                    <a:lnTo>
                      <a:pt x="1342" y="0"/>
                    </a:lnTo>
                    <a:lnTo>
                      <a:pt x="1309" y="25"/>
                    </a:lnTo>
                    <a:lnTo>
                      <a:pt x="1280" y="45"/>
                    </a:lnTo>
                    <a:lnTo>
                      <a:pt x="1256" y="58"/>
                    </a:lnTo>
                    <a:lnTo>
                      <a:pt x="1223" y="79"/>
                    </a:lnTo>
                    <a:lnTo>
                      <a:pt x="1156" y="108"/>
                    </a:lnTo>
                    <a:lnTo>
                      <a:pt x="1032" y="137"/>
                    </a:lnTo>
                    <a:lnTo>
                      <a:pt x="908" y="174"/>
                    </a:lnTo>
                    <a:lnTo>
                      <a:pt x="793" y="220"/>
                    </a:lnTo>
                    <a:lnTo>
                      <a:pt x="678" y="274"/>
                    </a:lnTo>
                    <a:lnTo>
                      <a:pt x="645" y="294"/>
                    </a:lnTo>
                    <a:lnTo>
                      <a:pt x="621" y="336"/>
                    </a:lnTo>
                    <a:lnTo>
                      <a:pt x="578" y="398"/>
                    </a:lnTo>
                    <a:lnTo>
                      <a:pt x="530" y="456"/>
                    </a:lnTo>
                    <a:lnTo>
                      <a:pt x="468" y="502"/>
                    </a:lnTo>
                    <a:lnTo>
                      <a:pt x="406" y="539"/>
                    </a:lnTo>
                    <a:lnTo>
                      <a:pt x="330" y="576"/>
                    </a:lnTo>
                    <a:lnTo>
                      <a:pt x="277" y="597"/>
                    </a:lnTo>
                    <a:lnTo>
                      <a:pt x="220" y="614"/>
                    </a:lnTo>
                    <a:lnTo>
                      <a:pt x="167" y="618"/>
                    </a:lnTo>
                    <a:lnTo>
                      <a:pt x="105" y="614"/>
                    </a:lnTo>
                    <a:lnTo>
                      <a:pt x="86" y="614"/>
                    </a:lnTo>
                    <a:lnTo>
                      <a:pt x="72" y="622"/>
                    </a:lnTo>
                    <a:lnTo>
                      <a:pt x="62" y="639"/>
                    </a:lnTo>
                    <a:lnTo>
                      <a:pt x="67" y="651"/>
                    </a:lnTo>
                    <a:lnTo>
                      <a:pt x="67" y="655"/>
                    </a:lnTo>
                    <a:lnTo>
                      <a:pt x="81" y="676"/>
                    </a:lnTo>
                    <a:lnTo>
                      <a:pt x="110" y="688"/>
                    </a:lnTo>
                    <a:lnTo>
                      <a:pt x="119" y="693"/>
                    </a:lnTo>
                    <a:lnTo>
                      <a:pt x="96" y="705"/>
                    </a:lnTo>
                    <a:lnTo>
                      <a:pt x="62" y="713"/>
                    </a:lnTo>
                    <a:lnTo>
                      <a:pt x="24" y="705"/>
                    </a:lnTo>
                    <a:lnTo>
                      <a:pt x="43" y="742"/>
                    </a:lnTo>
                    <a:lnTo>
                      <a:pt x="57" y="767"/>
                    </a:lnTo>
                    <a:lnTo>
                      <a:pt x="72" y="784"/>
                    </a:lnTo>
                    <a:lnTo>
                      <a:pt x="105" y="800"/>
                    </a:lnTo>
                    <a:lnTo>
                      <a:pt x="129" y="809"/>
                    </a:lnTo>
                    <a:lnTo>
                      <a:pt x="167" y="809"/>
                    </a:lnTo>
                    <a:lnTo>
                      <a:pt x="196" y="792"/>
                    </a:lnTo>
                    <a:lnTo>
                      <a:pt x="220" y="767"/>
                    </a:lnTo>
                    <a:lnTo>
                      <a:pt x="229" y="746"/>
                    </a:lnTo>
                    <a:lnTo>
                      <a:pt x="229" y="726"/>
                    </a:lnTo>
                    <a:lnTo>
                      <a:pt x="296" y="792"/>
                    </a:lnTo>
                    <a:lnTo>
                      <a:pt x="253" y="900"/>
                    </a:lnTo>
                    <a:lnTo>
                      <a:pt x="234" y="950"/>
                    </a:lnTo>
                    <a:lnTo>
                      <a:pt x="162" y="975"/>
                    </a:lnTo>
                    <a:lnTo>
                      <a:pt x="143" y="991"/>
                    </a:lnTo>
                    <a:lnTo>
                      <a:pt x="62" y="983"/>
                    </a:lnTo>
                    <a:lnTo>
                      <a:pt x="29" y="983"/>
                    </a:lnTo>
                    <a:close/>
                  </a:path>
                </a:pathLst>
              </a:custGeom>
              <a:solidFill>
                <a:srgbClr val="FFC080"/>
              </a:solidFill>
              <a:ln w="0">
                <a:solidFill>
                  <a:srgbClr val="000000"/>
                </a:solidFill>
                <a:prstDash val="solid"/>
                <a:round/>
                <a:headEnd/>
                <a:tailEnd/>
              </a:ln>
            </p:spPr>
            <p:txBody>
              <a:bodyPr/>
              <a:lstStyle/>
              <a:p>
                <a:endParaRPr lang="en-US"/>
              </a:p>
            </p:txBody>
          </p:sp>
          <p:sp>
            <p:nvSpPr>
              <p:cNvPr id="203804" name="Line 28"/>
              <p:cNvSpPr>
                <a:spLocks noChangeShapeType="1"/>
              </p:cNvSpPr>
              <p:nvPr/>
            </p:nvSpPr>
            <p:spPr bwMode="auto">
              <a:xfrm>
                <a:off x="4382" y="3147"/>
                <a:ext cx="243" cy="6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805" name="Freeform 29"/>
              <p:cNvSpPr>
                <a:spLocks/>
              </p:cNvSpPr>
              <p:nvPr/>
            </p:nvSpPr>
            <p:spPr bwMode="auto">
              <a:xfrm>
                <a:off x="3742" y="2699"/>
                <a:ext cx="525" cy="195"/>
              </a:xfrm>
              <a:custGeom>
                <a:avLst/>
                <a:gdLst>
                  <a:gd name="T0" fmla="*/ 143 w 525"/>
                  <a:gd name="T1" fmla="*/ 187 h 195"/>
                  <a:gd name="T2" fmla="*/ 181 w 525"/>
                  <a:gd name="T3" fmla="*/ 195 h 195"/>
                  <a:gd name="T4" fmla="*/ 215 w 525"/>
                  <a:gd name="T5" fmla="*/ 187 h 195"/>
                  <a:gd name="T6" fmla="*/ 238 w 525"/>
                  <a:gd name="T7" fmla="*/ 175 h 195"/>
                  <a:gd name="T8" fmla="*/ 229 w 525"/>
                  <a:gd name="T9" fmla="*/ 170 h 195"/>
                  <a:gd name="T10" fmla="*/ 200 w 525"/>
                  <a:gd name="T11" fmla="*/ 158 h 195"/>
                  <a:gd name="T12" fmla="*/ 186 w 525"/>
                  <a:gd name="T13" fmla="*/ 137 h 195"/>
                  <a:gd name="T14" fmla="*/ 186 w 525"/>
                  <a:gd name="T15" fmla="*/ 133 h 195"/>
                  <a:gd name="T16" fmla="*/ 181 w 525"/>
                  <a:gd name="T17" fmla="*/ 121 h 195"/>
                  <a:gd name="T18" fmla="*/ 191 w 525"/>
                  <a:gd name="T19" fmla="*/ 104 h 195"/>
                  <a:gd name="T20" fmla="*/ 205 w 525"/>
                  <a:gd name="T21" fmla="*/ 96 h 195"/>
                  <a:gd name="T22" fmla="*/ 224 w 525"/>
                  <a:gd name="T23" fmla="*/ 96 h 195"/>
                  <a:gd name="T24" fmla="*/ 286 w 525"/>
                  <a:gd name="T25" fmla="*/ 100 h 195"/>
                  <a:gd name="T26" fmla="*/ 339 w 525"/>
                  <a:gd name="T27" fmla="*/ 96 h 195"/>
                  <a:gd name="T28" fmla="*/ 396 w 525"/>
                  <a:gd name="T29" fmla="*/ 79 h 195"/>
                  <a:gd name="T30" fmla="*/ 449 w 525"/>
                  <a:gd name="T31" fmla="*/ 58 h 195"/>
                  <a:gd name="T32" fmla="*/ 525 w 525"/>
                  <a:gd name="T33" fmla="*/ 21 h 195"/>
                  <a:gd name="T34" fmla="*/ 492 w 525"/>
                  <a:gd name="T35" fmla="*/ 17 h 195"/>
                  <a:gd name="T36" fmla="*/ 468 w 525"/>
                  <a:gd name="T37" fmla="*/ 13 h 195"/>
                  <a:gd name="T38" fmla="*/ 439 w 525"/>
                  <a:gd name="T39" fmla="*/ 9 h 195"/>
                  <a:gd name="T40" fmla="*/ 348 w 525"/>
                  <a:gd name="T41" fmla="*/ 9 h 195"/>
                  <a:gd name="T42" fmla="*/ 310 w 525"/>
                  <a:gd name="T43" fmla="*/ 13 h 195"/>
                  <a:gd name="T44" fmla="*/ 277 w 525"/>
                  <a:gd name="T45" fmla="*/ 17 h 195"/>
                  <a:gd name="T46" fmla="*/ 224 w 525"/>
                  <a:gd name="T47" fmla="*/ 9 h 195"/>
                  <a:gd name="T48" fmla="*/ 167 w 525"/>
                  <a:gd name="T49" fmla="*/ 0 h 195"/>
                  <a:gd name="T50" fmla="*/ 143 w 525"/>
                  <a:gd name="T51" fmla="*/ 0 h 195"/>
                  <a:gd name="T52" fmla="*/ 95 w 525"/>
                  <a:gd name="T53" fmla="*/ 9 h 195"/>
                  <a:gd name="T54" fmla="*/ 57 w 525"/>
                  <a:gd name="T55" fmla="*/ 25 h 195"/>
                  <a:gd name="T56" fmla="*/ 24 w 525"/>
                  <a:gd name="T57" fmla="*/ 50 h 195"/>
                  <a:gd name="T58" fmla="*/ 9 w 525"/>
                  <a:gd name="T59" fmla="*/ 79 h 195"/>
                  <a:gd name="T60" fmla="*/ 0 w 525"/>
                  <a:gd name="T61" fmla="*/ 108 h 195"/>
                  <a:gd name="T62" fmla="*/ 9 w 525"/>
                  <a:gd name="T63" fmla="*/ 137 h 195"/>
                  <a:gd name="T64" fmla="*/ 38 w 525"/>
                  <a:gd name="T65" fmla="*/ 158 h 195"/>
                  <a:gd name="T66" fmla="*/ 76 w 525"/>
                  <a:gd name="T67" fmla="*/ 175 h 195"/>
                  <a:gd name="T68" fmla="*/ 100 w 525"/>
                  <a:gd name="T69" fmla="*/ 179 h 195"/>
                  <a:gd name="T70" fmla="*/ 119 w 525"/>
                  <a:gd name="T71" fmla="*/ 183 h 195"/>
                  <a:gd name="T72" fmla="*/ 143 w 525"/>
                  <a:gd name="T73" fmla="*/ 18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25" h="195">
                    <a:moveTo>
                      <a:pt x="143" y="187"/>
                    </a:moveTo>
                    <a:lnTo>
                      <a:pt x="181" y="195"/>
                    </a:lnTo>
                    <a:lnTo>
                      <a:pt x="215" y="187"/>
                    </a:lnTo>
                    <a:lnTo>
                      <a:pt x="238" y="175"/>
                    </a:lnTo>
                    <a:lnTo>
                      <a:pt x="229" y="170"/>
                    </a:lnTo>
                    <a:lnTo>
                      <a:pt x="200" y="158"/>
                    </a:lnTo>
                    <a:lnTo>
                      <a:pt x="186" y="137"/>
                    </a:lnTo>
                    <a:lnTo>
                      <a:pt x="186" y="133"/>
                    </a:lnTo>
                    <a:lnTo>
                      <a:pt x="181" y="121"/>
                    </a:lnTo>
                    <a:lnTo>
                      <a:pt x="191" y="104"/>
                    </a:lnTo>
                    <a:lnTo>
                      <a:pt x="205" y="96"/>
                    </a:lnTo>
                    <a:lnTo>
                      <a:pt x="224" y="96"/>
                    </a:lnTo>
                    <a:lnTo>
                      <a:pt x="286" y="100"/>
                    </a:lnTo>
                    <a:lnTo>
                      <a:pt x="339" y="96"/>
                    </a:lnTo>
                    <a:lnTo>
                      <a:pt x="396" y="79"/>
                    </a:lnTo>
                    <a:lnTo>
                      <a:pt x="449" y="58"/>
                    </a:lnTo>
                    <a:lnTo>
                      <a:pt x="525" y="21"/>
                    </a:lnTo>
                    <a:lnTo>
                      <a:pt x="492" y="17"/>
                    </a:lnTo>
                    <a:lnTo>
                      <a:pt x="468" y="13"/>
                    </a:lnTo>
                    <a:lnTo>
                      <a:pt x="439" y="9"/>
                    </a:lnTo>
                    <a:lnTo>
                      <a:pt x="348" y="9"/>
                    </a:lnTo>
                    <a:lnTo>
                      <a:pt x="310" y="13"/>
                    </a:lnTo>
                    <a:lnTo>
                      <a:pt x="277" y="17"/>
                    </a:lnTo>
                    <a:lnTo>
                      <a:pt x="224" y="9"/>
                    </a:lnTo>
                    <a:lnTo>
                      <a:pt x="167" y="0"/>
                    </a:lnTo>
                    <a:lnTo>
                      <a:pt x="143" y="0"/>
                    </a:lnTo>
                    <a:lnTo>
                      <a:pt x="95" y="9"/>
                    </a:lnTo>
                    <a:lnTo>
                      <a:pt x="57" y="25"/>
                    </a:lnTo>
                    <a:lnTo>
                      <a:pt x="24" y="50"/>
                    </a:lnTo>
                    <a:lnTo>
                      <a:pt x="9" y="79"/>
                    </a:lnTo>
                    <a:lnTo>
                      <a:pt x="0" y="108"/>
                    </a:lnTo>
                    <a:lnTo>
                      <a:pt x="9" y="137"/>
                    </a:lnTo>
                    <a:lnTo>
                      <a:pt x="38" y="158"/>
                    </a:lnTo>
                    <a:lnTo>
                      <a:pt x="76" y="175"/>
                    </a:lnTo>
                    <a:lnTo>
                      <a:pt x="100" y="179"/>
                    </a:lnTo>
                    <a:lnTo>
                      <a:pt x="119" y="183"/>
                    </a:lnTo>
                    <a:lnTo>
                      <a:pt x="143" y="187"/>
                    </a:lnTo>
                    <a:close/>
                  </a:path>
                </a:pathLst>
              </a:custGeom>
              <a:solidFill>
                <a:srgbClr val="FFFFFF"/>
              </a:solidFill>
              <a:ln w="0">
                <a:solidFill>
                  <a:srgbClr val="000000"/>
                </a:solidFill>
                <a:prstDash val="solid"/>
                <a:round/>
                <a:headEnd/>
                <a:tailEnd/>
              </a:ln>
            </p:spPr>
            <p:txBody>
              <a:bodyPr/>
              <a:lstStyle/>
              <a:p>
                <a:endParaRPr lang="en-US"/>
              </a:p>
            </p:txBody>
          </p:sp>
          <p:sp>
            <p:nvSpPr>
              <p:cNvPr id="203806" name="Freeform 30"/>
              <p:cNvSpPr>
                <a:spLocks/>
              </p:cNvSpPr>
              <p:nvPr/>
            </p:nvSpPr>
            <p:spPr bwMode="auto">
              <a:xfrm>
                <a:off x="3775" y="2874"/>
                <a:ext cx="86" cy="53"/>
              </a:xfrm>
              <a:custGeom>
                <a:avLst/>
                <a:gdLst>
                  <a:gd name="T0" fmla="*/ 67 w 86"/>
                  <a:gd name="T1" fmla="*/ 4 h 53"/>
                  <a:gd name="T2" fmla="*/ 43 w 86"/>
                  <a:gd name="T3" fmla="*/ 0 h 53"/>
                  <a:gd name="T4" fmla="*/ 19 w 86"/>
                  <a:gd name="T5" fmla="*/ 8 h 53"/>
                  <a:gd name="T6" fmla="*/ 5 w 86"/>
                  <a:gd name="T7" fmla="*/ 20 h 53"/>
                  <a:gd name="T8" fmla="*/ 0 w 86"/>
                  <a:gd name="T9" fmla="*/ 37 h 53"/>
                  <a:gd name="T10" fmla="*/ 0 w 86"/>
                  <a:gd name="T11" fmla="*/ 53 h 53"/>
                  <a:gd name="T12" fmla="*/ 38 w 86"/>
                  <a:gd name="T13" fmla="*/ 41 h 53"/>
                  <a:gd name="T14" fmla="*/ 67 w 86"/>
                  <a:gd name="T15" fmla="*/ 20 h 53"/>
                  <a:gd name="T16" fmla="*/ 86 w 86"/>
                  <a:gd name="T17" fmla="*/ 8 h 53"/>
                  <a:gd name="T18" fmla="*/ 67 w 86"/>
                  <a:gd name="T19" fmla="*/ 4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53">
                    <a:moveTo>
                      <a:pt x="67" y="4"/>
                    </a:moveTo>
                    <a:lnTo>
                      <a:pt x="43" y="0"/>
                    </a:lnTo>
                    <a:lnTo>
                      <a:pt x="19" y="8"/>
                    </a:lnTo>
                    <a:lnTo>
                      <a:pt x="5" y="20"/>
                    </a:lnTo>
                    <a:lnTo>
                      <a:pt x="0" y="37"/>
                    </a:lnTo>
                    <a:lnTo>
                      <a:pt x="0" y="53"/>
                    </a:lnTo>
                    <a:lnTo>
                      <a:pt x="38" y="41"/>
                    </a:lnTo>
                    <a:lnTo>
                      <a:pt x="67" y="20"/>
                    </a:lnTo>
                    <a:lnTo>
                      <a:pt x="86" y="8"/>
                    </a:lnTo>
                    <a:lnTo>
                      <a:pt x="67" y="4"/>
                    </a:lnTo>
                    <a:close/>
                  </a:path>
                </a:pathLst>
              </a:custGeom>
              <a:solidFill>
                <a:srgbClr val="FFFF00"/>
              </a:solidFill>
              <a:ln w="0">
                <a:solidFill>
                  <a:srgbClr val="000000"/>
                </a:solidFill>
                <a:prstDash val="solid"/>
                <a:round/>
                <a:headEnd/>
                <a:tailEnd/>
              </a:ln>
            </p:spPr>
            <p:txBody>
              <a:bodyPr/>
              <a:lstStyle/>
              <a:p>
                <a:endParaRPr lang="en-US"/>
              </a:p>
            </p:txBody>
          </p:sp>
          <p:sp>
            <p:nvSpPr>
              <p:cNvPr id="203807" name="Freeform 31"/>
              <p:cNvSpPr>
                <a:spLocks/>
              </p:cNvSpPr>
              <p:nvPr/>
            </p:nvSpPr>
            <p:spPr bwMode="auto">
              <a:xfrm>
                <a:off x="3732" y="2836"/>
                <a:ext cx="86" cy="91"/>
              </a:xfrm>
              <a:custGeom>
                <a:avLst/>
                <a:gdLst>
                  <a:gd name="T0" fmla="*/ 48 w 86"/>
                  <a:gd name="T1" fmla="*/ 21 h 91"/>
                  <a:gd name="T2" fmla="*/ 86 w 86"/>
                  <a:gd name="T3" fmla="*/ 38 h 91"/>
                  <a:gd name="T4" fmla="*/ 62 w 86"/>
                  <a:gd name="T5" fmla="*/ 46 h 91"/>
                  <a:gd name="T6" fmla="*/ 48 w 86"/>
                  <a:gd name="T7" fmla="*/ 58 h 91"/>
                  <a:gd name="T8" fmla="*/ 43 w 86"/>
                  <a:gd name="T9" fmla="*/ 75 h 91"/>
                  <a:gd name="T10" fmla="*/ 43 w 86"/>
                  <a:gd name="T11" fmla="*/ 91 h 91"/>
                  <a:gd name="T12" fmla="*/ 29 w 86"/>
                  <a:gd name="T13" fmla="*/ 83 h 91"/>
                  <a:gd name="T14" fmla="*/ 10 w 86"/>
                  <a:gd name="T15" fmla="*/ 67 h 91"/>
                  <a:gd name="T16" fmla="*/ 0 w 86"/>
                  <a:gd name="T17" fmla="*/ 46 h 91"/>
                  <a:gd name="T18" fmla="*/ 0 w 86"/>
                  <a:gd name="T19" fmla="*/ 21 h 91"/>
                  <a:gd name="T20" fmla="*/ 19 w 86"/>
                  <a:gd name="T21" fmla="*/ 0 h 91"/>
                  <a:gd name="T22" fmla="*/ 48 w 86"/>
                  <a:gd name="T23" fmla="*/ 2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91">
                    <a:moveTo>
                      <a:pt x="48" y="21"/>
                    </a:moveTo>
                    <a:lnTo>
                      <a:pt x="86" y="38"/>
                    </a:lnTo>
                    <a:lnTo>
                      <a:pt x="62" y="46"/>
                    </a:lnTo>
                    <a:lnTo>
                      <a:pt x="48" y="58"/>
                    </a:lnTo>
                    <a:lnTo>
                      <a:pt x="43" y="75"/>
                    </a:lnTo>
                    <a:lnTo>
                      <a:pt x="43" y="91"/>
                    </a:lnTo>
                    <a:lnTo>
                      <a:pt x="29" y="83"/>
                    </a:lnTo>
                    <a:lnTo>
                      <a:pt x="10" y="67"/>
                    </a:lnTo>
                    <a:lnTo>
                      <a:pt x="0" y="46"/>
                    </a:lnTo>
                    <a:lnTo>
                      <a:pt x="0" y="21"/>
                    </a:lnTo>
                    <a:lnTo>
                      <a:pt x="19" y="0"/>
                    </a:lnTo>
                    <a:lnTo>
                      <a:pt x="48" y="21"/>
                    </a:lnTo>
                    <a:close/>
                  </a:path>
                </a:pathLst>
              </a:custGeom>
              <a:solidFill>
                <a:srgbClr val="FFFF00"/>
              </a:solidFill>
              <a:ln w="0">
                <a:solidFill>
                  <a:srgbClr val="000000"/>
                </a:solidFill>
                <a:prstDash val="solid"/>
                <a:round/>
                <a:headEnd/>
                <a:tailEnd/>
              </a:ln>
            </p:spPr>
            <p:txBody>
              <a:bodyPr/>
              <a:lstStyle/>
              <a:p>
                <a:endParaRPr lang="en-US"/>
              </a:p>
            </p:txBody>
          </p:sp>
          <p:sp>
            <p:nvSpPr>
              <p:cNvPr id="203808" name="Freeform 32"/>
              <p:cNvSpPr>
                <a:spLocks/>
              </p:cNvSpPr>
              <p:nvPr/>
            </p:nvSpPr>
            <p:spPr bwMode="auto">
              <a:xfrm>
                <a:off x="3852" y="2799"/>
                <a:ext cx="38" cy="41"/>
              </a:xfrm>
              <a:custGeom>
                <a:avLst/>
                <a:gdLst>
                  <a:gd name="T0" fmla="*/ 38 w 38"/>
                  <a:gd name="T1" fmla="*/ 12 h 41"/>
                  <a:gd name="T2" fmla="*/ 23 w 38"/>
                  <a:gd name="T3" fmla="*/ 0 h 41"/>
                  <a:gd name="T4" fmla="*/ 14 w 38"/>
                  <a:gd name="T5" fmla="*/ 4 h 41"/>
                  <a:gd name="T6" fmla="*/ 0 w 38"/>
                  <a:gd name="T7" fmla="*/ 8 h 41"/>
                  <a:gd name="T8" fmla="*/ 0 w 38"/>
                  <a:gd name="T9" fmla="*/ 25 h 41"/>
                  <a:gd name="T10" fmla="*/ 4 w 38"/>
                  <a:gd name="T11" fmla="*/ 33 h 41"/>
                  <a:gd name="T12" fmla="*/ 14 w 38"/>
                  <a:gd name="T13" fmla="*/ 41 h 41"/>
                  <a:gd name="T14" fmla="*/ 23 w 38"/>
                  <a:gd name="T15" fmla="*/ 41 h 41"/>
                  <a:gd name="T16" fmla="*/ 38 w 38"/>
                  <a:gd name="T17" fmla="*/ 33 h 41"/>
                  <a:gd name="T18" fmla="*/ 38 w 38"/>
                  <a:gd name="T19" fmla="*/ 1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41">
                    <a:moveTo>
                      <a:pt x="38" y="12"/>
                    </a:moveTo>
                    <a:lnTo>
                      <a:pt x="23" y="0"/>
                    </a:lnTo>
                    <a:lnTo>
                      <a:pt x="14" y="4"/>
                    </a:lnTo>
                    <a:lnTo>
                      <a:pt x="0" y="8"/>
                    </a:lnTo>
                    <a:lnTo>
                      <a:pt x="0" y="25"/>
                    </a:lnTo>
                    <a:lnTo>
                      <a:pt x="4" y="33"/>
                    </a:lnTo>
                    <a:lnTo>
                      <a:pt x="14" y="41"/>
                    </a:lnTo>
                    <a:lnTo>
                      <a:pt x="23" y="41"/>
                    </a:lnTo>
                    <a:lnTo>
                      <a:pt x="38" y="33"/>
                    </a:lnTo>
                    <a:lnTo>
                      <a:pt x="38" y="12"/>
                    </a:lnTo>
                    <a:close/>
                  </a:path>
                </a:pathLst>
              </a:custGeom>
              <a:solidFill>
                <a:srgbClr val="000000"/>
              </a:solidFill>
              <a:ln w="0">
                <a:solidFill>
                  <a:srgbClr val="000000"/>
                </a:solidFill>
                <a:prstDash val="solid"/>
                <a:round/>
                <a:headEnd/>
                <a:tailEnd/>
              </a:ln>
            </p:spPr>
            <p:txBody>
              <a:bodyPr/>
              <a:lstStyle/>
              <a:p>
                <a:endParaRPr lang="en-US"/>
              </a:p>
            </p:txBody>
          </p:sp>
          <p:sp>
            <p:nvSpPr>
              <p:cNvPr id="203809" name="Line 33"/>
              <p:cNvSpPr>
                <a:spLocks noChangeShapeType="1"/>
              </p:cNvSpPr>
              <p:nvPr/>
            </p:nvSpPr>
            <p:spPr bwMode="auto">
              <a:xfrm flipV="1">
                <a:off x="3866" y="2786"/>
                <a:ext cx="19" cy="1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810" name="Freeform 34"/>
              <p:cNvSpPr>
                <a:spLocks/>
              </p:cNvSpPr>
              <p:nvPr/>
            </p:nvSpPr>
            <p:spPr bwMode="auto">
              <a:xfrm>
                <a:off x="3818" y="2807"/>
                <a:ext cx="48" cy="33"/>
              </a:xfrm>
              <a:custGeom>
                <a:avLst/>
                <a:gdLst>
                  <a:gd name="T0" fmla="*/ 38 w 48"/>
                  <a:gd name="T1" fmla="*/ 25 h 33"/>
                  <a:gd name="T2" fmla="*/ 34 w 48"/>
                  <a:gd name="T3" fmla="*/ 17 h 33"/>
                  <a:gd name="T4" fmla="*/ 34 w 48"/>
                  <a:gd name="T5" fmla="*/ 0 h 33"/>
                  <a:gd name="T6" fmla="*/ 29 w 48"/>
                  <a:gd name="T7" fmla="*/ 4 h 33"/>
                  <a:gd name="T8" fmla="*/ 14 w 48"/>
                  <a:gd name="T9" fmla="*/ 13 h 33"/>
                  <a:gd name="T10" fmla="*/ 0 w 48"/>
                  <a:gd name="T11" fmla="*/ 17 h 33"/>
                  <a:gd name="T12" fmla="*/ 14 w 48"/>
                  <a:gd name="T13" fmla="*/ 25 h 33"/>
                  <a:gd name="T14" fmla="*/ 34 w 48"/>
                  <a:gd name="T15" fmla="*/ 29 h 33"/>
                  <a:gd name="T16" fmla="*/ 48 w 48"/>
                  <a:gd name="T17" fmla="*/ 33 h 33"/>
                  <a:gd name="T18" fmla="*/ 38 w 48"/>
                  <a:gd name="T19" fmla="*/ 25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33">
                    <a:moveTo>
                      <a:pt x="38" y="25"/>
                    </a:moveTo>
                    <a:lnTo>
                      <a:pt x="34" y="17"/>
                    </a:lnTo>
                    <a:lnTo>
                      <a:pt x="34" y="0"/>
                    </a:lnTo>
                    <a:lnTo>
                      <a:pt x="29" y="4"/>
                    </a:lnTo>
                    <a:lnTo>
                      <a:pt x="14" y="13"/>
                    </a:lnTo>
                    <a:lnTo>
                      <a:pt x="0" y="17"/>
                    </a:lnTo>
                    <a:lnTo>
                      <a:pt x="14" y="25"/>
                    </a:lnTo>
                    <a:lnTo>
                      <a:pt x="34" y="29"/>
                    </a:lnTo>
                    <a:lnTo>
                      <a:pt x="48" y="33"/>
                    </a:lnTo>
                    <a:lnTo>
                      <a:pt x="38" y="25"/>
                    </a:lnTo>
                    <a:close/>
                  </a:path>
                </a:pathLst>
              </a:custGeom>
              <a:solidFill>
                <a:srgbClr val="FFFFFF"/>
              </a:solidFill>
              <a:ln w="0">
                <a:solidFill>
                  <a:srgbClr val="000000"/>
                </a:solidFill>
                <a:prstDash val="solid"/>
                <a:round/>
                <a:headEnd/>
                <a:tailEnd/>
              </a:ln>
            </p:spPr>
            <p:txBody>
              <a:bodyPr/>
              <a:lstStyle/>
              <a:p>
                <a:endParaRPr lang="en-US"/>
              </a:p>
            </p:txBody>
          </p:sp>
          <p:sp>
            <p:nvSpPr>
              <p:cNvPr id="203811" name="Freeform 35"/>
              <p:cNvSpPr>
                <a:spLocks/>
              </p:cNvSpPr>
              <p:nvPr/>
            </p:nvSpPr>
            <p:spPr bwMode="auto">
              <a:xfrm>
                <a:off x="3914" y="2106"/>
                <a:ext cx="296" cy="606"/>
              </a:xfrm>
              <a:custGeom>
                <a:avLst/>
                <a:gdLst>
                  <a:gd name="T0" fmla="*/ 138 w 296"/>
                  <a:gd name="T1" fmla="*/ 606 h 606"/>
                  <a:gd name="T2" fmla="*/ 176 w 296"/>
                  <a:gd name="T3" fmla="*/ 602 h 606"/>
                  <a:gd name="T4" fmla="*/ 267 w 296"/>
                  <a:gd name="T5" fmla="*/ 602 h 606"/>
                  <a:gd name="T6" fmla="*/ 296 w 296"/>
                  <a:gd name="T7" fmla="*/ 606 h 606"/>
                  <a:gd name="T8" fmla="*/ 272 w 296"/>
                  <a:gd name="T9" fmla="*/ 560 h 606"/>
                  <a:gd name="T10" fmla="*/ 229 w 296"/>
                  <a:gd name="T11" fmla="*/ 473 h 606"/>
                  <a:gd name="T12" fmla="*/ 200 w 296"/>
                  <a:gd name="T13" fmla="*/ 390 h 606"/>
                  <a:gd name="T14" fmla="*/ 181 w 296"/>
                  <a:gd name="T15" fmla="*/ 299 h 606"/>
                  <a:gd name="T16" fmla="*/ 172 w 296"/>
                  <a:gd name="T17" fmla="*/ 208 h 606"/>
                  <a:gd name="T18" fmla="*/ 148 w 296"/>
                  <a:gd name="T19" fmla="*/ 249 h 606"/>
                  <a:gd name="T20" fmla="*/ 172 w 296"/>
                  <a:gd name="T21" fmla="*/ 149 h 606"/>
                  <a:gd name="T22" fmla="*/ 157 w 296"/>
                  <a:gd name="T23" fmla="*/ 141 h 606"/>
                  <a:gd name="T24" fmla="*/ 124 w 296"/>
                  <a:gd name="T25" fmla="*/ 203 h 606"/>
                  <a:gd name="T26" fmla="*/ 167 w 296"/>
                  <a:gd name="T27" fmla="*/ 62 h 606"/>
                  <a:gd name="T28" fmla="*/ 152 w 296"/>
                  <a:gd name="T29" fmla="*/ 62 h 606"/>
                  <a:gd name="T30" fmla="*/ 95 w 296"/>
                  <a:gd name="T31" fmla="*/ 191 h 606"/>
                  <a:gd name="T32" fmla="*/ 133 w 296"/>
                  <a:gd name="T33" fmla="*/ 33 h 606"/>
                  <a:gd name="T34" fmla="*/ 138 w 296"/>
                  <a:gd name="T35" fmla="*/ 25 h 606"/>
                  <a:gd name="T36" fmla="*/ 129 w 296"/>
                  <a:gd name="T37" fmla="*/ 25 h 606"/>
                  <a:gd name="T38" fmla="*/ 124 w 296"/>
                  <a:gd name="T39" fmla="*/ 33 h 606"/>
                  <a:gd name="T40" fmla="*/ 66 w 296"/>
                  <a:gd name="T41" fmla="*/ 170 h 606"/>
                  <a:gd name="T42" fmla="*/ 81 w 296"/>
                  <a:gd name="T43" fmla="*/ 33 h 606"/>
                  <a:gd name="T44" fmla="*/ 81 w 296"/>
                  <a:gd name="T45" fmla="*/ 0 h 606"/>
                  <a:gd name="T46" fmla="*/ 62 w 296"/>
                  <a:gd name="T47" fmla="*/ 8 h 606"/>
                  <a:gd name="T48" fmla="*/ 52 w 296"/>
                  <a:gd name="T49" fmla="*/ 33 h 606"/>
                  <a:gd name="T50" fmla="*/ 33 w 296"/>
                  <a:gd name="T51" fmla="*/ 96 h 606"/>
                  <a:gd name="T52" fmla="*/ 9 w 296"/>
                  <a:gd name="T53" fmla="*/ 187 h 606"/>
                  <a:gd name="T54" fmla="*/ 0 w 296"/>
                  <a:gd name="T55" fmla="*/ 278 h 606"/>
                  <a:gd name="T56" fmla="*/ 0 w 296"/>
                  <a:gd name="T57" fmla="*/ 369 h 606"/>
                  <a:gd name="T58" fmla="*/ 4 w 296"/>
                  <a:gd name="T59" fmla="*/ 390 h 606"/>
                  <a:gd name="T60" fmla="*/ 47 w 296"/>
                  <a:gd name="T61" fmla="*/ 423 h 606"/>
                  <a:gd name="T62" fmla="*/ 81 w 296"/>
                  <a:gd name="T63" fmla="*/ 465 h 606"/>
                  <a:gd name="T64" fmla="*/ 114 w 296"/>
                  <a:gd name="T65" fmla="*/ 506 h 606"/>
                  <a:gd name="T66" fmla="*/ 129 w 296"/>
                  <a:gd name="T67" fmla="*/ 556 h 606"/>
                  <a:gd name="T68" fmla="*/ 138 w 296"/>
                  <a:gd name="T69" fmla="*/ 606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6" h="606">
                    <a:moveTo>
                      <a:pt x="138" y="606"/>
                    </a:moveTo>
                    <a:lnTo>
                      <a:pt x="176" y="602"/>
                    </a:lnTo>
                    <a:lnTo>
                      <a:pt x="267" y="602"/>
                    </a:lnTo>
                    <a:lnTo>
                      <a:pt x="296" y="606"/>
                    </a:lnTo>
                    <a:lnTo>
                      <a:pt x="272" y="560"/>
                    </a:lnTo>
                    <a:lnTo>
                      <a:pt x="229" y="473"/>
                    </a:lnTo>
                    <a:lnTo>
                      <a:pt x="200" y="390"/>
                    </a:lnTo>
                    <a:lnTo>
                      <a:pt x="181" y="299"/>
                    </a:lnTo>
                    <a:lnTo>
                      <a:pt x="172" y="208"/>
                    </a:lnTo>
                    <a:lnTo>
                      <a:pt x="148" y="249"/>
                    </a:lnTo>
                    <a:lnTo>
                      <a:pt x="172" y="149"/>
                    </a:lnTo>
                    <a:lnTo>
                      <a:pt x="157" y="141"/>
                    </a:lnTo>
                    <a:lnTo>
                      <a:pt x="124" y="203"/>
                    </a:lnTo>
                    <a:lnTo>
                      <a:pt x="167" y="62"/>
                    </a:lnTo>
                    <a:lnTo>
                      <a:pt x="152" y="62"/>
                    </a:lnTo>
                    <a:lnTo>
                      <a:pt x="95" y="191"/>
                    </a:lnTo>
                    <a:lnTo>
                      <a:pt x="133" y="33"/>
                    </a:lnTo>
                    <a:lnTo>
                      <a:pt x="138" y="25"/>
                    </a:lnTo>
                    <a:lnTo>
                      <a:pt x="129" y="25"/>
                    </a:lnTo>
                    <a:lnTo>
                      <a:pt x="124" y="33"/>
                    </a:lnTo>
                    <a:lnTo>
                      <a:pt x="66" y="170"/>
                    </a:lnTo>
                    <a:lnTo>
                      <a:pt x="81" y="33"/>
                    </a:lnTo>
                    <a:lnTo>
                      <a:pt x="81" y="0"/>
                    </a:lnTo>
                    <a:lnTo>
                      <a:pt x="62" y="8"/>
                    </a:lnTo>
                    <a:lnTo>
                      <a:pt x="52" y="33"/>
                    </a:lnTo>
                    <a:lnTo>
                      <a:pt x="33" y="96"/>
                    </a:lnTo>
                    <a:lnTo>
                      <a:pt x="9" y="187"/>
                    </a:lnTo>
                    <a:lnTo>
                      <a:pt x="0" y="278"/>
                    </a:lnTo>
                    <a:lnTo>
                      <a:pt x="0" y="369"/>
                    </a:lnTo>
                    <a:lnTo>
                      <a:pt x="4" y="390"/>
                    </a:lnTo>
                    <a:lnTo>
                      <a:pt x="47" y="423"/>
                    </a:lnTo>
                    <a:lnTo>
                      <a:pt x="81" y="465"/>
                    </a:lnTo>
                    <a:lnTo>
                      <a:pt x="114" y="506"/>
                    </a:lnTo>
                    <a:lnTo>
                      <a:pt x="129" y="556"/>
                    </a:lnTo>
                    <a:lnTo>
                      <a:pt x="138" y="606"/>
                    </a:lnTo>
                    <a:close/>
                  </a:path>
                </a:pathLst>
              </a:custGeom>
              <a:solidFill>
                <a:srgbClr val="FFC080"/>
              </a:solidFill>
              <a:ln w="0">
                <a:solidFill>
                  <a:srgbClr val="000000"/>
                </a:solidFill>
                <a:prstDash val="solid"/>
                <a:round/>
                <a:headEnd/>
                <a:tailEnd/>
              </a:ln>
            </p:spPr>
            <p:txBody>
              <a:bodyPr/>
              <a:lstStyle/>
              <a:p>
                <a:endParaRPr lang="en-US"/>
              </a:p>
            </p:txBody>
          </p:sp>
          <p:sp>
            <p:nvSpPr>
              <p:cNvPr id="203812" name="Freeform 36"/>
              <p:cNvSpPr>
                <a:spLocks/>
              </p:cNvSpPr>
              <p:nvPr/>
            </p:nvSpPr>
            <p:spPr bwMode="auto">
              <a:xfrm>
                <a:off x="3703" y="2907"/>
                <a:ext cx="454" cy="257"/>
              </a:xfrm>
              <a:custGeom>
                <a:avLst/>
                <a:gdLst>
                  <a:gd name="T0" fmla="*/ 187 w 454"/>
                  <a:gd name="T1" fmla="*/ 257 h 257"/>
                  <a:gd name="T2" fmla="*/ 158 w 454"/>
                  <a:gd name="T3" fmla="*/ 224 h 257"/>
                  <a:gd name="T4" fmla="*/ 139 w 454"/>
                  <a:gd name="T5" fmla="*/ 228 h 257"/>
                  <a:gd name="T6" fmla="*/ 86 w 454"/>
                  <a:gd name="T7" fmla="*/ 228 h 257"/>
                  <a:gd name="T8" fmla="*/ 29 w 454"/>
                  <a:gd name="T9" fmla="*/ 224 h 257"/>
                  <a:gd name="T10" fmla="*/ 5 w 454"/>
                  <a:gd name="T11" fmla="*/ 240 h 257"/>
                  <a:gd name="T12" fmla="*/ 0 w 454"/>
                  <a:gd name="T13" fmla="*/ 215 h 257"/>
                  <a:gd name="T14" fmla="*/ 0 w 454"/>
                  <a:gd name="T15" fmla="*/ 195 h 257"/>
                  <a:gd name="T16" fmla="*/ 196 w 454"/>
                  <a:gd name="T17" fmla="*/ 191 h 257"/>
                  <a:gd name="T18" fmla="*/ 225 w 454"/>
                  <a:gd name="T19" fmla="*/ 191 h 257"/>
                  <a:gd name="T20" fmla="*/ 258 w 454"/>
                  <a:gd name="T21" fmla="*/ 186 h 257"/>
                  <a:gd name="T22" fmla="*/ 292 w 454"/>
                  <a:gd name="T23" fmla="*/ 178 h 257"/>
                  <a:gd name="T24" fmla="*/ 316 w 454"/>
                  <a:gd name="T25" fmla="*/ 162 h 257"/>
                  <a:gd name="T26" fmla="*/ 325 w 454"/>
                  <a:gd name="T27" fmla="*/ 145 h 257"/>
                  <a:gd name="T28" fmla="*/ 325 w 454"/>
                  <a:gd name="T29" fmla="*/ 132 h 257"/>
                  <a:gd name="T30" fmla="*/ 316 w 454"/>
                  <a:gd name="T31" fmla="*/ 116 h 257"/>
                  <a:gd name="T32" fmla="*/ 306 w 454"/>
                  <a:gd name="T33" fmla="*/ 112 h 257"/>
                  <a:gd name="T34" fmla="*/ 282 w 454"/>
                  <a:gd name="T35" fmla="*/ 99 h 257"/>
                  <a:gd name="T36" fmla="*/ 254 w 454"/>
                  <a:gd name="T37" fmla="*/ 79 h 257"/>
                  <a:gd name="T38" fmla="*/ 230 w 454"/>
                  <a:gd name="T39" fmla="*/ 58 h 257"/>
                  <a:gd name="T40" fmla="*/ 263 w 454"/>
                  <a:gd name="T41" fmla="*/ 74 h 257"/>
                  <a:gd name="T42" fmla="*/ 287 w 454"/>
                  <a:gd name="T43" fmla="*/ 83 h 257"/>
                  <a:gd name="T44" fmla="*/ 325 w 454"/>
                  <a:gd name="T45" fmla="*/ 83 h 257"/>
                  <a:gd name="T46" fmla="*/ 354 w 454"/>
                  <a:gd name="T47" fmla="*/ 66 h 257"/>
                  <a:gd name="T48" fmla="*/ 378 w 454"/>
                  <a:gd name="T49" fmla="*/ 41 h 257"/>
                  <a:gd name="T50" fmla="*/ 387 w 454"/>
                  <a:gd name="T51" fmla="*/ 20 h 257"/>
                  <a:gd name="T52" fmla="*/ 387 w 454"/>
                  <a:gd name="T53" fmla="*/ 0 h 257"/>
                  <a:gd name="T54" fmla="*/ 454 w 454"/>
                  <a:gd name="T55" fmla="*/ 66 h 257"/>
                  <a:gd name="T56" fmla="*/ 411 w 454"/>
                  <a:gd name="T57" fmla="*/ 174 h 257"/>
                  <a:gd name="T58" fmla="*/ 316 w 454"/>
                  <a:gd name="T59" fmla="*/ 224 h 257"/>
                  <a:gd name="T60" fmla="*/ 211 w 454"/>
                  <a:gd name="T61" fmla="*/ 224 h 257"/>
                  <a:gd name="T62" fmla="*/ 220 w 454"/>
                  <a:gd name="T63" fmla="*/ 257 h 257"/>
                  <a:gd name="T64" fmla="*/ 187 w 454"/>
                  <a:gd name="T65" fmla="*/ 257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4" h="257">
                    <a:moveTo>
                      <a:pt x="187" y="257"/>
                    </a:moveTo>
                    <a:lnTo>
                      <a:pt x="158" y="224"/>
                    </a:lnTo>
                    <a:lnTo>
                      <a:pt x="139" y="228"/>
                    </a:lnTo>
                    <a:lnTo>
                      <a:pt x="86" y="228"/>
                    </a:lnTo>
                    <a:lnTo>
                      <a:pt x="29" y="224"/>
                    </a:lnTo>
                    <a:lnTo>
                      <a:pt x="5" y="240"/>
                    </a:lnTo>
                    <a:lnTo>
                      <a:pt x="0" y="215"/>
                    </a:lnTo>
                    <a:lnTo>
                      <a:pt x="0" y="195"/>
                    </a:lnTo>
                    <a:lnTo>
                      <a:pt x="196" y="191"/>
                    </a:lnTo>
                    <a:lnTo>
                      <a:pt x="225" y="191"/>
                    </a:lnTo>
                    <a:lnTo>
                      <a:pt x="258" y="186"/>
                    </a:lnTo>
                    <a:lnTo>
                      <a:pt x="292" y="178"/>
                    </a:lnTo>
                    <a:lnTo>
                      <a:pt x="316" y="162"/>
                    </a:lnTo>
                    <a:lnTo>
                      <a:pt x="325" y="145"/>
                    </a:lnTo>
                    <a:lnTo>
                      <a:pt x="325" y="132"/>
                    </a:lnTo>
                    <a:lnTo>
                      <a:pt x="316" y="116"/>
                    </a:lnTo>
                    <a:lnTo>
                      <a:pt x="306" y="112"/>
                    </a:lnTo>
                    <a:lnTo>
                      <a:pt x="282" y="99"/>
                    </a:lnTo>
                    <a:lnTo>
                      <a:pt x="254" y="79"/>
                    </a:lnTo>
                    <a:lnTo>
                      <a:pt x="230" y="58"/>
                    </a:lnTo>
                    <a:lnTo>
                      <a:pt x="263" y="74"/>
                    </a:lnTo>
                    <a:lnTo>
                      <a:pt x="287" y="83"/>
                    </a:lnTo>
                    <a:lnTo>
                      <a:pt x="325" y="83"/>
                    </a:lnTo>
                    <a:lnTo>
                      <a:pt x="354" y="66"/>
                    </a:lnTo>
                    <a:lnTo>
                      <a:pt x="378" y="41"/>
                    </a:lnTo>
                    <a:lnTo>
                      <a:pt x="387" y="20"/>
                    </a:lnTo>
                    <a:lnTo>
                      <a:pt x="387" y="0"/>
                    </a:lnTo>
                    <a:lnTo>
                      <a:pt x="454" y="66"/>
                    </a:lnTo>
                    <a:lnTo>
                      <a:pt x="411" y="174"/>
                    </a:lnTo>
                    <a:lnTo>
                      <a:pt x="316" y="224"/>
                    </a:lnTo>
                    <a:lnTo>
                      <a:pt x="211" y="224"/>
                    </a:lnTo>
                    <a:lnTo>
                      <a:pt x="220" y="257"/>
                    </a:lnTo>
                    <a:lnTo>
                      <a:pt x="187" y="257"/>
                    </a:lnTo>
                    <a:close/>
                  </a:path>
                </a:pathLst>
              </a:custGeom>
              <a:solidFill>
                <a:srgbClr val="FFC080"/>
              </a:solidFill>
              <a:ln w="0">
                <a:solidFill>
                  <a:srgbClr val="000000"/>
                </a:solidFill>
                <a:prstDash val="solid"/>
                <a:round/>
                <a:headEnd/>
                <a:tailEnd/>
              </a:ln>
            </p:spPr>
            <p:txBody>
              <a:bodyPr/>
              <a:lstStyle/>
              <a:p>
                <a:endParaRPr lang="en-US"/>
              </a:p>
            </p:txBody>
          </p:sp>
          <p:sp>
            <p:nvSpPr>
              <p:cNvPr id="203813" name="Freeform 37"/>
              <p:cNvSpPr>
                <a:spLocks/>
              </p:cNvSpPr>
              <p:nvPr/>
            </p:nvSpPr>
            <p:spPr bwMode="auto">
              <a:xfrm>
                <a:off x="2142" y="2529"/>
                <a:ext cx="62" cy="79"/>
              </a:xfrm>
              <a:custGeom>
                <a:avLst/>
                <a:gdLst>
                  <a:gd name="T0" fmla="*/ 28 w 62"/>
                  <a:gd name="T1" fmla="*/ 79 h 79"/>
                  <a:gd name="T2" fmla="*/ 38 w 62"/>
                  <a:gd name="T3" fmla="*/ 71 h 79"/>
                  <a:gd name="T4" fmla="*/ 52 w 62"/>
                  <a:gd name="T5" fmla="*/ 50 h 79"/>
                  <a:gd name="T6" fmla="*/ 62 w 62"/>
                  <a:gd name="T7" fmla="*/ 29 h 79"/>
                  <a:gd name="T8" fmla="*/ 57 w 62"/>
                  <a:gd name="T9" fmla="*/ 9 h 79"/>
                  <a:gd name="T10" fmla="*/ 52 w 62"/>
                  <a:gd name="T11" fmla="*/ 0 h 79"/>
                  <a:gd name="T12" fmla="*/ 0 w 62"/>
                  <a:gd name="T13" fmla="*/ 25 h 79"/>
                  <a:gd name="T14" fmla="*/ 28 w 62"/>
                  <a:gd name="T15" fmla="*/ 79 h 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 h="79">
                    <a:moveTo>
                      <a:pt x="28" y="79"/>
                    </a:moveTo>
                    <a:lnTo>
                      <a:pt x="38" y="71"/>
                    </a:lnTo>
                    <a:lnTo>
                      <a:pt x="52" y="50"/>
                    </a:lnTo>
                    <a:lnTo>
                      <a:pt x="62" y="29"/>
                    </a:lnTo>
                    <a:lnTo>
                      <a:pt x="57" y="9"/>
                    </a:lnTo>
                    <a:lnTo>
                      <a:pt x="52" y="0"/>
                    </a:lnTo>
                    <a:lnTo>
                      <a:pt x="0" y="25"/>
                    </a:lnTo>
                    <a:lnTo>
                      <a:pt x="28" y="7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3814" name="Freeform 38"/>
              <p:cNvSpPr>
                <a:spLocks/>
              </p:cNvSpPr>
              <p:nvPr/>
            </p:nvSpPr>
            <p:spPr bwMode="auto">
              <a:xfrm>
                <a:off x="2223" y="2276"/>
                <a:ext cx="874" cy="809"/>
              </a:xfrm>
              <a:custGeom>
                <a:avLst/>
                <a:gdLst>
                  <a:gd name="T0" fmla="*/ 153 w 874"/>
                  <a:gd name="T1" fmla="*/ 212 h 809"/>
                  <a:gd name="T2" fmla="*/ 181 w 874"/>
                  <a:gd name="T3" fmla="*/ 241 h 809"/>
                  <a:gd name="T4" fmla="*/ 153 w 874"/>
                  <a:gd name="T5" fmla="*/ 282 h 809"/>
                  <a:gd name="T6" fmla="*/ 81 w 874"/>
                  <a:gd name="T7" fmla="*/ 274 h 809"/>
                  <a:gd name="T8" fmla="*/ 67 w 874"/>
                  <a:gd name="T9" fmla="*/ 241 h 809"/>
                  <a:gd name="T10" fmla="*/ 105 w 874"/>
                  <a:gd name="T11" fmla="*/ 208 h 809"/>
                  <a:gd name="T12" fmla="*/ 9 w 874"/>
                  <a:gd name="T13" fmla="*/ 253 h 809"/>
                  <a:gd name="T14" fmla="*/ 57 w 874"/>
                  <a:gd name="T15" fmla="*/ 315 h 809"/>
                  <a:gd name="T16" fmla="*/ 124 w 874"/>
                  <a:gd name="T17" fmla="*/ 336 h 809"/>
                  <a:gd name="T18" fmla="*/ 162 w 874"/>
                  <a:gd name="T19" fmla="*/ 332 h 809"/>
                  <a:gd name="T20" fmla="*/ 239 w 874"/>
                  <a:gd name="T21" fmla="*/ 324 h 809"/>
                  <a:gd name="T22" fmla="*/ 243 w 874"/>
                  <a:gd name="T23" fmla="*/ 357 h 809"/>
                  <a:gd name="T24" fmla="*/ 224 w 874"/>
                  <a:gd name="T25" fmla="*/ 390 h 809"/>
                  <a:gd name="T26" fmla="*/ 138 w 874"/>
                  <a:gd name="T27" fmla="*/ 452 h 809"/>
                  <a:gd name="T28" fmla="*/ 210 w 874"/>
                  <a:gd name="T29" fmla="*/ 548 h 809"/>
                  <a:gd name="T30" fmla="*/ 301 w 874"/>
                  <a:gd name="T31" fmla="*/ 610 h 809"/>
                  <a:gd name="T32" fmla="*/ 291 w 874"/>
                  <a:gd name="T33" fmla="*/ 643 h 809"/>
                  <a:gd name="T34" fmla="*/ 306 w 874"/>
                  <a:gd name="T35" fmla="*/ 681 h 809"/>
                  <a:gd name="T36" fmla="*/ 358 w 874"/>
                  <a:gd name="T37" fmla="*/ 718 h 809"/>
                  <a:gd name="T38" fmla="*/ 497 w 874"/>
                  <a:gd name="T39" fmla="*/ 805 h 809"/>
                  <a:gd name="T40" fmla="*/ 573 w 874"/>
                  <a:gd name="T41" fmla="*/ 805 h 809"/>
                  <a:gd name="T42" fmla="*/ 611 w 874"/>
                  <a:gd name="T43" fmla="*/ 780 h 809"/>
                  <a:gd name="T44" fmla="*/ 516 w 874"/>
                  <a:gd name="T45" fmla="*/ 772 h 809"/>
                  <a:gd name="T46" fmla="*/ 425 w 874"/>
                  <a:gd name="T47" fmla="*/ 726 h 809"/>
                  <a:gd name="T48" fmla="*/ 391 w 874"/>
                  <a:gd name="T49" fmla="*/ 685 h 809"/>
                  <a:gd name="T50" fmla="*/ 473 w 874"/>
                  <a:gd name="T51" fmla="*/ 681 h 809"/>
                  <a:gd name="T52" fmla="*/ 540 w 874"/>
                  <a:gd name="T53" fmla="*/ 676 h 809"/>
                  <a:gd name="T54" fmla="*/ 669 w 874"/>
                  <a:gd name="T55" fmla="*/ 643 h 809"/>
                  <a:gd name="T56" fmla="*/ 778 w 874"/>
                  <a:gd name="T57" fmla="*/ 573 h 809"/>
                  <a:gd name="T58" fmla="*/ 860 w 874"/>
                  <a:gd name="T59" fmla="*/ 473 h 809"/>
                  <a:gd name="T60" fmla="*/ 501 w 874"/>
                  <a:gd name="T61" fmla="*/ 332 h 809"/>
                  <a:gd name="T62" fmla="*/ 406 w 874"/>
                  <a:gd name="T63" fmla="*/ 369 h 809"/>
                  <a:gd name="T64" fmla="*/ 272 w 874"/>
                  <a:gd name="T65" fmla="*/ 295 h 809"/>
                  <a:gd name="T66" fmla="*/ 344 w 874"/>
                  <a:gd name="T67" fmla="*/ 299 h 809"/>
                  <a:gd name="T68" fmla="*/ 391 w 874"/>
                  <a:gd name="T69" fmla="*/ 262 h 809"/>
                  <a:gd name="T70" fmla="*/ 406 w 874"/>
                  <a:gd name="T71" fmla="*/ 228 h 809"/>
                  <a:gd name="T72" fmla="*/ 353 w 874"/>
                  <a:gd name="T73" fmla="*/ 199 h 809"/>
                  <a:gd name="T74" fmla="*/ 286 w 874"/>
                  <a:gd name="T75" fmla="*/ 216 h 809"/>
                  <a:gd name="T76" fmla="*/ 267 w 874"/>
                  <a:gd name="T77" fmla="*/ 208 h 809"/>
                  <a:gd name="T78" fmla="*/ 372 w 874"/>
                  <a:gd name="T79" fmla="*/ 162 h 809"/>
                  <a:gd name="T80" fmla="*/ 396 w 874"/>
                  <a:gd name="T81" fmla="*/ 112 h 809"/>
                  <a:gd name="T82" fmla="*/ 387 w 874"/>
                  <a:gd name="T83" fmla="*/ 108 h 809"/>
                  <a:gd name="T84" fmla="*/ 363 w 874"/>
                  <a:gd name="T85" fmla="*/ 108 h 809"/>
                  <a:gd name="T86" fmla="*/ 344 w 874"/>
                  <a:gd name="T87" fmla="*/ 91 h 809"/>
                  <a:gd name="T88" fmla="*/ 344 w 874"/>
                  <a:gd name="T89" fmla="*/ 25 h 809"/>
                  <a:gd name="T90" fmla="*/ 334 w 874"/>
                  <a:gd name="T91" fmla="*/ 21 h 809"/>
                  <a:gd name="T92" fmla="*/ 329 w 874"/>
                  <a:gd name="T93" fmla="*/ 58 h 809"/>
                  <a:gd name="T94" fmla="*/ 315 w 874"/>
                  <a:gd name="T95" fmla="*/ 75 h 809"/>
                  <a:gd name="T96" fmla="*/ 291 w 874"/>
                  <a:gd name="T97" fmla="*/ 67 h 809"/>
                  <a:gd name="T98" fmla="*/ 263 w 874"/>
                  <a:gd name="T99" fmla="*/ 38 h 809"/>
                  <a:gd name="T100" fmla="*/ 239 w 874"/>
                  <a:gd name="T101" fmla="*/ 9 h 809"/>
                  <a:gd name="T102" fmla="*/ 248 w 874"/>
                  <a:gd name="T103" fmla="*/ 50 h 809"/>
                  <a:gd name="T104" fmla="*/ 234 w 874"/>
                  <a:gd name="T105" fmla="*/ 62 h 809"/>
                  <a:gd name="T106" fmla="*/ 186 w 874"/>
                  <a:gd name="T107" fmla="*/ 50 h 809"/>
                  <a:gd name="T108" fmla="*/ 239 w 874"/>
                  <a:gd name="T109" fmla="*/ 87 h 809"/>
                  <a:gd name="T110" fmla="*/ 306 w 874"/>
                  <a:gd name="T111" fmla="*/ 100 h 809"/>
                  <a:gd name="T112" fmla="*/ 334 w 874"/>
                  <a:gd name="T113" fmla="*/ 108 h 809"/>
                  <a:gd name="T114" fmla="*/ 344 w 874"/>
                  <a:gd name="T115" fmla="*/ 141 h 809"/>
                  <a:gd name="T116" fmla="*/ 258 w 874"/>
                  <a:gd name="T117" fmla="*/ 187 h 809"/>
                  <a:gd name="T118" fmla="*/ 215 w 874"/>
                  <a:gd name="T119" fmla="*/ 179 h 809"/>
                  <a:gd name="T120" fmla="*/ 129 w 874"/>
                  <a:gd name="T121" fmla="*/ 199 h 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74" h="809">
                    <a:moveTo>
                      <a:pt x="129" y="199"/>
                    </a:moveTo>
                    <a:lnTo>
                      <a:pt x="153" y="212"/>
                    </a:lnTo>
                    <a:lnTo>
                      <a:pt x="177" y="228"/>
                    </a:lnTo>
                    <a:lnTo>
                      <a:pt x="181" y="241"/>
                    </a:lnTo>
                    <a:lnTo>
                      <a:pt x="177" y="262"/>
                    </a:lnTo>
                    <a:lnTo>
                      <a:pt x="153" y="282"/>
                    </a:lnTo>
                    <a:lnTo>
                      <a:pt x="105" y="282"/>
                    </a:lnTo>
                    <a:lnTo>
                      <a:pt x="81" y="274"/>
                    </a:lnTo>
                    <a:lnTo>
                      <a:pt x="67" y="257"/>
                    </a:lnTo>
                    <a:lnTo>
                      <a:pt x="67" y="241"/>
                    </a:lnTo>
                    <a:lnTo>
                      <a:pt x="81" y="220"/>
                    </a:lnTo>
                    <a:lnTo>
                      <a:pt x="105" y="208"/>
                    </a:lnTo>
                    <a:lnTo>
                      <a:pt x="0" y="241"/>
                    </a:lnTo>
                    <a:lnTo>
                      <a:pt x="9" y="253"/>
                    </a:lnTo>
                    <a:lnTo>
                      <a:pt x="38" y="295"/>
                    </a:lnTo>
                    <a:lnTo>
                      <a:pt x="57" y="315"/>
                    </a:lnTo>
                    <a:lnTo>
                      <a:pt x="91" y="332"/>
                    </a:lnTo>
                    <a:lnTo>
                      <a:pt x="124" y="336"/>
                    </a:lnTo>
                    <a:lnTo>
                      <a:pt x="134" y="336"/>
                    </a:lnTo>
                    <a:lnTo>
                      <a:pt x="162" y="332"/>
                    </a:lnTo>
                    <a:lnTo>
                      <a:pt x="177" y="324"/>
                    </a:lnTo>
                    <a:lnTo>
                      <a:pt x="239" y="324"/>
                    </a:lnTo>
                    <a:lnTo>
                      <a:pt x="243" y="336"/>
                    </a:lnTo>
                    <a:lnTo>
                      <a:pt x="243" y="357"/>
                    </a:lnTo>
                    <a:lnTo>
                      <a:pt x="234" y="378"/>
                    </a:lnTo>
                    <a:lnTo>
                      <a:pt x="224" y="390"/>
                    </a:lnTo>
                    <a:lnTo>
                      <a:pt x="186" y="419"/>
                    </a:lnTo>
                    <a:lnTo>
                      <a:pt x="138" y="452"/>
                    </a:lnTo>
                    <a:lnTo>
                      <a:pt x="172" y="506"/>
                    </a:lnTo>
                    <a:lnTo>
                      <a:pt x="210" y="548"/>
                    </a:lnTo>
                    <a:lnTo>
                      <a:pt x="258" y="585"/>
                    </a:lnTo>
                    <a:lnTo>
                      <a:pt x="301" y="610"/>
                    </a:lnTo>
                    <a:lnTo>
                      <a:pt x="291" y="627"/>
                    </a:lnTo>
                    <a:lnTo>
                      <a:pt x="291" y="643"/>
                    </a:lnTo>
                    <a:lnTo>
                      <a:pt x="296" y="664"/>
                    </a:lnTo>
                    <a:lnTo>
                      <a:pt x="306" y="681"/>
                    </a:lnTo>
                    <a:lnTo>
                      <a:pt x="329" y="697"/>
                    </a:lnTo>
                    <a:lnTo>
                      <a:pt x="358" y="718"/>
                    </a:lnTo>
                    <a:lnTo>
                      <a:pt x="454" y="797"/>
                    </a:lnTo>
                    <a:lnTo>
                      <a:pt x="497" y="805"/>
                    </a:lnTo>
                    <a:lnTo>
                      <a:pt x="540" y="809"/>
                    </a:lnTo>
                    <a:lnTo>
                      <a:pt x="573" y="805"/>
                    </a:lnTo>
                    <a:lnTo>
                      <a:pt x="592" y="793"/>
                    </a:lnTo>
                    <a:lnTo>
                      <a:pt x="611" y="780"/>
                    </a:lnTo>
                    <a:lnTo>
                      <a:pt x="563" y="780"/>
                    </a:lnTo>
                    <a:lnTo>
                      <a:pt x="516" y="772"/>
                    </a:lnTo>
                    <a:lnTo>
                      <a:pt x="473" y="751"/>
                    </a:lnTo>
                    <a:lnTo>
                      <a:pt x="425" y="726"/>
                    </a:lnTo>
                    <a:lnTo>
                      <a:pt x="387" y="689"/>
                    </a:lnTo>
                    <a:lnTo>
                      <a:pt x="391" y="685"/>
                    </a:lnTo>
                    <a:lnTo>
                      <a:pt x="396" y="672"/>
                    </a:lnTo>
                    <a:lnTo>
                      <a:pt x="473" y="681"/>
                    </a:lnTo>
                    <a:lnTo>
                      <a:pt x="511" y="681"/>
                    </a:lnTo>
                    <a:lnTo>
                      <a:pt x="540" y="676"/>
                    </a:lnTo>
                    <a:lnTo>
                      <a:pt x="606" y="664"/>
                    </a:lnTo>
                    <a:lnTo>
                      <a:pt x="669" y="643"/>
                    </a:lnTo>
                    <a:lnTo>
                      <a:pt x="731" y="610"/>
                    </a:lnTo>
                    <a:lnTo>
                      <a:pt x="778" y="573"/>
                    </a:lnTo>
                    <a:lnTo>
                      <a:pt x="826" y="523"/>
                    </a:lnTo>
                    <a:lnTo>
                      <a:pt x="860" y="473"/>
                    </a:lnTo>
                    <a:lnTo>
                      <a:pt x="874" y="452"/>
                    </a:lnTo>
                    <a:lnTo>
                      <a:pt x="501" y="332"/>
                    </a:lnTo>
                    <a:lnTo>
                      <a:pt x="444" y="349"/>
                    </a:lnTo>
                    <a:lnTo>
                      <a:pt x="406" y="369"/>
                    </a:lnTo>
                    <a:lnTo>
                      <a:pt x="358" y="369"/>
                    </a:lnTo>
                    <a:lnTo>
                      <a:pt x="272" y="295"/>
                    </a:lnTo>
                    <a:lnTo>
                      <a:pt x="306" y="303"/>
                    </a:lnTo>
                    <a:lnTo>
                      <a:pt x="344" y="299"/>
                    </a:lnTo>
                    <a:lnTo>
                      <a:pt x="372" y="282"/>
                    </a:lnTo>
                    <a:lnTo>
                      <a:pt x="391" y="262"/>
                    </a:lnTo>
                    <a:lnTo>
                      <a:pt x="406" y="241"/>
                    </a:lnTo>
                    <a:lnTo>
                      <a:pt x="406" y="228"/>
                    </a:lnTo>
                    <a:lnTo>
                      <a:pt x="382" y="212"/>
                    </a:lnTo>
                    <a:lnTo>
                      <a:pt x="353" y="199"/>
                    </a:lnTo>
                    <a:lnTo>
                      <a:pt x="320" y="208"/>
                    </a:lnTo>
                    <a:lnTo>
                      <a:pt x="286" y="216"/>
                    </a:lnTo>
                    <a:lnTo>
                      <a:pt x="267" y="220"/>
                    </a:lnTo>
                    <a:lnTo>
                      <a:pt x="267" y="208"/>
                    </a:lnTo>
                    <a:lnTo>
                      <a:pt x="349" y="179"/>
                    </a:lnTo>
                    <a:lnTo>
                      <a:pt x="372" y="162"/>
                    </a:lnTo>
                    <a:lnTo>
                      <a:pt x="391" y="137"/>
                    </a:lnTo>
                    <a:lnTo>
                      <a:pt x="396" y="112"/>
                    </a:lnTo>
                    <a:lnTo>
                      <a:pt x="396" y="87"/>
                    </a:lnTo>
                    <a:lnTo>
                      <a:pt x="387" y="108"/>
                    </a:lnTo>
                    <a:lnTo>
                      <a:pt x="368" y="129"/>
                    </a:lnTo>
                    <a:lnTo>
                      <a:pt x="363" y="108"/>
                    </a:lnTo>
                    <a:lnTo>
                      <a:pt x="353" y="96"/>
                    </a:lnTo>
                    <a:lnTo>
                      <a:pt x="344" y="91"/>
                    </a:lnTo>
                    <a:lnTo>
                      <a:pt x="353" y="62"/>
                    </a:lnTo>
                    <a:lnTo>
                      <a:pt x="344" y="25"/>
                    </a:lnTo>
                    <a:lnTo>
                      <a:pt x="329" y="0"/>
                    </a:lnTo>
                    <a:lnTo>
                      <a:pt x="334" y="21"/>
                    </a:lnTo>
                    <a:lnTo>
                      <a:pt x="334" y="42"/>
                    </a:lnTo>
                    <a:lnTo>
                      <a:pt x="329" y="58"/>
                    </a:lnTo>
                    <a:lnTo>
                      <a:pt x="325" y="67"/>
                    </a:lnTo>
                    <a:lnTo>
                      <a:pt x="315" y="75"/>
                    </a:lnTo>
                    <a:lnTo>
                      <a:pt x="296" y="75"/>
                    </a:lnTo>
                    <a:lnTo>
                      <a:pt x="291" y="67"/>
                    </a:lnTo>
                    <a:lnTo>
                      <a:pt x="272" y="58"/>
                    </a:lnTo>
                    <a:lnTo>
                      <a:pt x="263" y="38"/>
                    </a:lnTo>
                    <a:lnTo>
                      <a:pt x="253" y="13"/>
                    </a:lnTo>
                    <a:lnTo>
                      <a:pt x="239" y="9"/>
                    </a:lnTo>
                    <a:lnTo>
                      <a:pt x="248" y="33"/>
                    </a:lnTo>
                    <a:lnTo>
                      <a:pt x="248" y="50"/>
                    </a:lnTo>
                    <a:lnTo>
                      <a:pt x="243" y="58"/>
                    </a:lnTo>
                    <a:lnTo>
                      <a:pt x="234" y="62"/>
                    </a:lnTo>
                    <a:lnTo>
                      <a:pt x="215" y="62"/>
                    </a:lnTo>
                    <a:lnTo>
                      <a:pt x="186" y="50"/>
                    </a:lnTo>
                    <a:lnTo>
                      <a:pt x="210" y="71"/>
                    </a:lnTo>
                    <a:lnTo>
                      <a:pt x="239" y="87"/>
                    </a:lnTo>
                    <a:lnTo>
                      <a:pt x="277" y="87"/>
                    </a:lnTo>
                    <a:lnTo>
                      <a:pt x="306" y="100"/>
                    </a:lnTo>
                    <a:lnTo>
                      <a:pt x="320" y="104"/>
                    </a:lnTo>
                    <a:lnTo>
                      <a:pt x="334" y="108"/>
                    </a:lnTo>
                    <a:lnTo>
                      <a:pt x="344" y="125"/>
                    </a:lnTo>
                    <a:lnTo>
                      <a:pt x="344" y="141"/>
                    </a:lnTo>
                    <a:lnTo>
                      <a:pt x="334" y="154"/>
                    </a:lnTo>
                    <a:lnTo>
                      <a:pt x="258" y="187"/>
                    </a:lnTo>
                    <a:lnTo>
                      <a:pt x="243" y="133"/>
                    </a:lnTo>
                    <a:lnTo>
                      <a:pt x="215" y="179"/>
                    </a:lnTo>
                    <a:lnTo>
                      <a:pt x="105" y="208"/>
                    </a:lnTo>
                    <a:lnTo>
                      <a:pt x="129" y="199"/>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3815" name="Freeform 39"/>
              <p:cNvSpPr>
                <a:spLocks/>
              </p:cNvSpPr>
              <p:nvPr/>
            </p:nvSpPr>
            <p:spPr bwMode="auto">
              <a:xfrm>
                <a:off x="2724" y="2475"/>
                <a:ext cx="908" cy="693"/>
              </a:xfrm>
              <a:custGeom>
                <a:avLst/>
                <a:gdLst>
                  <a:gd name="T0" fmla="*/ 373 w 908"/>
                  <a:gd name="T1" fmla="*/ 253 h 693"/>
                  <a:gd name="T2" fmla="*/ 382 w 908"/>
                  <a:gd name="T3" fmla="*/ 324 h 693"/>
                  <a:gd name="T4" fmla="*/ 402 w 908"/>
                  <a:gd name="T5" fmla="*/ 394 h 693"/>
                  <a:gd name="T6" fmla="*/ 406 w 908"/>
                  <a:gd name="T7" fmla="*/ 407 h 693"/>
                  <a:gd name="T8" fmla="*/ 421 w 908"/>
                  <a:gd name="T9" fmla="*/ 490 h 693"/>
                  <a:gd name="T10" fmla="*/ 421 w 908"/>
                  <a:gd name="T11" fmla="*/ 515 h 693"/>
                  <a:gd name="T12" fmla="*/ 416 w 908"/>
                  <a:gd name="T13" fmla="*/ 535 h 693"/>
                  <a:gd name="T14" fmla="*/ 397 w 908"/>
                  <a:gd name="T15" fmla="*/ 556 h 693"/>
                  <a:gd name="T16" fmla="*/ 373 w 908"/>
                  <a:gd name="T17" fmla="*/ 564 h 693"/>
                  <a:gd name="T18" fmla="*/ 311 w 908"/>
                  <a:gd name="T19" fmla="*/ 585 h 693"/>
                  <a:gd name="T20" fmla="*/ 258 w 908"/>
                  <a:gd name="T21" fmla="*/ 606 h 693"/>
                  <a:gd name="T22" fmla="*/ 206 w 908"/>
                  <a:gd name="T23" fmla="*/ 627 h 693"/>
                  <a:gd name="T24" fmla="*/ 172 w 908"/>
                  <a:gd name="T25" fmla="*/ 643 h 693"/>
                  <a:gd name="T26" fmla="*/ 153 w 908"/>
                  <a:gd name="T27" fmla="*/ 647 h 693"/>
                  <a:gd name="T28" fmla="*/ 129 w 908"/>
                  <a:gd name="T29" fmla="*/ 664 h 693"/>
                  <a:gd name="T30" fmla="*/ 120 w 908"/>
                  <a:gd name="T31" fmla="*/ 668 h 693"/>
                  <a:gd name="T32" fmla="*/ 120 w 908"/>
                  <a:gd name="T33" fmla="*/ 681 h 693"/>
                  <a:gd name="T34" fmla="*/ 125 w 908"/>
                  <a:gd name="T35" fmla="*/ 685 h 693"/>
                  <a:gd name="T36" fmla="*/ 144 w 908"/>
                  <a:gd name="T37" fmla="*/ 693 h 693"/>
                  <a:gd name="T38" fmla="*/ 168 w 908"/>
                  <a:gd name="T39" fmla="*/ 689 h 693"/>
                  <a:gd name="T40" fmla="*/ 234 w 908"/>
                  <a:gd name="T41" fmla="*/ 660 h 693"/>
                  <a:gd name="T42" fmla="*/ 282 w 908"/>
                  <a:gd name="T43" fmla="*/ 647 h 693"/>
                  <a:gd name="T44" fmla="*/ 344 w 908"/>
                  <a:gd name="T45" fmla="*/ 627 h 693"/>
                  <a:gd name="T46" fmla="*/ 402 w 908"/>
                  <a:gd name="T47" fmla="*/ 618 h 693"/>
                  <a:gd name="T48" fmla="*/ 521 w 908"/>
                  <a:gd name="T49" fmla="*/ 594 h 693"/>
                  <a:gd name="T50" fmla="*/ 516 w 908"/>
                  <a:gd name="T51" fmla="*/ 556 h 693"/>
                  <a:gd name="T52" fmla="*/ 492 w 908"/>
                  <a:gd name="T53" fmla="*/ 486 h 693"/>
                  <a:gd name="T54" fmla="*/ 488 w 908"/>
                  <a:gd name="T55" fmla="*/ 457 h 693"/>
                  <a:gd name="T56" fmla="*/ 492 w 908"/>
                  <a:gd name="T57" fmla="*/ 428 h 693"/>
                  <a:gd name="T58" fmla="*/ 507 w 908"/>
                  <a:gd name="T59" fmla="*/ 403 h 693"/>
                  <a:gd name="T60" fmla="*/ 535 w 908"/>
                  <a:gd name="T61" fmla="*/ 382 h 693"/>
                  <a:gd name="T62" fmla="*/ 578 w 908"/>
                  <a:gd name="T63" fmla="*/ 365 h 693"/>
                  <a:gd name="T64" fmla="*/ 616 w 908"/>
                  <a:gd name="T65" fmla="*/ 345 h 693"/>
                  <a:gd name="T66" fmla="*/ 650 w 908"/>
                  <a:gd name="T67" fmla="*/ 311 h 693"/>
                  <a:gd name="T68" fmla="*/ 669 w 908"/>
                  <a:gd name="T69" fmla="*/ 274 h 693"/>
                  <a:gd name="T70" fmla="*/ 683 w 908"/>
                  <a:gd name="T71" fmla="*/ 233 h 693"/>
                  <a:gd name="T72" fmla="*/ 683 w 908"/>
                  <a:gd name="T73" fmla="*/ 199 h 693"/>
                  <a:gd name="T74" fmla="*/ 722 w 908"/>
                  <a:gd name="T75" fmla="*/ 187 h 693"/>
                  <a:gd name="T76" fmla="*/ 755 w 908"/>
                  <a:gd name="T77" fmla="*/ 162 h 693"/>
                  <a:gd name="T78" fmla="*/ 774 w 908"/>
                  <a:gd name="T79" fmla="*/ 146 h 693"/>
                  <a:gd name="T80" fmla="*/ 788 w 908"/>
                  <a:gd name="T81" fmla="*/ 125 h 693"/>
                  <a:gd name="T82" fmla="*/ 793 w 908"/>
                  <a:gd name="T83" fmla="*/ 112 h 693"/>
                  <a:gd name="T84" fmla="*/ 812 w 908"/>
                  <a:gd name="T85" fmla="*/ 83 h 693"/>
                  <a:gd name="T86" fmla="*/ 827 w 908"/>
                  <a:gd name="T87" fmla="*/ 63 h 693"/>
                  <a:gd name="T88" fmla="*/ 865 w 908"/>
                  <a:gd name="T89" fmla="*/ 29 h 693"/>
                  <a:gd name="T90" fmla="*/ 908 w 908"/>
                  <a:gd name="T91" fmla="*/ 0 h 693"/>
                  <a:gd name="T92" fmla="*/ 898 w 908"/>
                  <a:gd name="T93" fmla="*/ 9 h 693"/>
                  <a:gd name="T94" fmla="*/ 884 w 908"/>
                  <a:gd name="T95" fmla="*/ 13 h 693"/>
                  <a:gd name="T96" fmla="*/ 874 w 908"/>
                  <a:gd name="T97" fmla="*/ 13 h 693"/>
                  <a:gd name="T98" fmla="*/ 860 w 908"/>
                  <a:gd name="T99" fmla="*/ 21 h 693"/>
                  <a:gd name="T100" fmla="*/ 850 w 908"/>
                  <a:gd name="T101" fmla="*/ 21 h 693"/>
                  <a:gd name="T102" fmla="*/ 836 w 908"/>
                  <a:gd name="T103" fmla="*/ 34 h 693"/>
                  <a:gd name="T104" fmla="*/ 741 w 908"/>
                  <a:gd name="T105" fmla="*/ 96 h 693"/>
                  <a:gd name="T106" fmla="*/ 683 w 908"/>
                  <a:gd name="T107" fmla="*/ 121 h 693"/>
                  <a:gd name="T108" fmla="*/ 535 w 908"/>
                  <a:gd name="T109" fmla="*/ 100 h 693"/>
                  <a:gd name="T110" fmla="*/ 392 w 908"/>
                  <a:gd name="T111" fmla="*/ 83 h 693"/>
                  <a:gd name="T112" fmla="*/ 287 w 908"/>
                  <a:gd name="T113" fmla="*/ 83 h 693"/>
                  <a:gd name="T114" fmla="*/ 220 w 908"/>
                  <a:gd name="T115" fmla="*/ 96 h 693"/>
                  <a:gd name="T116" fmla="*/ 134 w 908"/>
                  <a:gd name="T117" fmla="*/ 104 h 693"/>
                  <a:gd name="T118" fmla="*/ 67 w 908"/>
                  <a:gd name="T119" fmla="*/ 116 h 693"/>
                  <a:gd name="T120" fmla="*/ 0 w 908"/>
                  <a:gd name="T121" fmla="*/ 133 h 693"/>
                  <a:gd name="T122" fmla="*/ 373 w 908"/>
                  <a:gd name="T123" fmla="*/ 253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08" h="693">
                    <a:moveTo>
                      <a:pt x="373" y="253"/>
                    </a:moveTo>
                    <a:lnTo>
                      <a:pt x="382" y="324"/>
                    </a:lnTo>
                    <a:lnTo>
                      <a:pt x="402" y="394"/>
                    </a:lnTo>
                    <a:lnTo>
                      <a:pt x="406" y="407"/>
                    </a:lnTo>
                    <a:lnTo>
                      <a:pt x="421" y="490"/>
                    </a:lnTo>
                    <a:lnTo>
                      <a:pt x="421" y="515"/>
                    </a:lnTo>
                    <a:lnTo>
                      <a:pt x="416" y="535"/>
                    </a:lnTo>
                    <a:lnTo>
                      <a:pt x="397" y="556"/>
                    </a:lnTo>
                    <a:lnTo>
                      <a:pt x="373" y="564"/>
                    </a:lnTo>
                    <a:lnTo>
                      <a:pt x="311" y="585"/>
                    </a:lnTo>
                    <a:lnTo>
                      <a:pt x="258" y="606"/>
                    </a:lnTo>
                    <a:lnTo>
                      <a:pt x="206" y="627"/>
                    </a:lnTo>
                    <a:lnTo>
                      <a:pt x="172" y="643"/>
                    </a:lnTo>
                    <a:lnTo>
                      <a:pt x="153" y="647"/>
                    </a:lnTo>
                    <a:lnTo>
                      <a:pt x="129" y="664"/>
                    </a:lnTo>
                    <a:lnTo>
                      <a:pt x="120" y="668"/>
                    </a:lnTo>
                    <a:lnTo>
                      <a:pt x="120" y="681"/>
                    </a:lnTo>
                    <a:lnTo>
                      <a:pt x="125" y="685"/>
                    </a:lnTo>
                    <a:lnTo>
                      <a:pt x="144" y="693"/>
                    </a:lnTo>
                    <a:lnTo>
                      <a:pt x="168" y="689"/>
                    </a:lnTo>
                    <a:lnTo>
                      <a:pt x="234" y="660"/>
                    </a:lnTo>
                    <a:lnTo>
                      <a:pt x="282" y="647"/>
                    </a:lnTo>
                    <a:lnTo>
                      <a:pt x="344" y="627"/>
                    </a:lnTo>
                    <a:lnTo>
                      <a:pt x="402" y="618"/>
                    </a:lnTo>
                    <a:lnTo>
                      <a:pt x="521" y="594"/>
                    </a:lnTo>
                    <a:lnTo>
                      <a:pt x="516" y="556"/>
                    </a:lnTo>
                    <a:lnTo>
                      <a:pt x="492" y="486"/>
                    </a:lnTo>
                    <a:lnTo>
                      <a:pt x="488" y="457"/>
                    </a:lnTo>
                    <a:lnTo>
                      <a:pt x="492" y="428"/>
                    </a:lnTo>
                    <a:lnTo>
                      <a:pt x="507" y="403"/>
                    </a:lnTo>
                    <a:lnTo>
                      <a:pt x="535" y="382"/>
                    </a:lnTo>
                    <a:lnTo>
                      <a:pt x="578" y="365"/>
                    </a:lnTo>
                    <a:lnTo>
                      <a:pt x="616" y="345"/>
                    </a:lnTo>
                    <a:lnTo>
                      <a:pt x="650" y="311"/>
                    </a:lnTo>
                    <a:lnTo>
                      <a:pt x="669" y="274"/>
                    </a:lnTo>
                    <a:lnTo>
                      <a:pt x="683" y="233"/>
                    </a:lnTo>
                    <a:lnTo>
                      <a:pt x="683" y="199"/>
                    </a:lnTo>
                    <a:lnTo>
                      <a:pt x="722" y="187"/>
                    </a:lnTo>
                    <a:lnTo>
                      <a:pt x="755" y="162"/>
                    </a:lnTo>
                    <a:lnTo>
                      <a:pt x="774" y="146"/>
                    </a:lnTo>
                    <a:lnTo>
                      <a:pt x="788" y="125"/>
                    </a:lnTo>
                    <a:lnTo>
                      <a:pt x="793" y="112"/>
                    </a:lnTo>
                    <a:lnTo>
                      <a:pt x="812" y="83"/>
                    </a:lnTo>
                    <a:lnTo>
                      <a:pt x="827" y="63"/>
                    </a:lnTo>
                    <a:lnTo>
                      <a:pt x="865" y="29"/>
                    </a:lnTo>
                    <a:lnTo>
                      <a:pt x="908" y="0"/>
                    </a:lnTo>
                    <a:lnTo>
                      <a:pt x="898" y="9"/>
                    </a:lnTo>
                    <a:lnTo>
                      <a:pt x="884" y="13"/>
                    </a:lnTo>
                    <a:lnTo>
                      <a:pt x="874" y="13"/>
                    </a:lnTo>
                    <a:lnTo>
                      <a:pt x="860" y="21"/>
                    </a:lnTo>
                    <a:lnTo>
                      <a:pt x="850" y="21"/>
                    </a:lnTo>
                    <a:lnTo>
                      <a:pt x="836" y="34"/>
                    </a:lnTo>
                    <a:lnTo>
                      <a:pt x="741" y="96"/>
                    </a:lnTo>
                    <a:lnTo>
                      <a:pt x="683" y="121"/>
                    </a:lnTo>
                    <a:lnTo>
                      <a:pt x="535" y="100"/>
                    </a:lnTo>
                    <a:lnTo>
                      <a:pt x="392" y="83"/>
                    </a:lnTo>
                    <a:lnTo>
                      <a:pt x="287" y="83"/>
                    </a:lnTo>
                    <a:lnTo>
                      <a:pt x="220" y="96"/>
                    </a:lnTo>
                    <a:lnTo>
                      <a:pt x="134" y="104"/>
                    </a:lnTo>
                    <a:lnTo>
                      <a:pt x="67" y="116"/>
                    </a:lnTo>
                    <a:lnTo>
                      <a:pt x="0" y="133"/>
                    </a:lnTo>
                    <a:lnTo>
                      <a:pt x="373" y="253"/>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3816" name="Freeform 40"/>
              <p:cNvSpPr>
                <a:spLocks/>
              </p:cNvSpPr>
              <p:nvPr/>
            </p:nvSpPr>
            <p:spPr bwMode="auto">
              <a:xfrm>
                <a:off x="2064" y="2139"/>
                <a:ext cx="1504" cy="1290"/>
              </a:xfrm>
              <a:custGeom>
                <a:avLst/>
                <a:gdLst>
                  <a:gd name="T0" fmla="*/ 1495 w 1504"/>
                  <a:gd name="T1" fmla="*/ 108 h 1290"/>
                  <a:gd name="T2" fmla="*/ 1442 w 1504"/>
                  <a:gd name="T3" fmla="*/ 34 h 1290"/>
                  <a:gd name="T4" fmla="*/ 1352 w 1504"/>
                  <a:gd name="T5" fmla="*/ 0 h 1290"/>
                  <a:gd name="T6" fmla="*/ 100 w 1504"/>
                  <a:gd name="T7" fmla="*/ 13 h 1290"/>
                  <a:gd name="T8" fmla="*/ 10 w 1504"/>
                  <a:gd name="T9" fmla="*/ 92 h 1290"/>
                  <a:gd name="T10" fmla="*/ 0 w 1504"/>
                  <a:gd name="T11" fmla="*/ 1154 h 1290"/>
                  <a:gd name="T12" fmla="*/ 29 w 1504"/>
                  <a:gd name="T13" fmla="*/ 1232 h 1290"/>
                  <a:gd name="T14" fmla="*/ 124 w 1504"/>
                  <a:gd name="T15" fmla="*/ 1286 h 1290"/>
                  <a:gd name="T16" fmla="*/ 1380 w 1504"/>
                  <a:gd name="T17" fmla="*/ 1286 h 1290"/>
                  <a:gd name="T18" fmla="*/ 1471 w 1504"/>
                  <a:gd name="T19" fmla="*/ 1232 h 1290"/>
                  <a:gd name="T20" fmla="*/ 1504 w 1504"/>
                  <a:gd name="T21" fmla="*/ 1162 h 1290"/>
                  <a:gd name="T22" fmla="*/ 1481 w 1504"/>
                  <a:gd name="T23" fmla="*/ 473 h 1290"/>
                  <a:gd name="T24" fmla="*/ 1423 w 1504"/>
                  <a:gd name="T25" fmla="*/ 544 h 1290"/>
                  <a:gd name="T26" fmla="*/ 1361 w 1504"/>
                  <a:gd name="T27" fmla="*/ 635 h 1290"/>
                  <a:gd name="T28" fmla="*/ 1261 w 1504"/>
                  <a:gd name="T29" fmla="*/ 726 h 1290"/>
                  <a:gd name="T30" fmla="*/ 1189 w 1504"/>
                  <a:gd name="T31" fmla="*/ 768 h 1290"/>
                  <a:gd name="T32" fmla="*/ 1223 w 1504"/>
                  <a:gd name="T33" fmla="*/ 805 h 1290"/>
                  <a:gd name="T34" fmla="*/ 1204 w 1504"/>
                  <a:gd name="T35" fmla="*/ 867 h 1290"/>
                  <a:gd name="T36" fmla="*/ 1056 w 1504"/>
                  <a:gd name="T37" fmla="*/ 954 h 1290"/>
                  <a:gd name="T38" fmla="*/ 1046 w 1504"/>
                  <a:gd name="T39" fmla="*/ 1042 h 1290"/>
                  <a:gd name="T40" fmla="*/ 1094 w 1504"/>
                  <a:gd name="T41" fmla="*/ 1087 h 1290"/>
                  <a:gd name="T42" fmla="*/ 1142 w 1504"/>
                  <a:gd name="T43" fmla="*/ 1137 h 1290"/>
                  <a:gd name="T44" fmla="*/ 974 w 1504"/>
                  <a:gd name="T45" fmla="*/ 1066 h 1290"/>
                  <a:gd name="T46" fmla="*/ 927 w 1504"/>
                  <a:gd name="T47" fmla="*/ 1033 h 1290"/>
                  <a:gd name="T48" fmla="*/ 798 w 1504"/>
                  <a:gd name="T49" fmla="*/ 1029 h 1290"/>
                  <a:gd name="T50" fmla="*/ 774 w 1504"/>
                  <a:gd name="T51" fmla="*/ 1004 h 1290"/>
                  <a:gd name="T52" fmla="*/ 860 w 1504"/>
                  <a:gd name="T53" fmla="*/ 963 h 1290"/>
                  <a:gd name="T54" fmla="*/ 721 w 1504"/>
                  <a:gd name="T55" fmla="*/ 838 h 1290"/>
                  <a:gd name="T56" fmla="*/ 626 w 1504"/>
                  <a:gd name="T57" fmla="*/ 818 h 1290"/>
                  <a:gd name="T58" fmla="*/ 540 w 1504"/>
                  <a:gd name="T59" fmla="*/ 826 h 1290"/>
                  <a:gd name="T60" fmla="*/ 669 w 1504"/>
                  <a:gd name="T61" fmla="*/ 909 h 1290"/>
                  <a:gd name="T62" fmla="*/ 745 w 1504"/>
                  <a:gd name="T63" fmla="*/ 930 h 1290"/>
                  <a:gd name="T64" fmla="*/ 650 w 1504"/>
                  <a:gd name="T65" fmla="*/ 942 h 1290"/>
                  <a:gd name="T66" fmla="*/ 482 w 1504"/>
                  <a:gd name="T67" fmla="*/ 834 h 1290"/>
                  <a:gd name="T68" fmla="*/ 444 w 1504"/>
                  <a:gd name="T69" fmla="*/ 780 h 1290"/>
                  <a:gd name="T70" fmla="*/ 411 w 1504"/>
                  <a:gd name="T71" fmla="*/ 722 h 1290"/>
                  <a:gd name="T72" fmla="*/ 291 w 1504"/>
                  <a:gd name="T73" fmla="*/ 589 h 1290"/>
                  <a:gd name="T74" fmla="*/ 124 w 1504"/>
                  <a:gd name="T75" fmla="*/ 473 h 1290"/>
                  <a:gd name="T76" fmla="*/ 72 w 1504"/>
                  <a:gd name="T77" fmla="*/ 415 h 1290"/>
                  <a:gd name="T78" fmla="*/ 153 w 1504"/>
                  <a:gd name="T79" fmla="*/ 378 h 1290"/>
                  <a:gd name="T80" fmla="*/ 396 w 1504"/>
                  <a:gd name="T81" fmla="*/ 270 h 1290"/>
                  <a:gd name="T82" fmla="*/ 497 w 1504"/>
                  <a:gd name="T83" fmla="*/ 278 h 1290"/>
                  <a:gd name="T84" fmla="*/ 473 w 1504"/>
                  <a:gd name="T85" fmla="*/ 241 h 1290"/>
                  <a:gd name="T86" fmla="*/ 392 w 1504"/>
                  <a:gd name="T87" fmla="*/ 224 h 1290"/>
                  <a:gd name="T88" fmla="*/ 368 w 1504"/>
                  <a:gd name="T89" fmla="*/ 199 h 1290"/>
                  <a:gd name="T90" fmla="*/ 401 w 1504"/>
                  <a:gd name="T91" fmla="*/ 187 h 1290"/>
                  <a:gd name="T92" fmla="*/ 406 w 1504"/>
                  <a:gd name="T93" fmla="*/ 150 h 1290"/>
                  <a:gd name="T94" fmla="*/ 444 w 1504"/>
                  <a:gd name="T95" fmla="*/ 204 h 1290"/>
                  <a:gd name="T96" fmla="*/ 478 w 1504"/>
                  <a:gd name="T97" fmla="*/ 204 h 1290"/>
                  <a:gd name="T98" fmla="*/ 487 w 1504"/>
                  <a:gd name="T99" fmla="*/ 158 h 1290"/>
                  <a:gd name="T100" fmla="*/ 506 w 1504"/>
                  <a:gd name="T101" fmla="*/ 199 h 1290"/>
                  <a:gd name="T102" fmla="*/ 516 w 1504"/>
                  <a:gd name="T103" fmla="*/ 245 h 1290"/>
                  <a:gd name="T104" fmla="*/ 549 w 1504"/>
                  <a:gd name="T105" fmla="*/ 224 h 1290"/>
                  <a:gd name="T106" fmla="*/ 525 w 1504"/>
                  <a:gd name="T107" fmla="*/ 299 h 1290"/>
                  <a:gd name="T108" fmla="*/ 420 w 1504"/>
                  <a:gd name="T109" fmla="*/ 357 h 1290"/>
                  <a:gd name="T110" fmla="*/ 506 w 1504"/>
                  <a:gd name="T111" fmla="*/ 336 h 1290"/>
                  <a:gd name="T112" fmla="*/ 559 w 1504"/>
                  <a:gd name="T113" fmla="*/ 378 h 1290"/>
                  <a:gd name="T114" fmla="*/ 497 w 1504"/>
                  <a:gd name="T115" fmla="*/ 436 h 1290"/>
                  <a:gd name="T116" fmla="*/ 511 w 1504"/>
                  <a:gd name="T117" fmla="*/ 506 h 1290"/>
                  <a:gd name="T118" fmla="*/ 654 w 1504"/>
                  <a:gd name="T119" fmla="*/ 469 h 1290"/>
                  <a:gd name="T120" fmla="*/ 874 w 1504"/>
                  <a:gd name="T121" fmla="*/ 432 h 1290"/>
                  <a:gd name="T122" fmla="*/ 1189 w 1504"/>
                  <a:gd name="T123" fmla="*/ 436 h 1290"/>
                  <a:gd name="T124" fmla="*/ 1452 w 1504"/>
                  <a:gd name="T125" fmla="*/ 399 h 1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04" h="1290">
                    <a:moveTo>
                      <a:pt x="1504" y="357"/>
                    </a:moveTo>
                    <a:lnTo>
                      <a:pt x="1504" y="129"/>
                    </a:lnTo>
                    <a:lnTo>
                      <a:pt x="1495" y="108"/>
                    </a:lnTo>
                    <a:lnTo>
                      <a:pt x="1490" y="92"/>
                    </a:lnTo>
                    <a:lnTo>
                      <a:pt x="1471" y="58"/>
                    </a:lnTo>
                    <a:lnTo>
                      <a:pt x="1442" y="34"/>
                    </a:lnTo>
                    <a:lnTo>
                      <a:pt x="1399" y="13"/>
                    </a:lnTo>
                    <a:lnTo>
                      <a:pt x="1380" y="4"/>
                    </a:lnTo>
                    <a:lnTo>
                      <a:pt x="1352" y="0"/>
                    </a:lnTo>
                    <a:lnTo>
                      <a:pt x="148" y="0"/>
                    </a:lnTo>
                    <a:lnTo>
                      <a:pt x="119" y="4"/>
                    </a:lnTo>
                    <a:lnTo>
                      <a:pt x="100" y="13"/>
                    </a:lnTo>
                    <a:lnTo>
                      <a:pt x="62" y="34"/>
                    </a:lnTo>
                    <a:lnTo>
                      <a:pt x="29" y="58"/>
                    </a:lnTo>
                    <a:lnTo>
                      <a:pt x="10" y="92"/>
                    </a:lnTo>
                    <a:lnTo>
                      <a:pt x="5" y="108"/>
                    </a:lnTo>
                    <a:lnTo>
                      <a:pt x="0" y="129"/>
                    </a:lnTo>
                    <a:lnTo>
                      <a:pt x="0" y="1154"/>
                    </a:lnTo>
                    <a:lnTo>
                      <a:pt x="5" y="1178"/>
                    </a:lnTo>
                    <a:lnTo>
                      <a:pt x="10" y="1195"/>
                    </a:lnTo>
                    <a:lnTo>
                      <a:pt x="29" y="1232"/>
                    </a:lnTo>
                    <a:lnTo>
                      <a:pt x="62" y="1257"/>
                    </a:lnTo>
                    <a:lnTo>
                      <a:pt x="100" y="1278"/>
                    </a:lnTo>
                    <a:lnTo>
                      <a:pt x="124" y="1286"/>
                    </a:lnTo>
                    <a:lnTo>
                      <a:pt x="158" y="1290"/>
                    </a:lnTo>
                    <a:lnTo>
                      <a:pt x="1342" y="1290"/>
                    </a:lnTo>
                    <a:lnTo>
                      <a:pt x="1380" y="1286"/>
                    </a:lnTo>
                    <a:lnTo>
                      <a:pt x="1399" y="1278"/>
                    </a:lnTo>
                    <a:lnTo>
                      <a:pt x="1442" y="1257"/>
                    </a:lnTo>
                    <a:lnTo>
                      <a:pt x="1471" y="1232"/>
                    </a:lnTo>
                    <a:lnTo>
                      <a:pt x="1490" y="1195"/>
                    </a:lnTo>
                    <a:lnTo>
                      <a:pt x="1495" y="1183"/>
                    </a:lnTo>
                    <a:lnTo>
                      <a:pt x="1504" y="1162"/>
                    </a:lnTo>
                    <a:lnTo>
                      <a:pt x="1504" y="432"/>
                    </a:lnTo>
                    <a:lnTo>
                      <a:pt x="1495" y="440"/>
                    </a:lnTo>
                    <a:lnTo>
                      <a:pt x="1481" y="473"/>
                    </a:lnTo>
                    <a:lnTo>
                      <a:pt x="1476" y="482"/>
                    </a:lnTo>
                    <a:lnTo>
                      <a:pt x="1452" y="515"/>
                    </a:lnTo>
                    <a:lnTo>
                      <a:pt x="1423" y="544"/>
                    </a:lnTo>
                    <a:lnTo>
                      <a:pt x="1385" y="564"/>
                    </a:lnTo>
                    <a:lnTo>
                      <a:pt x="1376" y="598"/>
                    </a:lnTo>
                    <a:lnTo>
                      <a:pt x="1361" y="635"/>
                    </a:lnTo>
                    <a:lnTo>
                      <a:pt x="1337" y="672"/>
                    </a:lnTo>
                    <a:lnTo>
                      <a:pt x="1299" y="701"/>
                    </a:lnTo>
                    <a:lnTo>
                      <a:pt x="1261" y="726"/>
                    </a:lnTo>
                    <a:lnTo>
                      <a:pt x="1213" y="743"/>
                    </a:lnTo>
                    <a:lnTo>
                      <a:pt x="1194" y="747"/>
                    </a:lnTo>
                    <a:lnTo>
                      <a:pt x="1189" y="768"/>
                    </a:lnTo>
                    <a:lnTo>
                      <a:pt x="1199" y="788"/>
                    </a:lnTo>
                    <a:lnTo>
                      <a:pt x="1218" y="805"/>
                    </a:lnTo>
                    <a:lnTo>
                      <a:pt x="1223" y="805"/>
                    </a:lnTo>
                    <a:lnTo>
                      <a:pt x="1251" y="826"/>
                    </a:lnTo>
                    <a:lnTo>
                      <a:pt x="1232" y="847"/>
                    </a:lnTo>
                    <a:lnTo>
                      <a:pt x="1204" y="867"/>
                    </a:lnTo>
                    <a:lnTo>
                      <a:pt x="1170" y="892"/>
                    </a:lnTo>
                    <a:lnTo>
                      <a:pt x="1175" y="930"/>
                    </a:lnTo>
                    <a:lnTo>
                      <a:pt x="1056" y="954"/>
                    </a:lnTo>
                    <a:lnTo>
                      <a:pt x="1027" y="992"/>
                    </a:lnTo>
                    <a:lnTo>
                      <a:pt x="1013" y="1033"/>
                    </a:lnTo>
                    <a:lnTo>
                      <a:pt x="1046" y="1042"/>
                    </a:lnTo>
                    <a:lnTo>
                      <a:pt x="1060" y="1050"/>
                    </a:lnTo>
                    <a:lnTo>
                      <a:pt x="1075" y="1062"/>
                    </a:lnTo>
                    <a:lnTo>
                      <a:pt x="1094" y="1087"/>
                    </a:lnTo>
                    <a:lnTo>
                      <a:pt x="1118" y="1100"/>
                    </a:lnTo>
                    <a:lnTo>
                      <a:pt x="1132" y="1116"/>
                    </a:lnTo>
                    <a:lnTo>
                      <a:pt x="1142" y="1137"/>
                    </a:lnTo>
                    <a:lnTo>
                      <a:pt x="1132" y="1162"/>
                    </a:lnTo>
                    <a:lnTo>
                      <a:pt x="1056" y="1120"/>
                    </a:lnTo>
                    <a:lnTo>
                      <a:pt x="974" y="1066"/>
                    </a:lnTo>
                    <a:lnTo>
                      <a:pt x="950" y="1079"/>
                    </a:lnTo>
                    <a:lnTo>
                      <a:pt x="955" y="1050"/>
                    </a:lnTo>
                    <a:lnTo>
                      <a:pt x="927" y="1033"/>
                    </a:lnTo>
                    <a:lnTo>
                      <a:pt x="888" y="996"/>
                    </a:lnTo>
                    <a:lnTo>
                      <a:pt x="822" y="1025"/>
                    </a:lnTo>
                    <a:lnTo>
                      <a:pt x="798" y="1029"/>
                    </a:lnTo>
                    <a:lnTo>
                      <a:pt x="779" y="1021"/>
                    </a:lnTo>
                    <a:lnTo>
                      <a:pt x="774" y="1017"/>
                    </a:lnTo>
                    <a:lnTo>
                      <a:pt x="774" y="1004"/>
                    </a:lnTo>
                    <a:lnTo>
                      <a:pt x="783" y="1000"/>
                    </a:lnTo>
                    <a:lnTo>
                      <a:pt x="826" y="979"/>
                    </a:lnTo>
                    <a:lnTo>
                      <a:pt x="860" y="963"/>
                    </a:lnTo>
                    <a:lnTo>
                      <a:pt x="822" y="917"/>
                    </a:lnTo>
                    <a:lnTo>
                      <a:pt x="759" y="863"/>
                    </a:lnTo>
                    <a:lnTo>
                      <a:pt x="721" y="838"/>
                    </a:lnTo>
                    <a:lnTo>
                      <a:pt x="702" y="830"/>
                    </a:lnTo>
                    <a:lnTo>
                      <a:pt x="664" y="818"/>
                    </a:lnTo>
                    <a:lnTo>
                      <a:pt x="626" y="818"/>
                    </a:lnTo>
                    <a:lnTo>
                      <a:pt x="549" y="809"/>
                    </a:lnTo>
                    <a:lnTo>
                      <a:pt x="544" y="822"/>
                    </a:lnTo>
                    <a:lnTo>
                      <a:pt x="540" y="826"/>
                    </a:lnTo>
                    <a:lnTo>
                      <a:pt x="578" y="863"/>
                    </a:lnTo>
                    <a:lnTo>
                      <a:pt x="626" y="888"/>
                    </a:lnTo>
                    <a:lnTo>
                      <a:pt x="669" y="909"/>
                    </a:lnTo>
                    <a:lnTo>
                      <a:pt x="716" y="917"/>
                    </a:lnTo>
                    <a:lnTo>
                      <a:pt x="764" y="917"/>
                    </a:lnTo>
                    <a:lnTo>
                      <a:pt x="745" y="930"/>
                    </a:lnTo>
                    <a:lnTo>
                      <a:pt x="726" y="942"/>
                    </a:lnTo>
                    <a:lnTo>
                      <a:pt x="693" y="946"/>
                    </a:lnTo>
                    <a:lnTo>
                      <a:pt x="650" y="942"/>
                    </a:lnTo>
                    <a:lnTo>
                      <a:pt x="607" y="934"/>
                    </a:lnTo>
                    <a:lnTo>
                      <a:pt x="511" y="855"/>
                    </a:lnTo>
                    <a:lnTo>
                      <a:pt x="482" y="834"/>
                    </a:lnTo>
                    <a:lnTo>
                      <a:pt x="459" y="818"/>
                    </a:lnTo>
                    <a:lnTo>
                      <a:pt x="449" y="801"/>
                    </a:lnTo>
                    <a:lnTo>
                      <a:pt x="444" y="780"/>
                    </a:lnTo>
                    <a:lnTo>
                      <a:pt x="444" y="764"/>
                    </a:lnTo>
                    <a:lnTo>
                      <a:pt x="454" y="747"/>
                    </a:lnTo>
                    <a:lnTo>
                      <a:pt x="411" y="722"/>
                    </a:lnTo>
                    <a:lnTo>
                      <a:pt x="363" y="685"/>
                    </a:lnTo>
                    <a:lnTo>
                      <a:pt x="325" y="643"/>
                    </a:lnTo>
                    <a:lnTo>
                      <a:pt x="291" y="589"/>
                    </a:lnTo>
                    <a:lnTo>
                      <a:pt x="277" y="544"/>
                    </a:lnTo>
                    <a:lnTo>
                      <a:pt x="267" y="486"/>
                    </a:lnTo>
                    <a:lnTo>
                      <a:pt x="124" y="473"/>
                    </a:lnTo>
                    <a:lnTo>
                      <a:pt x="110" y="461"/>
                    </a:lnTo>
                    <a:lnTo>
                      <a:pt x="100" y="469"/>
                    </a:lnTo>
                    <a:lnTo>
                      <a:pt x="72" y="415"/>
                    </a:lnTo>
                    <a:lnTo>
                      <a:pt x="124" y="390"/>
                    </a:lnTo>
                    <a:lnTo>
                      <a:pt x="139" y="386"/>
                    </a:lnTo>
                    <a:lnTo>
                      <a:pt x="153" y="378"/>
                    </a:lnTo>
                    <a:lnTo>
                      <a:pt x="258" y="345"/>
                    </a:lnTo>
                    <a:lnTo>
                      <a:pt x="368" y="316"/>
                    </a:lnTo>
                    <a:lnTo>
                      <a:pt x="396" y="270"/>
                    </a:lnTo>
                    <a:lnTo>
                      <a:pt x="411" y="324"/>
                    </a:lnTo>
                    <a:lnTo>
                      <a:pt x="487" y="291"/>
                    </a:lnTo>
                    <a:lnTo>
                      <a:pt x="497" y="278"/>
                    </a:lnTo>
                    <a:lnTo>
                      <a:pt x="497" y="262"/>
                    </a:lnTo>
                    <a:lnTo>
                      <a:pt x="487" y="245"/>
                    </a:lnTo>
                    <a:lnTo>
                      <a:pt x="473" y="241"/>
                    </a:lnTo>
                    <a:lnTo>
                      <a:pt x="459" y="237"/>
                    </a:lnTo>
                    <a:lnTo>
                      <a:pt x="430" y="224"/>
                    </a:lnTo>
                    <a:lnTo>
                      <a:pt x="392" y="224"/>
                    </a:lnTo>
                    <a:lnTo>
                      <a:pt x="363" y="208"/>
                    </a:lnTo>
                    <a:lnTo>
                      <a:pt x="339" y="187"/>
                    </a:lnTo>
                    <a:lnTo>
                      <a:pt x="368" y="199"/>
                    </a:lnTo>
                    <a:lnTo>
                      <a:pt x="387" y="199"/>
                    </a:lnTo>
                    <a:lnTo>
                      <a:pt x="396" y="195"/>
                    </a:lnTo>
                    <a:lnTo>
                      <a:pt x="401" y="187"/>
                    </a:lnTo>
                    <a:lnTo>
                      <a:pt x="401" y="170"/>
                    </a:lnTo>
                    <a:lnTo>
                      <a:pt x="392" y="146"/>
                    </a:lnTo>
                    <a:lnTo>
                      <a:pt x="406" y="150"/>
                    </a:lnTo>
                    <a:lnTo>
                      <a:pt x="416" y="175"/>
                    </a:lnTo>
                    <a:lnTo>
                      <a:pt x="425" y="195"/>
                    </a:lnTo>
                    <a:lnTo>
                      <a:pt x="444" y="204"/>
                    </a:lnTo>
                    <a:lnTo>
                      <a:pt x="449" y="212"/>
                    </a:lnTo>
                    <a:lnTo>
                      <a:pt x="468" y="212"/>
                    </a:lnTo>
                    <a:lnTo>
                      <a:pt x="478" y="204"/>
                    </a:lnTo>
                    <a:lnTo>
                      <a:pt x="482" y="195"/>
                    </a:lnTo>
                    <a:lnTo>
                      <a:pt x="487" y="179"/>
                    </a:lnTo>
                    <a:lnTo>
                      <a:pt x="487" y="158"/>
                    </a:lnTo>
                    <a:lnTo>
                      <a:pt x="482" y="137"/>
                    </a:lnTo>
                    <a:lnTo>
                      <a:pt x="497" y="162"/>
                    </a:lnTo>
                    <a:lnTo>
                      <a:pt x="506" y="199"/>
                    </a:lnTo>
                    <a:lnTo>
                      <a:pt x="497" y="228"/>
                    </a:lnTo>
                    <a:lnTo>
                      <a:pt x="506" y="233"/>
                    </a:lnTo>
                    <a:lnTo>
                      <a:pt x="516" y="245"/>
                    </a:lnTo>
                    <a:lnTo>
                      <a:pt x="521" y="266"/>
                    </a:lnTo>
                    <a:lnTo>
                      <a:pt x="540" y="245"/>
                    </a:lnTo>
                    <a:lnTo>
                      <a:pt x="549" y="224"/>
                    </a:lnTo>
                    <a:lnTo>
                      <a:pt x="549" y="249"/>
                    </a:lnTo>
                    <a:lnTo>
                      <a:pt x="544" y="274"/>
                    </a:lnTo>
                    <a:lnTo>
                      <a:pt x="525" y="299"/>
                    </a:lnTo>
                    <a:lnTo>
                      <a:pt x="502" y="316"/>
                    </a:lnTo>
                    <a:lnTo>
                      <a:pt x="420" y="345"/>
                    </a:lnTo>
                    <a:lnTo>
                      <a:pt x="420" y="357"/>
                    </a:lnTo>
                    <a:lnTo>
                      <a:pt x="439" y="353"/>
                    </a:lnTo>
                    <a:lnTo>
                      <a:pt x="473" y="345"/>
                    </a:lnTo>
                    <a:lnTo>
                      <a:pt x="506" y="336"/>
                    </a:lnTo>
                    <a:lnTo>
                      <a:pt x="535" y="349"/>
                    </a:lnTo>
                    <a:lnTo>
                      <a:pt x="559" y="365"/>
                    </a:lnTo>
                    <a:lnTo>
                      <a:pt x="559" y="378"/>
                    </a:lnTo>
                    <a:lnTo>
                      <a:pt x="544" y="399"/>
                    </a:lnTo>
                    <a:lnTo>
                      <a:pt x="525" y="419"/>
                    </a:lnTo>
                    <a:lnTo>
                      <a:pt x="497" y="436"/>
                    </a:lnTo>
                    <a:lnTo>
                      <a:pt x="459" y="440"/>
                    </a:lnTo>
                    <a:lnTo>
                      <a:pt x="425" y="432"/>
                    </a:lnTo>
                    <a:lnTo>
                      <a:pt x="511" y="506"/>
                    </a:lnTo>
                    <a:lnTo>
                      <a:pt x="559" y="506"/>
                    </a:lnTo>
                    <a:lnTo>
                      <a:pt x="597" y="486"/>
                    </a:lnTo>
                    <a:lnTo>
                      <a:pt x="654" y="469"/>
                    </a:lnTo>
                    <a:lnTo>
                      <a:pt x="721" y="452"/>
                    </a:lnTo>
                    <a:lnTo>
                      <a:pt x="788" y="440"/>
                    </a:lnTo>
                    <a:lnTo>
                      <a:pt x="874" y="432"/>
                    </a:lnTo>
                    <a:lnTo>
                      <a:pt x="941" y="419"/>
                    </a:lnTo>
                    <a:lnTo>
                      <a:pt x="1046" y="419"/>
                    </a:lnTo>
                    <a:lnTo>
                      <a:pt x="1189" y="436"/>
                    </a:lnTo>
                    <a:lnTo>
                      <a:pt x="1337" y="457"/>
                    </a:lnTo>
                    <a:lnTo>
                      <a:pt x="1395" y="432"/>
                    </a:lnTo>
                    <a:lnTo>
                      <a:pt x="1452" y="399"/>
                    </a:lnTo>
                    <a:lnTo>
                      <a:pt x="1471" y="386"/>
                    </a:lnTo>
                    <a:lnTo>
                      <a:pt x="1504" y="357"/>
                    </a:lnTo>
                    <a:close/>
                  </a:path>
                </a:pathLst>
              </a:custGeom>
              <a:solidFill>
                <a:srgbClr val="0000FF"/>
              </a:solidFill>
              <a:ln w="0">
                <a:solidFill>
                  <a:srgbClr val="000000"/>
                </a:solidFill>
                <a:prstDash val="solid"/>
                <a:round/>
                <a:headEnd/>
                <a:tailEnd/>
              </a:ln>
            </p:spPr>
            <p:txBody>
              <a:bodyPr/>
              <a:lstStyle/>
              <a:p>
                <a:endParaRPr lang="en-US"/>
              </a:p>
            </p:txBody>
          </p:sp>
          <p:sp>
            <p:nvSpPr>
              <p:cNvPr id="203817" name="Freeform 41"/>
              <p:cNvSpPr>
                <a:spLocks/>
              </p:cNvSpPr>
              <p:nvPr/>
            </p:nvSpPr>
            <p:spPr bwMode="auto">
              <a:xfrm>
                <a:off x="2290" y="2475"/>
                <a:ext cx="114" cy="83"/>
              </a:xfrm>
              <a:custGeom>
                <a:avLst/>
                <a:gdLst>
                  <a:gd name="T0" fmla="*/ 38 w 114"/>
                  <a:gd name="T1" fmla="*/ 9 h 83"/>
                  <a:gd name="T2" fmla="*/ 62 w 114"/>
                  <a:gd name="T3" fmla="*/ 0 h 83"/>
                  <a:gd name="T4" fmla="*/ 86 w 114"/>
                  <a:gd name="T5" fmla="*/ 13 h 83"/>
                  <a:gd name="T6" fmla="*/ 110 w 114"/>
                  <a:gd name="T7" fmla="*/ 29 h 83"/>
                  <a:gd name="T8" fmla="*/ 114 w 114"/>
                  <a:gd name="T9" fmla="*/ 42 h 83"/>
                  <a:gd name="T10" fmla="*/ 110 w 114"/>
                  <a:gd name="T11" fmla="*/ 63 h 83"/>
                  <a:gd name="T12" fmla="*/ 86 w 114"/>
                  <a:gd name="T13" fmla="*/ 83 h 83"/>
                  <a:gd name="T14" fmla="*/ 38 w 114"/>
                  <a:gd name="T15" fmla="*/ 83 h 83"/>
                  <a:gd name="T16" fmla="*/ 14 w 114"/>
                  <a:gd name="T17" fmla="*/ 75 h 83"/>
                  <a:gd name="T18" fmla="*/ 0 w 114"/>
                  <a:gd name="T19" fmla="*/ 58 h 83"/>
                  <a:gd name="T20" fmla="*/ 0 w 114"/>
                  <a:gd name="T21" fmla="*/ 42 h 83"/>
                  <a:gd name="T22" fmla="*/ 14 w 114"/>
                  <a:gd name="T23" fmla="*/ 21 h 83"/>
                  <a:gd name="T24" fmla="*/ 38 w 114"/>
                  <a:gd name="T25" fmla="*/ 9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4" h="83">
                    <a:moveTo>
                      <a:pt x="38" y="9"/>
                    </a:moveTo>
                    <a:lnTo>
                      <a:pt x="62" y="0"/>
                    </a:lnTo>
                    <a:lnTo>
                      <a:pt x="86" y="13"/>
                    </a:lnTo>
                    <a:lnTo>
                      <a:pt x="110" y="29"/>
                    </a:lnTo>
                    <a:lnTo>
                      <a:pt x="114" y="42"/>
                    </a:lnTo>
                    <a:lnTo>
                      <a:pt x="110" y="63"/>
                    </a:lnTo>
                    <a:lnTo>
                      <a:pt x="86" y="83"/>
                    </a:lnTo>
                    <a:lnTo>
                      <a:pt x="38" y="83"/>
                    </a:lnTo>
                    <a:lnTo>
                      <a:pt x="14" y="75"/>
                    </a:lnTo>
                    <a:lnTo>
                      <a:pt x="0" y="58"/>
                    </a:lnTo>
                    <a:lnTo>
                      <a:pt x="0" y="42"/>
                    </a:lnTo>
                    <a:lnTo>
                      <a:pt x="14" y="21"/>
                    </a:lnTo>
                    <a:lnTo>
                      <a:pt x="38"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3818" name="Freeform 42"/>
              <p:cNvSpPr>
                <a:spLocks/>
              </p:cNvSpPr>
              <p:nvPr/>
            </p:nvSpPr>
            <p:spPr bwMode="auto">
              <a:xfrm>
                <a:off x="2323" y="2504"/>
                <a:ext cx="48" cy="34"/>
              </a:xfrm>
              <a:custGeom>
                <a:avLst/>
                <a:gdLst>
                  <a:gd name="T0" fmla="*/ 38 w 48"/>
                  <a:gd name="T1" fmla="*/ 9 h 34"/>
                  <a:gd name="T2" fmla="*/ 34 w 48"/>
                  <a:gd name="T3" fmla="*/ 5 h 34"/>
                  <a:gd name="T4" fmla="*/ 24 w 48"/>
                  <a:gd name="T5" fmla="*/ 0 h 34"/>
                  <a:gd name="T6" fmla="*/ 14 w 48"/>
                  <a:gd name="T7" fmla="*/ 5 h 34"/>
                  <a:gd name="T8" fmla="*/ 5 w 48"/>
                  <a:gd name="T9" fmla="*/ 9 h 34"/>
                  <a:gd name="T10" fmla="*/ 0 w 48"/>
                  <a:gd name="T11" fmla="*/ 13 h 34"/>
                  <a:gd name="T12" fmla="*/ 5 w 48"/>
                  <a:gd name="T13" fmla="*/ 25 h 34"/>
                  <a:gd name="T14" fmla="*/ 14 w 48"/>
                  <a:gd name="T15" fmla="*/ 34 h 34"/>
                  <a:gd name="T16" fmla="*/ 34 w 48"/>
                  <a:gd name="T17" fmla="*/ 34 h 34"/>
                  <a:gd name="T18" fmla="*/ 38 w 48"/>
                  <a:gd name="T19" fmla="*/ 25 h 34"/>
                  <a:gd name="T20" fmla="*/ 48 w 48"/>
                  <a:gd name="T21" fmla="*/ 13 h 34"/>
                  <a:gd name="T22" fmla="*/ 38 w 48"/>
                  <a:gd name="T23" fmla="*/ 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34">
                    <a:moveTo>
                      <a:pt x="38" y="9"/>
                    </a:moveTo>
                    <a:lnTo>
                      <a:pt x="34" y="5"/>
                    </a:lnTo>
                    <a:lnTo>
                      <a:pt x="24" y="0"/>
                    </a:lnTo>
                    <a:lnTo>
                      <a:pt x="14" y="5"/>
                    </a:lnTo>
                    <a:lnTo>
                      <a:pt x="5" y="9"/>
                    </a:lnTo>
                    <a:lnTo>
                      <a:pt x="0" y="13"/>
                    </a:lnTo>
                    <a:lnTo>
                      <a:pt x="5" y="25"/>
                    </a:lnTo>
                    <a:lnTo>
                      <a:pt x="14" y="34"/>
                    </a:lnTo>
                    <a:lnTo>
                      <a:pt x="34" y="34"/>
                    </a:lnTo>
                    <a:lnTo>
                      <a:pt x="38" y="25"/>
                    </a:lnTo>
                    <a:lnTo>
                      <a:pt x="48" y="13"/>
                    </a:lnTo>
                    <a:lnTo>
                      <a:pt x="38"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3819" name="Freeform 43"/>
              <p:cNvSpPr>
                <a:spLocks/>
              </p:cNvSpPr>
              <p:nvPr/>
            </p:nvSpPr>
            <p:spPr bwMode="auto">
              <a:xfrm>
                <a:off x="2180" y="2517"/>
                <a:ext cx="286" cy="211"/>
              </a:xfrm>
              <a:custGeom>
                <a:avLst/>
                <a:gdLst>
                  <a:gd name="T0" fmla="*/ 14 w 286"/>
                  <a:gd name="T1" fmla="*/ 62 h 211"/>
                  <a:gd name="T2" fmla="*/ 24 w 286"/>
                  <a:gd name="T3" fmla="*/ 41 h 211"/>
                  <a:gd name="T4" fmla="*/ 19 w 286"/>
                  <a:gd name="T5" fmla="*/ 21 h 211"/>
                  <a:gd name="T6" fmla="*/ 14 w 286"/>
                  <a:gd name="T7" fmla="*/ 12 h 211"/>
                  <a:gd name="T8" fmla="*/ 29 w 286"/>
                  <a:gd name="T9" fmla="*/ 8 h 211"/>
                  <a:gd name="T10" fmla="*/ 43 w 286"/>
                  <a:gd name="T11" fmla="*/ 0 h 211"/>
                  <a:gd name="T12" fmla="*/ 52 w 286"/>
                  <a:gd name="T13" fmla="*/ 12 h 211"/>
                  <a:gd name="T14" fmla="*/ 81 w 286"/>
                  <a:gd name="T15" fmla="*/ 54 h 211"/>
                  <a:gd name="T16" fmla="*/ 100 w 286"/>
                  <a:gd name="T17" fmla="*/ 74 h 211"/>
                  <a:gd name="T18" fmla="*/ 134 w 286"/>
                  <a:gd name="T19" fmla="*/ 91 h 211"/>
                  <a:gd name="T20" fmla="*/ 167 w 286"/>
                  <a:gd name="T21" fmla="*/ 95 h 211"/>
                  <a:gd name="T22" fmla="*/ 177 w 286"/>
                  <a:gd name="T23" fmla="*/ 95 h 211"/>
                  <a:gd name="T24" fmla="*/ 205 w 286"/>
                  <a:gd name="T25" fmla="*/ 91 h 211"/>
                  <a:gd name="T26" fmla="*/ 220 w 286"/>
                  <a:gd name="T27" fmla="*/ 83 h 211"/>
                  <a:gd name="T28" fmla="*/ 282 w 286"/>
                  <a:gd name="T29" fmla="*/ 83 h 211"/>
                  <a:gd name="T30" fmla="*/ 286 w 286"/>
                  <a:gd name="T31" fmla="*/ 95 h 211"/>
                  <a:gd name="T32" fmla="*/ 286 w 286"/>
                  <a:gd name="T33" fmla="*/ 116 h 211"/>
                  <a:gd name="T34" fmla="*/ 277 w 286"/>
                  <a:gd name="T35" fmla="*/ 137 h 211"/>
                  <a:gd name="T36" fmla="*/ 267 w 286"/>
                  <a:gd name="T37" fmla="*/ 149 h 211"/>
                  <a:gd name="T38" fmla="*/ 229 w 286"/>
                  <a:gd name="T39" fmla="*/ 178 h 211"/>
                  <a:gd name="T40" fmla="*/ 181 w 286"/>
                  <a:gd name="T41" fmla="*/ 211 h 211"/>
                  <a:gd name="T42" fmla="*/ 167 w 286"/>
                  <a:gd name="T43" fmla="*/ 166 h 211"/>
                  <a:gd name="T44" fmla="*/ 157 w 286"/>
                  <a:gd name="T45" fmla="*/ 108 h 211"/>
                  <a:gd name="T46" fmla="*/ 14 w 286"/>
                  <a:gd name="T47" fmla="*/ 95 h 211"/>
                  <a:gd name="T48" fmla="*/ 0 w 286"/>
                  <a:gd name="T49" fmla="*/ 83 h 211"/>
                  <a:gd name="T50" fmla="*/ 14 w 286"/>
                  <a:gd name="T51" fmla="*/ 62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86" h="211">
                    <a:moveTo>
                      <a:pt x="14" y="62"/>
                    </a:moveTo>
                    <a:lnTo>
                      <a:pt x="24" y="41"/>
                    </a:lnTo>
                    <a:lnTo>
                      <a:pt x="19" y="21"/>
                    </a:lnTo>
                    <a:lnTo>
                      <a:pt x="14" y="12"/>
                    </a:lnTo>
                    <a:lnTo>
                      <a:pt x="29" y="8"/>
                    </a:lnTo>
                    <a:lnTo>
                      <a:pt x="43" y="0"/>
                    </a:lnTo>
                    <a:lnTo>
                      <a:pt x="52" y="12"/>
                    </a:lnTo>
                    <a:lnTo>
                      <a:pt x="81" y="54"/>
                    </a:lnTo>
                    <a:lnTo>
                      <a:pt x="100" y="74"/>
                    </a:lnTo>
                    <a:lnTo>
                      <a:pt x="134" y="91"/>
                    </a:lnTo>
                    <a:lnTo>
                      <a:pt x="167" y="95"/>
                    </a:lnTo>
                    <a:lnTo>
                      <a:pt x="177" y="95"/>
                    </a:lnTo>
                    <a:lnTo>
                      <a:pt x="205" y="91"/>
                    </a:lnTo>
                    <a:lnTo>
                      <a:pt x="220" y="83"/>
                    </a:lnTo>
                    <a:lnTo>
                      <a:pt x="282" y="83"/>
                    </a:lnTo>
                    <a:lnTo>
                      <a:pt x="286" y="95"/>
                    </a:lnTo>
                    <a:lnTo>
                      <a:pt x="286" y="116"/>
                    </a:lnTo>
                    <a:lnTo>
                      <a:pt x="277" y="137"/>
                    </a:lnTo>
                    <a:lnTo>
                      <a:pt x="267" y="149"/>
                    </a:lnTo>
                    <a:lnTo>
                      <a:pt x="229" y="178"/>
                    </a:lnTo>
                    <a:lnTo>
                      <a:pt x="181" y="211"/>
                    </a:lnTo>
                    <a:lnTo>
                      <a:pt x="167" y="166"/>
                    </a:lnTo>
                    <a:lnTo>
                      <a:pt x="157" y="108"/>
                    </a:lnTo>
                    <a:lnTo>
                      <a:pt x="14" y="95"/>
                    </a:lnTo>
                    <a:lnTo>
                      <a:pt x="0" y="83"/>
                    </a:lnTo>
                    <a:lnTo>
                      <a:pt x="14" y="6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3820" name="Freeform 44"/>
              <p:cNvSpPr>
                <a:spLocks/>
              </p:cNvSpPr>
              <p:nvPr/>
            </p:nvSpPr>
            <p:spPr bwMode="auto">
              <a:xfrm>
                <a:off x="2915" y="2865"/>
                <a:ext cx="230" cy="216"/>
              </a:xfrm>
              <a:custGeom>
                <a:avLst/>
                <a:gdLst>
                  <a:gd name="T0" fmla="*/ 225 w 230"/>
                  <a:gd name="T1" fmla="*/ 145 h 216"/>
                  <a:gd name="T2" fmla="*/ 206 w 230"/>
                  <a:gd name="T3" fmla="*/ 166 h 216"/>
                  <a:gd name="T4" fmla="*/ 182 w 230"/>
                  <a:gd name="T5" fmla="*/ 174 h 216"/>
                  <a:gd name="T6" fmla="*/ 120 w 230"/>
                  <a:gd name="T7" fmla="*/ 195 h 216"/>
                  <a:gd name="T8" fmla="*/ 67 w 230"/>
                  <a:gd name="T9" fmla="*/ 216 h 216"/>
                  <a:gd name="T10" fmla="*/ 0 w 230"/>
                  <a:gd name="T11" fmla="*/ 104 h 216"/>
                  <a:gd name="T12" fmla="*/ 34 w 230"/>
                  <a:gd name="T13" fmla="*/ 104 h 216"/>
                  <a:gd name="T14" fmla="*/ 72 w 230"/>
                  <a:gd name="T15" fmla="*/ 92 h 216"/>
                  <a:gd name="T16" fmla="*/ 101 w 230"/>
                  <a:gd name="T17" fmla="*/ 71 h 216"/>
                  <a:gd name="T18" fmla="*/ 110 w 230"/>
                  <a:gd name="T19" fmla="*/ 58 h 216"/>
                  <a:gd name="T20" fmla="*/ 177 w 230"/>
                  <a:gd name="T21" fmla="*/ 0 h 216"/>
                  <a:gd name="T22" fmla="*/ 182 w 230"/>
                  <a:gd name="T23" fmla="*/ 13 h 216"/>
                  <a:gd name="T24" fmla="*/ 211 w 230"/>
                  <a:gd name="T25" fmla="*/ 62 h 216"/>
                  <a:gd name="T26" fmla="*/ 230 w 230"/>
                  <a:gd name="T27" fmla="*/ 125 h 216"/>
                  <a:gd name="T28" fmla="*/ 225 w 230"/>
                  <a:gd name="T29" fmla="*/ 14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0" h="216">
                    <a:moveTo>
                      <a:pt x="225" y="145"/>
                    </a:moveTo>
                    <a:lnTo>
                      <a:pt x="206" y="166"/>
                    </a:lnTo>
                    <a:lnTo>
                      <a:pt x="182" y="174"/>
                    </a:lnTo>
                    <a:lnTo>
                      <a:pt x="120" y="195"/>
                    </a:lnTo>
                    <a:lnTo>
                      <a:pt x="67" y="216"/>
                    </a:lnTo>
                    <a:lnTo>
                      <a:pt x="0" y="104"/>
                    </a:lnTo>
                    <a:lnTo>
                      <a:pt x="34" y="104"/>
                    </a:lnTo>
                    <a:lnTo>
                      <a:pt x="72" y="92"/>
                    </a:lnTo>
                    <a:lnTo>
                      <a:pt x="101" y="71"/>
                    </a:lnTo>
                    <a:lnTo>
                      <a:pt x="110" y="58"/>
                    </a:lnTo>
                    <a:lnTo>
                      <a:pt x="177" y="0"/>
                    </a:lnTo>
                    <a:lnTo>
                      <a:pt x="182" y="13"/>
                    </a:lnTo>
                    <a:lnTo>
                      <a:pt x="211" y="62"/>
                    </a:lnTo>
                    <a:lnTo>
                      <a:pt x="230" y="125"/>
                    </a:lnTo>
                    <a:lnTo>
                      <a:pt x="225" y="145"/>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3821" name="Freeform 45"/>
              <p:cNvSpPr>
                <a:spLocks/>
              </p:cNvSpPr>
              <p:nvPr/>
            </p:nvSpPr>
            <p:spPr bwMode="auto">
              <a:xfrm>
                <a:off x="3216" y="2882"/>
                <a:ext cx="105" cy="149"/>
              </a:xfrm>
              <a:custGeom>
                <a:avLst/>
                <a:gdLst>
                  <a:gd name="T0" fmla="*/ 24 w 105"/>
                  <a:gd name="T1" fmla="*/ 149 h 149"/>
                  <a:gd name="T2" fmla="*/ 58 w 105"/>
                  <a:gd name="T3" fmla="*/ 124 h 149"/>
                  <a:gd name="T4" fmla="*/ 86 w 105"/>
                  <a:gd name="T5" fmla="*/ 104 h 149"/>
                  <a:gd name="T6" fmla="*/ 105 w 105"/>
                  <a:gd name="T7" fmla="*/ 83 h 149"/>
                  <a:gd name="T8" fmla="*/ 77 w 105"/>
                  <a:gd name="T9" fmla="*/ 62 h 149"/>
                  <a:gd name="T10" fmla="*/ 72 w 105"/>
                  <a:gd name="T11" fmla="*/ 62 h 149"/>
                  <a:gd name="T12" fmla="*/ 53 w 105"/>
                  <a:gd name="T13" fmla="*/ 45 h 149"/>
                  <a:gd name="T14" fmla="*/ 43 w 105"/>
                  <a:gd name="T15" fmla="*/ 25 h 149"/>
                  <a:gd name="T16" fmla="*/ 48 w 105"/>
                  <a:gd name="T17" fmla="*/ 4 h 149"/>
                  <a:gd name="T18" fmla="*/ 67 w 105"/>
                  <a:gd name="T19" fmla="*/ 0 h 149"/>
                  <a:gd name="T20" fmla="*/ 38 w 105"/>
                  <a:gd name="T21" fmla="*/ 4 h 149"/>
                  <a:gd name="T22" fmla="*/ 15 w 105"/>
                  <a:gd name="T23" fmla="*/ 25 h 149"/>
                  <a:gd name="T24" fmla="*/ 0 w 105"/>
                  <a:gd name="T25" fmla="*/ 45 h 149"/>
                  <a:gd name="T26" fmla="*/ 0 w 105"/>
                  <a:gd name="T27" fmla="*/ 79 h 149"/>
                  <a:gd name="T28" fmla="*/ 24 w 105"/>
                  <a:gd name="T29" fmla="*/ 14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5" h="149">
                    <a:moveTo>
                      <a:pt x="24" y="149"/>
                    </a:moveTo>
                    <a:lnTo>
                      <a:pt x="58" y="124"/>
                    </a:lnTo>
                    <a:lnTo>
                      <a:pt x="86" y="104"/>
                    </a:lnTo>
                    <a:lnTo>
                      <a:pt x="105" y="83"/>
                    </a:lnTo>
                    <a:lnTo>
                      <a:pt x="77" y="62"/>
                    </a:lnTo>
                    <a:lnTo>
                      <a:pt x="72" y="62"/>
                    </a:lnTo>
                    <a:lnTo>
                      <a:pt x="53" y="45"/>
                    </a:lnTo>
                    <a:lnTo>
                      <a:pt x="43" y="25"/>
                    </a:lnTo>
                    <a:lnTo>
                      <a:pt x="48" y="4"/>
                    </a:lnTo>
                    <a:lnTo>
                      <a:pt x="67" y="0"/>
                    </a:lnTo>
                    <a:lnTo>
                      <a:pt x="38" y="4"/>
                    </a:lnTo>
                    <a:lnTo>
                      <a:pt x="15" y="25"/>
                    </a:lnTo>
                    <a:lnTo>
                      <a:pt x="0" y="45"/>
                    </a:lnTo>
                    <a:lnTo>
                      <a:pt x="0" y="79"/>
                    </a:lnTo>
                    <a:lnTo>
                      <a:pt x="24" y="149"/>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3822" name="Freeform 46"/>
              <p:cNvSpPr>
                <a:spLocks/>
              </p:cNvSpPr>
              <p:nvPr/>
            </p:nvSpPr>
            <p:spPr bwMode="auto">
              <a:xfrm>
                <a:off x="2734" y="2728"/>
                <a:ext cx="411" cy="262"/>
              </a:xfrm>
              <a:custGeom>
                <a:avLst/>
                <a:gdLst>
                  <a:gd name="T0" fmla="*/ 0 w 411"/>
                  <a:gd name="T1" fmla="*/ 229 h 262"/>
                  <a:gd name="T2" fmla="*/ 29 w 411"/>
                  <a:gd name="T3" fmla="*/ 224 h 262"/>
                  <a:gd name="T4" fmla="*/ 95 w 411"/>
                  <a:gd name="T5" fmla="*/ 212 h 262"/>
                  <a:gd name="T6" fmla="*/ 158 w 411"/>
                  <a:gd name="T7" fmla="*/ 191 h 262"/>
                  <a:gd name="T8" fmla="*/ 220 w 411"/>
                  <a:gd name="T9" fmla="*/ 158 h 262"/>
                  <a:gd name="T10" fmla="*/ 267 w 411"/>
                  <a:gd name="T11" fmla="*/ 121 h 262"/>
                  <a:gd name="T12" fmla="*/ 315 w 411"/>
                  <a:gd name="T13" fmla="*/ 71 h 262"/>
                  <a:gd name="T14" fmla="*/ 349 w 411"/>
                  <a:gd name="T15" fmla="*/ 21 h 262"/>
                  <a:gd name="T16" fmla="*/ 363 w 411"/>
                  <a:gd name="T17" fmla="*/ 0 h 262"/>
                  <a:gd name="T18" fmla="*/ 372 w 411"/>
                  <a:gd name="T19" fmla="*/ 71 h 262"/>
                  <a:gd name="T20" fmla="*/ 392 w 411"/>
                  <a:gd name="T21" fmla="*/ 141 h 262"/>
                  <a:gd name="T22" fmla="*/ 396 w 411"/>
                  <a:gd name="T23" fmla="*/ 154 h 262"/>
                  <a:gd name="T24" fmla="*/ 411 w 411"/>
                  <a:gd name="T25" fmla="*/ 237 h 262"/>
                  <a:gd name="T26" fmla="*/ 411 w 411"/>
                  <a:gd name="T27" fmla="*/ 262 h 262"/>
                  <a:gd name="T28" fmla="*/ 392 w 411"/>
                  <a:gd name="T29" fmla="*/ 199 h 262"/>
                  <a:gd name="T30" fmla="*/ 363 w 411"/>
                  <a:gd name="T31" fmla="*/ 150 h 262"/>
                  <a:gd name="T32" fmla="*/ 358 w 411"/>
                  <a:gd name="T33" fmla="*/ 137 h 262"/>
                  <a:gd name="T34" fmla="*/ 291 w 411"/>
                  <a:gd name="T35" fmla="*/ 195 h 262"/>
                  <a:gd name="T36" fmla="*/ 282 w 411"/>
                  <a:gd name="T37" fmla="*/ 208 h 262"/>
                  <a:gd name="T38" fmla="*/ 253 w 411"/>
                  <a:gd name="T39" fmla="*/ 229 h 262"/>
                  <a:gd name="T40" fmla="*/ 215 w 411"/>
                  <a:gd name="T41" fmla="*/ 241 h 262"/>
                  <a:gd name="T42" fmla="*/ 38 w 411"/>
                  <a:gd name="T43" fmla="*/ 241 h 262"/>
                  <a:gd name="T44" fmla="*/ 0 w 411"/>
                  <a:gd name="T45" fmla="*/ 229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11" h="262">
                    <a:moveTo>
                      <a:pt x="0" y="229"/>
                    </a:moveTo>
                    <a:lnTo>
                      <a:pt x="29" y="224"/>
                    </a:lnTo>
                    <a:lnTo>
                      <a:pt x="95" y="212"/>
                    </a:lnTo>
                    <a:lnTo>
                      <a:pt x="158" y="191"/>
                    </a:lnTo>
                    <a:lnTo>
                      <a:pt x="220" y="158"/>
                    </a:lnTo>
                    <a:lnTo>
                      <a:pt x="267" y="121"/>
                    </a:lnTo>
                    <a:lnTo>
                      <a:pt x="315" y="71"/>
                    </a:lnTo>
                    <a:lnTo>
                      <a:pt x="349" y="21"/>
                    </a:lnTo>
                    <a:lnTo>
                      <a:pt x="363" y="0"/>
                    </a:lnTo>
                    <a:lnTo>
                      <a:pt x="372" y="71"/>
                    </a:lnTo>
                    <a:lnTo>
                      <a:pt x="392" y="141"/>
                    </a:lnTo>
                    <a:lnTo>
                      <a:pt x="396" y="154"/>
                    </a:lnTo>
                    <a:lnTo>
                      <a:pt x="411" y="237"/>
                    </a:lnTo>
                    <a:lnTo>
                      <a:pt x="411" y="262"/>
                    </a:lnTo>
                    <a:lnTo>
                      <a:pt x="392" y="199"/>
                    </a:lnTo>
                    <a:lnTo>
                      <a:pt x="363" y="150"/>
                    </a:lnTo>
                    <a:lnTo>
                      <a:pt x="358" y="137"/>
                    </a:lnTo>
                    <a:lnTo>
                      <a:pt x="291" y="195"/>
                    </a:lnTo>
                    <a:lnTo>
                      <a:pt x="282" y="208"/>
                    </a:lnTo>
                    <a:lnTo>
                      <a:pt x="253" y="229"/>
                    </a:lnTo>
                    <a:lnTo>
                      <a:pt x="215" y="241"/>
                    </a:lnTo>
                    <a:lnTo>
                      <a:pt x="38" y="241"/>
                    </a:lnTo>
                    <a:lnTo>
                      <a:pt x="0" y="2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3823" name="Freeform 47"/>
              <p:cNvSpPr>
                <a:spLocks/>
              </p:cNvSpPr>
              <p:nvPr/>
            </p:nvSpPr>
            <p:spPr bwMode="auto">
              <a:xfrm>
                <a:off x="3212" y="2475"/>
                <a:ext cx="458" cy="486"/>
              </a:xfrm>
              <a:custGeom>
                <a:avLst/>
                <a:gdLst>
                  <a:gd name="T0" fmla="*/ 0 w 458"/>
                  <a:gd name="T1" fmla="*/ 457 h 486"/>
                  <a:gd name="T2" fmla="*/ 4 w 458"/>
                  <a:gd name="T3" fmla="*/ 428 h 486"/>
                  <a:gd name="T4" fmla="*/ 19 w 458"/>
                  <a:gd name="T5" fmla="*/ 403 h 486"/>
                  <a:gd name="T6" fmla="*/ 47 w 458"/>
                  <a:gd name="T7" fmla="*/ 382 h 486"/>
                  <a:gd name="T8" fmla="*/ 90 w 458"/>
                  <a:gd name="T9" fmla="*/ 365 h 486"/>
                  <a:gd name="T10" fmla="*/ 128 w 458"/>
                  <a:gd name="T11" fmla="*/ 345 h 486"/>
                  <a:gd name="T12" fmla="*/ 162 w 458"/>
                  <a:gd name="T13" fmla="*/ 311 h 486"/>
                  <a:gd name="T14" fmla="*/ 181 w 458"/>
                  <a:gd name="T15" fmla="*/ 274 h 486"/>
                  <a:gd name="T16" fmla="*/ 195 w 458"/>
                  <a:gd name="T17" fmla="*/ 233 h 486"/>
                  <a:gd name="T18" fmla="*/ 195 w 458"/>
                  <a:gd name="T19" fmla="*/ 199 h 486"/>
                  <a:gd name="T20" fmla="*/ 234 w 458"/>
                  <a:gd name="T21" fmla="*/ 187 h 486"/>
                  <a:gd name="T22" fmla="*/ 267 w 458"/>
                  <a:gd name="T23" fmla="*/ 162 h 486"/>
                  <a:gd name="T24" fmla="*/ 286 w 458"/>
                  <a:gd name="T25" fmla="*/ 146 h 486"/>
                  <a:gd name="T26" fmla="*/ 300 w 458"/>
                  <a:gd name="T27" fmla="*/ 125 h 486"/>
                  <a:gd name="T28" fmla="*/ 305 w 458"/>
                  <a:gd name="T29" fmla="*/ 112 h 486"/>
                  <a:gd name="T30" fmla="*/ 324 w 458"/>
                  <a:gd name="T31" fmla="*/ 83 h 486"/>
                  <a:gd name="T32" fmla="*/ 339 w 458"/>
                  <a:gd name="T33" fmla="*/ 63 h 486"/>
                  <a:gd name="T34" fmla="*/ 377 w 458"/>
                  <a:gd name="T35" fmla="*/ 29 h 486"/>
                  <a:gd name="T36" fmla="*/ 420 w 458"/>
                  <a:gd name="T37" fmla="*/ 0 h 486"/>
                  <a:gd name="T38" fmla="*/ 458 w 458"/>
                  <a:gd name="T39" fmla="*/ 0 h 486"/>
                  <a:gd name="T40" fmla="*/ 420 w 458"/>
                  <a:gd name="T41" fmla="*/ 21 h 486"/>
                  <a:gd name="T42" fmla="*/ 410 w 458"/>
                  <a:gd name="T43" fmla="*/ 38 h 486"/>
                  <a:gd name="T44" fmla="*/ 377 w 458"/>
                  <a:gd name="T45" fmla="*/ 63 h 486"/>
                  <a:gd name="T46" fmla="*/ 362 w 458"/>
                  <a:gd name="T47" fmla="*/ 96 h 486"/>
                  <a:gd name="T48" fmla="*/ 353 w 458"/>
                  <a:gd name="T49" fmla="*/ 104 h 486"/>
                  <a:gd name="T50" fmla="*/ 339 w 458"/>
                  <a:gd name="T51" fmla="*/ 137 h 486"/>
                  <a:gd name="T52" fmla="*/ 334 w 458"/>
                  <a:gd name="T53" fmla="*/ 146 h 486"/>
                  <a:gd name="T54" fmla="*/ 310 w 458"/>
                  <a:gd name="T55" fmla="*/ 179 h 486"/>
                  <a:gd name="T56" fmla="*/ 281 w 458"/>
                  <a:gd name="T57" fmla="*/ 208 h 486"/>
                  <a:gd name="T58" fmla="*/ 243 w 458"/>
                  <a:gd name="T59" fmla="*/ 228 h 486"/>
                  <a:gd name="T60" fmla="*/ 234 w 458"/>
                  <a:gd name="T61" fmla="*/ 262 h 486"/>
                  <a:gd name="T62" fmla="*/ 219 w 458"/>
                  <a:gd name="T63" fmla="*/ 299 h 486"/>
                  <a:gd name="T64" fmla="*/ 195 w 458"/>
                  <a:gd name="T65" fmla="*/ 336 h 486"/>
                  <a:gd name="T66" fmla="*/ 157 w 458"/>
                  <a:gd name="T67" fmla="*/ 365 h 486"/>
                  <a:gd name="T68" fmla="*/ 119 w 458"/>
                  <a:gd name="T69" fmla="*/ 390 h 486"/>
                  <a:gd name="T70" fmla="*/ 71 w 458"/>
                  <a:gd name="T71" fmla="*/ 407 h 486"/>
                  <a:gd name="T72" fmla="*/ 42 w 458"/>
                  <a:gd name="T73" fmla="*/ 411 h 486"/>
                  <a:gd name="T74" fmla="*/ 19 w 458"/>
                  <a:gd name="T75" fmla="*/ 432 h 486"/>
                  <a:gd name="T76" fmla="*/ 4 w 458"/>
                  <a:gd name="T77" fmla="*/ 452 h 486"/>
                  <a:gd name="T78" fmla="*/ 4 w 458"/>
                  <a:gd name="T79" fmla="*/ 486 h 486"/>
                  <a:gd name="T80" fmla="*/ 0 w 458"/>
                  <a:gd name="T81" fmla="*/ 457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58" h="486">
                    <a:moveTo>
                      <a:pt x="0" y="457"/>
                    </a:moveTo>
                    <a:lnTo>
                      <a:pt x="4" y="428"/>
                    </a:lnTo>
                    <a:lnTo>
                      <a:pt x="19" y="403"/>
                    </a:lnTo>
                    <a:lnTo>
                      <a:pt x="47" y="382"/>
                    </a:lnTo>
                    <a:lnTo>
                      <a:pt x="90" y="365"/>
                    </a:lnTo>
                    <a:lnTo>
                      <a:pt x="128" y="345"/>
                    </a:lnTo>
                    <a:lnTo>
                      <a:pt x="162" y="311"/>
                    </a:lnTo>
                    <a:lnTo>
                      <a:pt x="181" y="274"/>
                    </a:lnTo>
                    <a:lnTo>
                      <a:pt x="195" y="233"/>
                    </a:lnTo>
                    <a:lnTo>
                      <a:pt x="195" y="199"/>
                    </a:lnTo>
                    <a:lnTo>
                      <a:pt x="234" y="187"/>
                    </a:lnTo>
                    <a:lnTo>
                      <a:pt x="267" y="162"/>
                    </a:lnTo>
                    <a:lnTo>
                      <a:pt x="286" y="146"/>
                    </a:lnTo>
                    <a:lnTo>
                      <a:pt x="300" y="125"/>
                    </a:lnTo>
                    <a:lnTo>
                      <a:pt x="305" y="112"/>
                    </a:lnTo>
                    <a:lnTo>
                      <a:pt x="324" y="83"/>
                    </a:lnTo>
                    <a:lnTo>
                      <a:pt x="339" y="63"/>
                    </a:lnTo>
                    <a:lnTo>
                      <a:pt x="377" y="29"/>
                    </a:lnTo>
                    <a:lnTo>
                      <a:pt x="420" y="0"/>
                    </a:lnTo>
                    <a:lnTo>
                      <a:pt x="458" y="0"/>
                    </a:lnTo>
                    <a:lnTo>
                      <a:pt x="420" y="21"/>
                    </a:lnTo>
                    <a:lnTo>
                      <a:pt x="410" y="38"/>
                    </a:lnTo>
                    <a:lnTo>
                      <a:pt x="377" y="63"/>
                    </a:lnTo>
                    <a:lnTo>
                      <a:pt x="362" y="96"/>
                    </a:lnTo>
                    <a:lnTo>
                      <a:pt x="353" y="104"/>
                    </a:lnTo>
                    <a:lnTo>
                      <a:pt x="339" y="137"/>
                    </a:lnTo>
                    <a:lnTo>
                      <a:pt x="334" y="146"/>
                    </a:lnTo>
                    <a:lnTo>
                      <a:pt x="310" y="179"/>
                    </a:lnTo>
                    <a:lnTo>
                      <a:pt x="281" y="208"/>
                    </a:lnTo>
                    <a:lnTo>
                      <a:pt x="243" y="228"/>
                    </a:lnTo>
                    <a:lnTo>
                      <a:pt x="234" y="262"/>
                    </a:lnTo>
                    <a:lnTo>
                      <a:pt x="219" y="299"/>
                    </a:lnTo>
                    <a:lnTo>
                      <a:pt x="195" y="336"/>
                    </a:lnTo>
                    <a:lnTo>
                      <a:pt x="157" y="365"/>
                    </a:lnTo>
                    <a:lnTo>
                      <a:pt x="119" y="390"/>
                    </a:lnTo>
                    <a:lnTo>
                      <a:pt x="71" y="407"/>
                    </a:lnTo>
                    <a:lnTo>
                      <a:pt x="42" y="411"/>
                    </a:lnTo>
                    <a:lnTo>
                      <a:pt x="19" y="432"/>
                    </a:lnTo>
                    <a:lnTo>
                      <a:pt x="4" y="452"/>
                    </a:lnTo>
                    <a:lnTo>
                      <a:pt x="4" y="486"/>
                    </a:lnTo>
                    <a:lnTo>
                      <a:pt x="0" y="4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3824" name="Freeform 48"/>
              <p:cNvSpPr>
                <a:spLocks/>
              </p:cNvSpPr>
              <p:nvPr/>
            </p:nvSpPr>
            <p:spPr bwMode="auto">
              <a:xfrm>
                <a:off x="2772" y="2969"/>
                <a:ext cx="210" cy="133"/>
              </a:xfrm>
              <a:custGeom>
                <a:avLst/>
                <a:gdLst>
                  <a:gd name="T0" fmla="*/ 210 w 210"/>
                  <a:gd name="T1" fmla="*/ 112 h 133"/>
                  <a:gd name="T2" fmla="*/ 143 w 210"/>
                  <a:gd name="T3" fmla="*/ 0 h 133"/>
                  <a:gd name="T4" fmla="*/ 0 w 210"/>
                  <a:gd name="T5" fmla="*/ 0 h 133"/>
                  <a:gd name="T6" fmla="*/ 19 w 210"/>
                  <a:gd name="T7" fmla="*/ 8 h 133"/>
                  <a:gd name="T8" fmla="*/ 57 w 210"/>
                  <a:gd name="T9" fmla="*/ 33 h 133"/>
                  <a:gd name="T10" fmla="*/ 120 w 210"/>
                  <a:gd name="T11" fmla="*/ 87 h 133"/>
                  <a:gd name="T12" fmla="*/ 158 w 210"/>
                  <a:gd name="T13" fmla="*/ 133 h 133"/>
                  <a:gd name="T14" fmla="*/ 210 w 210"/>
                  <a:gd name="T15" fmla="*/ 112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133">
                    <a:moveTo>
                      <a:pt x="210" y="112"/>
                    </a:moveTo>
                    <a:lnTo>
                      <a:pt x="143" y="0"/>
                    </a:lnTo>
                    <a:lnTo>
                      <a:pt x="0" y="0"/>
                    </a:lnTo>
                    <a:lnTo>
                      <a:pt x="19" y="8"/>
                    </a:lnTo>
                    <a:lnTo>
                      <a:pt x="57" y="33"/>
                    </a:lnTo>
                    <a:lnTo>
                      <a:pt x="120" y="87"/>
                    </a:lnTo>
                    <a:lnTo>
                      <a:pt x="158" y="133"/>
                    </a:lnTo>
                    <a:lnTo>
                      <a:pt x="210" y="112"/>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3825" name="Freeform 49"/>
              <p:cNvSpPr>
                <a:spLocks/>
              </p:cNvSpPr>
              <p:nvPr/>
            </p:nvSpPr>
            <p:spPr bwMode="auto">
              <a:xfrm>
                <a:off x="2958" y="3122"/>
                <a:ext cx="254" cy="179"/>
              </a:xfrm>
              <a:custGeom>
                <a:avLst/>
                <a:gdLst>
                  <a:gd name="T0" fmla="*/ 0 w 254"/>
                  <a:gd name="T1" fmla="*/ 13 h 179"/>
                  <a:gd name="T2" fmla="*/ 39 w 254"/>
                  <a:gd name="T3" fmla="*/ 50 h 179"/>
                  <a:gd name="T4" fmla="*/ 67 w 254"/>
                  <a:gd name="T5" fmla="*/ 67 h 179"/>
                  <a:gd name="T6" fmla="*/ 86 w 254"/>
                  <a:gd name="T7" fmla="*/ 83 h 179"/>
                  <a:gd name="T8" fmla="*/ 168 w 254"/>
                  <a:gd name="T9" fmla="*/ 137 h 179"/>
                  <a:gd name="T10" fmla="*/ 244 w 254"/>
                  <a:gd name="T11" fmla="*/ 179 h 179"/>
                  <a:gd name="T12" fmla="*/ 254 w 254"/>
                  <a:gd name="T13" fmla="*/ 154 h 179"/>
                  <a:gd name="T14" fmla="*/ 244 w 254"/>
                  <a:gd name="T15" fmla="*/ 133 h 179"/>
                  <a:gd name="T16" fmla="*/ 230 w 254"/>
                  <a:gd name="T17" fmla="*/ 117 h 179"/>
                  <a:gd name="T18" fmla="*/ 206 w 254"/>
                  <a:gd name="T19" fmla="*/ 104 h 179"/>
                  <a:gd name="T20" fmla="*/ 187 w 254"/>
                  <a:gd name="T21" fmla="*/ 79 h 179"/>
                  <a:gd name="T22" fmla="*/ 172 w 254"/>
                  <a:gd name="T23" fmla="*/ 67 h 179"/>
                  <a:gd name="T24" fmla="*/ 158 w 254"/>
                  <a:gd name="T25" fmla="*/ 59 h 179"/>
                  <a:gd name="T26" fmla="*/ 125 w 254"/>
                  <a:gd name="T27" fmla="*/ 50 h 179"/>
                  <a:gd name="T28" fmla="*/ 86 w 254"/>
                  <a:gd name="T29" fmla="*/ 29 h 179"/>
                  <a:gd name="T30" fmla="*/ 67 w 254"/>
                  <a:gd name="T31" fmla="*/ 17 h 179"/>
                  <a:gd name="T32" fmla="*/ 48 w 254"/>
                  <a:gd name="T33" fmla="*/ 0 h 179"/>
                  <a:gd name="T34" fmla="*/ 0 w 254"/>
                  <a:gd name="T35" fmla="*/ 13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4" h="179">
                    <a:moveTo>
                      <a:pt x="0" y="13"/>
                    </a:moveTo>
                    <a:lnTo>
                      <a:pt x="39" y="50"/>
                    </a:lnTo>
                    <a:lnTo>
                      <a:pt x="67" y="67"/>
                    </a:lnTo>
                    <a:lnTo>
                      <a:pt x="86" y="83"/>
                    </a:lnTo>
                    <a:lnTo>
                      <a:pt x="168" y="137"/>
                    </a:lnTo>
                    <a:lnTo>
                      <a:pt x="244" y="179"/>
                    </a:lnTo>
                    <a:lnTo>
                      <a:pt x="254" y="154"/>
                    </a:lnTo>
                    <a:lnTo>
                      <a:pt x="244" y="133"/>
                    </a:lnTo>
                    <a:lnTo>
                      <a:pt x="230" y="117"/>
                    </a:lnTo>
                    <a:lnTo>
                      <a:pt x="206" y="104"/>
                    </a:lnTo>
                    <a:lnTo>
                      <a:pt x="187" y="79"/>
                    </a:lnTo>
                    <a:lnTo>
                      <a:pt x="172" y="67"/>
                    </a:lnTo>
                    <a:lnTo>
                      <a:pt x="158" y="59"/>
                    </a:lnTo>
                    <a:lnTo>
                      <a:pt x="125" y="50"/>
                    </a:lnTo>
                    <a:lnTo>
                      <a:pt x="86" y="29"/>
                    </a:lnTo>
                    <a:lnTo>
                      <a:pt x="67" y="17"/>
                    </a:lnTo>
                    <a:lnTo>
                      <a:pt x="48" y="0"/>
                    </a:lnTo>
                    <a:lnTo>
                      <a:pt x="0" y="13"/>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3826" name="Freeform 50"/>
              <p:cNvSpPr>
                <a:spLocks/>
              </p:cNvSpPr>
              <p:nvPr/>
            </p:nvSpPr>
            <p:spPr bwMode="auto">
              <a:xfrm>
                <a:off x="3044" y="3093"/>
                <a:ext cx="82" cy="79"/>
              </a:xfrm>
              <a:custGeom>
                <a:avLst/>
                <a:gdLst>
                  <a:gd name="T0" fmla="*/ 24 w 82"/>
                  <a:gd name="T1" fmla="*/ 9 h 79"/>
                  <a:gd name="T2" fmla="*/ 15 w 82"/>
                  <a:gd name="T3" fmla="*/ 21 h 79"/>
                  <a:gd name="T4" fmla="*/ 0 w 82"/>
                  <a:gd name="T5" fmla="*/ 58 h 79"/>
                  <a:gd name="T6" fmla="*/ 39 w 82"/>
                  <a:gd name="T7" fmla="*/ 79 h 79"/>
                  <a:gd name="T8" fmla="*/ 53 w 82"/>
                  <a:gd name="T9" fmla="*/ 38 h 79"/>
                  <a:gd name="T10" fmla="*/ 82 w 82"/>
                  <a:gd name="T11" fmla="*/ 0 h 79"/>
                  <a:gd name="T12" fmla="*/ 24 w 82"/>
                  <a:gd name="T13" fmla="*/ 9 h 79"/>
                </a:gdLst>
                <a:ahLst/>
                <a:cxnLst>
                  <a:cxn ang="0">
                    <a:pos x="T0" y="T1"/>
                  </a:cxn>
                  <a:cxn ang="0">
                    <a:pos x="T2" y="T3"/>
                  </a:cxn>
                  <a:cxn ang="0">
                    <a:pos x="T4" y="T5"/>
                  </a:cxn>
                  <a:cxn ang="0">
                    <a:pos x="T6" y="T7"/>
                  </a:cxn>
                  <a:cxn ang="0">
                    <a:pos x="T8" y="T9"/>
                  </a:cxn>
                  <a:cxn ang="0">
                    <a:pos x="T10" y="T11"/>
                  </a:cxn>
                  <a:cxn ang="0">
                    <a:pos x="T12" y="T13"/>
                  </a:cxn>
                </a:cxnLst>
                <a:rect l="0" t="0" r="r" b="b"/>
                <a:pathLst>
                  <a:path w="82" h="79">
                    <a:moveTo>
                      <a:pt x="24" y="9"/>
                    </a:moveTo>
                    <a:lnTo>
                      <a:pt x="15" y="21"/>
                    </a:lnTo>
                    <a:lnTo>
                      <a:pt x="0" y="58"/>
                    </a:lnTo>
                    <a:lnTo>
                      <a:pt x="39" y="79"/>
                    </a:lnTo>
                    <a:lnTo>
                      <a:pt x="53" y="38"/>
                    </a:lnTo>
                    <a:lnTo>
                      <a:pt x="82" y="0"/>
                    </a:lnTo>
                    <a:lnTo>
                      <a:pt x="24" y="9"/>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3827" name="Freeform 51"/>
              <p:cNvSpPr>
                <a:spLocks/>
              </p:cNvSpPr>
              <p:nvPr/>
            </p:nvSpPr>
            <p:spPr bwMode="auto">
              <a:xfrm>
                <a:off x="3020" y="3189"/>
                <a:ext cx="24" cy="29"/>
              </a:xfrm>
              <a:custGeom>
                <a:avLst/>
                <a:gdLst>
                  <a:gd name="T0" fmla="*/ 24 w 24"/>
                  <a:gd name="T1" fmla="*/ 16 h 29"/>
                  <a:gd name="T2" fmla="*/ 0 w 24"/>
                  <a:gd name="T3" fmla="*/ 29 h 29"/>
                  <a:gd name="T4" fmla="*/ 5 w 24"/>
                  <a:gd name="T5" fmla="*/ 0 h 29"/>
                  <a:gd name="T6" fmla="*/ 24 w 24"/>
                  <a:gd name="T7" fmla="*/ 16 h 29"/>
                </a:gdLst>
                <a:ahLst/>
                <a:cxnLst>
                  <a:cxn ang="0">
                    <a:pos x="T0" y="T1"/>
                  </a:cxn>
                  <a:cxn ang="0">
                    <a:pos x="T2" y="T3"/>
                  </a:cxn>
                  <a:cxn ang="0">
                    <a:pos x="T4" y="T5"/>
                  </a:cxn>
                  <a:cxn ang="0">
                    <a:pos x="T6" y="T7"/>
                  </a:cxn>
                </a:cxnLst>
                <a:rect l="0" t="0" r="r" b="b"/>
                <a:pathLst>
                  <a:path w="24" h="29">
                    <a:moveTo>
                      <a:pt x="24" y="16"/>
                    </a:moveTo>
                    <a:lnTo>
                      <a:pt x="0" y="29"/>
                    </a:lnTo>
                    <a:lnTo>
                      <a:pt x="5" y="0"/>
                    </a:lnTo>
                    <a:lnTo>
                      <a:pt x="24" y="16"/>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3828" name="Freeform 52"/>
              <p:cNvSpPr>
                <a:spLocks/>
              </p:cNvSpPr>
              <p:nvPr/>
            </p:nvSpPr>
            <p:spPr bwMode="auto">
              <a:xfrm>
                <a:off x="3006" y="3102"/>
                <a:ext cx="62" cy="49"/>
              </a:xfrm>
              <a:custGeom>
                <a:avLst/>
                <a:gdLst>
                  <a:gd name="T0" fmla="*/ 62 w 62"/>
                  <a:gd name="T1" fmla="*/ 0 h 49"/>
                  <a:gd name="T2" fmla="*/ 53 w 62"/>
                  <a:gd name="T3" fmla="*/ 12 h 49"/>
                  <a:gd name="T4" fmla="*/ 38 w 62"/>
                  <a:gd name="T5" fmla="*/ 49 h 49"/>
                  <a:gd name="T6" fmla="*/ 19 w 62"/>
                  <a:gd name="T7" fmla="*/ 37 h 49"/>
                  <a:gd name="T8" fmla="*/ 0 w 62"/>
                  <a:gd name="T9" fmla="*/ 20 h 49"/>
                  <a:gd name="T10" fmla="*/ 62 w 62"/>
                  <a:gd name="T11" fmla="*/ 0 h 49"/>
                </a:gdLst>
                <a:ahLst/>
                <a:cxnLst>
                  <a:cxn ang="0">
                    <a:pos x="T0" y="T1"/>
                  </a:cxn>
                  <a:cxn ang="0">
                    <a:pos x="T2" y="T3"/>
                  </a:cxn>
                  <a:cxn ang="0">
                    <a:pos x="T4" y="T5"/>
                  </a:cxn>
                  <a:cxn ang="0">
                    <a:pos x="T6" y="T7"/>
                  </a:cxn>
                  <a:cxn ang="0">
                    <a:pos x="T8" y="T9"/>
                  </a:cxn>
                  <a:cxn ang="0">
                    <a:pos x="T10" y="T11"/>
                  </a:cxn>
                </a:cxnLst>
                <a:rect l="0" t="0" r="r" b="b"/>
                <a:pathLst>
                  <a:path w="62" h="49">
                    <a:moveTo>
                      <a:pt x="62" y="0"/>
                    </a:moveTo>
                    <a:lnTo>
                      <a:pt x="53" y="12"/>
                    </a:lnTo>
                    <a:lnTo>
                      <a:pt x="38" y="49"/>
                    </a:lnTo>
                    <a:lnTo>
                      <a:pt x="19" y="37"/>
                    </a:lnTo>
                    <a:lnTo>
                      <a:pt x="0" y="20"/>
                    </a:lnTo>
                    <a:lnTo>
                      <a:pt x="62"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3829" name="Freeform 53"/>
              <p:cNvSpPr>
                <a:spLocks/>
              </p:cNvSpPr>
              <p:nvPr/>
            </p:nvSpPr>
            <p:spPr bwMode="auto">
              <a:xfrm>
                <a:off x="518" y="2135"/>
                <a:ext cx="1504" cy="1294"/>
              </a:xfrm>
              <a:custGeom>
                <a:avLst/>
                <a:gdLst>
                  <a:gd name="T0" fmla="*/ 1361 w 1504"/>
                  <a:gd name="T1" fmla="*/ 1294 h 1294"/>
                  <a:gd name="T2" fmla="*/ 1380 w 1504"/>
                  <a:gd name="T3" fmla="*/ 1290 h 1294"/>
                  <a:gd name="T4" fmla="*/ 1404 w 1504"/>
                  <a:gd name="T5" fmla="*/ 1282 h 1294"/>
                  <a:gd name="T6" fmla="*/ 1437 w 1504"/>
                  <a:gd name="T7" fmla="*/ 1261 h 1294"/>
                  <a:gd name="T8" fmla="*/ 1471 w 1504"/>
                  <a:gd name="T9" fmla="*/ 1236 h 1294"/>
                  <a:gd name="T10" fmla="*/ 1495 w 1504"/>
                  <a:gd name="T11" fmla="*/ 1203 h 1294"/>
                  <a:gd name="T12" fmla="*/ 1499 w 1504"/>
                  <a:gd name="T13" fmla="*/ 1187 h 1294"/>
                  <a:gd name="T14" fmla="*/ 1504 w 1504"/>
                  <a:gd name="T15" fmla="*/ 1166 h 1294"/>
                  <a:gd name="T16" fmla="*/ 1504 w 1504"/>
                  <a:gd name="T17" fmla="*/ 137 h 1294"/>
                  <a:gd name="T18" fmla="*/ 1499 w 1504"/>
                  <a:gd name="T19" fmla="*/ 120 h 1294"/>
                  <a:gd name="T20" fmla="*/ 1495 w 1504"/>
                  <a:gd name="T21" fmla="*/ 100 h 1294"/>
                  <a:gd name="T22" fmla="*/ 1471 w 1504"/>
                  <a:gd name="T23" fmla="*/ 67 h 1294"/>
                  <a:gd name="T24" fmla="*/ 1437 w 1504"/>
                  <a:gd name="T25" fmla="*/ 38 h 1294"/>
                  <a:gd name="T26" fmla="*/ 1404 w 1504"/>
                  <a:gd name="T27" fmla="*/ 17 h 1294"/>
                  <a:gd name="T28" fmla="*/ 1380 w 1504"/>
                  <a:gd name="T29" fmla="*/ 8 h 1294"/>
                  <a:gd name="T30" fmla="*/ 1347 w 1504"/>
                  <a:gd name="T31" fmla="*/ 0 h 1294"/>
                  <a:gd name="T32" fmla="*/ 148 w 1504"/>
                  <a:gd name="T33" fmla="*/ 0 h 1294"/>
                  <a:gd name="T34" fmla="*/ 119 w 1504"/>
                  <a:gd name="T35" fmla="*/ 8 h 1294"/>
                  <a:gd name="T36" fmla="*/ 100 w 1504"/>
                  <a:gd name="T37" fmla="*/ 17 h 1294"/>
                  <a:gd name="T38" fmla="*/ 62 w 1504"/>
                  <a:gd name="T39" fmla="*/ 38 h 1294"/>
                  <a:gd name="T40" fmla="*/ 33 w 1504"/>
                  <a:gd name="T41" fmla="*/ 67 h 1294"/>
                  <a:gd name="T42" fmla="*/ 9 w 1504"/>
                  <a:gd name="T43" fmla="*/ 100 h 1294"/>
                  <a:gd name="T44" fmla="*/ 5 w 1504"/>
                  <a:gd name="T45" fmla="*/ 120 h 1294"/>
                  <a:gd name="T46" fmla="*/ 0 w 1504"/>
                  <a:gd name="T47" fmla="*/ 137 h 1294"/>
                  <a:gd name="T48" fmla="*/ 0 w 1504"/>
                  <a:gd name="T49" fmla="*/ 1162 h 1294"/>
                  <a:gd name="T50" fmla="*/ 5 w 1504"/>
                  <a:gd name="T51" fmla="*/ 1187 h 1294"/>
                  <a:gd name="T52" fmla="*/ 9 w 1504"/>
                  <a:gd name="T53" fmla="*/ 1203 h 1294"/>
                  <a:gd name="T54" fmla="*/ 33 w 1504"/>
                  <a:gd name="T55" fmla="*/ 1236 h 1294"/>
                  <a:gd name="T56" fmla="*/ 62 w 1504"/>
                  <a:gd name="T57" fmla="*/ 1261 h 1294"/>
                  <a:gd name="T58" fmla="*/ 100 w 1504"/>
                  <a:gd name="T59" fmla="*/ 1282 h 1294"/>
                  <a:gd name="T60" fmla="*/ 124 w 1504"/>
                  <a:gd name="T61" fmla="*/ 1290 h 1294"/>
                  <a:gd name="T62" fmla="*/ 153 w 1504"/>
                  <a:gd name="T63" fmla="*/ 1294 h 1294"/>
                  <a:gd name="T64" fmla="*/ 1361 w 1504"/>
                  <a:gd name="T65" fmla="*/ 1294 h 1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04" h="1294">
                    <a:moveTo>
                      <a:pt x="1361" y="1294"/>
                    </a:moveTo>
                    <a:lnTo>
                      <a:pt x="1380" y="1290"/>
                    </a:lnTo>
                    <a:lnTo>
                      <a:pt x="1404" y="1282"/>
                    </a:lnTo>
                    <a:lnTo>
                      <a:pt x="1437" y="1261"/>
                    </a:lnTo>
                    <a:lnTo>
                      <a:pt x="1471" y="1236"/>
                    </a:lnTo>
                    <a:lnTo>
                      <a:pt x="1495" y="1203"/>
                    </a:lnTo>
                    <a:lnTo>
                      <a:pt x="1499" y="1187"/>
                    </a:lnTo>
                    <a:lnTo>
                      <a:pt x="1504" y="1166"/>
                    </a:lnTo>
                    <a:lnTo>
                      <a:pt x="1504" y="137"/>
                    </a:lnTo>
                    <a:lnTo>
                      <a:pt x="1499" y="120"/>
                    </a:lnTo>
                    <a:lnTo>
                      <a:pt x="1495" y="100"/>
                    </a:lnTo>
                    <a:lnTo>
                      <a:pt x="1471" y="67"/>
                    </a:lnTo>
                    <a:lnTo>
                      <a:pt x="1437" y="38"/>
                    </a:lnTo>
                    <a:lnTo>
                      <a:pt x="1404" y="17"/>
                    </a:lnTo>
                    <a:lnTo>
                      <a:pt x="1380" y="8"/>
                    </a:lnTo>
                    <a:lnTo>
                      <a:pt x="1347" y="0"/>
                    </a:lnTo>
                    <a:lnTo>
                      <a:pt x="148" y="0"/>
                    </a:lnTo>
                    <a:lnTo>
                      <a:pt x="119" y="8"/>
                    </a:lnTo>
                    <a:lnTo>
                      <a:pt x="100" y="17"/>
                    </a:lnTo>
                    <a:lnTo>
                      <a:pt x="62" y="38"/>
                    </a:lnTo>
                    <a:lnTo>
                      <a:pt x="33" y="67"/>
                    </a:lnTo>
                    <a:lnTo>
                      <a:pt x="9" y="100"/>
                    </a:lnTo>
                    <a:lnTo>
                      <a:pt x="5" y="120"/>
                    </a:lnTo>
                    <a:lnTo>
                      <a:pt x="0" y="137"/>
                    </a:lnTo>
                    <a:lnTo>
                      <a:pt x="0" y="1162"/>
                    </a:lnTo>
                    <a:lnTo>
                      <a:pt x="5" y="1187"/>
                    </a:lnTo>
                    <a:lnTo>
                      <a:pt x="9" y="1203"/>
                    </a:lnTo>
                    <a:lnTo>
                      <a:pt x="33" y="1236"/>
                    </a:lnTo>
                    <a:lnTo>
                      <a:pt x="62" y="1261"/>
                    </a:lnTo>
                    <a:lnTo>
                      <a:pt x="100" y="1282"/>
                    </a:lnTo>
                    <a:lnTo>
                      <a:pt x="124" y="1290"/>
                    </a:lnTo>
                    <a:lnTo>
                      <a:pt x="153" y="1294"/>
                    </a:lnTo>
                    <a:lnTo>
                      <a:pt x="1361" y="1294"/>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3830" name="Freeform 54"/>
              <p:cNvSpPr>
                <a:spLocks/>
              </p:cNvSpPr>
              <p:nvPr/>
            </p:nvSpPr>
            <p:spPr bwMode="auto">
              <a:xfrm>
                <a:off x="3622" y="2139"/>
                <a:ext cx="1500" cy="1290"/>
              </a:xfrm>
              <a:custGeom>
                <a:avLst/>
                <a:gdLst>
                  <a:gd name="T0" fmla="*/ 101 w 1500"/>
                  <a:gd name="T1" fmla="*/ 1278 h 1290"/>
                  <a:gd name="T2" fmla="*/ 10 w 1500"/>
                  <a:gd name="T3" fmla="*/ 1195 h 1290"/>
                  <a:gd name="T4" fmla="*/ 10 w 1500"/>
                  <a:gd name="T5" fmla="*/ 357 h 1290"/>
                  <a:gd name="T6" fmla="*/ 0 w 1500"/>
                  <a:gd name="T7" fmla="*/ 345 h 1290"/>
                  <a:gd name="T8" fmla="*/ 34 w 1500"/>
                  <a:gd name="T9" fmla="*/ 58 h 1290"/>
                  <a:gd name="T10" fmla="*/ 120 w 1500"/>
                  <a:gd name="T11" fmla="*/ 4 h 1290"/>
                  <a:gd name="T12" fmla="*/ 325 w 1500"/>
                  <a:gd name="T13" fmla="*/ 63 h 1290"/>
                  <a:gd name="T14" fmla="*/ 292 w 1500"/>
                  <a:gd name="T15" fmla="*/ 336 h 1290"/>
                  <a:gd name="T16" fmla="*/ 373 w 1500"/>
                  <a:gd name="T17" fmla="*/ 432 h 1290"/>
                  <a:gd name="T18" fmla="*/ 430 w 1500"/>
                  <a:gd name="T19" fmla="*/ 573 h 1290"/>
                  <a:gd name="T20" fmla="*/ 287 w 1500"/>
                  <a:gd name="T21" fmla="*/ 560 h 1290"/>
                  <a:gd name="T22" fmla="*/ 177 w 1500"/>
                  <a:gd name="T23" fmla="*/ 585 h 1290"/>
                  <a:gd name="T24" fmla="*/ 120 w 1500"/>
                  <a:gd name="T25" fmla="*/ 668 h 1290"/>
                  <a:gd name="T26" fmla="*/ 110 w 1500"/>
                  <a:gd name="T27" fmla="*/ 743 h 1290"/>
                  <a:gd name="T28" fmla="*/ 153 w 1500"/>
                  <a:gd name="T29" fmla="*/ 788 h 1290"/>
                  <a:gd name="T30" fmla="*/ 239 w 1500"/>
                  <a:gd name="T31" fmla="*/ 743 h 1290"/>
                  <a:gd name="T32" fmla="*/ 296 w 1500"/>
                  <a:gd name="T33" fmla="*/ 809 h 1290"/>
                  <a:gd name="T34" fmla="*/ 363 w 1500"/>
                  <a:gd name="T35" fmla="*/ 867 h 1290"/>
                  <a:gd name="T36" fmla="*/ 406 w 1500"/>
                  <a:gd name="T37" fmla="*/ 900 h 1290"/>
                  <a:gd name="T38" fmla="*/ 373 w 1500"/>
                  <a:gd name="T39" fmla="*/ 946 h 1290"/>
                  <a:gd name="T40" fmla="*/ 277 w 1500"/>
                  <a:gd name="T41" fmla="*/ 959 h 1290"/>
                  <a:gd name="T42" fmla="*/ 86 w 1500"/>
                  <a:gd name="T43" fmla="*/ 1008 h 1290"/>
                  <a:gd name="T44" fmla="*/ 220 w 1500"/>
                  <a:gd name="T45" fmla="*/ 996 h 1290"/>
                  <a:gd name="T46" fmla="*/ 239 w 1500"/>
                  <a:gd name="T47" fmla="*/ 1033 h 1290"/>
                  <a:gd name="T48" fmla="*/ 320 w 1500"/>
                  <a:gd name="T49" fmla="*/ 1058 h 1290"/>
                  <a:gd name="T50" fmla="*/ 435 w 1500"/>
                  <a:gd name="T51" fmla="*/ 1112 h 1290"/>
                  <a:gd name="T52" fmla="*/ 454 w 1500"/>
                  <a:gd name="T53" fmla="*/ 1087 h 1290"/>
                  <a:gd name="T54" fmla="*/ 464 w 1500"/>
                  <a:gd name="T55" fmla="*/ 1054 h 1290"/>
                  <a:gd name="T56" fmla="*/ 554 w 1500"/>
                  <a:gd name="T57" fmla="*/ 1037 h 1290"/>
                  <a:gd name="T58" fmla="*/ 602 w 1500"/>
                  <a:gd name="T59" fmla="*/ 1046 h 1290"/>
                  <a:gd name="T60" fmla="*/ 635 w 1500"/>
                  <a:gd name="T61" fmla="*/ 996 h 1290"/>
                  <a:gd name="T62" fmla="*/ 745 w 1500"/>
                  <a:gd name="T63" fmla="*/ 1108 h 1290"/>
                  <a:gd name="T64" fmla="*/ 793 w 1500"/>
                  <a:gd name="T65" fmla="*/ 1095 h 1290"/>
                  <a:gd name="T66" fmla="*/ 836 w 1500"/>
                  <a:gd name="T67" fmla="*/ 1145 h 1290"/>
                  <a:gd name="T68" fmla="*/ 912 w 1500"/>
                  <a:gd name="T69" fmla="*/ 1183 h 1290"/>
                  <a:gd name="T70" fmla="*/ 1056 w 1500"/>
                  <a:gd name="T71" fmla="*/ 1216 h 1290"/>
                  <a:gd name="T72" fmla="*/ 1199 w 1500"/>
                  <a:gd name="T73" fmla="*/ 1195 h 1290"/>
                  <a:gd name="T74" fmla="*/ 1323 w 1500"/>
                  <a:gd name="T75" fmla="*/ 1120 h 1290"/>
                  <a:gd name="T76" fmla="*/ 1275 w 1500"/>
                  <a:gd name="T77" fmla="*/ 1025 h 1290"/>
                  <a:gd name="T78" fmla="*/ 1338 w 1500"/>
                  <a:gd name="T79" fmla="*/ 967 h 1290"/>
                  <a:gd name="T80" fmla="*/ 874 w 1500"/>
                  <a:gd name="T81" fmla="*/ 813 h 1290"/>
                  <a:gd name="T82" fmla="*/ 1027 w 1500"/>
                  <a:gd name="T83" fmla="*/ 780 h 1290"/>
                  <a:gd name="T84" fmla="*/ 1161 w 1500"/>
                  <a:gd name="T85" fmla="*/ 618 h 1290"/>
                  <a:gd name="T86" fmla="*/ 1285 w 1500"/>
                  <a:gd name="T87" fmla="*/ 457 h 1290"/>
                  <a:gd name="T88" fmla="*/ 1500 w 1500"/>
                  <a:gd name="T89" fmla="*/ 1183 h 1290"/>
                  <a:gd name="T90" fmla="*/ 1438 w 1500"/>
                  <a:gd name="T91" fmla="*/ 1257 h 1290"/>
                  <a:gd name="T92" fmla="*/ 1347 w 1500"/>
                  <a:gd name="T93" fmla="*/ 1290 h 1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00" h="1290">
                    <a:moveTo>
                      <a:pt x="158" y="1290"/>
                    </a:moveTo>
                    <a:lnTo>
                      <a:pt x="120" y="1286"/>
                    </a:lnTo>
                    <a:lnTo>
                      <a:pt x="101" y="1278"/>
                    </a:lnTo>
                    <a:lnTo>
                      <a:pt x="62" y="1257"/>
                    </a:lnTo>
                    <a:lnTo>
                      <a:pt x="34" y="1232"/>
                    </a:lnTo>
                    <a:lnTo>
                      <a:pt x="10" y="1195"/>
                    </a:lnTo>
                    <a:lnTo>
                      <a:pt x="0" y="1183"/>
                    </a:lnTo>
                    <a:lnTo>
                      <a:pt x="0" y="374"/>
                    </a:lnTo>
                    <a:lnTo>
                      <a:pt x="10" y="357"/>
                    </a:lnTo>
                    <a:lnTo>
                      <a:pt x="48" y="336"/>
                    </a:lnTo>
                    <a:lnTo>
                      <a:pt x="10" y="336"/>
                    </a:lnTo>
                    <a:lnTo>
                      <a:pt x="0" y="345"/>
                    </a:lnTo>
                    <a:lnTo>
                      <a:pt x="0" y="108"/>
                    </a:lnTo>
                    <a:lnTo>
                      <a:pt x="10" y="92"/>
                    </a:lnTo>
                    <a:lnTo>
                      <a:pt x="34" y="58"/>
                    </a:lnTo>
                    <a:lnTo>
                      <a:pt x="62" y="34"/>
                    </a:lnTo>
                    <a:lnTo>
                      <a:pt x="101" y="13"/>
                    </a:lnTo>
                    <a:lnTo>
                      <a:pt x="120" y="4"/>
                    </a:lnTo>
                    <a:lnTo>
                      <a:pt x="144" y="0"/>
                    </a:lnTo>
                    <a:lnTo>
                      <a:pt x="344" y="0"/>
                    </a:lnTo>
                    <a:lnTo>
                      <a:pt x="325" y="63"/>
                    </a:lnTo>
                    <a:lnTo>
                      <a:pt x="301" y="154"/>
                    </a:lnTo>
                    <a:lnTo>
                      <a:pt x="292" y="245"/>
                    </a:lnTo>
                    <a:lnTo>
                      <a:pt x="292" y="336"/>
                    </a:lnTo>
                    <a:lnTo>
                      <a:pt x="296" y="357"/>
                    </a:lnTo>
                    <a:lnTo>
                      <a:pt x="339" y="390"/>
                    </a:lnTo>
                    <a:lnTo>
                      <a:pt x="373" y="432"/>
                    </a:lnTo>
                    <a:lnTo>
                      <a:pt x="406" y="473"/>
                    </a:lnTo>
                    <a:lnTo>
                      <a:pt x="421" y="523"/>
                    </a:lnTo>
                    <a:lnTo>
                      <a:pt x="430" y="573"/>
                    </a:lnTo>
                    <a:lnTo>
                      <a:pt x="397" y="577"/>
                    </a:lnTo>
                    <a:lnTo>
                      <a:pt x="344" y="569"/>
                    </a:lnTo>
                    <a:lnTo>
                      <a:pt x="287" y="560"/>
                    </a:lnTo>
                    <a:lnTo>
                      <a:pt x="263" y="560"/>
                    </a:lnTo>
                    <a:lnTo>
                      <a:pt x="215" y="569"/>
                    </a:lnTo>
                    <a:lnTo>
                      <a:pt x="177" y="585"/>
                    </a:lnTo>
                    <a:lnTo>
                      <a:pt x="144" y="610"/>
                    </a:lnTo>
                    <a:lnTo>
                      <a:pt x="129" y="639"/>
                    </a:lnTo>
                    <a:lnTo>
                      <a:pt x="120" y="668"/>
                    </a:lnTo>
                    <a:lnTo>
                      <a:pt x="129" y="697"/>
                    </a:lnTo>
                    <a:lnTo>
                      <a:pt x="110" y="718"/>
                    </a:lnTo>
                    <a:lnTo>
                      <a:pt x="110" y="743"/>
                    </a:lnTo>
                    <a:lnTo>
                      <a:pt x="120" y="764"/>
                    </a:lnTo>
                    <a:lnTo>
                      <a:pt x="139" y="780"/>
                    </a:lnTo>
                    <a:lnTo>
                      <a:pt x="153" y="788"/>
                    </a:lnTo>
                    <a:lnTo>
                      <a:pt x="191" y="776"/>
                    </a:lnTo>
                    <a:lnTo>
                      <a:pt x="220" y="755"/>
                    </a:lnTo>
                    <a:lnTo>
                      <a:pt x="239" y="743"/>
                    </a:lnTo>
                    <a:lnTo>
                      <a:pt x="263" y="747"/>
                    </a:lnTo>
                    <a:lnTo>
                      <a:pt x="282" y="784"/>
                    </a:lnTo>
                    <a:lnTo>
                      <a:pt x="296" y="809"/>
                    </a:lnTo>
                    <a:lnTo>
                      <a:pt x="311" y="826"/>
                    </a:lnTo>
                    <a:lnTo>
                      <a:pt x="335" y="847"/>
                    </a:lnTo>
                    <a:lnTo>
                      <a:pt x="363" y="867"/>
                    </a:lnTo>
                    <a:lnTo>
                      <a:pt x="387" y="880"/>
                    </a:lnTo>
                    <a:lnTo>
                      <a:pt x="397" y="884"/>
                    </a:lnTo>
                    <a:lnTo>
                      <a:pt x="406" y="900"/>
                    </a:lnTo>
                    <a:lnTo>
                      <a:pt x="406" y="913"/>
                    </a:lnTo>
                    <a:lnTo>
                      <a:pt x="397" y="930"/>
                    </a:lnTo>
                    <a:lnTo>
                      <a:pt x="373" y="946"/>
                    </a:lnTo>
                    <a:lnTo>
                      <a:pt x="339" y="954"/>
                    </a:lnTo>
                    <a:lnTo>
                      <a:pt x="306" y="959"/>
                    </a:lnTo>
                    <a:lnTo>
                      <a:pt x="277" y="959"/>
                    </a:lnTo>
                    <a:lnTo>
                      <a:pt x="81" y="963"/>
                    </a:lnTo>
                    <a:lnTo>
                      <a:pt x="81" y="983"/>
                    </a:lnTo>
                    <a:lnTo>
                      <a:pt x="86" y="1008"/>
                    </a:lnTo>
                    <a:lnTo>
                      <a:pt x="110" y="992"/>
                    </a:lnTo>
                    <a:lnTo>
                      <a:pt x="167" y="996"/>
                    </a:lnTo>
                    <a:lnTo>
                      <a:pt x="220" y="996"/>
                    </a:lnTo>
                    <a:lnTo>
                      <a:pt x="239" y="992"/>
                    </a:lnTo>
                    <a:lnTo>
                      <a:pt x="268" y="1025"/>
                    </a:lnTo>
                    <a:lnTo>
                      <a:pt x="239" y="1033"/>
                    </a:lnTo>
                    <a:lnTo>
                      <a:pt x="244" y="1062"/>
                    </a:lnTo>
                    <a:lnTo>
                      <a:pt x="263" y="1058"/>
                    </a:lnTo>
                    <a:lnTo>
                      <a:pt x="320" y="1058"/>
                    </a:lnTo>
                    <a:lnTo>
                      <a:pt x="382" y="1062"/>
                    </a:lnTo>
                    <a:lnTo>
                      <a:pt x="382" y="1112"/>
                    </a:lnTo>
                    <a:lnTo>
                      <a:pt x="435" y="1112"/>
                    </a:lnTo>
                    <a:lnTo>
                      <a:pt x="430" y="1100"/>
                    </a:lnTo>
                    <a:lnTo>
                      <a:pt x="430" y="1079"/>
                    </a:lnTo>
                    <a:lnTo>
                      <a:pt x="454" y="1087"/>
                    </a:lnTo>
                    <a:lnTo>
                      <a:pt x="478" y="1104"/>
                    </a:lnTo>
                    <a:lnTo>
                      <a:pt x="492" y="1066"/>
                    </a:lnTo>
                    <a:lnTo>
                      <a:pt x="464" y="1054"/>
                    </a:lnTo>
                    <a:lnTo>
                      <a:pt x="440" y="1050"/>
                    </a:lnTo>
                    <a:lnTo>
                      <a:pt x="492" y="1029"/>
                    </a:lnTo>
                    <a:lnTo>
                      <a:pt x="554" y="1037"/>
                    </a:lnTo>
                    <a:lnTo>
                      <a:pt x="564" y="1037"/>
                    </a:lnTo>
                    <a:lnTo>
                      <a:pt x="573" y="1046"/>
                    </a:lnTo>
                    <a:lnTo>
                      <a:pt x="602" y="1046"/>
                    </a:lnTo>
                    <a:lnTo>
                      <a:pt x="612" y="1033"/>
                    </a:lnTo>
                    <a:lnTo>
                      <a:pt x="616" y="1021"/>
                    </a:lnTo>
                    <a:lnTo>
                      <a:pt x="635" y="996"/>
                    </a:lnTo>
                    <a:lnTo>
                      <a:pt x="645" y="971"/>
                    </a:lnTo>
                    <a:lnTo>
                      <a:pt x="760" y="1008"/>
                    </a:lnTo>
                    <a:lnTo>
                      <a:pt x="745" y="1108"/>
                    </a:lnTo>
                    <a:lnTo>
                      <a:pt x="760" y="1095"/>
                    </a:lnTo>
                    <a:lnTo>
                      <a:pt x="779" y="1091"/>
                    </a:lnTo>
                    <a:lnTo>
                      <a:pt x="793" y="1095"/>
                    </a:lnTo>
                    <a:lnTo>
                      <a:pt x="807" y="1104"/>
                    </a:lnTo>
                    <a:lnTo>
                      <a:pt x="827" y="1120"/>
                    </a:lnTo>
                    <a:lnTo>
                      <a:pt x="836" y="1145"/>
                    </a:lnTo>
                    <a:lnTo>
                      <a:pt x="855" y="1154"/>
                    </a:lnTo>
                    <a:lnTo>
                      <a:pt x="884" y="1170"/>
                    </a:lnTo>
                    <a:lnTo>
                      <a:pt x="912" y="1183"/>
                    </a:lnTo>
                    <a:lnTo>
                      <a:pt x="951" y="1195"/>
                    </a:lnTo>
                    <a:lnTo>
                      <a:pt x="994" y="1212"/>
                    </a:lnTo>
                    <a:lnTo>
                      <a:pt x="1056" y="1216"/>
                    </a:lnTo>
                    <a:lnTo>
                      <a:pt x="1108" y="1216"/>
                    </a:lnTo>
                    <a:lnTo>
                      <a:pt x="1166" y="1207"/>
                    </a:lnTo>
                    <a:lnTo>
                      <a:pt x="1199" y="1195"/>
                    </a:lnTo>
                    <a:lnTo>
                      <a:pt x="1247" y="1178"/>
                    </a:lnTo>
                    <a:lnTo>
                      <a:pt x="1285" y="1154"/>
                    </a:lnTo>
                    <a:lnTo>
                      <a:pt x="1323" y="1120"/>
                    </a:lnTo>
                    <a:lnTo>
                      <a:pt x="1352" y="1079"/>
                    </a:lnTo>
                    <a:lnTo>
                      <a:pt x="1366" y="1050"/>
                    </a:lnTo>
                    <a:lnTo>
                      <a:pt x="1275" y="1025"/>
                    </a:lnTo>
                    <a:lnTo>
                      <a:pt x="1309" y="1000"/>
                    </a:lnTo>
                    <a:lnTo>
                      <a:pt x="1333" y="975"/>
                    </a:lnTo>
                    <a:lnTo>
                      <a:pt x="1338" y="967"/>
                    </a:lnTo>
                    <a:lnTo>
                      <a:pt x="927" y="900"/>
                    </a:lnTo>
                    <a:lnTo>
                      <a:pt x="908" y="855"/>
                    </a:lnTo>
                    <a:lnTo>
                      <a:pt x="874" y="813"/>
                    </a:lnTo>
                    <a:lnTo>
                      <a:pt x="831" y="776"/>
                    </a:lnTo>
                    <a:lnTo>
                      <a:pt x="970" y="818"/>
                    </a:lnTo>
                    <a:lnTo>
                      <a:pt x="1027" y="780"/>
                    </a:lnTo>
                    <a:lnTo>
                      <a:pt x="1080" y="730"/>
                    </a:lnTo>
                    <a:lnTo>
                      <a:pt x="1127" y="676"/>
                    </a:lnTo>
                    <a:lnTo>
                      <a:pt x="1161" y="618"/>
                    </a:lnTo>
                    <a:lnTo>
                      <a:pt x="1185" y="556"/>
                    </a:lnTo>
                    <a:lnTo>
                      <a:pt x="1190" y="548"/>
                    </a:lnTo>
                    <a:lnTo>
                      <a:pt x="1285" y="457"/>
                    </a:lnTo>
                    <a:lnTo>
                      <a:pt x="1404" y="357"/>
                    </a:lnTo>
                    <a:lnTo>
                      <a:pt x="1500" y="287"/>
                    </a:lnTo>
                    <a:lnTo>
                      <a:pt x="1500" y="1183"/>
                    </a:lnTo>
                    <a:lnTo>
                      <a:pt x="1490" y="1203"/>
                    </a:lnTo>
                    <a:lnTo>
                      <a:pt x="1467" y="1232"/>
                    </a:lnTo>
                    <a:lnTo>
                      <a:pt x="1438" y="1257"/>
                    </a:lnTo>
                    <a:lnTo>
                      <a:pt x="1400" y="1278"/>
                    </a:lnTo>
                    <a:lnTo>
                      <a:pt x="1381" y="1286"/>
                    </a:lnTo>
                    <a:lnTo>
                      <a:pt x="1347" y="1290"/>
                    </a:lnTo>
                    <a:lnTo>
                      <a:pt x="158" y="129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3831" name="Freeform 55"/>
              <p:cNvSpPr>
                <a:spLocks/>
              </p:cNvSpPr>
              <p:nvPr/>
            </p:nvSpPr>
            <p:spPr bwMode="auto">
              <a:xfrm>
                <a:off x="4009" y="2139"/>
                <a:ext cx="1108" cy="581"/>
              </a:xfrm>
              <a:custGeom>
                <a:avLst/>
                <a:gdLst>
                  <a:gd name="T0" fmla="*/ 1108 w 1108"/>
                  <a:gd name="T1" fmla="*/ 100 h 581"/>
                  <a:gd name="T2" fmla="*/ 1103 w 1108"/>
                  <a:gd name="T3" fmla="*/ 92 h 581"/>
                  <a:gd name="T4" fmla="*/ 1080 w 1108"/>
                  <a:gd name="T5" fmla="*/ 58 h 581"/>
                  <a:gd name="T6" fmla="*/ 1051 w 1108"/>
                  <a:gd name="T7" fmla="*/ 34 h 581"/>
                  <a:gd name="T8" fmla="*/ 1013 w 1108"/>
                  <a:gd name="T9" fmla="*/ 13 h 581"/>
                  <a:gd name="T10" fmla="*/ 989 w 1108"/>
                  <a:gd name="T11" fmla="*/ 4 h 581"/>
                  <a:gd name="T12" fmla="*/ 965 w 1108"/>
                  <a:gd name="T13" fmla="*/ 0 h 581"/>
                  <a:gd name="T14" fmla="*/ 38 w 1108"/>
                  <a:gd name="T15" fmla="*/ 0 h 581"/>
                  <a:gd name="T16" fmla="*/ 0 w 1108"/>
                  <a:gd name="T17" fmla="*/ 158 h 581"/>
                  <a:gd name="T18" fmla="*/ 57 w 1108"/>
                  <a:gd name="T19" fmla="*/ 29 h 581"/>
                  <a:gd name="T20" fmla="*/ 72 w 1108"/>
                  <a:gd name="T21" fmla="*/ 29 h 581"/>
                  <a:gd name="T22" fmla="*/ 29 w 1108"/>
                  <a:gd name="T23" fmla="*/ 170 h 581"/>
                  <a:gd name="T24" fmla="*/ 62 w 1108"/>
                  <a:gd name="T25" fmla="*/ 108 h 581"/>
                  <a:gd name="T26" fmla="*/ 77 w 1108"/>
                  <a:gd name="T27" fmla="*/ 116 h 581"/>
                  <a:gd name="T28" fmla="*/ 53 w 1108"/>
                  <a:gd name="T29" fmla="*/ 216 h 581"/>
                  <a:gd name="T30" fmla="*/ 77 w 1108"/>
                  <a:gd name="T31" fmla="*/ 175 h 581"/>
                  <a:gd name="T32" fmla="*/ 86 w 1108"/>
                  <a:gd name="T33" fmla="*/ 266 h 581"/>
                  <a:gd name="T34" fmla="*/ 105 w 1108"/>
                  <a:gd name="T35" fmla="*/ 357 h 581"/>
                  <a:gd name="T36" fmla="*/ 134 w 1108"/>
                  <a:gd name="T37" fmla="*/ 440 h 581"/>
                  <a:gd name="T38" fmla="*/ 177 w 1108"/>
                  <a:gd name="T39" fmla="*/ 527 h 581"/>
                  <a:gd name="T40" fmla="*/ 201 w 1108"/>
                  <a:gd name="T41" fmla="*/ 573 h 581"/>
                  <a:gd name="T42" fmla="*/ 225 w 1108"/>
                  <a:gd name="T43" fmla="*/ 577 h 581"/>
                  <a:gd name="T44" fmla="*/ 258 w 1108"/>
                  <a:gd name="T45" fmla="*/ 581 h 581"/>
                  <a:gd name="T46" fmla="*/ 320 w 1108"/>
                  <a:gd name="T47" fmla="*/ 544 h 581"/>
                  <a:gd name="T48" fmla="*/ 382 w 1108"/>
                  <a:gd name="T49" fmla="*/ 498 h 581"/>
                  <a:gd name="T50" fmla="*/ 430 w 1108"/>
                  <a:gd name="T51" fmla="*/ 440 h 581"/>
                  <a:gd name="T52" fmla="*/ 473 w 1108"/>
                  <a:gd name="T53" fmla="*/ 378 h 581"/>
                  <a:gd name="T54" fmla="*/ 497 w 1108"/>
                  <a:gd name="T55" fmla="*/ 336 h 581"/>
                  <a:gd name="T56" fmla="*/ 530 w 1108"/>
                  <a:gd name="T57" fmla="*/ 316 h 581"/>
                  <a:gd name="T58" fmla="*/ 645 w 1108"/>
                  <a:gd name="T59" fmla="*/ 262 h 581"/>
                  <a:gd name="T60" fmla="*/ 760 w 1108"/>
                  <a:gd name="T61" fmla="*/ 216 h 581"/>
                  <a:gd name="T62" fmla="*/ 884 w 1108"/>
                  <a:gd name="T63" fmla="*/ 179 h 581"/>
                  <a:gd name="T64" fmla="*/ 1008 w 1108"/>
                  <a:gd name="T65" fmla="*/ 150 h 581"/>
                  <a:gd name="T66" fmla="*/ 1075 w 1108"/>
                  <a:gd name="T67" fmla="*/ 121 h 581"/>
                  <a:gd name="T68" fmla="*/ 1108 w 1108"/>
                  <a:gd name="T69" fmla="*/ 100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08" h="581">
                    <a:moveTo>
                      <a:pt x="1108" y="100"/>
                    </a:moveTo>
                    <a:lnTo>
                      <a:pt x="1103" y="92"/>
                    </a:lnTo>
                    <a:lnTo>
                      <a:pt x="1080" y="58"/>
                    </a:lnTo>
                    <a:lnTo>
                      <a:pt x="1051" y="34"/>
                    </a:lnTo>
                    <a:lnTo>
                      <a:pt x="1013" y="13"/>
                    </a:lnTo>
                    <a:lnTo>
                      <a:pt x="989" y="4"/>
                    </a:lnTo>
                    <a:lnTo>
                      <a:pt x="965" y="0"/>
                    </a:lnTo>
                    <a:lnTo>
                      <a:pt x="38" y="0"/>
                    </a:lnTo>
                    <a:lnTo>
                      <a:pt x="0" y="158"/>
                    </a:lnTo>
                    <a:lnTo>
                      <a:pt x="57" y="29"/>
                    </a:lnTo>
                    <a:lnTo>
                      <a:pt x="72" y="29"/>
                    </a:lnTo>
                    <a:lnTo>
                      <a:pt x="29" y="170"/>
                    </a:lnTo>
                    <a:lnTo>
                      <a:pt x="62" y="108"/>
                    </a:lnTo>
                    <a:lnTo>
                      <a:pt x="77" y="116"/>
                    </a:lnTo>
                    <a:lnTo>
                      <a:pt x="53" y="216"/>
                    </a:lnTo>
                    <a:lnTo>
                      <a:pt x="77" y="175"/>
                    </a:lnTo>
                    <a:lnTo>
                      <a:pt x="86" y="266"/>
                    </a:lnTo>
                    <a:lnTo>
                      <a:pt x="105" y="357"/>
                    </a:lnTo>
                    <a:lnTo>
                      <a:pt x="134" y="440"/>
                    </a:lnTo>
                    <a:lnTo>
                      <a:pt x="177" y="527"/>
                    </a:lnTo>
                    <a:lnTo>
                      <a:pt x="201" y="573"/>
                    </a:lnTo>
                    <a:lnTo>
                      <a:pt x="225" y="577"/>
                    </a:lnTo>
                    <a:lnTo>
                      <a:pt x="258" y="581"/>
                    </a:lnTo>
                    <a:lnTo>
                      <a:pt x="320" y="544"/>
                    </a:lnTo>
                    <a:lnTo>
                      <a:pt x="382" y="498"/>
                    </a:lnTo>
                    <a:lnTo>
                      <a:pt x="430" y="440"/>
                    </a:lnTo>
                    <a:lnTo>
                      <a:pt x="473" y="378"/>
                    </a:lnTo>
                    <a:lnTo>
                      <a:pt x="497" y="336"/>
                    </a:lnTo>
                    <a:lnTo>
                      <a:pt x="530" y="316"/>
                    </a:lnTo>
                    <a:lnTo>
                      <a:pt x="645" y="262"/>
                    </a:lnTo>
                    <a:lnTo>
                      <a:pt x="760" y="216"/>
                    </a:lnTo>
                    <a:lnTo>
                      <a:pt x="884" y="179"/>
                    </a:lnTo>
                    <a:lnTo>
                      <a:pt x="1008" y="150"/>
                    </a:lnTo>
                    <a:lnTo>
                      <a:pt x="1075" y="121"/>
                    </a:lnTo>
                    <a:lnTo>
                      <a:pt x="1108" y="10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sp>
        <p:nvSpPr>
          <p:cNvPr id="203834" name="Text Box 58"/>
          <p:cNvSpPr txBox="1">
            <a:spLocks noChangeArrowheads="1"/>
          </p:cNvSpPr>
          <p:nvPr/>
        </p:nvSpPr>
        <p:spPr bwMode="auto">
          <a:xfrm>
            <a:off x="2422525" y="5976938"/>
            <a:ext cx="3752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FD1B03"/>
                </a:solidFill>
              </a:rPr>
              <a:t>Survival of the fittest basis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
          <p:cNvSpPr>
            <a:spLocks noGrp="1"/>
          </p:cNvSpPr>
          <p:nvPr>
            <p:ph type="ftr" sz="quarter" idx="11"/>
          </p:nvPr>
        </p:nvSpPr>
        <p:spPr/>
        <p:txBody>
          <a:bodyPr/>
          <a:lstStyle/>
          <a:p>
            <a:r>
              <a:rPr lang="en-US" altLang="en-US"/>
              <a:t>Dr. M. S. Uddin, CSE Dept, JU</a:t>
            </a:r>
          </a:p>
        </p:txBody>
      </p:sp>
      <p:sp>
        <p:nvSpPr>
          <p:cNvPr id="8" name="Slide Number Placeholder 3"/>
          <p:cNvSpPr>
            <a:spLocks noGrp="1"/>
          </p:cNvSpPr>
          <p:nvPr>
            <p:ph type="sldNum" sz="quarter" idx="12"/>
          </p:nvPr>
        </p:nvSpPr>
        <p:spPr/>
        <p:txBody>
          <a:bodyPr/>
          <a:lstStyle/>
          <a:p>
            <a:fld id="{5EADCCF3-8904-4743-97FA-6A10A1F1CB7E}" type="slidenum">
              <a:rPr lang="en-US" altLang="en-US"/>
              <a:pPr/>
              <a:t>10</a:t>
            </a:fld>
            <a:endParaRPr lang="en-US" altLang="en-US"/>
          </a:p>
        </p:txBody>
      </p:sp>
      <p:sp>
        <p:nvSpPr>
          <p:cNvPr id="506882" name="Rectangle 2"/>
          <p:cNvSpPr>
            <a:spLocks noChangeArrowheads="1"/>
          </p:cNvSpPr>
          <p:nvPr/>
        </p:nvSpPr>
        <p:spPr bwMode="auto">
          <a:xfrm>
            <a:off x="0" y="381000"/>
            <a:ext cx="92202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lgn="ctr">
              <a:defRPr sz="4400">
                <a:solidFill>
                  <a:schemeClr val="tx2"/>
                </a:solidFill>
                <a:latin typeface="Times New Roman" panose="02020603050405020304" pitchFamily="18" charset="0"/>
              </a:defRPr>
            </a:lvl1pPr>
            <a:lvl2pPr algn="ctr">
              <a:defRPr sz="4400">
                <a:solidFill>
                  <a:schemeClr val="tx2"/>
                </a:solidFill>
                <a:latin typeface="Times New Roman" panose="02020603050405020304" pitchFamily="18" charset="0"/>
              </a:defRPr>
            </a:lvl2pPr>
            <a:lvl3pPr algn="ctr">
              <a:defRPr sz="4400">
                <a:solidFill>
                  <a:schemeClr val="tx2"/>
                </a:solidFill>
                <a:latin typeface="Times New Roman" panose="02020603050405020304" pitchFamily="18" charset="0"/>
              </a:defRPr>
            </a:lvl3pPr>
            <a:lvl4pPr algn="ctr">
              <a:defRPr sz="4400">
                <a:solidFill>
                  <a:schemeClr val="tx2"/>
                </a:solidFill>
                <a:latin typeface="Times New Roman" panose="02020603050405020304" pitchFamily="18" charset="0"/>
              </a:defRPr>
            </a:lvl4pPr>
            <a:lvl5pPr algn="ctr">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r>
              <a:rPr lang="en-US" altLang="ja-JP" sz="2800">
                <a:solidFill>
                  <a:srgbClr val="00FFFF"/>
                </a:solidFill>
                <a:latin typeface="Century" panose="02040604050505020304" pitchFamily="18" charset="0"/>
                <a:ea typeface="ＭＳ Ｐゴシック" panose="020B0600070205080204" pitchFamily="34" charset="-128"/>
              </a:rPr>
              <a:t> </a:t>
            </a:r>
            <a:endParaRPr lang="en-US" altLang="ja-JP" sz="2800" b="1">
              <a:solidFill>
                <a:srgbClr val="FD1B03"/>
              </a:solidFill>
              <a:latin typeface="Tahoma" panose="020B0604030504040204" pitchFamily="34" charset="0"/>
              <a:ea typeface="ＭＳ Ｐゴシック" panose="020B0600070205080204" pitchFamily="34" charset="-128"/>
            </a:endParaRPr>
          </a:p>
        </p:txBody>
      </p:sp>
      <p:sp>
        <p:nvSpPr>
          <p:cNvPr id="506883" name="Rectangle 3"/>
          <p:cNvSpPr>
            <a:spLocks noChangeArrowheads="1"/>
          </p:cNvSpPr>
          <p:nvPr/>
        </p:nvSpPr>
        <p:spPr bwMode="auto">
          <a:xfrm>
            <a:off x="7620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lgn="just">
              <a:spcBef>
                <a:spcPct val="50000"/>
              </a:spcBef>
              <a:buClr>
                <a:srgbClr val="FD1B03"/>
              </a:buClr>
              <a:buFont typeface="Wingdings" panose="05000000000000000000" pitchFamily="2" charset="2"/>
              <a:buChar char="v"/>
            </a:pPr>
            <a:endParaRPr lang="en-US" altLang="en-US" b="1">
              <a:latin typeface="Tahoma" panose="020B0604030504040204" pitchFamily="34" charset="0"/>
            </a:endParaRPr>
          </a:p>
        </p:txBody>
      </p:sp>
      <p:sp>
        <p:nvSpPr>
          <p:cNvPr id="506884" name="Text Box 4"/>
          <p:cNvSpPr txBox="1">
            <a:spLocks noChangeArrowheads="1"/>
          </p:cNvSpPr>
          <p:nvPr/>
        </p:nvSpPr>
        <p:spPr bwMode="auto">
          <a:xfrm>
            <a:off x="381000" y="228600"/>
            <a:ext cx="838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b="1">
                <a:solidFill>
                  <a:srgbClr val="FD1B03"/>
                </a:solidFill>
              </a:rPr>
              <a:t>A Simple GA Example (cont.)</a:t>
            </a:r>
          </a:p>
        </p:txBody>
      </p:sp>
      <p:sp>
        <p:nvSpPr>
          <p:cNvPr id="506885" name="Rectangle 5"/>
          <p:cNvSpPr>
            <a:spLocks noChangeArrowheads="1"/>
          </p:cNvSpPr>
          <p:nvPr/>
        </p:nvSpPr>
        <p:spPr bwMode="auto">
          <a:xfrm>
            <a:off x="457200" y="1219200"/>
            <a:ext cx="82296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lgn="just">
              <a:spcBef>
                <a:spcPct val="20000"/>
              </a:spcBef>
              <a:buFontTx/>
              <a:buChar char="•"/>
            </a:pPr>
            <a:r>
              <a:rPr kumimoji="1" lang="en-US" altLang="en-US" sz="2000">
                <a:latin typeface="Tahoma" panose="020B0604030504040204" pitchFamily="34" charset="0"/>
                <a:ea typeface="ＭＳ Ｐゴシック" panose="020B0600070205080204" pitchFamily="34" charset="-128"/>
              </a:rPr>
              <a:t>Create next generation of solutions</a:t>
            </a:r>
          </a:p>
          <a:p>
            <a:pPr lvl="1" algn="just">
              <a:spcBef>
                <a:spcPct val="20000"/>
              </a:spcBef>
              <a:buFontTx/>
              <a:buChar char="–"/>
            </a:pPr>
            <a:r>
              <a:rPr kumimoji="1" lang="en-US" altLang="en-US" sz="2000">
                <a:latin typeface="Tahoma" panose="020B0604030504040204" pitchFamily="34" charset="0"/>
                <a:ea typeface="ＭＳ Ｐゴシック" panose="020B0600070205080204" pitchFamily="34" charset="-128"/>
              </a:rPr>
              <a:t>Probability of “being a parent” depends on the fitness.</a:t>
            </a:r>
          </a:p>
          <a:p>
            <a:pPr algn="just">
              <a:spcBef>
                <a:spcPct val="20000"/>
              </a:spcBef>
              <a:buFontTx/>
              <a:buChar char="•"/>
            </a:pPr>
            <a:r>
              <a:rPr kumimoji="1" lang="en-US" altLang="en-US" sz="2000">
                <a:latin typeface="Tahoma" panose="020B0604030504040204" pitchFamily="34" charset="0"/>
                <a:ea typeface="ＭＳ Ｐゴシック" panose="020B0600070205080204" pitchFamily="34" charset="-128"/>
              </a:rPr>
              <a:t>Ways for parents to create next generation</a:t>
            </a:r>
          </a:p>
          <a:p>
            <a:pPr lvl="1" algn="just">
              <a:spcBef>
                <a:spcPct val="20000"/>
              </a:spcBef>
              <a:buFontTx/>
              <a:buChar char="–"/>
            </a:pPr>
            <a:r>
              <a:rPr kumimoji="1" lang="en-US" altLang="en-US" sz="2000">
                <a:latin typeface="Tahoma" panose="020B0604030504040204" pitchFamily="34" charset="0"/>
                <a:ea typeface="ＭＳ Ｐゴシック" panose="020B0600070205080204" pitchFamily="34" charset="-128"/>
              </a:rPr>
              <a:t>Crossover</a:t>
            </a:r>
          </a:p>
          <a:p>
            <a:pPr lvl="2" algn="just">
              <a:spcBef>
                <a:spcPct val="20000"/>
              </a:spcBef>
              <a:buFontTx/>
              <a:buChar char="•"/>
            </a:pPr>
            <a:r>
              <a:rPr kumimoji="1" lang="en-US" altLang="en-US" sz="2000">
                <a:latin typeface="Tahoma" panose="020B0604030504040204" pitchFamily="34" charset="0"/>
                <a:ea typeface="ＭＳ Ｐゴシック" panose="020B0600070205080204" pitchFamily="34" charset="-128"/>
              </a:rPr>
              <a:t>Cut and paste portions of one string to another.</a:t>
            </a:r>
          </a:p>
          <a:p>
            <a:pPr lvl="1" algn="just">
              <a:spcBef>
                <a:spcPct val="20000"/>
              </a:spcBef>
              <a:buFontTx/>
              <a:buChar char="–"/>
            </a:pPr>
            <a:r>
              <a:rPr kumimoji="1" lang="en-US" altLang="en-US" sz="2000">
                <a:latin typeface="Tahoma" panose="020B0604030504040204" pitchFamily="34" charset="0"/>
                <a:ea typeface="ＭＳ Ｐゴシック" panose="020B0600070205080204" pitchFamily="34" charset="-128"/>
              </a:rPr>
              <a:t>Mutation</a:t>
            </a:r>
          </a:p>
          <a:p>
            <a:pPr lvl="2" algn="just">
              <a:spcBef>
                <a:spcPct val="20000"/>
              </a:spcBef>
              <a:buFontTx/>
              <a:buChar char="•"/>
            </a:pPr>
            <a:r>
              <a:rPr kumimoji="1" lang="en-US" altLang="en-US" sz="2000">
                <a:latin typeface="Tahoma" panose="020B0604030504040204" pitchFamily="34" charset="0"/>
                <a:ea typeface="ＭＳ Ｐゴシック" panose="020B0600070205080204" pitchFamily="34" charset="-128"/>
              </a:rPr>
              <a:t>Randomly flip a bit.</a:t>
            </a:r>
          </a:p>
          <a:p>
            <a:pPr lvl="1" algn="just">
              <a:spcBef>
                <a:spcPct val="20000"/>
              </a:spcBef>
              <a:buFontTx/>
              <a:buChar char="–"/>
            </a:pPr>
            <a:r>
              <a:rPr kumimoji="1" lang="en-US" altLang="en-US" sz="2000">
                <a:latin typeface="Tahoma" panose="020B0604030504040204" pitchFamily="34" charset="0"/>
                <a:ea typeface="ＭＳ Ｐゴシック" panose="020B0600070205080204" pitchFamily="34" charset="-128"/>
              </a:rPr>
              <a:t>COMBINATION of all of the above.</a:t>
            </a:r>
          </a:p>
          <a:p>
            <a:pPr lvl="1">
              <a:spcBef>
                <a:spcPct val="20000"/>
              </a:spcBef>
            </a:pPr>
            <a:endParaRPr kumimoji="1" lang="en-US" altLang="en-US">
              <a:ea typeface="ＭＳ Ｐゴシック" panose="020B0600070205080204" pitchFamily="34" charset="-128"/>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2"/>
          <p:cNvSpPr>
            <a:spLocks noGrp="1"/>
          </p:cNvSpPr>
          <p:nvPr>
            <p:ph type="ftr" sz="quarter" idx="11"/>
          </p:nvPr>
        </p:nvSpPr>
        <p:spPr/>
        <p:txBody>
          <a:bodyPr/>
          <a:lstStyle/>
          <a:p>
            <a:r>
              <a:rPr lang="en-US" altLang="en-US"/>
              <a:t>Dr. M. S. Uddin, CSE Dept, JU</a:t>
            </a:r>
          </a:p>
        </p:txBody>
      </p:sp>
      <p:sp>
        <p:nvSpPr>
          <p:cNvPr id="10" name="Slide Number Placeholder 3"/>
          <p:cNvSpPr>
            <a:spLocks noGrp="1"/>
          </p:cNvSpPr>
          <p:nvPr>
            <p:ph type="sldNum" sz="quarter" idx="12"/>
          </p:nvPr>
        </p:nvSpPr>
        <p:spPr/>
        <p:txBody>
          <a:bodyPr/>
          <a:lstStyle/>
          <a:p>
            <a:fld id="{CA7DE46D-E834-42C6-94C4-47DDF02230F7}" type="slidenum">
              <a:rPr lang="en-US" altLang="en-US"/>
              <a:pPr/>
              <a:t>11</a:t>
            </a:fld>
            <a:endParaRPr lang="en-US" altLang="en-US"/>
          </a:p>
        </p:txBody>
      </p:sp>
      <p:sp>
        <p:nvSpPr>
          <p:cNvPr id="508930" name="Rectangle 2"/>
          <p:cNvSpPr>
            <a:spLocks noChangeArrowheads="1"/>
          </p:cNvSpPr>
          <p:nvPr/>
        </p:nvSpPr>
        <p:spPr bwMode="auto">
          <a:xfrm>
            <a:off x="0" y="381000"/>
            <a:ext cx="92202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lgn="ctr">
              <a:defRPr sz="4400">
                <a:solidFill>
                  <a:schemeClr val="tx2"/>
                </a:solidFill>
                <a:latin typeface="Times New Roman" panose="02020603050405020304" pitchFamily="18" charset="0"/>
              </a:defRPr>
            </a:lvl1pPr>
            <a:lvl2pPr algn="ctr">
              <a:defRPr sz="4400">
                <a:solidFill>
                  <a:schemeClr val="tx2"/>
                </a:solidFill>
                <a:latin typeface="Times New Roman" panose="02020603050405020304" pitchFamily="18" charset="0"/>
              </a:defRPr>
            </a:lvl2pPr>
            <a:lvl3pPr algn="ctr">
              <a:defRPr sz="4400">
                <a:solidFill>
                  <a:schemeClr val="tx2"/>
                </a:solidFill>
                <a:latin typeface="Times New Roman" panose="02020603050405020304" pitchFamily="18" charset="0"/>
              </a:defRPr>
            </a:lvl3pPr>
            <a:lvl4pPr algn="ctr">
              <a:defRPr sz="4400">
                <a:solidFill>
                  <a:schemeClr val="tx2"/>
                </a:solidFill>
                <a:latin typeface="Times New Roman" panose="02020603050405020304" pitchFamily="18" charset="0"/>
              </a:defRPr>
            </a:lvl4pPr>
            <a:lvl5pPr algn="ctr">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r>
              <a:rPr lang="en-US" altLang="ja-JP" sz="2800">
                <a:solidFill>
                  <a:srgbClr val="00FFFF"/>
                </a:solidFill>
                <a:latin typeface="Century" panose="02040604050505020304" pitchFamily="18" charset="0"/>
                <a:ea typeface="ＭＳ Ｐゴシック" panose="020B0600070205080204" pitchFamily="34" charset="-128"/>
              </a:rPr>
              <a:t> </a:t>
            </a:r>
            <a:endParaRPr lang="en-US" altLang="ja-JP" sz="2800" b="1">
              <a:solidFill>
                <a:srgbClr val="FD1B03"/>
              </a:solidFill>
              <a:latin typeface="Tahoma" panose="020B0604030504040204" pitchFamily="34" charset="0"/>
              <a:ea typeface="ＭＳ Ｐゴシック" panose="020B0600070205080204" pitchFamily="34" charset="-128"/>
            </a:endParaRPr>
          </a:p>
        </p:txBody>
      </p:sp>
      <p:sp>
        <p:nvSpPr>
          <p:cNvPr id="508931" name="Rectangle 3"/>
          <p:cNvSpPr>
            <a:spLocks noChangeArrowheads="1"/>
          </p:cNvSpPr>
          <p:nvPr/>
        </p:nvSpPr>
        <p:spPr bwMode="auto">
          <a:xfrm>
            <a:off x="7620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lgn="just">
              <a:spcBef>
                <a:spcPct val="50000"/>
              </a:spcBef>
              <a:buClr>
                <a:srgbClr val="FD1B03"/>
              </a:buClr>
              <a:buFont typeface="Wingdings" panose="05000000000000000000" pitchFamily="2" charset="2"/>
              <a:buChar char="v"/>
            </a:pPr>
            <a:endParaRPr lang="en-US" altLang="en-US" b="1">
              <a:latin typeface="Tahoma" panose="020B0604030504040204" pitchFamily="34" charset="0"/>
            </a:endParaRPr>
          </a:p>
        </p:txBody>
      </p:sp>
      <p:sp>
        <p:nvSpPr>
          <p:cNvPr id="508932" name="Text Box 4"/>
          <p:cNvSpPr txBox="1">
            <a:spLocks noChangeArrowheads="1"/>
          </p:cNvSpPr>
          <p:nvPr/>
        </p:nvSpPr>
        <p:spPr bwMode="auto">
          <a:xfrm>
            <a:off x="381000" y="228600"/>
            <a:ext cx="838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b="1">
                <a:solidFill>
                  <a:srgbClr val="FD1B03"/>
                </a:solidFill>
              </a:rPr>
              <a:t>Another GA Example</a:t>
            </a:r>
          </a:p>
        </p:txBody>
      </p:sp>
      <p:sp>
        <p:nvSpPr>
          <p:cNvPr id="508933" name="Text Box 5"/>
          <p:cNvSpPr txBox="1">
            <a:spLocks noChangeArrowheads="1"/>
          </p:cNvSpPr>
          <p:nvPr/>
        </p:nvSpPr>
        <p:spPr bwMode="auto">
          <a:xfrm>
            <a:off x="457200" y="1143000"/>
            <a:ext cx="82105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t>Let try to find a pair of parameters that maximizes the following equation:</a:t>
            </a:r>
          </a:p>
        </p:txBody>
      </p:sp>
      <p:graphicFrame>
        <p:nvGraphicFramePr>
          <p:cNvPr id="508934" name="Object 6"/>
          <p:cNvGraphicFramePr>
            <a:graphicFrameLocks noChangeAspect="1"/>
          </p:cNvGraphicFramePr>
          <p:nvPr/>
        </p:nvGraphicFramePr>
        <p:xfrm>
          <a:off x="2438400" y="1524000"/>
          <a:ext cx="2514600" cy="820738"/>
        </p:xfrm>
        <a:graphic>
          <a:graphicData uri="http://schemas.openxmlformats.org/presentationml/2006/ole">
            <mc:AlternateContent xmlns:mc="http://schemas.openxmlformats.org/markup-compatibility/2006">
              <mc:Choice xmlns:v="urn:schemas-microsoft-com:vml" Requires="v">
                <p:oleObj spid="_x0000_s508999" name="Equation" r:id="rId4" imgW="1282680" imgH="419040" progId="Equation.3">
                  <p:embed/>
                </p:oleObj>
              </mc:Choice>
              <mc:Fallback>
                <p:oleObj name="Equation" r:id="rId4" imgW="1282680" imgH="41904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1524000"/>
                        <a:ext cx="2514600" cy="820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08998" name="Picture 70" descr="C:\Documents and Settings\Uddin\Desktop\3d_plot.ep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7800" y="2514600"/>
            <a:ext cx="5943600" cy="35480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Footer Placeholder 2"/>
          <p:cNvSpPr>
            <a:spLocks noGrp="1"/>
          </p:cNvSpPr>
          <p:nvPr>
            <p:ph type="ftr" sz="quarter" idx="11"/>
          </p:nvPr>
        </p:nvSpPr>
        <p:spPr/>
        <p:txBody>
          <a:bodyPr/>
          <a:lstStyle/>
          <a:p>
            <a:r>
              <a:rPr lang="en-US" altLang="en-US"/>
              <a:t>Dr. M. S. Uddin, CSE Dept, JU</a:t>
            </a:r>
          </a:p>
        </p:txBody>
      </p:sp>
      <p:sp>
        <p:nvSpPr>
          <p:cNvPr id="167" name="Slide Number Placeholder 3"/>
          <p:cNvSpPr>
            <a:spLocks noGrp="1"/>
          </p:cNvSpPr>
          <p:nvPr>
            <p:ph type="sldNum" sz="quarter" idx="12"/>
          </p:nvPr>
        </p:nvSpPr>
        <p:spPr/>
        <p:txBody>
          <a:bodyPr/>
          <a:lstStyle/>
          <a:p>
            <a:fld id="{FE400C65-6017-497C-9813-BE7001E05246}" type="slidenum">
              <a:rPr lang="en-US" altLang="en-US"/>
              <a:pPr/>
              <a:t>12</a:t>
            </a:fld>
            <a:endParaRPr lang="en-US" altLang="en-US"/>
          </a:p>
        </p:txBody>
      </p:sp>
      <p:sp>
        <p:nvSpPr>
          <p:cNvPr id="510978" name="Rectangle 2"/>
          <p:cNvSpPr>
            <a:spLocks noChangeArrowheads="1"/>
          </p:cNvSpPr>
          <p:nvPr/>
        </p:nvSpPr>
        <p:spPr bwMode="auto">
          <a:xfrm>
            <a:off x="0" y="381000"/>
            <a:ext cx="92202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lgn="ctr">
              <a:defRPr sz="4400">
                <a:solidFill>
                  <a:schemeClr val="tx2"/>
                </a:solidFill>
                <a:latin typeface="Times New Roman" panose="02020603050405020304" pitchFamily="18" charset="0"/>
              </a:defRPr>
            </a:lvl1pPr>
            <a:lvl2pPr algn="ctr">
              <a:defRPr sz="4400">
                <a:solidFill>
                  <a:schemeClr val="tx2"/>
                </a:solidFill>
                <a:latin typeface="Times New Roman" panose="02020603050405020304" pitchFamily="18" charset="0"/>
              </a:defRPr>
            </a:lvl2pPr>
            <a:lvl3pPr algn="ctr">
              <a:defRPr sz="4400">
                <a:solidFill>
                  <a:schemeClr val="tx2"/>
                </a:solidFill>
                <a:latin typeface="Times New Roman" panose="02020603050405020304" pitchFamily="18" charset="0"/>
              </a:defRPr>
            </a:lvl3pPr>
            <a:lvl4pPr algn="ctr">
              <a:defRPr sz="4400">
                <a:solidFill>
                  <a:schemeClr val="tx2"/>
                </a:solidFill>
                <a:latin typeface="Times New Roman" panose="02020603050405020304" pitchFamily="18" charset="0"/>
              </a:defRPr>
            </a:lvl4pPr>
            <a:lvl5pPr algn="ctr">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r>
              <a:rPr lang="en-US" altLang="ja-JP" sz="2800">
                <a:solidFill>
                  <a:srgbClr val="00FFFF"/>
                </a:solidFill>
                <a:latin typeface="Century" panose="02040604050505020304" pitchFamily="18" charset="0"/>
                <a:ea typeface="ＭＳ Ｐゴシック" panose="020B0600070205080204" pitchFamily="34" charset="-128"/>
              </a:rPr>
              <a:t> </a:t>
            </a:r>
            <a:endParaRPr lang="en-US" altLang="ja-JP" sz="2800" b="1">
              <a:solidFill>
                <a:srgbClr val="FD1B03"/>
              </a:solidFill>
              <a:latin typeface="Tahoma" panose="020B0604030504040204" pitchFamily="34" charset="0"/>
              <a:ea typeface="ＭＳ Ｐゴシック" panose="020B0600070205080204" pitchFamily="34" charset="-128"/>
            </a:endParaRPr>
          </a:p>
        </p:txBody>
      </p:sp>
      <p:sp>
        <p:nvSpPr>
          <p:cNvPr id="510979" name="Rectangle 3"/>
          <p:cNvSpPr>
            <a:spLocks noChangeArrowheads="1"/>
          </p:cNvSpPr>
          <p:nvPr/>
        </p:nvSpPr>
        <p:spPr bwMode="auto">
          <a:xfrm>
            <a:off x="7620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lgn="just">
              <a:spcBef>
                <a:spcPct val="50000"/>
              </a:spcBef>
              <a:buClr>
                <a:srgbClr val="FD1B03"/>
              </a:buClr>
              <a:buFont typeface="Wingdings" panose="05000000000000000000" pitchFamily="2" charset="2"/>
              <a:buChar char="v"/>
            </a:pPr>
            <a:endParaRPr lang="en-US" altLang="en-US" b="1">
              <a:latin typeface="Tahoma" panose="020B0604030504040204" pitchFamily="34" charset="0"/>
            </a:endParaRPr>
          </a:p>
        </p:txBody>
      </p:sp>
      <p:sp>
        <p:nvSpPr>
          <p:cNvPr id="510980" name="Text Box 4"/>
          <p:cNvSpPr txBox="1">
            <a:spLocks noChangeArrowheads="1"/>
          </p:cNvSpPr>
          <p:nvPr/>
        </p:nvSpPr>
        <p:spPr bwMode="auto">
          <a:xfrm>
            <a:off x="381000" y="228600"/>
            <a:ext cx="838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b="1">
                <a:solidFill>
                  <a:srgbClr val="FD1B03"/>
                </a:solidFill>
              </a:rPr>
              <a:t>GA Example (using cross-over only) </a:t>
            </a:r>
          </a:p>
        </p:txBody>
      </p:sp>
      <p:grpSp>
        <p:nvGrpSpPr>
          <p:cNvPr id="511058" name="Group 82"/>
          <p:cNvGrpSpPr>
            <a:grpSpLocks/>
          </p:cNvGrpSpPr>
          <p:nvPr/>
        </p:nvGrpSpPr>
        <p:grpSpPr bwMode="auto">
          <a:xfrm>
            <a:off x="838200" y="1447800"/>
            <a:ext cx="6553200" cy="1828800"/>
            <a:chOff x="-3" y="-3"/>
            <a:chExt cx="2298" cy="3140"/>
          </a:xfrm>
        </p:grpSpPr>
        <p:grpSp>
          <p:nvGrpSpPr>
            <p:cNvPr id="511056" name="Group 80"/>
            <p:cNvGrpSpPr>
              <a:grpSpLocks/>
            </p:cNvGrpSpPr>
            <p:nvPr/>
          </p:nvGrpSpPr>
          <p:grpSpPr bwMode="auto">
            <a:xfrm>
              <a:off x="0" y="0"/>
              <a:ext cx="2292" cy="3134"/>
              <a:chOff x="0" y="0"/>
              <a:chExt cx="2292" cy="3134"/>
            </a:xfrm>
          </p:grpSpPr>
          <p:grpSp>
            <p:nvGrpSpPr>
              <p:cNvPr id="511007" name="Group 31"/>
              <p:cNvGrpSpPr>
                <a:grpSpLocks/>
              </p:cNvGrpSpPr>
              <p:nvPr/>
            </p:nvGrpSpPr>
            <p:grpSpPr bwMode="auto">
              <a:xfrm>
                <a:off x="0" y="0"/>
                <a:ext cx="254" cy="442"/>
                <a:chOff x="0" y="0"/>
                <a:chExt cx="254" cy="442"/>
              </a:xfrm>
            </p:grpSpPr>
            <p:sp>
              <p:nvSpPr>
                <p:cNvPr id="510981" name="Rectangle 5"/>
                <p:cNvSpPr>
                  <a:spLocks noChangeArrowheads="1"/>
                </p:cNvSpPr>
                <p:nvPr/>
              </p:nvSpPr>
              <p:spPr bwMode="auto">
                <a:xfrm>
                  <a:off x="43" y="0"/>
                  <a:ext cx="168"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r>
                    <a:rPr lang="en-US" altLang="en-US" sz="1200">
                      <a:latin typeface="Times New Roman" panose="02020603050405020304" pitchFamily="18" charset="0"/>
                      <a:cs typeface="Times New Roman" panose="02020603050405020304" pitchFamily="18" charset="0"/>
                    </a:rPr>
                    <a:t> </a:t>
                  </a:r>
                </a:p>
                <a:p>
                  <a:pPr algn="r" eaLnBrk="0" hangingPunct="0"/>
                  <a:endParaRPr lang="en-US" altLang="en-US">
                    <a:latin typeface="Times New Roman" panose="02020603050405020304" pitchFamily="18" charset="0"/>
                  </a:endParaRPr>
                </a:p>
              </p:txBody>
            </p:sp>
            <p:sp>
              <p:nvSpPr>
                <p:cNvPr id="511006" name="Rectangle 30"/>
                <p:cNvSpPr>
                  <a:spLocks noChangeArrowheads="1"/>
                </p:cNvSpPr>
                <p:nvPr/>
              </p:nvSpPr>
              <p:spPr bwMode="auto">
                <a:xfrm>
                  <a:off x="0" y="0"/>
                  <a:ext cx="254"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11009" name="Group 33"/>
              <p:cNvGrpSpPr>
                <a:grpSpLocks/>
              </p:cNvGrpSpPr>
              <p:nvPr/>
            </p:nvGrpSpPr>
            <p:grpSpPr bwMode="auto">
              <a:xfrm>
                <a:off x="254" y="0"/>
                <a:ext cx="456" cy="442"/>
                <a:chOff x="254" y="0"/>
                <a:chExt cx="456" cy="442"/>
              </a:xfrm>
            </p:grpSpPr>
            <p:sp>
              <p:nvSpPr>
                <p:cNvPr id="510982" name="Rectangle 6"/>
                <p:cNvSpPr>
                  <a:spLocks noChangeArrowheads="1"/>
                </p:cNvSpPr>
                <p:nvPr/>
              </p:nvSpPr>
              <p:spPr bwMode="auto">
                <a:xfrm>
                  <a:off x="297" y="0"/>
                  <a:ext cx="37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1600" b="1">
                      <a:cs typeface="Tahoma" panose="020B0604030504040204" pitchFamily="34" charset="0"/>
                    </a:rPr>
                    <a:t>x</a:t>
                  </a:r>
                  <a:endParaRPr lang="en-US" altLang="en-US" sz="1200">
                    <a:cs typeface="Times New Roman" panose="02020603050405020304" pitchFamily="18" charset="0"/>
                  </a:endParaRPr>
                </a:p>
                <a:p>
                  <a:pPr algn="ctr" eaLnBrk="0" hangingPunct="0"/>
                  <a:endParaRPr lang="en-US" altLang="en-US">
                    <a:latin typeface="Times New Roman" panose="02020603050405020304" pitchFamily="18" charset="0"/>
                  </a:endParaRPr>
                </a:p>
              </p:txBody>
            </p:sp>
            <p:sp>
              <p:nvSpPr>
                <p:cNvPr id="511008" name="Rectangle 32"/>
                <p:cNvSpPr>
                  <a:spLocks noChangeArrowheads="1"/>
                </p:cNvSpPr>
                <p:nvPr/>
              </p:nvSpPr>
              <p:spPr bwMode="auto">
                <a:xfrm>
                  <a:off x="254" y="0"/>
                  <a:ext cx="456"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11011" name="Group 35"/>
              <p:cNvGrpSpPr>
                <a:grpSpLocks/>
              </p:cNvGrpSpPr>
              <p:nvPr/>
            </p:nvGrpSpPr>
            <p:grpSpPr bwMode="auto">
              <a:xfrm>
                <a:off x="710" y="0"/>
                <a:ext cx="527" cy="442"/>
                <a:chOff x="710" y="0"/>
                <a:chExt cx="527" cy="442"/>
              </a:xfrm>
            </p:grpSpPr>
            <p:sp>
              <p:nvSpPr>
                <p:cNvPr id="510983" name="Rectangle 7"/>
                <p:cNvSpPr>
                  <a:spLocks noChangeArrowheads="1"/>
                </p:cNvSpPr>
                <p:nvPr/>
              </p:nvSpPr>
              <p:spPr bwMode="auto">
                <a:xfrm>
                  <a:off x="753" y="0"/>
                  <a:ext cx="441"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1600" b="1">
                      <a:cs typeface="Tahoma" panose="020B0604030504040204" pitchFamily="34" charset="0"/>
                    </a:rPr>
                    <a:t>y</a:t>
                  </a:r>
                  <a:endParaRPr lang="en-US" altLang="en-US" sz="1200">
                    <a:cs typeface="Times New Roman" panose="02020603050405020304" pitchFamily="18" charset="0"/>
                  </a:endParaRPr>
                </a:p>
                <a:p>
                  <a:pPr algn="ctr" eaLnBrk="0" hangingPunct="0"/>
                  <a:endParaRPr lang="en-US" altLang="en-US">
                    <a:latin typeface="Times New Roman" panose="02020603050405020304" pitchFamily="18" charset="0"/>
                  </a:endParaRPr>
                </a:p>
              </p:txBody>
            </p:sp>
            <p:sp>
              <p:nvSpPr>
                <p:cNvPr id="511010" name="Rectangle 34"/>
                <p:cNvSpPr>
                  <a:spLocks noChangeArrowheads="1"/>
                </p:cNvSpPr>
                <p:nvPr/>
              </p:nvSpPr>
              <p:spPr bwMode="auto">
                <a:xfrm>
                  <a:off x="710" y="0"/>
                  <a:ext cx="527"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11013" name="Group 37"/>
              <p:cNvGrpSpPr>
                <a:grpSpLocks/>
              </p:cNvGrpSpPr>
              <p:nvPr/>
            </p:nvGrpSpPr>
            <p:grpSpPr bwMode="auto">
              <a:xfrm>
                <a:off x="1237" y="0"/>
                <a:ext cx="355" cy="442"/>
                <a:chOff x="1237" y="0"/>
                <a:chExt cx="355" cy="442"/>
              </a:xfrm>
            </p:grpSpPr>
            <p:sp>
              <p:nvSpPr>
                <p:cNvPr id="510984" name="Rectangle 8"/>
                <p:cNvSpPr>
                  <a:spLocks noChangeArrowheads="1"/>
                </p:cNvSpPr>
                <p:nvPr/>
              </p:nvSpPr>
              <p:spPr bwMode="auto">
                <a:xfrm>
                  <a:off x="1280" y="0"/>
                  <a:ext cx="269"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1200">
                      <a:latin typeface="Times New Roman" panose="02020603050405020304" pitchFamily="18" charset="0"/>
                      <a:cs typeface="Times New Roman" panose="02020603050405020304" pitchFamily="18" charset="0"/>
                    </a:rPr>
                    <a:t> </a:t>
                  </a:r>
                </a:p>
                <a:p>
                  <a:pPr algn="ctr" eaLnBrk="0" hangingPunct="0"/>
                  <a:endParaRPr lang="en-US" altLang="en-US">
                    <a:latin typeface="Times New Roman" panose="02020603050405020304" pitchFamily="18" charset="0"/>
                  </a:endParaRPr>
                </a:p>
              </p:txBody>
            </p:sp>
            <p:sp>
              <p:nvSpPr>
                <p:cNvPr id="511012" name="Rectangle 36"/>
                <p:cNvSpPr>
                  <a:spLocks noChangeArrowheads="1"/>
                </p:cNvSpPr>
                <p:nvPr/>
              </p:nvSpPr>
              <p:spPr bwMode="auto">
                <a:xfrm>
                  <a:off x="1237" y="0"/>
                  <a:ext cx="355"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11015" name="Group 39"/>
              <p:cNvGrpSpPr>
                <a:grpSpLocks/>
              </p:cNvGrpSpPr>
              <p:nvPr/>
            </p:nvGrpSpPr>
            <p:grpSpPr bwMode="auto">
              <a:xfrm>
                <a:off x="1592" y="0"/>
                <a:ext cx="700" cy="442"/>
                <a:chOff x="1592" y="0"/>
                <a:chExt cx="700" cy="442"/>
              </a:xfrm>
            </p:grpSpPr>
            <p:sp>
              <p:nvSpPr>
                <p:cNvPr id="510985" name="Rectangle 9"/>
                <p:cNvSpPr>
                  <a:spLocks noChangeArrowheads="1"/>
                </p:cNvSpPr>
                <p:nvPr/>
              </p:nvSpPr>
              <p:spPr bwMode="auto">
                <a:xfrm>
                  <a:off x="1635" y="0"/>
                  <a:ext cx="61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1600" b="1">
                      <a:cs typeface="Tahoma" panose="020B0604030504040204" pitchFamily="34" charset="0"/>
                    </a:rPr>
                    <a:t>fitness</a:t>
                  </a:r>
                  <a:endParaRPr lang="en-US" altLang="en-US" sz="1200">
                    <a:cs typeface="Times New Roman" panose="02020603050405020304" pitchFamily="18" charset="0"/>
                  </a:endParaRPr>
                </a:p>
                <a:p>
                  <a:pPr algn="ctr" eaLnBrk="0" hangingPunct="0"/>
                  <a:endParaRPr lang="en-US" altLang="en-US">
                    <a:latin typeface="Times New Roman" panose="02020603050405020304" pitchFamily="18" charset="0"/>
                  </a:endParaRPr>
                </a:p>
              </p:txBody>
            </p:sp>
            <p:sp>
              <p:nvSpPr>
                <p:cNvPr id="511014" name="Rectangle 38"/>
                <p:cNvSpPr>
                  <a:spLocks noChangeArrowheads="1"/>
                </p:cNvSpPr>
                <p:nvPr/>
              </p:nvSpPr>
              <p:spPr bwMode="auto">
                <a:xfrm>
                  <a:off x="1592" y="0"/>
                  <a:ext cx="700"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11017" name="Group 41"/>
              <p:cNvGrpSpPr>
                <a:grpSpLocks/>
              </p:cNvGrpSpPr>
              <p:nvPr/>
            </p:nvGrpSpPr>
            <p:grpSpPr bwMode="auto">
              <a:xfrm>
                <a:off x="0" y="442"/>
                <a:ext cx="254" cy="596"/>
                <a:chOff x="0" y="442"/>
                <a:chExt cx="254" cy="596"/>
              </a:xfrm>
            </p:grpSpPr>
            <p:sp>
              <p:nvSpPr>
                <p:cNvPr id="510986" name="Rectangle 10"/>
                <p:cNvSpPr>
                  <a:spLocks noChangeArrowheads="1"/>
                </p:cNvSpPr>
                <p:nvPr/>
              </p:nvSpPr>
              <p:spPr bwMode="auto">
                <a:xfrm>
                  <a:off x="43" y="442"/>
                  <a:ext cx="168"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r>
                    <a:rPr lang="en-US" altLang="en-US" sz="1600" b="1">
                      <a:cs typeface="Tahoma" panose="020B0604030504040204" pitchFamily="34" charset="0"/>
                    </a:rPr>
                    <a:t>C</a:t>
                  </a:r>
                  <a:r>
                    <a:rPr lang="en-US" altLang="en-US" sz="1600" b="1" baseline="-30000">
                      <a:cs typeface="Tahoma" panose="020B0604030504040204" pitchFamily="34" charset="0"/>
                    </a:rPr>
                    <a:t>0</a:t>
                  </a:r>
                  <a:endParaRPr lang="en-US" altLang="en-US" sz="1200">
                    <a:cs typeface="Times New Roman" panose="02020603050405020304" pitchFamily="18" charset="0"/>
                  </a:endParaRPr>
                </a:p>
                <a:p>
                  <a:pPr algn="r" eaLnBrk="0" hangingPunct="0"/>
                  <a:endParaRPr lang="en-US" altLang="en-US">
                    <a:latin typeface="Times New Roman" panose="02020603050405020304" pitchFamily="18" charset="0"/>
                  </a:endParaRPr>
                </a:p>
              </p:txBody>
            </p:sp>
            <p:sp>
              <p:nvSpPr>
                <p:cNvPr id="511016" name="Rectangle 40"/>
                <p:cNvSpPr>
                  <a:spLocks noChangeArrowheads="1"/>
                </p:cNvSpPr>
                <p:nvPr/>
              </p:nvSpPr>
              <p:spPr bwMode="auto">
                <a:xfrm>
                  <a:off x="0" y="442"/>
                  <a:ext cx="254" cy="59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11019" name="Group 43"/>
              <p:cNvGrpSpPr>
                <a:grpSpLocks/>
              </p:cNvGrpSpPr>
              <p:nvPr/>
            </p:nvGrpSpPr>
            <p:grpSpPr bwMode="auto">
              <a:xfrm>
                <a:off x="254" y="442"/>
                <a:ext cx="456" cy="596"/>
                <a:chOff x="254" y="442"/>
                <a:chExt cx="456" cy="596"/>
              </a:xfrm>
            </p:grpSpPr>
            <p:sp>
              <p:nvSpPr>
                <p:cNvPr id="510987" name="Rectangle 11"/>
                <p:cNvSpPr>
                  <a:spLocks noChangeArrowheads="1"/>
                </p:cNvSpPr>
                <p:nvPr/>
              </p:nvSpPr>
              <p:spPr bwMode="auto">
                <a:xfrm>
                  <a:off x="297" y="442"/>
                  <a:ext cx="370"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1600" b="1">
                      <a:cs typeface="Tahoma" panose="020B0604030504040204" pitchFamily="34" charset="0"/>
                    </a:rPr>
                    <a:t>-1.0</a:t>
                  </a:r>
                  <a:endParaRPr lang="en-US" altLang="en-US" sz="1200">
                    <a:cs typeface="Times New Roman" panose="02020603050405020304" pitchFamily="18" charset="0"/>
                  </a:endParaRPr>
                </a:p>
                <a:p>
                  <a:pPr algn="ctr" eaLnBrk="0" hangingPunct="0"/>
                  <a:endParaRPr lang="en-US" altLang="en-US">
                    <a:latin typeface="Times New Roman" panose="02020603050405020304" pitchFamily="18" charset="0"/>
                  </a:endParaRPr>
                </a:p>
              </p:txBody>
            </p:sp>
            <p:sp>
              <p:nvSpPr>
                <p:cNvPr id="511018" name="Rectangle 42"/>
                <p:cNvSpPr>
                  <a:spLocks noChangeArrowheads="1"/>
                </p:cNvSpPr>
                <p:nvPr/>
              </p:nvSpPr>
              <p:spPr bwMode="auto">
                <a:xfrm>
                  <a:off x="254" y="442"/>
                  <a:ext cx="456" cy="59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11021" name="Group 45"/>
              <p:cNvGrpSpPr>
                <a:grpSpLocks/>
              </p:cNvGrpSpPr>
              <p:nvPr/>
            </p:nvGrpSpPr>
            <p:grpSpPr bwMode="auto">
              <a:xfrm>
                <a:off x="710" y="442"/>
                <a:ext cx="527" cy="596"/>
                <a:chOff x="710" y="442"/>
                <a:chExt cx="527" cy="596"/>
              </a:xfrm>
            </p:grpSpPr>
            <p:sp>
              <p:nvSpPr>
                <p:cNvPr id="510988" name="Rectangle 12"/>
                <p:cNvSpPr>
                  <a:spLocks noChangeArrowheads="1"/>
                </p:cNvSpPr>
                <p:nvPr/>
              </p:nvSpPr>
              <p:spPr bwMode="auto">
                <a:xfrm>
                  <a:off x="753" y="442"/>
                  <a:ext cx="441"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1600" b="1">
                      <a:cs typeface="Tahoma" panose="020B0604030504040204" pitchFamily="34" charset="0"/>
                    </a:rPr>
                    <a:t>2.0</a:t>
                  </a:r>
                  <a:endParaRPr lang="en-US" altLang="en-US" sz="1200">
                    <a:cs typeface="Times New Roman" panose="02020603050405020304" pitchFamily="18" charset="0"/>
                  </a:endParaRPr>
                </a:p>
                <a:p>
                  <a:pPr algn="ctr" eaLnBrk="0" hangingPunct="0"/>
                  <a:endParaRPr lang="en-US" altLang="en-US">
                    <a:latin typeface="Times New Roman" panose="02020603050405020304" pitchFamily="18" charset="0"/>
                  </a:endParaRPr>
                </a:p>
              </p:txBody>
            </p:sp>
            <p:sp>
              <p:nvSpPr>
                <p:cNvPr id="511020" name="Rectangle 44"/>
                <p:cNvSpPr>
                  <a:spLocks noChangeArrowheads="1"/>
                </p:cNvSpPr>
                <p:nvPr/>
              </p:nvSpPr>
              <p:spPr bwMode="auto">
                <a:xfrm>
                  <a:off x="710" y="442"/>
                  <a:ext cx="527" cy="59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11023" name="Group 47"/>
              <p:cNvGrpSpPr>
                <a:grpSpLocks/>
              </p:cNvGrpSpPr>
              <p:nvPr/>
            </p:nvGrpSpPr>
            <p:grpSpPr bwMode="auto">
              <a:xfrm>
                <a:off x="1237" y="442"/>
                <a:ext cx="355" cy="596"/>
                <a:chOff x="1237" y="442"/>
                <a:chExt cx="355" cy="596"/>
              </a:xfrm>
            </p:grpSpPr>
            <p:sp>
              <p:nvSpPr>
                <p:cNvPr id="510989" name="Rectangle 13"/>
                <p:cNvSpPr>
                  <a:spLocks noChangeArrowheads="1"/>
                </p:cNvSpPr>
                <p:nvPr/>
              </p:nvSpPr>
              <p:spPr bwMode="auto">
                <a:xfrm>
                  <a:off x="1280" y="442"/>
                  <a:ext cx="269"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1200">
                      <a:latin typeface="Times New Roman" panose="02020603050405020304" pitchFamily="18" charset="0"/>
                      <a:cs typeface="Times New Roman" panose="02020603050405020304" pitchFamily="18" charset="0"/>
                    </a:rPr>
                    <a:t> </a:t>
                  </a:r>
                </a:p>
                <a:p>
                  <a:pPr algn="ctr" eaLnBrk="0" hangingPunct="0"/>
                  <a:endParaRPr lang="en-US" altLang="en-US">
                    <a:latin typeface="Times New Roman" panose="02020603050405020304" pitchFamily="18" charset="0"/>
                  </a:endParaRPr>
                </a:p>
              </p:txBody>
            </p:sp>
            <p:sp>
              <p:nvSpPr>
                <p:cNvPr id="511022" name="Rectangle 46"/>
                <p:cNvSpPr>
                  <a:spLocks noChangeArrowheads="1"/>
                </p:cNvSpPr>
                <p:nvPr/>
              </p:nvSpPr>
              <p:spPr bwMode="auto">
                <a:xfrm>
                  <a:off x="1237" y="442"/>
                  <a:ext cx="355" cy="59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11025" name="Group 49"/>
              <p:cNvGrpSpPr>
                <a:grpSpLocks/>
              </p:cNvGrpSpPr>
              <p:nvPr/>
            </p:nvGrpSpPr>
            <p:grpSpPr bwMode="auto">
              <a:xfrm>
                <a:off x="1592" y="442"/>
                <a:ext cx="700" cy="596"/>
                <a:chOff x="1592" y="442"/>
                <a:chExt cx="700" cy="596"/>
              </a:xfrm>
            </p:grpSpPr>
            <p:sp>
              <p:nvSpPr>
                <p:cNvPr id="510990" name="Rectangle 14"/>
                <p:cNvSpPr>
                  <a:spLocks noChangeArrowheads="1"/>
                </p:cNvSpPr>
                <p:nvPr/>
              </p:nvSpPr>
              <p:spPr bwMode="auto">
                <a:xfrm>
                  <a:off x="1635" y="442"/>
                  <a:ext cx="614"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1600" b="1">
                      <a:cs typeface="Tahoma" panose="020B0604030504040204" pitchFamily="34" charset="0"/>
                    </a:rPr>
                    <a:t>0.167</a:t>
                  </a:r>
                  <a:endParaRPr lang="en-US" altLang="en-US" sz="1200">
                    <a:cs typeface="Times New Roman" panose="02020603050405020304" pitchFamily="18" charset="0"/>
                  </a:endParaRPr>
                </a:p>
                <a:p>
                  <a:pPr algn="ctr" eaLnBrk="0" hangingPunct="0"/>
                  <a:endParaRPr lang="en-US" altLang="en-US">
                    <a:latin typeface="Times New Roman" panose="02020603050405020304" pitchFamily="18" charset="0"/>
                  </a:endParaRPr>
                </a:p>
              </p:txBody>
            </p:sp>
            <p:sp>
              <p:nvSpPr>
                <p:cNvPr id="511024" name="Rectangle 48"/>
                <p:cNvSpPr>
                  <a:spLocks noChangeArrowheads="1"/>
                </p:cNvSpPr>
                <p:nvPr/>
              </p:nvSpPr>
              <p:spPr bwMode="auto">
                <a:xfrm>
                  <a:off x="1592" y="442"/>
                  <a:ext cx="700" cy="59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11027" name="Group 51"/>
              <p:cNvGrpSpPr>
                <a:grpSpLocks/>
              </p:cNvGrpSpPr>
              <p:nvPr/>
            </p:nvGrpSpPr>
            <p:grpSpPr bwMode="auto">
              <a:xfrm>
                <a:off x="0" y="1038"/>
                <a:ext cx="254" cy="750"/>
                <a:chOff x="0" y="1038"/>
                <a:chExt cx="254" cy="750"/>
              </a:xfrm>
            </p:grpSpPr>
            <p:sp>
              <p:nvSpPr>
                <p:cNvPr id="510991" name="Rectangle 15"/>
                <p:cNvSpPr>
                  <a:spLocks noChangeArrowheads="1"/>
                </p:cNvSpPr>
                <p:nvPr/>
              </p:nvSpPr>
              <p:spPr bwMode="auto">
                <a:xfrm>
                  <a:off x="43" y="1038"/>
                  <a:ext cx="168"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r>
                    <a:rPr lang="en-US" altLang="en-US" sz="1600" b="1">
                      <a:cs typeface="Tahoma" panose="020B0604030504040204" pitchFamily="34" charset="0"/>
                    </a:rPr>
                    <a:t> C</a:t>
                  </a:r>
                  <a:r>
                    <a:rPr lang="en-US" altLang="en-US" sz="1600" b="1" baseline="-30000">
                      <a:cs typeface="Tahoma" panose="020B0604030504040204" pitchFamily="34" charset="0"/>
                    </a:rPr>
                    <a:t>1</a:t>
                  </a:r>
                  <a:endParaRPr lang="en-US" altLang="en-US" sz="1200">
                    <a:cs typeface="Times New Roman" panose="02020603050405020304" pitchFamily="18" charset="0"/>
                  </a:endParaRPr>
                </a:p>
                <a:p>
                  <a:pPr algn="r" eaLnBrk="0" hangingPunct="0"/>
                  <a:endParaRPr lang="en-US" altLang="en-US">
                    <a:latin typeface="Times New Roman" panose="02020603050405020304" pitchFamily="18" charset="0"/>
                  </a:endParaRPr>
                </a:p>
              </p:txBody>
            </p:sp>
            <p:sp>
              <p:nvSpPr>
                <p:cNvPr id="511026" name="Rectangle 50"/>
                <p:cNvSpPr>
                  <a:spLocks noChangeArrowheads="1"/>
                </p:cNvSpPr>
                <p:nvPr/>
              </p:nvSpPr>
              <p:spPr bwMode="auto">
                <a:xfrm>
                  <a:off x="0" y="1038"/>
                  <a:ext cx="254" cy="75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11029" name="Group 53"/>
              <p:cNvGrpSpPr>
                <a:grpSpLocks/>
              </p:cNvGrpSpPr>
              <p:nvPr/>
            </p:nvGrpSpPr>
            <p:grpSpPr bwMode="auto">
              <a:xfrm>
                <a:off x="254" y="1038"/>
                <a:ext cx="456" cy="750"/>
                <a:chOff x="254" y="1038"/>
                <a:chExt cx="456" cy="750"/>
              </a:xfrm>
            </p:grpSpPr>
            <p:sp>
              <p:nvSpPr>
                <p:cNvPr id="510992" name="Rectangle 16"/>
                <p:cNvSpPr>
                  <a:spLocks noChangeArrowheads="1"/>
                </p:cNvSpPr>
                <p:nvPr/>
              </p:nvSpPr>
              <p:spPr bwMode="auto">
                <a:xfrm>
                  <a:off x="297" y="1038"/>
                  <a:ext cx="37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1600" b="1">
                      <a:cs typeface="Tahoma" panose="020B0604030504040204" pitchFamily="34" charset="0"/>
                    </a:rPr>
                    <a:t>-2.0</a:t>
                  </a:r>
                  <a:endParaRPr lang="en-US" altLang="en-US" sz="1200">
                    <a:cs typeface="Times New Roman" panose="02020603050405020304" pitchFamily="18" charset="0"/>
                  </a:endParaRPr>
                </a:p>
                <a:p>
                  <a:pPr algn="ctr" eaLnBrk="0" hangingPunct="0"/>
                  <a:endParaRPr lang="en-US" altLang="en-US">
                    <a:latin typeface="Times New Roman" panose="02020603050405020304" pitchFamily="18" charset="0"/>
                  </a:endParaRPr>
                </a:p>
              </p:txBody>
            </p:sp>
            <p:sp>
              <p:nvSpPr>
                <p:cNvPr id="511028" name="Rectangle 52"/>
                <p:cNvSpPr>
                  <a:spLocks noChangeArrowheads="1"/>
                </p:cNvSpPr>
                <p:nvPr/>
              </p:nvSpPr>
              <p:spPr bwMode="auto">
                <a:xfrm>
                  <a:off x="254" y="1038"/>
                  <a:ext cx="456" cy="75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11031" name="Group 55"/>
              <p:cNvGrpSpPr>
                <a:grpSpLocks/>
              </p:cNvGrpSpPr>
              <p:nvPr/>
            </p:nvGrpSpPr>
            <p:grpSpPr bwMode="auto">
              <a:xfrm>
                <a:off x="710" y="1038"/>
                <a:ext cx="527" cy="750"/>
                <a:chOff x="710" y="1038"/>
                <a:chExt cx="527" cy="750"/>
              </a:xfrm>
            </p:grpSpPr>
            <p:sp>
              <p:nvSpPr>
                <p:cNvPr id="510993" name="Rectangle 17"/>
                <p:cNvSpPr>
                  <a:spLocks noChangeArrowheads="1"/>
                </p:cNvSpPr>
                <p:nvPr/>
              </p:nvSpPr>
              <p:spPr bwMode="auto">
                <a:xfrm>
                  <a:off x="753" y="1038"/>
                  <a:ext cx="441"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1600" b="1">
                      <a:cs typeface="Tahoma" panose="020B0604030504040204" pitchFamily="34" charset="0"/>
                    </a:rPr>
                    <a:t>3.0</a:t>
                  </a:r>
                  <a:endParaRPr lang="en-US" altLang="en-US" sz="1200">
                    <a:cs typeface="Times New Roman" panose="02020603050405020304" pitchFamily="18" charset="0"/>
                  </a:endParaRPr>
                </a:p>
                <a:p>
                  <a:pPr algn="ctr" eaLnBrk="0" hangingPunct="0"/>
                  <a:endParaRPr lang="en-US" altLang="en-US">
                    <a:latin typeface="Times New Roman" panose="02020603050405020304" pitchFamily="18" charset="0"/>
                  </a:endParaRPr>
                </a:p>
              </p:txBody>
            </p:sp>
            <p:sp>
              <p:nvSpPr>
                <p:cNvPr id="511030" name="Rectangle 54"/>
                <p:cNvSpPr>
                  <a:spLocks noChangeArrowheads="1"/>
                </p:cNvSpPr>
                <p:nvPr/>
              </p:nvSpPr>
              <p:spPr bwMode="auto">
                <a:xfrm>
                  <a:off x="710" y="1038"/>
                  <a:ext cx="527" cy="75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11033" name="Group 57"/>
              <p:cNvGrpSpPr>
                <a:grpSpLocks/>
              </p:cNvGrpSpPr>
              <p:nvPr/>
            </p:nvGrpSpPr>
            <p:grpSpPr bwMode="auto">
              <a:xfrm>
                <a:off x="1237" y="1038"/>
                <a:ext cx="355" cy="750"/>
                <a:chOff x="1237" y="1038"/>
                <a:chExt cx="355" cy="750"/>
              </a:xfrm>
            </p:grpSpPr>
            <p:sp>
              <p:nvSpPr>
                <p:cNvPr id="510994" name="Rectangle 18"/>
                <p:cNvSpPr>
                  <a:spLocks noChangeArrowheads="1"/>
                </p:cNvSpPr>
                <p:nvPr/>
              </p:nvSpPr>
              <p:spPr bwMode="auto">
                <a:xfrm>
                  <a:off x="1280" y="1038"/>
                  <a:ext cx="269"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1200">
                      <a:latin typeface="Times New Roman" panose="02020603050405020304" pitchFamily="18" charset="0"/>
                      <a:cs typeface="Times New Roman" panose="02020603050405020304" pitchFamily="18" charset="0"/>
                    </a:rPr>
                    <a:t> </a:t>
                  </a:r>
                </a:p>
                <a:p>
                  <a:pPr algn="ctr" eaLnBrk="0" hangingPunct="0"/>
                  <a:endParaRPr lang="en-US" altLang="en-US">
                    <a:latin typeface="Times New Roman" panose="02020603050405020304" pitchFamily="18" charset="0"/>
                  </a:endParaRPr>
                </a:p>
              </p:txBody>
            </p:sp>
            <p:sp>
              <p:nvSpPr>
                <p:cNvPr id="511032" name="Rectangle 56"/>
                <p:cNvSpPr>
                  <a:spLocks noChangeArrowheads="1"/>
                </p:cNvSpPr>
                <p:nvPr/>
              </p:nvSpPr>
              <p:spPr bwMode="auto">
                <a:xfrm>
                  <a:off x="1237" y="1038"/>
                  <a:ext cx="355" cy="75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11035" name="Group 59"/>
              <p:cNvGrpSpPr>
                <a:grpSpLocks/>
              </p:cNvGrpSpPr>
              <p:nvPr/>
            </p:nvGrpSpPr>
            <p:grpSpPr bwMode="auto">
              <a:xfrm>
                <a:off x="1592" y="1038"/>
                <a:ext cx="700" cy="750"/>
                <a:chOff x="1592" y="1038"/>
                <a:chExt cx="700" cy="750"/>
              </a:xfrm>
            </p:grpSpPr>
            <p:sp>
              <p:nvSpPr>
                <p:cNvPr id="510995" name="Rectangle 19"/>
                <p:cNvSpPr>
                  <a:spLocks noChangeArrowheads="1"/>
                </p:cNvSpPr>
                <p:nvPr/>
              </p:nvSpPr>
              <p:spPr bwMode="auto">
                <a:xfrm>
                  <a:off x="1635" y="1038"/>
                  <a:ext cx="614"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1600" b="1">
                      <a:cs typeface="Tahoma" panose="020B0604030504040204" pitchFamily="34" charset="0"/>
                    </a:rPr>
                    <a:t>0.007</a:t>
                  </a:r>
                  <a:endParaRPr lang="en-US" altLang="en-US" sz="1200">
                    <a:cs typeface="Times New Roman" panose="02020603050405020304" pitchFamily="18" charset="0"/>
                  </a:endParaRPr>
                </a:p>
                <a:p>
                  <a:pPr algn="ctr" eaLnBrk="0" hangingPunct="0"/>
                  <a:endParaRPr lang="en-US" altLang="en-US">
                    <a:latin typeface="Times New Roman" panose="02020603050405020304" pitchFamily="18" charset="0"/>
                  </a:endParaRPr>
                </a:p>
              </p:txBody>
            </p:sp>
            <p:sp>
              <p:nvSpPr>
                <p:cNvPr id="511034" name="Rectangle 58"/>
                <p:cNvSpPr>
                  <a:spLocks noChangeArrowheads="1"/>
                </p:cNvSpPr>
                <p:nvPr/>
              </p:nvSpPr>
              <p:spPr bwMode="auto">
                <a:xfrm>
                  <a:off x="1592" y="1038"/>
                  <a:ext cx="700" cy="75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11037" name="Group 61"/>
              <p:cNvGrpSpPr>
                <a:grpSpLocks/>
              </p:cNvGrpSpPr>
              <p:nvPr/>
            </p:nvGrpSpPr>
            <p:grpSpPr bwMode="auto">
              <a:xfrm>
                <a:off x="0" y="1788"/>
                <a:ext cx="254" cy="750"/>
                <a:chOff x="0" y="1788"/>
                <a:chExt cx="254" cy="750"/>
              </a:xfrm>
            </p:grpSpPr>
            <p:sp>
              <p:nvSpPr>
                <p:cNvPr id="510996" name="Rectangle 20"/>
                <p:cNvSpPr>
                  <a:spLocks noChangeArrowheads="1"/>
                </p:cNvSpPr>
                <p:nvPr/>
              </p:nvSpPr>
              <p:spPr bwMode="auto">
                <a:xfrm>
                  <a:off x="43" y="1788"/>
                  <a:ext cx="168"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r>
                    <a:rPr lang="en-US" altLang="en-US" sz="1600" b="1">
                      <a:cs typeface="Tahoma" panose="020B0604030504040204" pitchFamily="34" charset="0"/>
                    </a:rPr>
                    <a:t> C</a:t>
                  </a:r>
                  <a:r>
                    <a:rPr lang="en-US" altLang="en-US" sz="1600" b="1" baseline="-30000">
                      <a:cs typeface="Tahoma" panose="020B0604030504040204" pitchFamily="34" charset="0"/>
                    </a:rPr>
                    <a:t>2</a:t>
                  </a:r>
                  <a:endParaRPr lang="en-US" altLang="en-US" sz="1200">
                    <a:cs typeface="Times New Roman" panose="02020603050405020304" pitchFamily="18" charset="0"/>
                  </a:endParaRPr>
                </a:p>
                <a:p>
                  <a:pPr algn="r" eaLnBrk="0" hangingPunct="0"/>
                  <a:endParaRPr lang="en-US" altLang="en-US">
                    <a:latin typeface="Times New Roman" panose="02020603050405020304" pitchFamily="18" charset="0"/>
                  </a:endParaRPr>
                </a:p>
              </p:txBody>
            </p:sp>
            <p:sp>
              <p:nvSpPr>
                <p:cNvPr id="511036" name="Rectangle 60"/>
                <p:cNvSpPr>
                  <a:spLocks noChangeArrowheads="1"/>
                </p:cNvSpPr>
                <p:nvPr/>
              </p:nvSpPr>
              <p:spPr bwMode="auto">
                <a:xfrm>
                  <a:off x="0" y="1788"/>
                  <a:ext cx="254" cy="75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11039" name="Group 63"/>
              <p:cNvGrpSpPr>
                <a:grpSpLocks/>
              </p:cNvGrpSpPr>
              <p:nvPr/>
            </p:nvGrpSpPr>
            <p:grpSpPr bwMode="auto">
              <a:xfrm>
                <a:off x="254" y="1788"/>
                <a:ext cx="456" cy="750"/>
                <a:chOff x="254" y="1788"/>
                <a:chExt cx="456" cy="750"/>
              </a:xfrm>
            </p:grpSpPr>
            <p:sp>
              <p:nvSpPr>
                <p:cNvPr id="510997" name="Rectangle 21"/>
                <p:cNvSpPr>
                  <a:spLocks noChangeArrowheads="1"/>
                </p:cNvSpPr>
                <p:nvPr/>
              </p:nvSpPr>
              <p:spPr bwMode="auto">
                <a:xfrm>
                  <a:off x="297" y="1788"/>
                  <a:ext cx="370"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1600" b="1">
                      <a:cs typeface="Tahoma" panose="020B0604030504040204" pitchFamily="34" charset="0"/>
                    </a:rPr>
                    <a:t>1.5</a:t>
                  </a:r>
                  <a:endParaRPr lang="en-US" altLang="en-US" sz="1200">
                    <a:cs typeface="Times New Roman" panose="02020603050405020304" pitchFamily="18" charset="0"/>
                  </a:endParaRPr>
                </a:p>
                <a:p>
                  <a:pPr algn="ctr" eaLnBrk="0" hangingPunct="0"/>
                  <a:endParaRPr lang="en-US" altLang="en-US">
                    <a:latin typeface="Times New Roman" panose="02020603050405020304" pitchFamily="18" charset="0"/>
                  </a:endParaRPr>
                </a:p>
              </p:txBody>
            </p:sp>
            <p:sp>
              <p:nvSpPr>
                <p:cNvPr id="511038" name="Rectangle 62"/>
                <p:cNvSpPr>
                  <a:spLocks noChangeArrowheads="1"/>
                </p:cNvSpPr>
                <p:nvPr/>
              </p:nvSpPr>
              <p:spPr bwMode="auto">
                <a:xfrm>
                  <a:off x="254" y="1788"/>
                  <a:ext cx="456" cy="75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11041" name="Group 65"/>
              <p:cNvGrpSpPr>
                <a:grpSpLocks/>
              </p:cNvGrpSpPr>
              <p:nvPr/>
            </p:nvGrpSpPr>
            <p:grpSpPr bwMode="auto">
              <a:xfrm>
                <a:off x="710" y="1788"/>
                <a:ext cx="527" cy="750"/>
                <a:chOff x="710" y="1788"/>
                <a:chExt cx="527" cy="750"/>
              </a:xfrm>
            </p:grpSpPr>
            <p:sp>
              <p:nvSpPr>
                <p:cNvPr id="510998" name="Rectangle 22"/>
                <p:cNvSpPr>
                  <a:spLocks noChangeArrowheads="1"/>
                </p:cNvSpPr>
                <p:nvPr/>
              </p:nvSpPr>
              <p:spPr bwMode="auto">
                <a:xfrm>
                  <a:off x="753" y="1788"/>
                  <a:ext cx="441"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1600" b="1">
                      <a:cs typeface="Tahoma" panose="020B0604030504040204" pitchFamily="34" charset="0"/>
                    </a:rPr>
                    <a:t>0.0</a:t>
                  </a:r>
                  <a:endParaRPr lang="en-US" altLang="en-US" sz="1200">
                    <a:cs typeface="Times New Roman" panose="02020603050405020304" pitchFamily="18" charset="0"/>
                  </a:endParaRPr>
                </a:p>
                <a:p>
                  <a:pPr algn="ctr" eaLnBrk="0" hangingPunct="0"/>
                  <a:endParaRPr lang="en-US" altLang="en-US">
                    <a:latin typeface="Times New Roman" panose="02020603050405020304" pitchFamily="18" charset="0"/>
                  </a:endParaRPr>
                </a:p>
              </p:txBody>
            </p:sp>
            <p:sp>
              <p:nvSpPr>
                <p:cNvPr id="511040" name="Rectangle 64"/>
                <p:cNvSpPr>
                  <a:spLocks noChangeArrowheads="1"/>
                </p:cNvSpPr>
                <p:nvPr/>
              </p:nvSpPr>
              <p:spPr bwMode="auto">
                <a:xfrm>
                  <a:off x="710" y="1788"/>
                  <a:ext cx="527" cy="75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11043" name="Group 67"/>
              <p:cNvGrpSpPr>
                <a:grpSpLocks/>
              </p:cNvGrpSpPr>
              <p:nvPr/>
            </p:nvGrpSpPr>
            <p:grpSpPr bwMode="auto">
              <a:xfrm>
                <a:off x="1237" y="1788"/>
                <a:ext cx="355" cy="750"/>
                <a:chOff x="1237" y="1788"/>
                <a:chExt cx="355" cy="750"/>
              </a:xfrm>
            </p:grpSpPr>
            <p:sp>
              <p:nvSpPr>
                <p:cNvPr id="510999" name="Rectangle 23"/>
                <p:cNvSpPr>
                  <a:spLocks noChangeArrowheads="1"/>
                </p:cNvSpPr>
                <p:nvPr/>
              </p:nvSpPr>
              <p:spPr bwMode="auto">
                <a:xfrm>
                  <a:off x="1280" y="1788"/>
                  <a:ext cx="269"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1200">
                      <a:latin typeface="Times New Roman" panose="02020603050405020304" pitchFamily="18" charset="0"/>
                      <a:cs typeface="Times New Roman" panose="02020603050405020304" pitchFamily="18" charset="0"/>
                    </a:rPr>
                    <a:t> </a:t>
                  </a:r>
                </a:p>
                <a:p>
                  <a:pPr algn="ctr" eaLnBrk="0" hangingPunct="0"/>
                  <a:endParaRPr lang="en-US" altLang="en-US">
                    <a:latin typeface="Times New Roman" panose="02020603050405020304" pitchFamily="18" charset="0"/>
                  </a:endParaRPr>
                </a:p>
              </p:txBody>
            </p:sp>
            <p:sp>
              <p:nvSpPr>
                <p:cNvPr id="511042" name="Rectangle 66"/>
                <p:cNvSpPr>
                  <a:spLocks noChangeArrowheads="1"/>
                </p:cNvSpPr>
                <p:nvPr/>
              </p:nvSpPr>
              <p:spPr bwMode="auto">
                <a:xfrm>
                  <a:off x="1237" y="1788"/>
                  <a:ext cx="355" cy="75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11045" name="Group 69"/>
              <p:cNvGrpSpPr>
                <a:grpSpLocks/>
              </p:cNvGrpSpPr>
              <p:nvPr/>
            </p:nvGrpSpPr>
            <p:grpSpPr bwMode="auto">
              <a:xfrm>
                <a:off x="1592" y="1788"/>
                <a:ext cx="700" cy="750"/>
                <a:chOff x="1592" y="1788"/>
                <a:chExt cx="700" cy="750"/>
              </a:xfrm>
            </p:grpSpPr>
            <p:sp>
              <p:nvSpPr>
                <p:cNvPr id="511000" name="Rectangle 24"/>
                <p:cNvSpPr>
                  <a:spLocks noChangeArrowheads="1"/>
                </p:cNvSpPr>
                <p:nvPr/>
              </p:nvSpPr>
              <p:spPr bwMode="auto">
                <a:xfrm>
                  <a:off x="1635" y="1788"/>
                  <a:ext cx="614"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1600" b="1">
                      <a:cs typeface="Tahoma" panose="020B0604030504040204" pitchFamily="34" charset="0"/>
                    </a:rPr>
                    <a:t>0.31</a:t>
                  </a:r>
                  <a:endParaRPr lang="en-US" altLang="en-US" sz="1200">
                    <a:cs typeface="Times New Roman" panose="02020603050405020304" pitchFamily="18" charset="0"/>
                  </a:endParaRPr>
                </a:p>
                <a:p>
                  <a:pPr algn="ctr" eaLnBrk="0" hangingPunct="0"/>
                  <a:endParaRPr lang="en-US" altLang="en-US">
                    <a:latin typeface="Times New Roman" panose="02020603050405020304" pitchFamily="18" charset="0"/>
                  </a:endParaRPr>
                </a:p>
              </p:txBody>
            </p:sp>
            <p:sp>
              <p:nvSpPr>
                <p:cNvPr id="511044" name="Rectangle 68"/>
                <p:cNvSpPr>
                  <a:spLocks noChangeArrowheads="1"/>
                </p:cNvSpPr>
                <p:nvPr/>
              </p:nvSpPr>
              <p:spPr bwMode="auto">
                <a:xfrm>
                  <a:off x="1592" y="1788"/>
                  <a:ext cx="700" cy="75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11047" name="Group 71"/>
              <p:cNvGrpSpPr>
                <a:grpSpLocks/>
              </p:cNvGrpSpPr>
              <p:nvPr/>
            </p:nvGrpSpPr>
            <p:grpSpPr bwMode="auto">
              <a:xfrm>
                <a:off x="0" y="2538"/>
                <a:ext cx="254" cy="596"/>
                <a:chOff x="0" y="2538"/>
                <a:chExt cx="254" cy="596"/>
              </a:xfrm>
            </p:grpSpPr>
            <p:sp>
              <p:nvSpPr>
                <p:cNvPr id="511001" name="Rectangle 25"/>
                <p:cNvSpPr>
                  <a:spLocks noChangeArrowheads="1"/>
                </p:cNvSpPr>
                <p:nvPr/>
              </p:nvSpPr>
              <p:spPr bwMode="auto">
                <a:xfrm>
                  <a:off x="43" y="2538"/>
                  <a:ext cx="168"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r>
                    <a:rPr lang="en-US" altLang="en-US" sz="1600" b="1">
                      <a:cs typeface="Tahoma" panose="020B0604030504040204" pitchFamily="34" charset="0"/>
                    </a:rPr>
                    <a:t>C</a:t>
                  </a:r>
                  <a:r>
                    <a:rPr lang="en-US" altLang="en-US" sz="1600" b="1" baseline="-30000">
                      <a:cs typeface="Tahoma" panose="020B0604030504040204" pitchFamily="34" charset="0"/>
                    </a:rPr>
                    <a:t>3</a:t>
                  </a:r>
                  <a:endParaRPr lang="en-US" altLang="en-US" sz="1200">
                    <a:cs typeface="Times New Roman" panose="02020603050405020304" pitchFamily="18" charset="0"/>
                  </a:endParaRPr>
                </a:p>
                <a:p>
                  <a:pPr algn="r" eaLnBrk="0" hangingPunct="0"/>
                  <a:endParaRPr lang="en-US" altLang="en-US">
                    <a:latin typeface="Times New Roman" panose="02020603050405020304" pitchFamily="18" charset="0"/>
                  </a:endParaRPr>
                </a:p>
              </p:txBody>
            </p:sp>
            <p:sp>
              <p:nvSpPr>
                <p:cNvPr id="511046" name="Rectangle 70"/>
                <p:cNvSpPr>
                  <a:spLocks noChangeArrowheads="1"/>
                </p:cNvSpPr>
                <p:nvPr/>
              </p:nvSpPr>
              <p:spPr bwMode="auto">
                <a:xfrm>
                  <a:off x="0" y="2538"/>
                  <a:ext cx="254" cy="59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11049" name="Group 73"/>
              <p:cNvGrpSpPr>
                <a:grpSpLocks/>
              </p:cNvGrpSpPr>
              <p:nvPr/>
            </p:nvGrpSpPr>
            <p:grpSpPr bwMode="auto">
              <a:xfrm>
                <a:off x="254" y="2538"/>
                <a:ext cx="456" cy="596"/>
                <a:chOff x="254" y="2538"/>
                <a:chExt cx="456" cy="596"/>
              </a:xfrm>
            </p:grpSpPr>
            <p:sp>
              <p:nvSpPr>
                <p:cNvPr id="511002" name="Rectangle 26"/>
                <p:cNvSpPr>
                  <a:spLocks noChangeArrowheads="1"/>
                </p:cNvSpPr>
                <p:nvPr/>
              </p:nvSpPr>
              <p:spPr bwMode="auto">
                <a:xfrm>
                  <a:off x="297" y="2538"/>
                  <a:ext cx="370"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1600" b="1">
                      <a:cs typeface="Tahoma" panose="020B0604030504040204" pitchFamily="34" charset="0"/>
                    </a:rPr>
                    <a:t>0.5</a:t>
                  </a:r>
                  <a:endParaRPr lang="en-US" altLang="en-US" sz="1200">
                    <a:cs typeface="Times New Roman" panose="02020603050405020304" pitchFamily="18" charset="0"/>
                  </a:endParaRPr>
                </a:p>
                <a:p>
                  <a:pPr algn="ctr" eaLnBrk="0" hangingPunct="0"/>
                  <a:endParaRPr lang="en-US" altLang="en-US">
                    <a:latin typeface="Times New Roman" panose="02020603050405020304" pitchFamily="18" charset="0"/>
                  </a:endParaRPr>
                </a:p>
              </p:txBody>
            </p:sp>
            <p:sp>
              <p:nvSpPr>
                <p:cNvPr id="511048" name="Rectangle 72"/>
                <p:cNvSpPr>
                  <a:spLocks noChangeArrowheads="1"/>
                </p:cNvSpPr>
                <p:nvPr/>
              </p:nvSpPr>
              <p:spPr bwMode="auto">
                <a:xfrm>
                  <a:off x="254" y="2538"/>
                  <a:ext cx="456" cy="59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11051" name="Group 75"/>
              <p:cNvGrpSpPr>
                <a:grpSpLocks/>
              </p:cNvGrpSpPr>
              <p:nvPr/>
            </p:nvGrpSpPr>
            <p:grpSpPr bwMode="auto">
              <a:xfrm>
                <a:off x="710" y="2538"/>
                <a:ext cx="527" cy="596"/>
                <a:chOff x="710" y="2538"/>
                <a:chExt cx="527" cy="596"/>
              </a:xfrm>
            </p:grpSpPr>
            <p:sp>
              <p:nvSpPr>
                <p:cNvPr id="511003" name="Rectangle 27"/>
                <p:cNvSpPr>
                  <a:spLocks noChangeArrowheads="1"/>
                </p:cNvSpPr>
                <p:nvPr/>
              </p:nvSpPr>
              <p:spPr bwMode="auto">
                <a:xfrm>
                  <a:off x="753" y="2538"/>
                  <a:ext cx="441"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1600" b="1">
                      <a:cs typeface="Tahoma" panose="020B0604030504040204" pitchFamily="34" charset="0"/>
                    </a:rPr>
                    <a:t>-1.0</a:t>
                  </a:r>
                  <a:endParaRPr lang="en-US" altLang="en-US" sz="1200">
                    <a:cs typeface="Times New Roman" panose="02020603050405020304" pitchFamily="18" charset="0"/>
                  </a:endParaRPr>
                </a:p>
                <a:p>
                  <a:pPr algn="ctr" eaLnBrk="0" hangingPunct="0"/>
                  <a:endParaRPr lang="en-US" altLang="en-US">
                    <a:latin typeface="Times New Roman" panose="02020603050405020304" pitchFamily="18" charset="0"/>
                  </a:endParaRPr>
                </a:p>
              </p:txBody>
            </p:sp>
            <p:sp>
              <p:nvSpPr>
                <p:cNvPr id="511050" name="Rectangle 74"/>
                <p:cNvSpPr>
                  <a:spLocks noChangeArrowheads="1"/>
                </p:cNvSpPr>
                <p:nvPr/>
              </p:nvSpPr>
              <p:spPr bwMode="auto">
                <a:xfrm>
                  <a:off x="710" y="2538"/>
                  <a:ext cx="527" cy="59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11053" name="Group 77"/>
              <p:cNvGrpSpPr>
                <a:grpSpLocks/>
              </p:cNvGrpSpPr>
              <p:nvPr/>
            </p:nvGrpSpPr>
            <p:grpSpPr bwMode="auto">
              <a:xfrm>
                <a:off x="1237" y="2538"/>
                <a:ext cx="355" cy="596"/>
                <a:chOff x="1237" y="2538"/>
                <a:chExt cx="355" cy="596"/>
              </a:xfrm>
            </p:grpSpPr>
            <p:sp>
              <p:nvSpPr>
                <p:cNvPr id="511004" name="Rectangle 28"/>
                <p:cNvSpPr>
                  <a:spLocks noChangeArrowheads="1"/>
                </p:cNvSpPr>
                <p:nvPr/>
              </p:nvSpPr>
              <p:spPr bwMode="auto">
                <a:xfrm>
                  <a:off x="1280" y="2538"/>
                  <a:ext cx="269"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1200">
                      <a:latin typeface="Times New Roman" panose="02020603050405020304" pitchFamily="18" charset="0"/>
                      <a:cs typeface="Times New Roman" panose="02020603050405020304" pitchFamily="18" charset="0"/>
                    </a:rPr>
                    <a:t> </a:t>
                  </a:r>
                </a:p>
                <a:p>
                  <a:pPr algn="ctr" eaLnBrk="0" hangingPunct="0"/>
                  <a:endParaRPr lang="en-US" altLang="en-US">
                    <a:latin typeface="Times New Roman" panose="02020603050405020304" pitchFamily="18" charset="0"/>
                  </a:endParaRPr>
                </a:p>
              </p:txBody>
            </p:sp>
            <p:sp>
              <p:nvSpPr>
                <p:cNvPr id="511052" name="Rectangle 76"/>
                <p:cNvSpPr>
                  <a:spLocks noChangeArrowheads="1"/>
                </p:cNvSpPr>
                <p:nvPr/>
              </p:nvSpPr>
              <p:spPr bwMode="auto">
                <a:xfrm>
                  <a:off x="1237" y="2538"/>
                  <a:ext cx="355" cy="59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11055" name="Group 79"/>
              <p:cNvGrpSpPr>
                <a:grpSpLocks/>
              </p:cNvGrpSpPr>
              <p:nvPr/>
            </p:nvGrpSpPr>
            <p:grpSpPr bwMode="auto">
              <a:xfrm>
                <a:off x="1592" y="2538"/>
                <a:ext cx="700" cy="596"/>
                <a:chOff x="1592" y="2538"/>
                <a:chExt cx="700" cy="596"/>
              </a:xfrm>
            </p:grpSpPr>
            <p:sp>
              <p:nvSpPr>
                <p:cNvPr id="511005" name="Rectangle 29"/>
                <p:cNvSpPr>
                  <a:spLocks noChangeArrowheads="1"/>
                </p:cNvSpPr>
                <p:nvPr/>
              </p:nvSpPr>
              <p:spPr bwMode="auto">
                <a:xfrm>
                  <a:off x="1635" y="2538"/>
                  <a:ext cx="614"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1600" b="1">
                      <a:cs typeface="Tahoma" panose="020B0604030504040204" pitchFamily="34" charset="0"/>
                    </a:rPr>
                    <a:t>0.44</a:t>
                  </a:r>
                  <a:endParaRPr lang="en-US" altLang="en-US" sz="1200">
                    <a:cs typeface="Times New Roman" panose="02020603050405020304" pitchFamily="18" charset="0"/>
                  </a:endParaRPr>
                </a:p>
                <a:p>
                  <a:pPr algn="ctr" eaLnBrk="0" hangingPunct="0"/>
                  <a:endParaRPr lang="en-US" altLang="en-US">
                    <a:latin typeface="Times New Roman" panose="02020603050405020304" pitchFamily="18" charset="0"/>
                  </a:endParaRPr>
                </a:p>
              </p:txBody>
            </p:sp>
            <p:sp>
              <p:nvSpPr>
                <p:cNvPr id="511054" name="Rectangle 78"/>
                <p:cNvSpPr>
                  <a:spLocks noChangeArrowheads="1"/>
                </p:cNvSpPr>
                <p:nvPr/>
              </p:nvSpPr>
              <p:spPr bwMode="auto">
                <a:xfrm>
                  <a:off x="1592" y="2538"/>
                  <a:ext cx="700" cy="59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sp>
          <p:nvSpPr>
            <p:cNvPr id="511057" name="Rectangle 81"/>
            <p:cNvSpPr>
              <a:spLocks noChangeArrowheads="1"/>
            </p:cNvSpPr>
            <p:nvPr/>
          </p:nvSpPr>
          <p:spPr bwMode="auto">
            <a:xfrm>
              <a:off x="-3" y="-3"/>
              <a:ext cx="2298" cy="3140"/>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511059" name="Text Box 83"/>
          <p:cNvSpPr txBox="1">
            <a:spLocks noChangeArrowheads="1"/>
          </p:cNvSpPr>
          <p:nvPr/>
        </p:nvSpPr>
        <p:spPr bwMode="auto">
          <a:xfrm>
            <a:off x="593725" y="1089025"/>
            <a:ext cx="61420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FD1B03"/>
                </a:solidFill>
              </a:rPr>
              <a:t>Initial population &amp; fitness (Initialization and Evaluation):</a:t>
            </a:r>
          </a:p>
        </p:txBody>
      </p:sp>
      <p:sp>
        <p:nvSpPr>
          <p:cNvPr id="511060" name="Text Box 84"/>
          <p:cNvSpPr txBox="1">
            <a:spLocks noChangeArrowheads="1"/>
          </p:cNvSpPr>
          <p:nvPr/>
        </p:nvSpPr>
        <p:spPr bwMode="auto">
          <a:xfrm>
            <a:off x="533400" y="3505200"/>
            <a:ext cx="82296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1600" b="1">
                <a:solidFill>
                  <a:srgbClr val="FD1B03"/>
                </a:solidFill>
              </a:rPr>
              <a:t>Immediate next generation (using cross-over only) &amp; fitness</a:t>
            </a:r>
          </a:p>
          <a:p>
            <a:pPr algn="just"/>
            <a:r>
              <a:rPr lang="en-US" altLang="en-US" sz="1600" b="1">
                <a:solidFill>
                  <a:srgbClr val="FD1B03"/>
                </a:solidFill>
              </a:rPr>
              <a:t>Selection and Recombination): </a:t>
            </a:r>
          </a:p>
        </p:txBody>
      </p:sp>
      <p:grpSp>
        <p:nvGrpSpPr>
          <p:cNvPr id="511216" name="Group 240"/>
          <p:cNvGrpSpPr>
            <a:grpSpLocks/>
          </p:cNvGrpSpPr>
          <p:nvPr/>
        </p:nvGrpSpPr>
        <p:grpSpPr bwMode="auto">
          <a:xfrm>
            <a:off x="838200" y="4191000"/>
            <a:ext cx="6553200" cy="2133600"/>
            <a:chOff x="-3" y="-3"/>
            <a:chExt cx="3177" cy="2216"/>
          </a:xfrm>
        </p:grpSpPr>
        <p:grpSp>
          <p:nvGrpSpPr>
            <p:cNvPr id="511214" name="Group 238"/>
            <p:cNvGrpSpPr>
              <a:grpSpLocks/>
            </p:cNvGrpSpPr>
            <p:nvPr/>
          </p:nvGrpSpPr>
          <p:grpSpPr bwMode="auto">
            <a:xfrm>
              <a:off x="0" y="0"/>
              <a:ext cx="3171" cy="2210"/>
              <a:chOff x="0" y="0"/>
              <a:chExt cx="3171" cy="2210"/>
            </a:xfrm>
          </p:grpSpPr>
          <p:grpSp>
            <p:nvGrpSpPr>
              <p:cNvPr id="511165" name="Group 189"/>
              <p:cNvGrpSpPr>
                <a:grpSpLocks/>
              </p:cNvGrpSpPr>
              <p:nvPr/>
            </p:nvGrpSpPr>
            <p:grpSpPr bwMode="auto">
              <a:xfrm>
                <a:off x="0" y="0"/>
                <a:ext cx="1044" cy="442"/>
                <a:chOff x="0" y="0"/>
                <a:chExt cx="1044" cy="442"/>
              </a:xfrm>
            </p:grpSpPr>
            <p:sp>
              <p:nvSpPr>
                <p:cNvPr id="511139" name="Rectangle 163"/>
                <p:cNvSpPr>
                  <a:spLocks noChangeArrowheads="1"/>
                </p:cNvSpPr>
                <p:nvPr/>
              </p:nvSpPr>
              <p:spPr bwMode="auto">
                <a:xfrm>
                  <a:off x="43" y="0"/>
                  <a:ext cx="958"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r>
                    <a:rPr lang="en-US" altLang="en-US" sz="1200">
                      <a:latin typeface="Times New Roman" panose="02020603050405020304" pitchFamily="18" charset="0"/>
                      <a:cs typeface="Times New Roman" panose="02020603050405020304" pitchFamily="18" charset="0"/>
                    </a:rPr>
                    <a:t> </a:t>
                  </a:r>
                </a:p>
                <a:p>
                  <a:pPr algn="r" eaLnBrk="0" hangingPunct="0"/>
                  <a:endParaRPr lang="en-US" altLang="en-US">
                    <a:latin typeface="Times New Roman" panose="02020603050405020304" pitchFamily="18" charset="0"/>
                  </a:endParaRPr>
                </a:p>
              </p:txBody>
            </p:sp>
            <p:sp>
              <p:nvSpPr>
                <p:cNvPr id="511164" name="Rectangle 188"/>
                <p:cNvSpPr>
                  <a:spLocks noChangeArrowheads="1"/>
                </p:cNvSpPr>
                <p:nvPr/>
              </p:nvSpPr>
              <p:spPr bwMode="auto">
                <a:xfrm>
                  <a:off x="0" y="0"/>
                  <a:ext cx="1044"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11167" name="Group 191"/>
              <p:cNvGrpSpPr>
                <a:grpSpLocks/>
              </p:cNvGrpSpPr>
              <p:nvPr/>
            </p:nvGrpSpPr>
            <p:grpSpPr bwMode="auto">
              <a:xfrm>
                <a:off x="1044" y="0"/>
                <a:ext cx="476" cy="442"/>
                <a:chOff x="1044" y="0"/>
                <a:chExt cx="476" cy="442"/>
              </a:xfrm>
            </p:grpSpPr>
            <p:sp>
              <p:nvSpPr>
                <p:cNvPr id="511140" name="Rectangle 164"/>
                <p:cNvSpPr>
                  <a:spLocks noChangeArrowheads="1"/>
                </p:cNvSpPr>
                <p:nvPr/>
              </p:nvSpPr>
              <p:spPr bwMode="auto">
                <a:xfrm>
                  <a:off x="1087" y="0"/>
                  <a:ext cx="39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1600" b="1">
                      <a:cs typeface="Tahoma" panose="020B0604030504040204" pitchFamily="34" charset="0"/>
                    </a:rPr>
                    <a:t>x</a:t>
                  </a:r>
                  <a:endParaRPr lang="en-US" altLang="en-US" sz="1200">
                    <a:cs typeface="Times New Roman" panose="02020603050405020304" pitchFamily="18" charset="0"/>
                  </a:endParaRPr>
                </a:p>
                <a:p>
                  <a:pPr algn="ctr" eaLnBrk="0" hangingPunct="0"/>
                  <a:endParaRPr lang="en-US" altLang="en-US">
                    <a:latin typeface="Times New Roman" panose="02020603050405020304" pitchFamily="18" charset="0"/>
                  </a:endParaRPr>
                </a:p>
              </p:txBody>
            </p:sp>
            <p:sp>
              <p:nvSpPr>
                <p:cNvPr id="511166" name="Rectangle 190"/>
                <p:cNvSpPr>
                  <a:spLocks noChangeArrowheads="1"/>
                </p:cNvSpPr>
                <p:nvPr/>
              </p:nvSpPr>
              <p:spPr bwMode="auto">
                <a:xfrm>
                  <a:off x="1044" y="0"/>
                  <a:ext cx="476"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11169" name="Group 193"/>
              <p:cNvGrpSpPr>
                <a:grpSpLocks/>
              </p:cNvGrpSpPr>
              <p:nvPr/>
            </p:nvGrpSpPr>
            <p:grpSpPr bwMode="auto">
              <a:xfrm>
                <a:off x="1520" y="0"/>
                <a:ext cx="550" cy="442"/>
                <a:chOff x="1520" y="0"/>
                <a:chExt cx="550" cy="442"/>
              </a:xfrm>
            </p:grpSpPr>
            <p:sp>
              <p:nvSpPr>
                <p:cNvPr id="511141" name="Rectangle 165"/>
                <p:cNvSpPr>
                  <a:spLocks noChangeArrowheads="1"/>
                </p:cNvSpPr>
                <p:nvPr/>
              </p:nvSpPr>
              <p:spPr bwMode="auto">
                <a:xfrm>
                  <a:off x="1563" y="0"/>
                  <a:ext cx="46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1600" b="1">
                      <a:cs typeface="Tahoma" panose="020B0604030504040204" pitchFamily="34" charset="0"/>
                    </a:rPr>
                    <a:t>y</a:t>
                  </a:r>
                  <a:endParaRPr lang="en-US" altLang="en-US" sz="1200">
                    <a:cs typeface="Times New Roman" panose="02020603050405020304" pitchFamily="18" charset="0"/>
                  </a:endParaRPr>
                </a:p>
                <a:p>
                  <a:pPr algn="ctr" eaLnBrk="0" hangingPunct="0"/>
                  <a:endParaRPr lang="en-US" altLang="en-US">
                    <a:latin typeface="Times New Roman" panose="02020603050405020304" pitchFamily="18" charset="0"/>
                  </a:endParaRPr>
                </a:p>
              </p:txBody>
            </p:sp>
            <p:sp>
              <p:nvSpPr>
                <p:cNvPr id="511168" name="Rectangle 192"/>
                <p:cNvSpPr>
                  <a:spLocks noChangeArrowheads="1"/>
                </p:cNvSpPr>
                <p:nvPr/>
              </p:nvSpPr>
              <p:spPr bwMode="auto">
                <a:xfrm>
                  <a:off x="1520" y="0"/>
                  <a:ext cx="550"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11171" name="Group 195"/>
              <p:cNvGrpSpPr>
                <a:grpSpLocks/>
              </p:cNvGrpSpPr>
              <p:nvPr/>
            </p:nvGrpSpPr>
            <p:grpSpPr bwMode="auto">
              <a:xfrm>
                <a:off x="2070" y="0"/>
                <a:ext cx="371" cy="442"/>
                <a:chOff x="2070" y="0"/>
                <a:chExt cx="371" cy="442"/>
              </a:xfrm>
            </p:grpSpPr>
            <p:sp>
              <p:nvSpPr>
                <p:cNvPr id="511142" name="Rectangle 166"/>
                <p:cNvSpPr>
                  <a:spLocks noChangeArrowheads="1"/>
                </p:cNvSpPr>
                <p:nvPr/>
              </p:nvSpPr>
              <p:spPr bwMode="auto">
                <a:xfrm>
                  <a:off x="2113" y="0"/>
                  <a:ext cx="285"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1200">
                      <a:latin typeface="Times New Roman" panose="02020603050405020304" pitchFamily="18" charset="0"/>
                      <a:cs typeface="Times New Roman" panose="02020603050405020304" pitchFamily="18" charset="0"/>
                    </a:rPr>
                    <a:t> </a:t>
                  </a:r>
                </a:p>
                <a:p>
                  <a:pPr algn="ctr" eaLnBrk="0" hangingPunct="0"/>
                  <a:endParaRPr lang="en-US" altLang="en-US">
                    <a:latin typeface="Times New Roman" panose="02020603050405020304" pitchFamily="18" charset="0"/>
                  </a:endParaRPr>
                </a:p>
              </p:txBody>
            </p:sp>
            <p:sp>
              <p:nvSpPr>
                <p:cNvPr id="511170" name="Rectangle 194"/>
                <p:cNvSpPr>
                  <a:spLocks noChangeArrowheads="1"/>
                </p:cNvSpPr>
                <p:nvPr/>
              </p:nvSpPr>
              <p:spPr bwMode="auto">
                <a:xfrm>
                  <a:off x="2070" y="0"/>
                  <a:ext cx="371"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11173" name="Group 197"/>
              <p:cNvGrpSpPr>
                <a:grpSpLocks/>
              </p:cNvGrpSpPr>
              <p:nvPr/>
            </p:nvGrpSpPr>
            <p:grpSpPr bwMode="auto">
              <a:xfrm>
                <a:off x="2441" y="0"/>
                <a:ext cx="730" cy="442"/>
                <a:chOff x="2441" y="0"/>
                <a:chExt cx="730" cy="442"/>
              </a:xfrm>
            </p:grpSpPr>
            <p:sp>
              <p:nvSpPr>
                <p:cNvPr id="511143" name="Rectangle 167"/>
                <p:cNvSpPr>
                  <a:spLocks noChangeArrowheads="1"/>
                </p:cNvSpPr>
                <p:nvPr/>
              </p:nvSpPr>
              <p:spPr bwMode="auto">
                <a:xfrm>
                  <a:off x="2484" y="0"/>
                  <a:ext cx="64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1600" b="1">
                      <a:cs typeface="Tahoma" panose="020B0604030504040204" pitchFamily="34" charset="0"/>
                    </a:rPr>
                    <a:t>fitness</a:t>
                  </a:r>
                  <a:endParaRPr lang="en-US" altLang="en-US" sz="1200">
                    <a:cs typeface="Times New Roman" panose="02020603050405020304" pitchFamily="18" charset="0"/>
                  </a:endParaRPr>
                </a:p>
                <a:p>
                  <a:pPr algn="ctr" eaLnBrk="0" hangingPunct="0"/>
                  <a:endParaRPr lang="en-US" altLang="en-US">
                    <a:latin typeface="Times New Roman" panose="02020603050405020304" pitchFamily="18" charset="0"/>
                  </a:endParaRPr>
                </a:p>
              </p:txBody>
            </p:sp>
            <p:sp>
              <p:nvSpPr>
                <p:cNvPr id="511172" name="Rectangle 196"/>
                <p:cNvSpPr>
                  <a:spLocks noChangeArrowheads="1"/>
                </p:cNvSpPr>
                <p:nvPr/>
              </p:nvSpPr>
              <p:spPr bwMode="auto">
                <a:xfrm>
                  <a:off x="2441" y="0"/>
                  <a:ext cx="730"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11175" name="Group 199"/>
              <p:cNvGrpSpPr>
                <a:grpSpLocks/>
              </p:cNvGrpSpPr>
              <p:nvPr/>
            </p:nvGrpSpPr>
            <p:grpSpPr bwMode="auto">
              <a:xfrm>
                <a:off x="0" y="442"/>
                <a:ext cx="1044" cy="442"/>
                <a:chOff x="0" y="442"/>
                <a:chExt cx="1044" cy="442"/>
              </a:xfrm>
            </p:grpSpPr>
            <p:sp>
              <p:nvSpPr>
                <p:cNvPr id="511144" name="Rectangle 168"/>
                <p:cNvSpPr>
                  <a:spLocks noChangeArrowheads="1"/>
                </p:cNvSpPr>
                <p:nvPr/>
              </p:nvSpPr>
              <p:spPr bwMode="auto">
                <a:xfrm>
                  <a:off x="43" y="442"/>
                  <a:ext cx="958"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r>
                    <a:rPr lang="en-US" altLang="en-US" sz="1600" b="1">
                      <a:cs typeface="Tahoma" panose="020B0604030504040204" pitchFamily="34" charset="0"/>
                    </a:rPr>
                    <a:t>C</a:t>
                  </a:r>
                  <a:r>
                    <a:rPr lang="en-US" altLang="en-US" sz="1600" b="1" baseline="-30000">
                      <a:cs typeface="Tahoma" panose="020B0604030504040204" pitchFamily="34" charset="0"/>
                    </a:rPr>
                    <a:t>0 </a:t>
                  </a:r>
                  <a:r>
                    <a:rPr lang="en-US" altLang="en-US" sz="1600" b="1">
                      <a:cs typeface="Tahoma" panose="020B0604030504040204" pitchFamily="34" charset="0"/>
                    </a:rPr>
                    <a:t>(x</a:t>
                  </a:r>
                  <a:r>
                    <a:rPr lang="en-US" altLang="en-US" sz="1600" b="1" baseline="-30000">
                      <a:cs typeface="Tahoma" panose="020B0604030504040204" pitchFamily="34" charset="0"/>
                    </a:rPr>
                    <a:t>C3</a:t>
                  </a:r>
                  <a:r>
                    <a:rPr lang="en-US" altLang="en-US" sz="1600" b="1">
                      <a:cs typeface="Tahoma" panose="020B0604030504040204" pitchFamily="34" charset="0"/>
                    </a:rPr>
                    <a:t> y</a:t>
                  </a:r>
                  <a:r>
                    <a:rPr lang="en-US" altLang="en-US" sz="1600" b="1" baseline="-30000">
                      <a:cs typeface="Tahoma" panose="020B0604030504040204" pitchFamily="34" charset="0"/>
                    </a:rPr>
                    <a:t>C2</a:t>
                  </a:r>
                  <a:r>
                    <a:rPr lang="en-US" altLang="en-US" sz="1600" b="1">
                      <a:cs typeface="Tahoma" panose="020B0604030504040204" pitchFamily="34" charset="0"/>
                    </a:rPr>
                    <a:t>)</a:t>
                  </a:r>
                  <a:r>
                    <a:rPr lang="en-US" altLang="en-US" sz="1600" b="1" baseline="-30000">
                      <a:cs typeface="Tahoma" panose="020B0604030504040204" pitchFamily="34" charset="0"/>
                    </a:rPr>
                    <a:t> </a:t>
                  </a:r>
                  <a:endParaRPr lang="en-US" altLang="en-US" sz="1200">
                    <a:cs typeface="Times New Roman" panose="02020603050405020304" pitchFamily="18" charset="0"/>
                  </a:endParaRPr>
                </a:p>
                <a:p>
                  <a:pPr algn="r" eaLnBrk="0" hangingPunct="0"/>
                  <a:endParaRPr lang="en-US" altLang="en-US">
                    <a:latin typeface="Times New Roman" panose="02020603050405020304" pitchFamily="18" charset="0"/>
                  </a:endParaRPr>
                </a:p>
              </p:txBody>
            </p:sp>
            <p:sp>
              <p:nvSpPr>
                <p:cNvPr id="511174" name="Rectangle 198"/>
                <p:cNvSpPr>
                  <a:spLocks noChangeArrowheads="1"/>
                </p:cNvSpPr>
                <p:nvPr/>
              </p:nvSpPr>
              <p:spPr bwMode="auto">
                <a:xfrm>
                  <a:off x="0" y="442"/>
                  <a:ext cx="1044"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11177" name="Group 201"/>
              <p:cNvGrpSpPr>
                <a:grpSpLocks/>
              </p:cNvGrpSpPr>
              <p:nvPr/>
            </p:nvGrpSpPr>
            <p:grpSpPr bwMode="auto">
              <a:xfrm>
                <a:off x="1044" y="442"/>
                <a:ext cx="476" cy="442"/>
                <a:chOff x="1044" y="442"/>
                <a:chExt cx="476" cy="442"/>
              </a:xfrm>
            </p:grpSpPr>
            <p:sp>
              <p:nvSpPr>
                <p:cNvPr id="511145" name="Rectangle 169"/>
                <p:cNvSpPr>
                  <a:spLocks noChangeArrowheads="1"/>
                </p:cNvSpPr>
                <p:nvPr/>
              </p:nvSpPr>
              <p:spPr bwMode="auto">
                <a:xfrm>
                  <a:off x="1087" y="442"/>
                  <a:ext cx="39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1600" b="1">
                      <a:cs typeface="Tahoma" panose="020B0604030504040204" pitchFamily="34" charset="0"/>
                    </a:rPr>
                    <a:t>0.5</a:t>
                  </a:r>
                  <a:endParaRPr lang="en-US" altLang="en-US" sz="1200">
                    <a:cs typeface="Times New Roman" panose="02020603050405020304" pitchFamily="18" charset="0"/>
                  </a:endParaRPr>
                </a:p>
                <a:p>
                  <a:pPr algn="ctr" eaLnBrk="0" hangingPunct="0"/>
                  <a:endParaRPr lang="en-US" altLang="en-US">
                    <a:latin typeface="Times New Roman" panose="02020603050405020304" pitchFamily="18" charset="0"/>
                  </a:endParaRPr>
                </a:p>
              </p:txBody>
            </p:sp>
            <p:sp>
              <p:nvSpPr>
                <p:cNvPr id="511176" name="Rectangle 200"/>
                <p:cNvSpPr>
                  <a:spLocks noChangeArrowheads="1"/>
                </p:cNvSpPr>
                <p:nvPr/>
              </p:nvSpPr>
              <p:spPr bwMode="auto">
                <a:xfrm>
                  <a:off x="1044" y="442"/>
                  <a:ext cx="476"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11179" name="Group 203"/>
              <p:cNvGrpSpPr>
                <a:grpSpLocks/>
              </p:cNvGrpSpPr>
              <p:nvPr/>
            </p:nvGrpSpPr>
            <p:grpSpPr bwMode="auto">
              <a:xfrm>
                <a:off x="1520" y="442"/>
                <a:ext cx="550" cy="442"/>
                <a:chOff x="1520" y="442"/>
                <a:chExt cx="550" cy="442"/>
              </a:xfrm>
            </p:grpSpPr>
            <p:sp>
              <p:nvSpPr>
                <p:cNvPr id="511146" name="Rectangle 170"/>
                <p:cNvSpPr>
                  <a:spLocks noChangeArrowheads="1"/>
                </p:cNvSpPr>
                <p:nvPr/>
              </p:nvSpPr>
              <p:spPr bwMode="auto">
                <a:xfrm>
                  <a:off x="1563" y="442"/>
                  <a:ext cx="46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1600" b="1">
                      <a:cs typeface="Tahoma" panose="020B0604030504040204" pitchFamily="34" charset="0"/>
                    </a:rPr>
                    <a:t>0.0</a:t>
                  </a:r>
                  <a:endParaRPr lang="en-US" altLang="en-US" sz="1200">
                    <a:cs typeface="Times New Roman" panose="02020603050405020304" pitchFamily="18" charset="0"/>
                  </a:endParaRPr>
                </a:p>
                <a:p>
                  <a:pPr algn="ctr" eaLnBrk="0" hangingPunct="0"/>
                  <a:endParaRPr lang="en-US" altLang="en-US">
                    <a:latin typeface="Times New Roman" panose="02020603050405020304" pitchFamily="18" charset="0"/>
                  </a:endParaRPr>
                </a:p>
              </p:txBody>
            </p:sp>
            <p:sp>
              <p:nvSpPr>
                <p:cNvPr id="511178" name="Rectangle 202"/>
                <p:cNvSpPr>
                  <a:spLocks noChangeArrowheads="1"/>
                </p:cNvSpPr>
                <p:nvPr/>
              </p:nvSpPr>
              <p:spPr bwMode="auto">
                <a:xfrm>
                  <a:off x="1520" y="442"/>
                  <a:ext cx="550"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11181" name="Group 205"/>
              <p:cNvGrpSpPr>
                <a:grpSpLocks/>
              </p:cNvGrpSpPr>
              <p:nvPr/>
            </p:nvGrpSpPr>
            <p:grpSpPr bwMode="auto">
              <a:xfrm>
                <a:off x="2070" y="442"/>
                <a:ext cx="371" cy="442"/>
                <a:chOff x="2070" y="442"/>
                <a:chExt cx="371" cy="442"/>
              </a:xfrm>
            </p:grpSpPr>
            <p:sp>
              <p:nvSpPr>
                <p:cNvPr id="511147" name="Rectangle 171"/>
                <p:cNvSpPr>
                  <a:spLocks noChangeArrowheads="1"/>
                </p:cNvSpPr>
                <p:nvPr/>
              </p:nvSpPr>
              <p:spPr bwMode="auto">
                <a:xfrm>
                  <a:off x="2113" y="442"/>
                  <a:ext cx="285"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1200">
                      <a:latin typeface="Times New Roman" panose="02020603050405020304" pitchFamily="18" charset="0"/>
                      <a:cs typeface="Times New Roman" panose="02020603050405020304" pitchFamily="18" charset="0"/>
                    </a:rPr>
                    <a:t> </a:t>
                  </a:r>
                </a:p>
                <a:p>
                  <a:pPr algn="ctr" eaLnBrk="0" hangingPunct="0"/>
                  <a:endParaRPr lang="en-US" altLang="en-US">
                    <a:latin typeface="Times New Roman" panose="02020603050405020304" pitchFamily="18" charset="0"/>
                  </a:endParaRPr>
                </a:p>
              </p:txBody>
            </p:sp>
            <p:sp>
              <p:nvSpPr>
                <p:cNvPr id="511180" name="Rectangle 204"/>
                <p:cNvSpPr>
                  <a:spLocks noChangeArrowheads="1"/>
                </p:cNvSpPr>
                <p:nvPr/>
              </p:nvSpPr>
              <p:spPr bwMode="auto">
                <a:xfrm>
                  <a:off x="2070" y="442"/>
                  <a:ext cx="371"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11183" name="Group 207"/>
              <p:cNvGrpSpPr>
                <a:grpSpLocks/>
              </p:cNvGrpSpPr>
              <p:nvPr/>
            </p:nvGrpSpPr>
            <p:grpSpPr bwMode="auto">
              <a:xfrm>
                <a:off x="2441" y="442"/>
                <a:ext cx="730" cy="442"/>
                <a:chOff x="2441" y="442"/>
                <a:chExt cx="730" cy="442"/>
              </a:xfrm>
            </p:grpSpPr>
            <p:sp>
              <p:nvSpPr>
                <p:cNvPr id="511148" name="Rectangle 172"/>
                <p:cNvSpPr>
                  <a:spLocks noChangeArrowheads="1"/>
                </p:cNvSpPr>
                <p:nvPr/>
              </p:nvSpPr>
              <p:spPr bwMode="auto">
                <a:xfrm>
                  <a:off x="2484" y="442"/>
                  <a:ext cx="64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1600" b="1">
                      <a:cs typeface="Tahoma" panose="020B0604030504040204" pitchFamily="34" charset="0"/>
                    </a:rPr>
                    <a:t>0.800</a:t>
                  </a:r>
                  <a:endParaRPr lang="en-US" altLang="en-US" sz="1200">
                    <a:cs typeface="Times New Roman" panose="02020603050405020304" pitchFamily="18" charset="0"/>
                  </a:endParaRPr>
                </a:p>
                <a:p>
                  <a:pPr algn="ctr" eaLnBrk="0" hangingPunct="0"/>
                  <a:endParaRPr lang="en-US" altLang="en-US">
                    <a:latin typeface="Times New Roman" panose="02020603050405020304" pitchFamily="18" charset="0"/>
                  </a:endParaRPr>
                </a:p>
              </p:txBody>
            </p:sp>
            <p:sp>
              <p:nvSpPr>
                <p:cNvPr id="511182" name="Rectangle 206"/>
                <p:cNvSpPr>
                  <a:spLocks noChangeArrowheads="1"/>
                </p:cNvSpPr>
                <p:nvPr/>
              </p:nvSpPr>
              <p:spPr bwMode="auto">
                <a:xfrm>
                  <a:off x="2441" y="442"/>
                  <a:ext cx="730"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11185" name="Group 209"/>
              <p:cNvGrpSpPr>
                <a:grpSpLocks/>
              </p:cNvGrpSpPr>
              <p:nvPr/>
            </p:nvGrpSpPr>
            <p:grpSpPr bwMode="auto">
              <a:xfrm>
                <a:off x="0" y="884"/>
                <a:ext cx="1044" cy="442"/>
                <a:chOff x="0" y="884"/>
                <a:chExt cx="1044" cy="442"/>
              </a:xfrm>
            </p:grpSpPr>
            <p:sp>
              <p:nvSpPr>
                <p:cNvPr id="511149" name="Rectangle 173"/>
                <p:cNvSpPr>
                  <a:spLocks noChangeArrowheads="1"/>
                </p:cNvSpPr>
                <p:nvPr/>
              </p:nvSpPr>
              <p:spPr bwMode="auto">
                <a:xfrm>
                  <a:off x="43" y="884"/>
                  <a:ext cx="958"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r>
                    <a:rPr lang="en-US" altLang="en-US" sz="1600" b="1">
                      <a:cs typeface="Tahoma" panose="020B0604030504040204" pitchFamily="34" charset="0"/>
                    </a:rPr>
                    <a:t>  C</a:t>
                  </a:r>
                  <a:r>
                    <a:rPr lang="en-US" altLang="en-US" sz="1600" b="1" baseline="-30000">
                      <a:cs typeface="Tahoma" panose="020B0604030504040204" pitchFamily="34" charset="0"/>
                    </a:rPr>
                    <a:t>1</a:t>
                  </a:r>
                  <a:r>
                    <a:rPr lang="en-US" altLang="en-US" sz="1600" b="1">
                      <a:cs typeface="Tahoma" panose="020B0604030504040204" pitchFamily="34" charset="0"/>
                    </a:rPr>
                    <a:t>(x</a:t>
                  </a:r>
                  <a:r>
                    <a:rPr lang="en-US" altLang="en-US" sz="1600" b="1" baseline="-30000">
                      <a:cs typeface="Tahoma" panose="020B0604030504040204" pitchFamily="34" charset="0"/>
                    </a:rPr>
                    <a:t>C2</a:t>
                  </a:r>
                  <a:r>
                    <a:rPr lang="en-US" altLang="en-US" sz="1600" b="1">
                      <a:cs typeface="Tahoma" panose="020B0604030504040204" pitchFamily="34" charset="0"/>
                    </a:rPr>
                    <a:t> y</a:t>
                  </a:r>
                  <a:r>
                    <a:rPr lang="en-US" altLang="en-US" sz="1600" b="1" baseline="-30000">
                      <a:cs typeface="Tahoma" panose="020B0604030504040204" pitchFamily="34" charset="0"/>
                    </a:rPr>
                    <a:t>C3</a:t>
                  </a:r>
                  <a:r>
                    <a:rPr lang="en-US" altLang="en-US" sz="1600" b="1">
                      <a:cs typeface="Tahoma" panose="020B0604030504040204" pitchFamily="34" charset="0"/>
                    </a:rPr>
                    <a:t>)</a:t>
                  </a:r>
                  <a:endParaRPr lang="en-US" altLang="en-US" sz="1200">
                    <a:cs typeface="Times New Roman" panose="02020603050405020304" pitchFamily="18" charset="0"/>
                  </a:endParaRPr>
                </a:p>
                <a:p>
                  <a:pPr algn="r" eaLnBrk="0" hangingPunct="0"/>
                  <a:endParaRPr lang="en-US" altLang="en-US">
                    <a:latin typeface="Times New Roman" panose="02020603050405020304" pitchFamily="18" charset="0"/>
                  </a:endParaRPr>
                </a:p>
              </p:txBody>
            </p:sp>
            <p:sp>
              <p:nvSpPr>
                <p:cNvPr id="511184" name="Rectangle 208"/>
                <p:cNvSpPr>
                  <a:spLocks noChangeArrowheads="1"/>
                </p:cNvSpPr>
                <p:nvPr/>
              </p:nvSpPr>
              <p:spPr bwMode="auto">
                <a:xfrm>
                  <a:off x="0" y="884"/>
                  <a:ext cx="1044"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11187" name="Group 211"/>
              <p:cNvGrpSpPr>
                <a:grpSpLocks/>
              </p:cNvGrpSpPr>
              <p:nvPr/>
            </p:nvGrpSpPr>
            <p:grpSpPr bwMode="auto">
              <a:xfrm>
                <a:off x="1044" y="884"/>
                <a:ext cx="476" cy="442"/>
                <a:chOff x="1044" y="884"/>
                <a:chExt cx="476" cy="442"/>
              </a:xfrm>
            </p:grpSpPr>
            <p:sp>
              <p:nvSpPr>
                <p:cNvPr id="511150" name="Rectangle 174"/>
                <p:cNvSpPr>
                  <a:spLocks noChangeArrowheads="1"/>
                </p:cNvSpPr>
                <p:nvPr/>
              </p:nvSpPr>
              <p:spPr bwMode="auto">
                <a:xfrm>
                  <a:off x="1087" y="884"/>
                  <a:ext cx="39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1600" b="1">
                      <a:cs typeface="Tahoma" panose="020B0604030504040204" pitchFamily="34" charset="0"/>
                    </a:rPr>
                    <a:t>1.5</a:t>
                  </a:r>
                  <a:endParaRPr lang="en-US" altLang="en-US" sz="1200">
                    <a:cs typeface="Times New Roman" panose="02020603050405020304" pitchFamily="18" charset="0"/>
                  </a:endParaRPr>
                </a:p>
                <a:p>
                  <a:pPr algn="ctr" eaLnBrk="0" hangingPunct="0"/>
                  <a:endParaRPr lang="en-US" altLang="en-US">
                    <a:latin typeface="Times New Roman" panose="02020603050405020304" pitchFamily="18" charset="0"/>
                  </a:endParaRPr>
                </a:p>
              </p:txBody>
            </p:sp>
            <p:sp>
              <p:nvSpPr>
                <p:cNvPr id="511186" name="Rectangle 210"/>
                <p:cNvSpPr>
                  <a:spLocks noChangeArrowheads="1"/>
                </p:cNvSpPr>
                <p:nvPr/>
              </p:nvSpPr>
              <p:spPr bwMode="auto">
                <a:xfrm>
                  <a:off x="1044" y="884"/>
                  <a:ext cx="476"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11189" name="Group 213"/>
              <p:cNvGrpSpPr>
                <a:grpSpLocks/>
              </p:cNvGrpSpPr>
              <p:nvPr/>
            </p:nvGrpSpPr>
            <p:grpSpPr bwMode="auto">
              <a:xfrm>
                <a:off x="1520" y="884"/>
                <a:ext cx="550" cy="442"/>
                <a:chOff x="1520" y="884"/>
                <a:chExt cx="550" cy="442"/>
              </a:xfrm>
            </p:grpSpPr>
            <p:sp>
              <p:nvSpPr>
                <p:cNvPr id="511151" name="Rectangle 175"/>
                <p:cNvSpPr>
                  <a:spLocks noChangeArrowheads="1"/>
                </p:cNvSpPr>
                <p:nvPr/>
              </p:nvSpPr>
              <p:spPr bwMode="auto">
                <a:xfrm>
                  <a:off x="1563" y="884"/>
                  <a:ext cx="46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1600" b="1">
                      <a:cs typeface="Tahoma" panose="020B0604030504040204" pitchFamily="34" charset="0"/>
                    </a:rPr>
                    <a:t>-1.0</a:t>
                  </a:r>
                  <a:endParaRPr lang="en-US" altLang="en-US" sz="1200">
                    <a:cs typeface="Times New Roman" panose="02020603050405020304" pitchFamily="18" charset="0"/>
                  </a:endParaRPr>
                </a:p>
                <a:p>
                  <a:pPr algn="ctr" eaLnBrk="0" hangingPunct="0"/>
                  <a:endParaRPr lang="en-US" altLang="en-US">
                    <a:latin typeface="Times New Roman" panose="02020603050405020304" pitchFamily="18" charset="0"/>
                  </a:endParaRPr>
                </a:p>
              </p:txBody>
            </p:sp>
            <p:sp>
              <p:nvSpPr>
                <p:cNvPr id="511188" name="Rectangle 212"/>
                <p:cNvSpPr>
                  <a:spLocks noChangeArrowheads="1"/>
                </p:cNvSpPr>
                <p:nvPr/>
              </p:nvSpPr>
              <p:spPr bwMode="auto">
                <a:xfrm>
                  <a:off x="1520" y="884"/>
                  <a:ext cx="550"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11191" name="Group 215"/>
              <p:cNvGrpSpPr>
                <a:grpSpLocks/>
              </p:cNvGrpSpPr>
              <p:nvPr/>
            </p:nvGrpSpPr>
            <p:grpSpPr bwMode="auto">
              <a:xfrm>
                <a:off x="2070" y="884"/>
                <a:ext cx="371" cy="442"/>
                <a:chOff x="2070" y="884"/>
                <a:chExt cx="371" cy="442"/>
              </a:xfrm>
            </p:grpSpPr>
            <p:sp>
              <p:nvSpPr>
                <p:cNvPr id="511152" name="Rectangle 176"/>
                <p:cNvSpPr>
                  <a:spLocks noChangeArrowheads="1"/>
                </p:cNvSpPr>
                <p:nvPr/>
              </p:nvSpPr>
              <p:spPr bwMode="auto">
                <a:xfrm>
                  <a:off x="2113" y="884"/>
                  <a:ext cx="285"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1200">
                      <a:latin typeface="Times New Roman" panose="02020603050405020304" pitchFamily="18" charset="0"/>
                      <a:cs typeface="Times New Roman" panose="02020603050405020304" pitchFamily="18" charset="0"/>
                    </a:rPr>
                    <a:t> </a:t>
                  </a:r>
                </a:p>
                <a:p>
                  <a:pPr algn="ctr" eaLnBrk="0" hangingPunct="0"/>
                  <a:endParaRPr lang="en-US" altLang="en-US">
                    <a:latin typeface="Times New Roman" panose="02020603050405020304" pitchFamily="18" charset="0"/>
                  </a:endParaRPr>
                </a:p>
              </p:txBody>
            </p:sp>
            <p:sp>
              <p:nvSpPr>
                <p:cNvPr id="511190" name="Rectangle 214"/>
                <p:cNvSpPr>
                  <a:spLocks noChangeArrowheads="1"/>
                </p:cNvSpPr>
                <p:nvPr/>
              </p:nvSpPr>
              <p:spPr bwMode="auto">
                <a:xfrm>
                  <a:off x="2070" y="884"/>
                  <a:ext cx="371"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11193" name="Group 217"/>
              <p:cNvGrpSpPr>
                <a:grpSpLocks/>
              </p:cNvGrpSpPr>
              <p:nvPr/>
            </p:nvGrpSpPr>
            <p:grpSpPr bwMode="auto">
              <a:xfrm>
                <a:off x="2441" y="884"/>
                <a:ext cx="730" cy="442"/>
                <a:chOff x="2441" y="884"/>
                <a:chExt cx="730" cy="442"/>
              </a:xfrm>
            </p:grpSpPr>
            <p:sp>
              <p:nvSpPr>
                <p:cNvPr id="511153" name="Rectangle 177"/>
                <p:cNvSpPr>
                  <a:spLocks noChangeArrowheads="1"/>
                </p:cNvSpPr>
                <p:nvPr/>
              </p:nvSpPr>
              <p:spPr bwMode="auto">
                <a:xfrm>
                  <a:off x="2484" y="884"/>
                  <a:ext cx="64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1600" b="1">
                      <a:cs typeface="Tahoma" panose="020B0604030504040204" pitchFamily="34" charset="0"/>
                    </a:rPr>
                    <a:t>0.240</a:t>
                  </a:r>
                  <a:endParaRPr lang="en-US" altLang="en-US" sz="1200">
                    <a:cs typeface="Times New Roman" panose="02020603050405020304" pitchFamily="18" charset="0"/>
                  </a:endParaRPr>
                </a:p>
                <a:p>
                  <a:pPr algn="ctr" eaLnBrk="0" hangingPunct="0"/>
                  <a:endParaRPr lang="en-US" altLang="en-US">
                    <a:latin typeface="Times New Roman" panose="02020603050405020304" pitchFamily="18" charset="0"/>
                  </a:endParaRPr>
                </a:p>
              </p:txBody>
            </p:sp>
            <p:sp>
              <p:nvSpPr>
                <p:cNvPr id="511192" name="Rectangle 216"/>
                <p:cNvSpPr>
                  <a:spLocks noChangeArrowheads="1"/>
                </p:cNvSpPr>
                <p:nvPr/>
              </p:nvSpPr>
              <p:spPr bwMode="auto">
                <a:xfrm>
                  <a:off x="2441" y="884"/>
                  <a:ext cx="730"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11195" name="Group 219"/>
              <p:cNvGrpSpPr>
                <a:grpSpLocks/>
              </p:cNvGrpSpPr>
              <p:nvPr/>
            </p:nvGrpSpPr>
            <p:grpSpPr bwMode="auto">
              <a:xfrm>
                <a:off x="0" y="1326"/>
                <a:ext cx="1044" cy="442"/>
                <a:chOff x="0" y="1326"/>
                <a:chExt cx="1044" cy="442"/>
              </a:xfrm>
            </p:grpSpPr>
            <p:sp>
              <p:nvSpPr>
                <p:cNvPr id="511154" name="Rectangle 178"/>
                <p:cNvSpPr>
                  <a:spLocks noChangeArrowheads="1"/>
                </p:cNvSpPr>
                <p:nvPr/>
              </p:nvSpPr>
              <p:spPr bwMode="auto">
                <a:xfrm>
                  <a:off x="43" y="1326"/>
                  <a:ext cx="958"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r>
                    <a:rPr lang="en-US" altLang="en-US" sz="1600" b="1">
                      <a:cs typeface="Tahoma" panose="020B0604030504040204" pitchFamily="34" charset="0"/>
                    </a:rPr>
                    <a:t> C</a:t>
                  </a:r>
                  <a:r>
                    <a:rPr lang="en-US" altLang="en-US" sz="1600" b="1" baseline="-30000">
                      <a:cs typeface="Tahoma" panose="020B0604030504040204" pitchFamily="34" charset="0"/>
                    </a:rPr>
                    <a:t>2</a:t>
                  </a:r>
                  <a:r>
                    <a:rPr lang="en-US" altLang="en-US" sz="1600" b="1">
                      <a:cs typeface="Tahoma" panose="020B0604030504040204" pitchFamily="34" charset="0"/>
                    </a:rPr>
                    <a:t>(x</a:t>
                  </a:r>
                  <a:r>
                    <a:rPr lang="en-US" altLang="en-US" sz="1600" b="1" baseline="-30000">
                      <a:cs typeface="Tahoma" panose="020B0604030504040204" pitchFamily="34" charset="0"/>
                    </a:rPr>
                    <a:t>C3</a:t>
                  </a:r>
                  <a:r>
                    <a:rPr lang="en-US" altLang="en-US" sz="1600" b="1">
                      <a:cs typeface="Tahoma" panose="020B0604030504040204" pitchFamily="34" charset="0"/>
                    </a:rPr>
                    <a:t> y</a:t>
                  </a:r>
                  <a:r>
                    <a:rPr lang="en-US" altLang="en-US" sz="1600" b="1" baseline="-30000">
                      <a:cs typeface="Tahoma" panose="020B0604030504040204" pitchFamily="34" charset="0"/>
                    </a:rPr>
                    <a:t>C0</a:t>
                  </a:r>
                  <a:r>
                    <a:rPr lang="en-US" altLang="en-US" sz="1600" b="1">
                      <a:cs typeface="Tahoma" panose="020B0604030504040204" pitchFamily="34" charset="0"/>
                    </a:rPr>
                    <a:t>)</a:t>
                  </a:r>
                  <a:endParaRPr lang="en-US" altLang="en-US" sz="1200">
                    <a:cs typeface="Times New Roman" panose="02020603050405020304" pitchFamily="18" charset="0"/>
                  </a:endParaRPr>
                </a:p>
                <a:p>
                  <a:pPr algn="r" eaLnBrk="0" hangingPunct="0"/>
                  <a:endParaRPr lang="en-US" altLang="en-US">
                    <a:latin typeface="Times New Roman" panose="02020603050405020304" pitchFamily="18" charset="0"/>
                  </a:endParaRPr>
                </a:p>
              </p:txBody>
            </p:sp>
            <p:sp>
              <p:nvSpPr>
                <p:cNvPr id="511194" name="Rectangle 218"/>
                <p:cNvSpPr>
                  <a:spLocks noChangeArrowheads="1"/>
                </p:cNvSpPr>
                <p:nvPr/>
              </p:nvSpPr>
              <p:spPr bwMode="auto">
                <a:xfrm>
                  <a:off x="0" y="1326"/>
                  <a:ext cx="1044"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11197" name="Group 221"/>
              <p:cNvGrpSpPr>
                <a:grpSpLocks/>
              </p:cNvGrpSpPr>
              <p:nvPr/>
            </p:nvGrpSpPr>
            <p:grpSpPr bwMode="auto">
              <a:xfrm>
                <a:off x="1044" y="1326"/>
                <a:ext cx="476" cy="442"/>
                <a:chOff x="1044" y="1326"/>
                <a:chExt cx="476" cy="442"/>
              </a:xfrm>
            </p:grpSpPr>
            <p:sp>
              <p:nvSpPr>
                <p:cNvPr id="511155" name="Rectangle 179"/>
                <p:cNvSpPr>
                  <a:spLocks noChangeArrowheads="1"/>
                </p:cNvSpPr>
                <p:nvPr/>
              </p:nvSpPr>
              <p:spPr bwMode="auto">
                <a:xfrm>
                  <a:off x="1087" y="1326"/>
                  <a:ext cx="39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1600" b="1">
                      <a:cs typeface="Tahoma" panose="020B0604030504040204" pitchFamily="34" charset="0"/>
                    </a:rPr>
                    <a:t>0.5</a:t>
                  </a:r>
                  <a:endParaRPr lang="en-US" altLang="en-US" sz="1200">
                    <a:cs typeface="Times New Roman" panose="02020603050405020304" pitchFamily="18" charset="0"/>
                  </a:endParaRPr>
                </a:p>
                <a:p>
                  <a:pPr algn="ctr" eaLnBrk="0" hangingPunct="0"/>
                  <a:endParaRPr lang="en-US" altLang="en-US">
                    <a:latin typeface="Times New Roman" panose="02020603050405020304" pitchFamily="18" charset="0"/>
                  </a:endParaRPr>
                </a:p>
              </p:txBody>
            </p:sp>
            <p:sp>
              <p:nvSpPr>
                <p:cNvPr id="511196" name="Rectangle 220"/>
                <p:cNvSpPr>
                  <a:spLocks noChangeArrowheads="1"/>
                </p:cNvSpPr>
                <p:nvPr/>
              </p:nvSpPr>
              <p:spPr bwMode="auto">
                <a:xfrm>
                  <a:off x="1044" y="1326"/>
                  <a:ext cx="476"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11199" name="Group 223"/>
              <p:cNvGrpSpPr>
                <a:grpSpLocks/>
              </p:cNvGrpSpPr>
              <p:nvPr/>
            </p:nvGrpSpPr>
            <p:grpSpPr bwMode="auto">
              <a:xfrm>
                <a:off x="1520" y="1326"/>
                <a:ext cx="550" cy="442"/>
                <a:chOff x="1520" y="1326"/>
                <a:chExt cx="550" cy="442"/>
              </a:xfrm>
            </p:grpSpPr>
            <p:sp>
              <p:nvSpPr>
                <p:cNvPr id="511156" name="Rectangle 180"/>
                <p:cNvSpPr>
                  <a:spLocks noChangeArrowheads="1"/>
                </p:cNvSpPr>
                <p:nvPr/>
              </p:nvSpPr>
              <p:spPr bwMode="auto">
                <a:xfrm>
                  <a:off x="1563" y="1326"/>
                  <a:ext cx="46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1600" b="1">
                      <a:cs typeface="Tahoma" panose="020B0604030504040204" pitchFamily="34" charset="0"/>
                    </a:rPr>
                    <a:t>2.0</a:t>
                  </a:r>
                  <a:endParaRPr lang="en-US" altLang="en-US" sz="1200">
                    <a:cs typeface="Times New Roman" panose="02020603050405020304" pitchFamily="18" charset="0"/>
                  </a:endParaRPr>
                </a:p>
                <a:p>
                  <a:pPr algn="ctr" eaLnBrk="0" hangingPunct="0"/>
                  <a:endParaRPr lang="en-US" altLang="en-US">
                    <a:latin typeface="Times New Roman" panose="02020603050405020304" pitchFamily="18" charset="0"/>
                  </a:endParaRPr>
                </a:p>
              </p:txBody>
            </p:sp>
            <p:sp>
              <p:nvSpPr>
                <p:cNvPr id="511198" name="Rectangle 222"/>
                <p:cNvSpPr>
                  <a:spLocks noChangeArrowheads="1"/>
                </p:cNvSpPr>
                <p:nvPr/>
              </p:nvSpPr>
              <p:spPr bwMode="auto">
                <a:xfrm>
                  <a:off x="1520" y="1326"/>
                  <a:ext cx="550"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11201" name="Group 225"/>
              <p:cNvGrpSpPr>
                <a:grpSpLocks/>
              </p:cNvGrpSpPr>
              <p:nvPr/>
            </p:nvGrpSpPr>
            <p:grpSpPr bwMode="auto">
              <a:xfrm>
                <a:off x="2070" y="1326"/>
                <a:ext cx="371" cy="442"/>
                <a:chOff x="2070" y="1326"/>
                <a:chExt cx="371" cy="442"/>
              </a:xfrm>
            </p:grpSpPr>
            <p:sp>
              <p:nvSpPr>
                <p:cNvPr id="511157" name="Rectangle 181"/>
                <p:cNvSpPr>
                  <a:spLocks noChangeArrowheads="1"/>
                </p:cNvSpPr>
                <p:nvPr/>
              </p:nvSpPr>
              <p:spPr bwMode="auto">
                <a:xfrm>
                  <a:off x="2113" y="1326"/>
                  <a:ext cx="285"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1200">
                      <a:latin typeface="Times New Roman" panose="02020603050405020304" pitchFamily="18" charset="0"/>
                      <a:cs typeface="Times New Roman" panose="02020603050405020304" pitchFamily="18" charset="0"/>
                    </a:rPr>
                    <a:t> </a:t>
                  </a:r>
                </a:p>
                <a:p>
                  <a:pPr algn="ctr" eaLnBrk="0" hangingPunct="0"/>
                  <a:endParaRPr lang="en-US" altLang="en-US">
                    <a:latin typeface="Times New Roman" panose="02020603050405020304" pitchFamily="18" charset="0"/>
                  </a:endParaRPr>
                </a:p>
              </p:txBody>
            </p:sp>
            <p:sp>
              <p:nvSpPr>
                <p:cNvPr id="511200" name="Rectangle 224"/>
                <p:cNvSpPr>
                  <a:spLocks noChangeArrowheads="1"/>
                </p:cNvSpPr>
                <p:nvPr/>
              </p:nvSpPr>
              <p:spPr bwMode="auto">
                <a:xfrm>
                  <a:off x="2070" y="1326"/>
                  <a:ext cx="371"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11203" name="Group 227"/>
              <p:cNvGrpSpPr>
                <a:grpSpLocks/>
              </p:cNvGrpSpPr>
              <p:nvPr/>
            </p:nvGrpSpPr>
            <p:grpSpPr bwMode="auto">
              <a:xfrm>
                <a:off x="2441" y="1326"/>
                <a:ext cx="730" cy="442"/>
                <a:chOff x="2441" y="1326"/>
                <a:chExt cx="730" cy="442"/>
              </a:xfrm>
            </p:grpSpPr>
            <p:sp>
              <p:nvSpPr>
                <p:cNvPr id="511158" name="Rectangle 182"/>
                <p:cNvSpPr>
                  <a:spLocks noChangeArrowheads="1"/>
                </p:cNvSpPr>
                <p:nvPr/>
              </p:nvSpPr>
              <p:spPr bwMode="auto">
                <a:xfrm>
                  <a:off x="2484" y="1326"/>
                  <a:ext cx="64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1600" b="1">
                      <a:cs typeface="Tahoma" panose="020B0604030504040204" pitchFamily="34" charset="0"/>
                    </a:rPr>
                    <a:t>0.190</a:t>
                  </a:r>
                  <a:endParaRPr lang="en-US" altLang="en-US" sz="1200">
                    <a:cs typeface="Times New Roman" panose="02020603050405020304" pitchFamily="18" charset="0"/>
                  </a:endParaRPr>
                </a:p>
                <a:p>
                  <a:pPr algn="ctr" eaLnBrk="0" hangingPunct="0"/>
                  <a:endParaRPr lang="en-US" altLang="en-US">
                    <a:latin typeface="Times New Roman" panose="02020603050405020304" pitchFamily="18" charset="0"/>
                  </a:endParaRPr>
                </a:p>
              </p:txBody>
            </p:sp>
            <p:sp>
              <p:nvSpPr>
                <p:cNvPr id="511202" name="Rectangle 226"/>
                <p:cNvSpPr>
                  <a:spLocks noChangeArrowheads="1"/>
                </p:cNvSpPr>
                <p:nvPr/>
              </p:nvSpPr>
              <p:spPr bwMode="auto">
                <a:xfrm>
                  <a:off x="2441" y="1326"/>
                  <a:ext cx="730"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11205" name="Group 229"/>
              <p:cNvGrpSpPr>
                <a:grpSpLocks/>
              </p:cNvGrpSpPr>
              <p:nvPr/>
            </p:nvGrpSpPr>
            <p:grpSpPr bwMode="auto">
              <a:xfrm>
                <a:off x="0" y="1768"/>
                <a:ext cx="1044" cy="442"/>
                <a:chOff x="0" y="1768"/>
                <a:chExt cx="1044" cy="442"/>
              </a:xfrm>
            </p:grpSpPr>
            <p:sp>
              <p:nvSpPr>
                <p:cNvPr id="511159" name="Rectangle 183"/>
                <p:cNvSpPr>
                  <a:spLocks noChangeArrowheads="1"/>
                </p:cNvSpPr>
                <p:nvPr/>
              </p:nvSpPr>
              <p:spPr bwMode="auto">
                <a:xfrm>
                  <a:off x="43" y="1768"/>
                  <a:ext cx="958"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r>
                    <a:rPr lang="en-US" altLang="en-US" sz="1600" b="1">
                      <a:cs typeface="Tahoma" panose="020B0604030504040204" pitchFamily="34" charset="0"/>
                    </a:rPr>
                    <a:t>C</a:t>
                  </a:r>
                  <a:r>
                    <a:rPr lang="en-US" altLang="en-US" sz="1600" b="1" baseline="-30000">
                      <a:cs typeface="Tahoma" panose="020B0604030504040204" pitchFamily="34" charset="0"/>
                    </a:rPr>
                    <a:t>3</a:t>
                  </a:r>
                  <a:r>
                    <a:rPr lang="en-US" altLang="en-US" sz="1600" b="1">
                      <a:cs typeface="Tahoma" panose="020B0604030504040204" pitchFamily="34" charset="0"/>
                    </a:rPr>
                    <a:t>(x</a:t>
                  </a:r>
                  <a:r>
                    <a:rPr lang="en-US" altLang="en-US" sz="1600" b="1" baseline="-30000">
                      <a:cs typeface="Tahoma" panose="020B0604030504040204" pitchFamily="34" charset="0"/>
                    </a:rPr>
                    <a:t>C0</a:t>
                  </a:r>
                  <a:r>
                    <a:rPr lang="en-US" altLang="en-US" sz="1600" b="1">
                      <a:cs typeface="Tahoma" panose="020B0604030504040204" pitchFamily="34" charset="0"/>
                    </a:rPr>
                    <a:t> y</a:t>
                  </a:r>
                  <a:r>
                    <a:rPr lang="en-US" altLang="en-US" sz="1600" b="1" baseline="-30000">
                      <a:cs typeface="Tahoma" panose="020B0604030504040204" pitchFamily="34" charset="0"/>
                    </a:rPr>
                    <a:t>C3</a:t>
                  </a:r>
                  <a:r>
                    <a:rPr lang="en-US" altLang="en-US" sz="1600" b="1">
                      <a:cs typeface="Tahoma" panose="020B0604030504040204" pitchFamily="34" charset="0"/>
                    </a:rPr>
                    <a:t>)</a:t>
                  </a:r>
                  <a:endParaRPr lang="en-US" altLang="en-US" sz="1200">
                    <a:cs typeface="Times New Roman" panose="02020603050405020304" pitchFamily="18" charset="0"/>
                  </a:endParaRPr>
                </a:p>
                <a:p>
                  <a:pPr algn="r" eaLnBrk="0" hangingPunct="0"/>
                  <a:endParaRPr lang="en-US" altLang="en-US">
                    <a:latin typeface="Times New Roman" panose="02020603050405020304" pitchFamily="18" charset="0"/>
                  </a:endParaRPr>
                </a:p>
              </p:txBody>
            </p:sp>
            <p:sp>
              <p:nvSpPr>
                <p:cNvPr id="511204" name="Rectangle 228"/>
                <p:cNvSpPr>
                  <a:spLocks noChangeArrowheads="1"/>
                </p:cNvSpPr>
                <p:nvPr/>
              </p:nvSpPr>
              <p:spPr bwMode="auto">
                <a:xfrm>
                  <a:off x="0" y="1768"/>
                  <a:ext cx="1044"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11207" name="Group 231"/>
              <p:cNvGrpSpPr>
                <a:grpSpLocks/>
              </p:cNvGrpSpPr>
              <p:nvPr/>
            </p:nvGrpSpPr>
            <p:grpSpPr bwMode="auto">
              <a:xfrm>
                <a:off x="1044" y="1768"/>
                <a:ext cx="476" cy="442"/>
                <a:chOff x="1044" y="1768"/>
                <a:chExt cx="476" cy="442"/>
              </a:xfrm>
            </p:grpSpPr>
            <p:sp>
              <p:nvSpPr>
                <p:cNvPr id="511160" name="Rectangle 184"/>
                <p:cNvSpPr>
                  <a:spLocks noChangeArrowheads="1"/>
                </p:cNvSpPr>
                <p:nvPr/>
              </p:nvSpPr>
              <p:spPr bwMode="auto">
                <a:xfrm>
                  <a:off x="1087" y="1768"/>
                  <a:ext cx="39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1600" b="1">
                      <a:cs typeface="Tahoma" panose="020B0604030504040204" pitchFamily="34" charset="0"/>
                    </a:rPr>
                    <a:t>-1.0</a:t>
                  </a:r>
                  <a:endParaRPr lang="en-US" altLang="en-US" sz="1200">
                    <a:cs typeface="Times New Roman" panose="02020603050405020304" pitchFamily="18" charset="0"/>
                  </a:endParaRPr>
                </a:p>
                <a:p>
                  <a:pPr algn="ctr" eaLnBrk="0" hangingPunct="0"/>
                  <a:endParaRPr lang="en-US" altLang="en-US">
                    <a:latin typeface="Times New Roman" panose="02020603050405020304" pitchFamily="18" charset="0"/>
                  </a:endParaRPr>
                </a:p>
              </p:txBody>
            </p:sp>
            <p:sp>
              <p:nvSpPr>
                <p:cNvPr id="511206" name="Rectangle 230"/>
                <p:cNvSpPr>
                  <a:spLocks noChangeArrowheads="1"/>
                </p:cNvSpPr>
                <p:nvPr/>
              </p:nvSpPr>
              <p:spPr bwMode="auto">
                <a:xfrm>
                  <a:off x="1044" y="1768"/>
                  <a:ext cx="476"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11209" name="Group 233"/>
              <p:cNvGrpSpPr>
                <a:grpSpLocks/>
              </p:cNvGrpSpPr>
              <p:nvPr/>
            </p:nvGrpSpPr>
            <p:grpSpPr bwMode="auto">
              <a:xfrm>
                <a:off x="1520" y="1768"/>
                <a:ext cx="550" cy="442"/>
                <a:chOff x="1520" y="1768"/>
                <a:chExt cx="550" cy="442"/>
              </a:xfrm>
            </p:grpSpPr>
            <p:sp>
              <p:nvSpPr>
                <p:cNvPr id="511161" name="Rectangle 185"/>
                <p:cNvSpPr>
                  <a:spLocks noChangeArrowheads="1"/>
                </p:cNvSpPr>
                <p:nvPr/>
              </p:nvSpPr>
              <p:spPr bwMode="auto">
                <a:xfrm>
                  <a:off x="1563" y="1768"/>
                  <a:ext cx="46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1600" b="1">
                      <a:cs typeface="Tahoma" panose="020B0604030504040204" pitchFamily="34" charset="0"/>
                    </a:rPr>
                    <a:t>-1.0</a:t>
                  </a:r>
                  <a:endParaRPr lang="en-US" altLang="en-US" sz="1200">
                    <a:cs typeface="Times New Roman" panose="02020603050405020304" pitchFamily="18" charset="0"/>
                  </a:endParaRPr>
                </a:p>
                <a:p>
                  <a:pPr algn="ctr" eaLnBrk="0" hangingPunct="0"/>
                  <a:endParaRPr lang="en-US" altLang="en-US">
                    <a:latin typeface="Times New Roman" panose="02020603050405020304" pitchFamily="18" charset="0"/>
                  </a:endParaRPr>
                </a:p>
              </p:txBody>
            </p:sp>
            <p:sp>
              <p:nvSpPr>
                <p:cNvPr id="511208" name="Rectangle 232"/>
                <p:cNvSpPr>
                  <a:spLocks noChangeArrowheads="1"/>
                </p:cNvSpPr>
                <p:nvPr/>
              </p:nvSpPr>
              <p:spPr bwMode="auto">
                <a:xfrm>
                  <a:off x="1520" y="1768"/>
                  <a:ext cx="550"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11211" name="Group 235"/>
              <p:cNvGrpSpPr>
                <a:grpSpLocks/>
              </p:cNvGrpSpPr>
              <p:nvPr/>
            </p:nvGrpSpPr>
            <p:grpSpPr bwMode="auto">
              <a:xfrm>
                <a:off x="2070" y="1768"/>
                <a:ext cx="371" cy="442"/>
                <a:chOff x="2070" y="1768"/>
                <a:chExt cx="371" cy="442"/>
              </a:xfrm>
            </p:grpSpPr>
            <p:sp>
              <p:nvSpPr>
                <p:cNvPr id="511162" name="Rectangle 186"/>
                <p:cNvSpPr>
                  <a:spLocks noChangeArrowheads="1"/>
                </p:cNvSpPr>
                <p:nvPr/>
              </p:nvSpPr>
              <p:spPr bwMode="auto">
                <a:xfrm>
                  <a:off x="2113" y="1768"/>
                  <a:ext cx="285"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1200">
                      <a:latin typeface="Times New Roman" panose="02020603050405020304" pitchFamily="18" charset="0"/>
                      <a:cs typeface="Times New Roman" panose="02020603050405020304" pitchFamily="18" charset="0"/>
                    </a:rPr>
                    <a:t> </a:t>
                  </a:r>
                </a:p>
                <a:p>
                  <a:pPr algn="ctr" eaLnBrk="0" hangingPunct="0"/>
                  <a:endParaRPr lang="en-US" altLang="en-US">
                    <a:latin typeface="Times New Roman" panose="02020603050405020304" pitchFamily="18" charset="0"/>
                  </a:endParaRPr>
                </a:p>
              </p:txBody>
            </p:sp>
            <p:sp>
              <p:nvSpPr>
                <p:cNvPr id="511210" name="Rectangle 234"/>
                <p:cNvSpPr>
                  <a:spLocks noChangeArrowheads="1"/>
                </p:cNvSpPr>
                <p:nvPr/>
              </p:nvSpPr>
              <p:spPr bwMode="auto">
                <a:xfrm>
                  <a:off x="2070" y="1768"/>
                  <a:ext cx="371"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11213" name="Group 237"/>
              <p:cNvGrpSpPr>
                <a:grpSpLocks/>
              </p:cNvGrpSpPr>
              <p:nvPr/>
            </p:nvGrpSpPr>
            <p:grpSpPr bwMode="auto">
              <a:xfrm>
                <a:off x="2441" y="1768"/>
                <a:ext cx="730" cy="442"/>
                <a:chOff x="2441" y="1768"/>
                <a:chExt cx="730" cy="442"/>
              </a:xfrm>
            </p:grpSpPr>
            <p:sp>
              <p:nvSpPr>
                <p:cNvPr id="511163" name="Rectangle 187"/>
                <p:cNvSpPr>
                  <a:spLocks noChangeArrowheads="1"/>
                </p:cNvSpPr>
                <p:nvPr/>
              </p:nvSpPr>
              <p:spPr bwMode="auto">
                <a:xfrm>
                  <a:off x="2484" y="1768"/>
                  <a:ext cx="64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1600" b="1">
                      <a:cs typeface="Tahoma" panose="020B0604030504040204" pitchFamily="34" charset="0"/>
                    </a:rPr>
                    <a:t>0.330</a:t>
                  </a:r>
                  <a:endParaRPr lang="en-US" altLang="en-US" sz="1200">
                    <a:cs typeface="Times New Roman" panose="02020603050405020304" pitchFamily="18" charset="0"/>
                  </a:endParaRPr>
                </a:p>
                <a:p>
                  <a:pPr algn="ctr" eaLnBrk="0" hangingPunct="0"/>
                  <a:endParaRPr lang="en-US" altLang="en-US">
                    <a:latin typeface="Times New Roman" panose="02020603050405020304" pitchFamily="18" charset="0"/>
                  </a:endParaRPr>
                </a:p>
              </p:txBody>
            </p:sp>
            <p:sp>
              <p:nvSpPr>
                <p:cNvPr id="511212" name="Rectangle 236"/>
                <p:cNvSpPr>
                  <a:spLocks noChangeArrowheads="1"/>
                </p:cNvSpPr>
                <p:nvPr/>
              </p:nvSpPr>
              <p:spPr bwMode="auto">
                <a:xfrm>
                  <a:off x="2441" y="1768"/>
                  <a:ext cx="730"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sp>
          <p:nvSpPr>
            <p:cNvPr id="511215" name="Rectangle 239"/>
            <p:cNvSpPr>
              <a:spLocks noChangeArrowheads="1"/>
            </p:cNvSpPr>
            <p:nvPr/>
          </p:nvSpPr>
          <p:spPr bwMode="auto">
            <a:xfrm>
              <a:off x="-3" y="-3"/>
              <a:ext cx="3177" cy="2216"/>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511217" name="Text Box 241"/>
          <p:cNvSpPr txBox="1">
            <a:spLocks noChangeArrowheads="1"/>
          </p:cNvSpPr>
          <p:nvPr/>
        </p:nvSpPr>
        <p:spPr bwMode="auto">
          <a:xfrm>
            <a:off x="7467600" y="2070100"/>
            <a:ext cx="12192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b="1">
                <a:solidFill>
                  <a:srgbClr val="FD1B03"/>
                </a:solidFill>
              </a:rPr>
              <a:t>Average fitness: 0.231</a:t>
            </a:r>
          </a:p>
        </p:txBody>
      </p:sp>
      <p:sp>
        <p:nvSpPr>
          <p:cNvPr id="511218" name="Text Box 242"/>
          <p:cNvSpPr txBox="1">
            <a:spLocks noChangeArrowheads="1"/>
          </p:cNvSpPr>
          <p:nvPr/>
        </p:nvSpPr>
        <p:spPr bwMode="auto">
          <a:xfrm>
            <a:off x="7543800" y="4737100"/>
            <a:ext cx="12192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b="1">
                <a:solidFill>
                  <a:srgbClr val="FD1B03"/>
                </a:solidFill>
              </a:rPr>
              <a:t>Average fitness: 0.390</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
          <p:cNvSpPr>
            <a:spLocks noGrp="1"/>
          </p:cNvSpPr>
          <p:nvPr>
            <p:ph type="ftr" sz="quarter" idx="11"/>
          </p:nvPr>
        </p:nvSpPr>
        <p:spPr/>
        <p:txBody>
          <a:bodyPr/>
          <a:lstStyle/>
          <a:p>
            <a:r>
              <a:rPr lang="en-US" altLang="en-US"/>
              <a:t>Dr. M. S. Uddin, CSE Dept, JU</a:t>
            </a:r>
          </a:p>
        </p:txBody>
      </p:sp>
      <p:sp>
        <p:nvSpPr>
          <p:cNvPr id="8" name="Slide Number Placeholder 3"/>
          <p:cNvSpPr>
            <a:spLocks noGrp="1"/>
          </p:cNvSpPr>
          <p:nvPr>
            <p:ph type="sldNum" sz="quarter" idx="12"/>
          </p:nvPr>
        </p:nvSpPr>
        <p:spPr/>
        <p:txBody>
          <a:bodyPr/>
          <a:lstStyle/>
          <a:p>
            <a:fld id="{2D805BDE-46D3-4033-86ED-1003F2728AF4}" type="slidenum">
              <a:rPr lang="en-US" altLang="en-US"/>
              <a:pPr/>
              <a:t>13</a:t>
            </a:fld>
            <a:endParaRPr lang="en-US" altLang="en-US"/>
          </a:p>
        </p:txBody>
      </p:sp>
      <p:sp>
        <p:nvSpPr>
          <p:cNvPr id="250882" name="Rectangle 2"/>
          <p:cNvSpPr>
            <a:spLocks noChangeArrowheads="1"/>
          </p:cNvSpPr>
          <p:nvPr/>
        </p:nvSpPr>
        <p:spPr bwMode="auto">
          <a:xfrm>
            <a:off x="0" y="381000"/>
            <a:ext cx="92202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lgn="ctr">
              <a:defRPr sz="4400">
                <a:solidFill>
                  <a:schemeClr val="tx2"/>
                </a:solidFill>
                <a:latin typeface="Times New Roman" panose="02020603050405020304" pitchFamily="18" charset="0"/>
              </a:defRPr>
            </a:lvl1pPr>
            <a:lvl2pPr algn="ctr">
              <a:defRPr sz="4400">
                <a:solidFill>
                  <a:schemeClr val="tx2"/>
                </a:solidFill>
                <a:latin typeface="Times New Roman" panose="02020603050405020304" pitchFamily="18" charset="0"/>
              </a:defRPr>
            </a:lvl2pPr>
            <a:lvl3pPr algn="ctr">
              <a:defRPr sz="4400">
                <a:solidFill>
                  <a:schemeClr val="tx2"/>
                </a:solidFill>
                <a:latin typeface="Times New Roman" panose="02020603050405020304" pitchFamily="18" charset="0"/>
              </a:defRPr>
            </a:lvl3pPr>
            <a:lvl4pPr algn="ctr">
              <a:defRPr sz="4400">
                <a:solidFill>
                  <a:schemeClr val="tx2"/>
                </a:solidFill>
                <a:latin typeface="Times New Roman" panose="02020603050405020304" pitchFamily="18" charset="0"/>
              </a:defRPr>
            </a:lvl4pPr>
            <a:lvl5pPr algn="ctr">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r>
              <a:rPr lang="en-US" altLang="ja-JP" sz="2800">
                <a:solidFill>
                  <a:srgbClr val="00FFFF"/>
                </a:solidFill>
                <a:latin typeface="Century" panose="02040604050505020304" pitchFamily="18" charset="0"/>
                <a:ea typeface="ＭＳ Ｐゴシック" panose="020B0600070205080204" pitchFamily="34" charset="-128"/>
              </a:rPr>
              <a:t> </a:t>
            </a:r>
            <a:endParaRPr lang="en-US" altLang="ja-JP" sz="2800" b="1">
              <a:solidFill>
                <a:srgbClr val="FD1B03"/>
              </a:solidFill>
              <a:latin typeface="Tahoma" panose="020B0604030504040204" pitchFamily="34" charset="0"/>
              <a:ea typeface="ＭＳ Ｐゴシック" panose="020B0600070205080204" pitchFamily="34" charset="-128"/>
            </a:endParaRPr>
          </a:p>
        </p:txBody>
      </p:sp>
      <p:sp>
        <p:nvSpPr>
          <p:cNvPr id="250883" name="Rectangle 3"/>
          <p:cNvSpPr>
            <a:spLocks noChangeArrowheads="1"/>
          </p:cNvSpPr>
          <p:nvPr/>
        </p:nvSpPr>
        <p:spPr bwMode="auto">
          <a:xfrm>
            <a:off x="7620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lgn="just">
              <a:spcBef>
                <a:spcPct val="50000"/>
              </a:spcBef>
              <a:buClr>
                <a:srgbClr val="FD1B03"/>
              </a:buClr>
              <a:buFont typeface="Wingdings" panose="05000000000000000000" pitchFamily="2" charset="2"/>
              <a:buChar char="v"/>
            </a:pPr>
            <a:endParaRPr lang="en-US" altLang="en-US" b="1">
              <a:latin typeface="Tahoma" panose="020B0604030504040204" pitchFamily="34" charset="0"/>
            </a:endParaRPr>
          </a:p>
        </p:txBody>
      </p:sp>
      <p:sp>
        <p:nvSpPr>
          <p:cNvPr id="250887" name="Text Box 7"/>
          <p:cNvSpPr txBox="1">
            <a:spLocks noChangeArrowheads="1"/>
          </p:cNvSpPr>
          <p:nvPr/>
        </p:nvSpPr>
        <p:spPr bwMode="auto">
          <a:xfrm>
            <a:off x="3014663" y="236538"/>
            <a:ext cx="28289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a:solidFill>
                  <a:srgbClr val="FD1B03"/>
                </a:solidFill>
              </a:rPr>
              <a:t>GA Summary</a:t>
            </a:r>
          </a:p>
        </p:txBody>
      </p:sp>
      <p:sp>
        <p:nvSpPr>
          <p:cNvPr id="250892" name="Rectangle 12"/>
          <p:cNvSpPr>
            <a:spLocks noChangeArrowheads="1"/>
          </p:cNvSpPr>
          <p:nvPr/>
        </p:nvSpPr>
        <p:spPr bwMode="auto">
          <a:xfrm>
            <a:off x="457200" y="1331913"/>
            <a:ext cx="8229600"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lgn="just">
              <a:buFontTx/>
              <a:buChar char="•"/>
            </a:pPr>
            <a:r>
              <a:rPr lang="en-US" altLang="en-US" sz="2000">
                <a:latin typeface="Tahoma" panose="020B0604030504040204" pitchFamily="34" charset="0"/>
                <a:ea typeface="ＭＳ Ｐゴシック" panose="020B0600070205080204" pitchFamily="34" charset="-128"/>
              </a:rPr>
              <a:t>GA is a heuristic method based on ‘ survival of the fittest.</a:t>
            </a:r>
          </a:p>
          <a:p>
            <a:pPr algn="just">
              <a:spcBef>
                <a:spcPct val="50000"/>
              </a:spcBef>
              <a:buFontTx/>
              <a:buChar char="•"/>
            </a:pPr>
            <a:r>
              <a:rPr lang="en-US" altLang="en-US" sz="2000">
                <a:latin typeface="Tahoma" panose="020B0604030504040204" pitchFamily="34" charset="0"/>
                <a:ea typeface="ＭＳ Ｐゴシック" panose="020B0600070205080204" pitchFamily="34" charset="-128"/>
              </a:rPr>
              <a:t>Useful when search space is very large or too complex for analytic treatment. </a:t>
            </a:r>
          </a:p>
          <a:p>
            <a:pPr algn="just">
              <a:spcBef>
                <a:spcPct val="50000"/>
              </a:spcBef>
              <a:buFontTx/>
              <a:buChar char="•"/>
            </a:pPr>
            <a:r>
              <a:rPr kumimoji="1" lang="en-US" altLang="zh-CN" sz="2000">
                <a:latin typeface="Tahoma" panose="020B0604030504040204" pitchFamily="34" charset="0"/>
                <a:ea typeface="ＭＳ Ｐゴシック" panose="020B0600070205080204" pitchFamily="34" charset="-128"/>
              </a:rPr>
              <a:t>GA has been employed in a wide variety of practical problems related to pattern recognition and image processing, computer-aided design, scheduling, economics and game theory, and so on. on.</a:t>
            </a:r>
            <a:endParaRPr lang="en-US" altLang="en-US" sz="2000">
              <a:latin typeface="Tahoma" panose="020B0604030504040204" pitchFamily="34" charset="0"/>
              <a:ea typeface="ＭＳ Ｐゴシック" panose="020B0600070205080204" pitchFamily="34" charset="-128"/>
            </a:endParaRPr>
          </a:p>
          <a:p>
            <a:pPr algn="just"/>
            <a:endParaRPr lang="en-US" altLang="en-US" sz="2000">
              <a:latin typeface="Tahoma" panose="020B0604030504040204" pitchFamily="34" charset="0"/>
              <a:ea typeface="ＭＳ Ｐゴシック" panose="020B0600070205080204" pitchFamily="34"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
          <p:cNvSpPr>
            <a:spLocks noGrp="1"/>
          </p:cNvSpPr>
          <p:nvPr>
            <p:ph type="ftr" sz="quarter" idx="11"/>
          </p:nvPr>
        </p:nvSpPr>
        <p:spPr/>
        <p:txBody>
          <a:bodyPr/>
          <a:lstStyle/>
          <a:p>
            <a:r>
              <a:rPr lang="en-US" altLang="en-US"/>
              <a:t>Dr. M. S. Uddin, CSE Dept, JU</a:t>
            </a:r>
          </a:p>
        </p:txBody>
      </p:sp>
      <p:sp>
        <p:nvSpPr>
          <p:cNvPr id="8" name="Slide Number Placeholder 3"/>
          <p:cNvSpPr>
            <a:spLocks noGrp="1"/>
          </p:cNvSpPr>
          <p:nvPr>
            <p:ph type="sldNum" sz="quarter" idx="12"/>
          </p:nvPr>
        </p:nvSpPr>
        <p:spPr/>
        <p:txBody>
          <a:bodyPr/>
          <a:lstStyle/>
          <a:p>
            <a:fld id="{6931A762-E9C5-4A37-91D9-8B517FA14ED1}" type="slidenum">
              <a:rPr lang="en-US" altLang="en-US"/>
              <a:pPr/>
              <a:t>2</a:t>
            </a:fld>
            <a:endParaRPr lang="en-US" altLang="en-US"/>
          </a:p>
        </p:txBody>
      </p:sp>
      <p:sp>
        <p:nvSpPr>
          <p:cNvPr id="494594" name="Rectangle 2"/>
          <p:cNvSpPr>
            <a:spLocks noChangeArrowheads="1"/>
          </p:cNvSpPr>
          <p:nvPr/>
        </p:nvSpPr>
        <p:spPr bwMode="auto">
          <a:xfrm>
            <a:off x="0" y="381000"/>
            <a:ext cx="92202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lgn="ctr">
              <a:defRPr sz="4400">
                <a:solidFill>
                  <a:schemeClr val="tx2"/>
                </a:solidFill>
                <a:latin typeface="Times New Roman" panose="02020603050405020304" pitchFamily="18" charset="0"/>
              </a:defRPr>
            </a:lvl1pPr>
            <a:lvl2pPr algn="ctr">
              <a:defRPr sz="4400">
                <a:solidFill>
                  <a:schemeClr val="tx2"/>
                </a:solidFill>
                <a:latin typeface="Times New Roman" panose="02020603050405020304" pitchFamily="18" charset="0"/>
              </a:defRPr>
            </a:lvl2pPr>
            <a:lvl3pPr algn="ctr">
              <a:defRPr sz="4400">
                <a:solidFill>
                  <a:schemeClr val="tx2"/>
                </a:solidFill>
                <a:latin typeface="Times New Roman" panose="02020603050405020304" pitchFamily="18" charset="0"/>
              </a:defRPr>
            </a:lvl3pPr>
            <a:lvl4pPr algn="ctr">
              <a:defRPr sz="4400">
                <a:solidFill>
                  <a:schemeClr val="tx2"/>
                </a:solidFill>
                <a:latin typeface="Times New Roman" panose="02020603050405020304" pitchFamily="18" charset="0"/>
              </a:defRPr>
            </a:lvl4pPr>
            <a:lvl5pPr algn="ctr">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r>
              <a:rPr lang="en-US" altLang="ja-JP" sz="2800">
                <a:solidFill>
                  <a:srgbClr val="00FFFF"/>
                </a:solidFill>
                <a:latin typeface="Century" panose="02040604050505020304" pitchFamily="18" charset="0"/>
                <a:ea typeface="ＭＳ Ｐゴシック" panose="020B0600070205080204" pitchFamily="34" charset="-128"/>
              </a:rPr>
              <a:t> </a:t>
            </a:r>
            <a:endParaRPr lang="en-US" altLang="ja-JP" sz="2800" b="1">
              <a:solidFill>
                <a:srgbClr val="FD1B03"/>
              </a:solidFill>
              <a:latin typeface="Tahoma" panose="020B0604030504040204" pitchFamily="34" charset="0"/>
              <a:ea typeface="ＭＳ Ｐゴシック" panose="020B0600070205080204" pitchFamily="34" charset="-128"/>
            </a:endParaRPr>
          </a:p>
        </p:txBody>
      </p:sp>
      <p:sp>
        <p:nvSpPr>
          <p:cNvPr id="494595" name="Rectangle 3"/>
          <p:cNvSpPr>
            <a:spLocks noChangeArrowheads="1"/>
          </p:cNvSpPr>
          <p:nvPr/>
        </p:nvSpPr>
        <p:spPr bwMode="auto">
          <a:xfrm>
            <a:off x="7620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lgn="just">
              <a:spcBef>
                <a:spcPct val="50000"/>
              </a:spcBef>
              <a:buClr>
                <a:srgbClr val="FD1B03"/>
              </a:buClr>
              <a:buFont typeface="Wingdings" panose="05000000000000000000" pitchFamily="2" charset="2"/>
              <a:buChar char="v"/>
            </a:pPr>
            <a:endParaRPr lang="en-US" altLang="en-US" b="1">
              <a:latin typeface="Tahoma" panose="020B0604030504040204" pitchFamily="34" charset="0"/>
            </a:endParaRPr>
          </a:p>
        </p:txBody>
      </p:sp>
      <p:sp>
        <p:nvSpPr>
          <p:cNvPr id="494596" name="Rectangle 4"/>
          <p:cNvSpPr>
            <a:spLocks noChangeArrowheads="1"/>
          </p:cNvSpPr>
          <p:nvPr/>
        </p:nvSpPr>
        <p:spPr bwMode="auto">
          <a:xfrm>
            <a:off x="2400300" y="304800"/>
            <a:ext cx="38750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altLang="en-US" sz="3200" b="1">
                <a:solidFill>
                  <a:srgbClr val="FD1B03"/>
                </a:solidFill>
              </a:rPr>
              <a:t>Genetic Algorithm</a:t>
            </a:r>
          </a:p>
        </p:txBody>
      </p:sp>
      <p:sp>
        <p:nvSpPr>
          <p:cNvPr id="494597" name="Text Box 5"/>
          <p:cNvSpPr txBox="1">
            <a:spLocks noChangeArrowheads="1"/>
          </p:cNvSpPr>
          <p:nvPr/>
        </p:nvSpPr>
        <p:spPr bwMode="auto">
          <a:xfrm>
            <a:off x="990600" y="1676400"/>
            <a:ext cx="7543800" cy="319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pPr>
            <a:r>
              <a:rPr lang="en-US" altLang="en-US" b="1">
                <a:solidFill>
                  <a:srgbClr val="FF3300"/>
                </a:solidFill>
                <a:latin typeface="Tahoma" panose="020B0604030504040204" pitchFamily="34" charset="0"/>
              </a:rPr>
              <a:t>Outline:</a:t>
            </a:r>
          </a:p>
          <a:p>
            <a:pPr eaLnBrk="0" hangingPunct="0">
              <a:spcBef>
                <a:spcPct val="50000"/>
              </a:spcBef>
              <a:buFontTx/>
              <a:buAutoNum type="arabicPeriod"/>
            </a:pPr>
            <a:r>
              <a:rPr lang="en-US" altLang="en-US">
                <a:latin typeface="Tahoma" panose="020B0604030504040204" pitchFamily="34" charset="0"/>
              </a:rPr>
              <a:t>Introduction to GA</a:t>
            </a:r>
          </a:p>
          <a:p>
            <a:pPr eaLnBrk="0" hangingPunct="0">
              <a:spcBef>
                <a:spcPct val="50000"/>
              </a:spcBef>
              <a:buFontTx/>
              <a:buAutoNum type="arabicPeriod"/>
            </a:pPr>
            <a:r>
              <a:rPr lang="en-US" altLang="en-US">
                <a:latin typeface="Tahoma" panose="020B0604030504040204" pitchFamily="34" charset="0"/>
              </a:rPr>
              <a:t>Main steps of GA</a:t>
            </a:r>
          </a:p>
          <a:p>
            <a:pPr eaLnBrk="0" hangingPunct="0">
              <a:spcBef>
                <a:spcPct val="50000"/>
              </a:spcBef>
              <a:buFontTx/>
              <a:buAutoNum type="arabicPeriod"/>
            </a:pPr>
            <a:r>
              <a:rPr lang="en-US" altLang="en-US">
                <a:latin typeface="Tahoma" panose="020B0604030504040204" pitchFamily="34" charset="0"/>
              </a:rPr>
              <a:t>Genetic Operators</a:t>
            </a:r>
          </a:p>
          <a:p>
            <a:pPr eaLnBrk="0" hangingPunct="0">
              <a:spcBef>
                <a:spcPct val="50000"/>
              </a:spcBef>
              <a:buFontTx/>
              <a:buAutoNum type="arabicPeriod"/>
            </a:pPr>
            <a:r>
              <a:rPr lang="en-US" altLang="en-US">
                <a:latin typeface="Tahoma" panose="020B0604030504040204" pitchFamily="34" charset="0"/>
              </a:rPr>
              <a:t>Examples</a:t>
            </a:r>
          </a:p>
          <a:p>
            <a:pPr eaLnBrk="0" hangingPunct="0">
              <a:spcBef>
                <a:spcPct val="50000"/>
              </a:spcBef>
              <a:buFontTx/>
              <a:buAutoNum type="arabicPeriod"/>
            </a:pPr>
            <a:r>
              <a:rPr lang="en-US" altLang="en-US">
                <a:latin typeface="Tahoma" panose="020B0604030504040204" pitchFamily="34" charset="0"/>
              </a:rPr>
              <a:t>Summary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
          <p:cNvSpPr>
            <a:spLocks noGrp="1"/>
          </p:cNvSpPr>
          <p:nvPr>
            <p:ph type="ftr" sz="quarter" idx="11"/>
          </p:nvPr>
        </p:nvSpPr>
        <p:spPr/>
        <p:txBody>
          <a:bodyPr/>
          <a:lstStyle/>
          <a:p>
            <a:r>
              <a:rPr lang="en-US" altLang="en-US"/>
              <a:t>Dr. M. S. Uddin, CSE Dept, JU</a:t>
            </a:r>
          </a:p>
        </p:txBody>
      </p:sp>
      <p:sp>
        <p:nvSpPr>
          <p:cNvPr id="8" name="Slide Number Placeholder 3"/>
          <p:cNvSpPr>
            <a:spLocks noGrp="1"/>
          </p:cNvSpPr>
          <p:nvPr>
            <p:ph type="sldNum" sz="quarter" idx="12"/>
          </p:nvPr>
        </p:nvSpPr>
        <p:spPr/>
        <p:txBody>
          <a:bodyPr/>
          <a:lstStyle/>
          <a:p>
            <a:fld id="{D2C34CC8-31ED-4BB8-BAB6-A1CD7B5D2847}" type="slidenum">
              <a:rPr lang="en-US" altLang="en-US"/>
              <a:pPr/>
              <a:t>3</a:t>
            </a:fld>
            <a:endParaRPr lang="en-US" altLang="en-US"/>
          </a:p>
        </p:txBody>
      </p:sp>
      <p:sp>
        <p:nvSpPr>
          <p:cNvPr id="492546" name="Rectangle 2"/>
          <p:cNvSpPr>
            <a:spLocks noChangeArrowheads="1"/>
          </p:cNvSpPr>
          <p:nvPr/>
        </p:nvSpPr>
        <p:spPr bwMode="auto">
          <a:xfrm>
            <a:off x="0" y="381000"/>
            <a:ext cx="92202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lgn="ctr">
              <a:defRPr sz="4400">
                <a:solidFill>
                  <a:schemeClr val="tx2"/>
                </a:solidFill>
                <a:latin typeface="Times New Roman" panose="02020603050405020304" pitchFamily="18" charset="0"/>
              </a:defRPr>
            </a:lvl1pPr>
            <a:lvl2pPr algn="ctr">
              <a:defRPr sz="4400">
                <a:solidFill>
                  <a:schemeClr val="tx2"/>
                </a:solidFill>
                <a:latin typeface="Times New Roman" panose="02020603050405020304" pitchFamily="18" charset="0"/>
              </a:defRPr>
            </a:lvl2pPr>
            <a:lvl3pPr algn="ctr">
              <a:defRPr sz="4400">
                <a:solidFill>
                  <a:schemeClr val="tx2"/>
                </a:solidFill>
                <a:latin typeface="Times New Roman" panose="02020603050405020304" pitchFamily="18" charset="0"/>
              </a:defRPr>
            </a:lvl3pPr>
            <a:lvl4pPr algn="ctr">
              <a:defRPr sz="4400">
                <a:solidFill>
                  <a:schemeClr val="tx2"/>
                </a:solidFill>
                <a:latin typeface="Times New Roman" panose="02020603050405020304" pitchFamily="18" charset="0"/>
              </a:defRPr>
            </a:lvl4pPr>
            <a:lvl5pPr algn="ctr">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r>
              <a:rPr lang="en-US" altLang="ja-JP" sz="2800">
                <a:solidFill>
                  <a:srgbClr val="00FFFF"/>
                </a:solidFill>
                <a:latin typeface="Century" panose="02040604050505020304" pitchFamily="18" charset="0"/>
                <a:ea typeface="ＭＳ Ｐゴシック" panose="020B0600070205080204" pitchFamily="34" charset="-128"/>
              </a:rPr>
              <a:t> </a:t>
            </a:r>
            <a:endParaRPr lang="en-US" altLang="ja-JP" sz="2800" b="1">
              <a:solidFill>
                <a:srgbClr val="FD1B03"/>
              </a:solidFill>
              <a:latin typeface="Tahoma" panose="020B0604030504040204" pitchFamily="34" charset="0"/>
              <a:ea typeface="ＭＳ Ｐゴシック" panose="020B0600070205080204" pitchFamily="34" charset="-128"/>
            </a:endParaRPr>
          </a:p>
        </p:txBody>
      </p:sp>
      <p:sp>
        <p:nvSpPr>
          <p:cNvPr id="492547" name="Rectangle 3"/>
          <p:cNvSpPr>
            <a:spLocks noChangeArrowheads="1"/>
          </p:cNvSpPr>
          <p:nvPr/>
        </p:nvSpPr>
        <p:spPr bwMode="auto">
          <a:xfrm>
            <a:off x="7620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lgn="just">
              <a:spcBef>
                <a:spcPct val="50000"/>
              </a:spcBef>
              <a:buClr>
                <a:srgbClr val="FD1B03"/>
              </a:buClr>
              <a:buFont typeface="Wingdings" panose="05000000000000000000" pitchFamily="2" charset="2"/>
              <a:buChar char="v"/>
            </a:pPr>
            <a:endParaRPr lang="en-US" altLang="en-US" b="1">
              <a:latin typeface="Tahoma" panose="020B0604030504040204" pitchFamily="34" charset="0"/>
            </a:endParaRPr>
          </a:p>
        </p:txBody>
      </p:sp>
      <p:sp>
        <p:nvSpPr>
          <p:cNvPr id="492548" name="Text Box 4"/>
          <p:cNvSpPr txBox="1">
            <a:spLocks noChangeArrowheads="1"/>
          </p:cNvSpPr>
          <p:nvPr/>
        </p:nvSpPr>
        <p:spPr bwMode="auto">
          <a:xfrm>
            <a:off x="3014663" y="236538"/>
            <a:ext cx="34686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a:solidFill>
                  <a:srgbClr val="FD1B03"/>
                </a:solidFill>
              </a:rPr>
              <a:t>GA Introduction</a:t>
            </a:r>
          </a:p>
        </p:txBody>
      </p:sp>
      <p:sp>
        <p:nvSpPr>
          <p:cNvPr id="492549" name="Rectangle 5"/>
          <p:cNvSpPr>
            <a:spLocks noChangeArrowheads="1"/>
          </p:cNvSpPr>
          <p:nvPr/>
        </p:nvSpPr>
        <p:spPr bwMode="auto">
          <a:xfrm>
            <a:off x="381000" y="1066800"/>
            <a:ext cx="83820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lgn="just">
              <a:lnSpc>
                <a:spcPct val="90000"/>
              </a:lnSpc>
              <a:spcBef>
                <a:spcPct val="20000"/>
              </a:spcBef>
              <a:buFontTx/>
              <a:buChar char="•"/>
            </a:pPr>
            <a:r>
              <a:rPr lang="en-US" altLang="zh-CN" sz="1800">
                <a:latin typeface="Tahoma" panose="020B0604030504040204" pitchFamily="34" charset="0"/>
                <a:ea typeface="宋体" panose="02010600030101010101" pitchFamily="2" charset="-122"/>
              </a:rPr>
              <a:t>The Genetic algorithm, developed by John Holland [1962] is an optimization (search) technique that operates over a population of encoded candidate solutions to solve a given problem. </a:t>
            </a:r>
          </a:p>
          <a:p>
            <a:pPr algn="just">
              <a:lnSpc>
                <a:spcPct val="90000"/>
              </a:lnSpc>
              <a:spcBef>
                <a:spcPct val="20000"/>
              </a:spcBef>
              <a:buFontTx/>
              <a:buChar char="•"/>
            </a:pPr>
            <a:r>
              <a:rPr lang="en-US" altLang="zh-CN" sz="1800">
                <a:latin typeface="Tahoma" panose="020B0604030504040204" pitchFamily="34" charset="0"/>
                <a:ea typeface="宋体" panose="02010600030101010101" pitchFamily="2" charset="-122"/>
              </a:rPr>
              <a:t>GA belongs to a class of stochastic search method based on biological evolution (first observed by Charles Darwin). They represent a highly parallel adaptive search process. </a:t>
            </a:r>
          </a:p>
          <a:p>
            <a:pPr algn="just">
              <a:lnSpc>
                <a:spcPct val="90000"/>
              </a:lnSpc>
              <a:spcBef>
                <a:spcPct val="20000"/>
              </a:spcBef>
              <a:buFontTx/>
              <a:buChar char="•"/>
            </a:pPr>
            <a:r>
              <a:rPr lang="en-US" altLang="zh-CN" sz="1800">
                <a:latin typeface="Tahoma" panose="020B0604030504040204" pitchFamily="34" charset="0"/>
                <a:ea typeface="宋体" panose="02010600030101010101" pitchFamily="2" charset="-122"/>
              </a:rPr>
              <a:t>In natural (biological) evolution, species search for increasingly beneficial adaptations for survival within their complex environments.</a:t>
            </a:r>
          </a:p>
          <a:p>
            <a:pPr algn="just">
              <a:lnSpc>
                <a:spcPct val="90000"/>
              </a:lnSpc>
              <a:spcBef>
                <a:spcPct val="20000"/>
              </a:spcBef>
              <a:buFontTx/>
              <a:buChar char="•"/>
            </a:pPr>
            <a:r>
              <a:rPr lang="en-US" altLang="zh-CN" sz="1800">
                <a:latin typeface="Tahoma" panose="020B0604030504040204" pitchFamily="34" charset="0"/>
                <a:ea typeface="宋体" panose="02010600030101010101" pitchFamily="2" charset="-122"/>
              </a:rPr>
              <a:t>The search takes place in the species’ chromosomes where changes, and their effects, are graded by the survival and reproduction of the species. This is the basis for survival of the fittest.</a:t>
            </a:r>
          </a:p>
          <a:p>
            <a:pPr algn="just">
              <a:lnSpc>
                <a:spcPct val="90000"/>
              </a:lnSpc>
              <a:spcBef>
                <a:spcPct val="20000"/>
              </a:spcBef>
              <a:buFontTx/>
              <a:buChar char="•"/>
            </a:pPr>
            <a:r>
              <a:rPr lang="en-US" altLang="zh-CN" sz="1800">
                <a:latin typeface="Tahoma" panose="020B0604030504040204" pitchFamily="34" charset="0"/>
                <a:ea typeface="宋体" panose="02010600030101010101" pitchFamily="2" charset="-122"/>
              </a:rPr>
              <a:t>Central to the idea of GA is a population where individuals in the population represent possible solutions. An individual is called chromosome, in analogy with the genetic chromosome. </a:t>
            </a:r>
          </a:p>
          <a:p>
            <a:pPr algn="just">
              <a:lnSpc>
                <a:spcPct val="90000"/>
              </a:lnSpc>
              <a:spcBef>
                <a:spcPct val="20000"/>
              </a:spcBef>
              <a:buFontTx/>
              <a:buChar char="•"/>
            </a:pPr>
            <a:r>
              <a:rPr lang="en-US" altLang="zh-CN" sz="1800">
                <a:latin typeface="Tahoma" panose="020B0604030504040204" pitchFamily="34" charset="0"/>
                <a:ea typeface="宋体" panose="02010600030101010101" pitchFamily="2" charset="-122"/>
              </a:rPr>
              <a:t>The chromosome is usually represented by a bit string consisting of 0’s and 1’s. </a:t>
            </a:r>
          </a:p>
          <a:p>
            <a:pPr algn="just">
              <a:lnSpc>
                <a:spcPct val="90000"/>
              </a:lnSpc>
              <a:spcBef>
                <a:spcPct val="20000"/>
              </a:spcBef>
              <a:buFontTx/>
              <a:buChar char="•"/>
            </a:pPr>
            <a:r>
              <a:rPr lang="en-US" altLang="zh-CN" sz="1800">
                <a:latin typeface="Tahoma" panose="020B0604030504040204" pitchFamily="34" charset="0"/>
                <a:ea typeface="宋体" panose="02010600030101010101" pitchFamily="2" charset="-122"/>
              </a:rPr>
              <a:t>New population is generated from old population with two basic genetic operators namely cross-over and mutation.</a:t>
            </a:r>
            <a:endParaRPr lang="en-US" altLang="en-US" sz="1800">
              <a:latin typeface="Tahoma" panose="020B060403050404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ooter Placeholder 2"/>
          <p:cNvSpPr>
            <a:spLocks noGrp="1"/>
          </p:cNvSpPr>
          <p:nvPr>
            <p:ph type="ftr" sz="quarter" idx="11"/>
          </p:nvPr>
        </p:nvSpPr>
        <p:spPr/>
        <p:txBody>
          <a:bodyPr/>
          <a:lstStyle/>
          <a:p>
            <a:r>
              <a:rPr lang="en-US" altLang="en-US"/>
              <a:t>Dr. M. S. Uddin, CSE Dept, JU</a:t>
            </a:r>
          </a:p>
        </p:txBody>
      </p:sp>
      <p:sp>
        <p:nvSpPr>
          <p:cNvPr id="22" name="Slide Number Placeholder 3"/>
          <p:cNvSpPr>
            <a:spLocks noGrp="1"/>
          </p:cNvSpPr>
          <p:nvPr>
            <p:ph type="sldNum" sz="quarter" idx="12"/>
          </p:nvPr>
        </p:nvSpPr>
        <p:spPr/>
        <p:txBody>
          <a:bodyPr/>
          <a:lstStyle/>
          <a:p>
            <a:fld id="{9697F415-D994-4BE0-B5C7-E5DB1032DA56}" type="slidenum">
              <a:rPr lang="en-US" altLang="en-US"/>
              <a:pPr/>
              <a:t>4</a:t>
            </a:fld>
            <a:endParaRPr lang="en-US" altLang="en-US"/>
          </a:p>
        </p:txBody>
      </p:sp>
      <p:sp>
        <p:nvSpPr>
          <p:cNvPr id="490498" name="Rectangle 2"/>
          <p:cNvSpPr>
            <a:spLocks noChangeArrowheads="1"/>
          </p:cNvSpPr>
          <p:nvPr/>
        </p:nvSpPr>
        <p:spPr bwMode="auto">
          <a:xfrm>
            <a:off x="0" y="381000"/>
            <a:ext cx="92202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lgn="ctr">
              <a:defRPr sz="4400">
                <a:solidFill>
                  <a:schemeClr val="tx2"/>
                </a:solidFill>
                <a:latin typeface="Times New Roman" panose="02020603050405020304" pitchFamily="18" charset="0"/>
              </a:defRPr>
            </a:lvl1pPr>
            <a:lvl2pPr algn="ctr">
              <a:defRPr sz="4400">
                <a:solidFill>
                  <a:schemeClr val="tx2"/>
                </a:solidFill>
                <a:latin typeface="Times New Roman" panose="02020603050405020304" pitchFamily="18" charset="0"/>
              </a:defRPr>
            </a:lvl2pPr>
            <a:lvl3pPr algn="ctr">
              <a:defRPr sz="4400">
                <a:solidFill>
                  <a:schemeClr val="tx2"/>
                </a:solidFill>
                <a:latin typeface="Times New Roman" panose="02020603050405020304" pitchFamily="18" charset="0"/>
              </a:defRPr>
            </a:lvl3pPr>
            <a:lvl4pPr algn="ctr">
              <a:defRPr sz="4400">
                <a:solidFill>
                  <a:schemeClr val="tx2"/>
                </a:solidFill>
                <a:latin typeface="Times New Roman" panose="02020603050405020304" pitchFamily="18" charset="0"/>
              </a:defRPr>
            </a:lvl4pPr>
            <a:lvl5pPr algn="ctr">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r>
              <a:rPr lang="en-US" altLang="ja-JP" sz="2800">
                <a:solidFill>
                  <a:srgbClr val="00FFFF"/>
                </a:solidFill>
                <a:latin typeface="Century" panose="02040604050505020304" pitchFamily="18" charset="0"/>
                <a:ea typeface="ＭＳ Ｐゴシック" panose="020B0600070205080204" pitchFamily="34" charset="-128"/>
              </a:rPr>
              <a:t> </a:t>
            </a:r>
            <a:endParaRPr lang="en-US" altLang="ja-JP" sz="2800" b="1">
              <a:solidFill>
                <a:srgbClr val="FD1B03"/>
              </a:solidFill>
              <a:latin typeface="Tahoma" panose="020B0604030504040204" pitchFamily="34" charset="0"/>
              <a:ea typeface="ＭＳ Ｐゴシック" panose="020B0600070205080204" pitchFamily="34" charset="-128"/>
            </a:endParaRPr>
          </a:p>
        </p:txBody>
      </p:sp>
      <p:sp>
        <p:nvSpPr>
          <p:cNvPr id="490499" name="Rectangle 3"/>
          <p:cNvSpPr>
            <a:spLocks noChangeArrowheads="1"/>
          </p:cNvSpPr>
          <p:nvPr/>
        </p:nvSpPr>
        <p:spPr bwMode="auto">
          <a:xfrm>
            <a:off x="7620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lgn="just">
              <a:spcBef>
                <a:spcPct val="50000"/>
              </a:spcBef>
              <a:buClr>
                <a:srgbClr val="FD1B03"/>
              </a:buClr>
              <a:buFont typeface="Wingdings" panose="05000000000000000000" pitchFamily="2" charset="2"/>
              <a:buChar char="v"/>
            </a:pPr>
            <a:endParaRPr lang="en-US" altLang="en-US" b="1">
              <a:latin typeface="Tahoma" panose="020B0604030504040204" pitchFamily="34" charset="0"/>
            </a:endParaRPr>
          </a:p>
        </p:txBody>
      </p:sp>
      <p:sp>
        <p:nvSpPr>
          <p:cNvPr id="490500" name="Text Box 4"/>
          <p:cNvSpPr txBox="1">
            <a:spLocks noChangeArrowheads="1"/>
          </p:cNvSpPr>
          <p:nvPr/>
        </p:nvSpPr>
        <p:spPr bwMode="auto">
          <a:xfrm>
            <a:off x="3014663" y="236538"/>
            <a:ext cx="36496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a:solidFill>
                  <a:srgbClr val="FD1B03"/>
                </a:solidFill>
              </a:rPr>
              <a:t>Main Steps of GA</a:t>
            </a:r>
          </a:p>
        </p:txBody>
      </p:sp>
      <p:sp>
        <p:nvSpPr>
          <p:cNvPr id="490501" name="Rectangle 5"/>
          <p:cNvSpPr>
            <a:spLocks noChangeArrowheads="1"/>
          </p:cNvSpPr>
          <p:nvPr/>
        </p:nvSpPr>
        <p:spPr bwMode="auto">
          <a:xfrm>
            <a:off x="381000" y="1066800"/>
            <a:ext cx="8382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lgn="just">
              <a:lnSpc>
                <a:spcPct val="90000"/>
              </a:lnSpc>
              <a:spcBef>
                <a:spcPct val="20000"/>
              </a:spcBef>
              <a:buFontTx/>
              <a:buChar char="•"/>
            </a:pPr>
            <a:r>
              <a:rPr lang="en-US" altLang="zh-CN" sz="1800">
                <a:latin typeface="Tahoma" panose="020B0604030504040204" pitchFamily="34" charset="0"/>
                <a:ea typeface="宋体" panose="02010600030101010101" pitchFamily="2" charset="-122"/>
              </a:rPr>
              <a:t>A GA represents an iterative process. Each iteration is called a generation. The entire set of generations is called a run. At the end of a run, we expect to find one or more highly fit chromosomes.</a:t>
            </a:r>
            <a:r>
              <a:rPr lang="en-US" altLang="en-US" sz="1800">
                <a:latin typeface="Tahoma" panose="020B0604030504040204" pitchFamily="34" charset="0"/>
              </a:rPr>
              <a:t> </a:t>
            </a:r>
          </a:p>
          <a:p>
            <a:pPr algn="just">
              <a:lnSpc>
                <a:spcPct val="90000"/>
              </a:lnSpc>
              <a:spcBef>
                <a:spcPct val="20000"/>
              </a:spcBef>
              <a:buFontTx/>
              <a:buChar char="•"/>
            </a:pPr>
            <a:r>
              <a:rPr lang="en-US" altLang="en-US" sz="1800">
                <a:latin typeface="Tahoma" panose="020B0604030504040204" pitchFamily="34" charset="0"/>
              </a:rPr>
              <a:t>The GA consists of three fundamental steps, excluding the initialization. These are: Evaluation, Selection, and Recombination</a:t>
            </a:r>
          </a:p>
        </p:txBody>
      </p:sp>
      <p:grpSp>
        <p:nvGrpSpPr>
          <p:cNvPr id="490515" name="Group 19"/>
          <p:cNvGrpSpPr>
            <a:grpSpLocks/>
          </p:cNvGrpSpPr>
          <p:nvPr/>
        </p:nvGrpSpPr>
        <p:grpSpPr bwMode="auto">
          <a:xfrm>
            <a:off x="5867400" y="2667000"/>
            <a:ext cx="2743200" cy="3200400"/>
            <a:chOff x="1920" y="1296"/>
            <a:chExt cx="1728" cy="1920"/>
          </a:xfrm>
        </p:grpSpPr>
        <p:sp>
          <p:nvSpPr>
            <p:cNvPr id="490502" name="Text Box 6"/>
            <p:cNvSpPr txBox="1">
              <a:spLocks noChangeArrowheads="1"/>
            </p:cNvSpPr>
            <p:nvPr/>
          </p:nvSpPr>
          <p:spPr bwMode="auto">
            <a:xfrm>
              <a:off x="1920" y="1296"/>
              <a:ext cx="1440" cy="25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a:t>Initialization</a:t>
              </a:r>
            </a:p>
          </p:txBody>
        </p:sp>
        <p:sp>
          <p:nvSpPr>
            <p:cNvPr id="490503" name="Text Box 7"/>
            <p:cNvSpPr txBox="1">
              <a:spLocks noChangeArrowheads="1"/>
            </p:cNvSpPr>
            <p:nvPr/>
          </p:nvSpPr>
          <p:spPr bwMode="auto">
            <a:xfrm>
              <a:off x="1920" y="1776"/>
              <a:ext cx="1440" cy="25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a:t>Evaluation</a:t>
              </a:r>
            </a:p>
          </p:txBody>
        </p:sp>
        <p:sp>
          <p:nvSpPr>
            <p:cNvPr id="490504" name="Text Box 8"/>
            <p:cNvSpPr txBox="1">
              <a:spLocks noChangeArrowheads="1"/>
            </p:cNvSpPr>
            <p:nvPr/>
          </p:nvSpPr>
          <p:spPr bwMode="auto">
            <a:xfrm>
              <a:off x="1920" y="2304"/>
              <a:ext cx="1440" cy="25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a:t>Selection</a:t>
              </a:r>
            </a:p>
          </p:txBody>
        </p:sp>
        <p:sp>
          <p:nvSpPr>
            <p:cNvPr id="490505" name="Text Box 9"/>
            <p:cNvSpPr txBox="1">
              <a:spLocks noChangeArrowheads="1"/>
            </p:cNvSpPr>
            <p:nvPr/>
          </p:nvSpPr>
          <p:spPr bwMode="auto">
            <a:xfrm>
              <a:off x="1920" y="2832"/>
              <a:ext cx="1440" cy="25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a:t>Recombination</a:t>
              </a:r>
            </a:p>
          </p:txBody>
        </p:sp>
        <p:sp>
          <p:nvSpPr>
            <p:cNvPr id="490506" name="Line 10"/>
            <p:cNvSpPr>
              <a:spLocks noChangeShapeType="1"/>
            </p:cNvSpPr>
            <p:nvPr/>
          </p:nvSpPr>
          <p:spPr bwMode="auto">
            <a:xfrm>
              <a:off x="2592" y="1536"/>
              <a:ext cx="0" cy="24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90507" name="Line 11"/>
            <p:cNvSpPr>
              <a:spLocks noChangeShapeType="1"/>
            </p:cNvSpPr>
            <p:nvPr/>
          </p:nvSpPr>
          <p:spPr bwMode="auto">
            <a:xfrm>
              <a:off x="2592" y="2016"/>
              <a:ext cx="0"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90508" name="Line 12"/>
            <p:cNvSpPr>
              <a:spLocks noChangeShapeType="1"/>
            </p:cNvSpPr>
            <p:nvPr/>
          </p:nvSpPr>
          <p:spPr bwMode="auto">
            <a:xfrm>
              <a:off x="2592" y="2544"/>
              <a:ext cx="0"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90509" name="Line 13"/>
            <p:cNvSpPr>
              <a:spLocks noChangeShapeType="1"/>
            </p:cNvSpPr>
            <p:nvPr/>
          </p:nvSpPr>
          <p:spPr bwMode="auto">
            <a:xfrm>
              <a:off x="2592" y="3072"/>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90510" name="Line 14"/>
            <p:cNvSpPr>
              <a:spLocks noChangeShapeType="1"/>
            </p:cNvSpPr>
            <p:nvPr/>
          </p:nvSpPr>
          <p:spPr bwMode="auto">
            <a:xfrm>
              <a:off x="2592" y="3216"/>
              <a:ext cx="105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90511" name="Line 15"/>
            <p:cNvSpPr>
              <a:spLocks noChangeShapeType="1"/>
            </p:cNvSpPr>
            <p:nvPr/>
          </p:nvSpPr>
          <p:spPr bwMode="auto">
            <a:xfrm flipV="1">
              <a:off x="3648" y="1632"/>
              <a:ext cx="0" cy="15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90512" name="Line 16"/>
            <p:cNvSpPr>
              <a:spLocks noChangeShapeType="1"/>
            </p:cNvSpPr>
            <p:nvPr/>
          </p:nvSpPr>
          <p:spPr bwMode="auto">
            <a:xfrm flipH="1">
              <a:off x="2592" y="1632"/>
              <a:ext cx="1056"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90516" name="Text Box 20"/>
          <p:cNvSpPr txBox="1">
            <a:spLocks noChangeArrowheads="1"/>
          </p:cNvSpPr>
          <p:nvPr/>
        </p:nvSpPr>
        <p:spPr bwMode="auto">
          <a:xfrm>
            <a:off x="6146800" y="5943600"/>
            <a:ext cx="2082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solidFill>
                  <a:srgbClr val="FD1B03"/>
                </a:solidFill>
              </a:rPr>
              <a:t>Flow chart of GA</a:t>
            </a:r>
          </a:p>
        </p:txBody>
      </p:sp>
      <p:sp>
        <p:nvSpPr>
          <p:cNvPr id="490517" name="Text Box 21"/>
          <p:cNvSpPr txBox="1">
            <a:spLocks noChangeArrowheads="1"/>
          </p:cNvSpPr>
          <p:nvPr/>
        </p:nvSpPr>
        <p:spPr bwMode="auto">
          <a:xfrm>
            <a:off x="457200" y="2514600"/>
            <a:ext cx="4953000" cy="329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en-US" sz="2000"/>
              <a:t>Initialization: initial  creation of the population</a:t>
            </a:r>
          </a:p>
          <a:p>
            <a:pPr algn="just">
              <a:spcBef>
                <a:spcPct val="50000"/>
              </a:spcBef>
            </a:pPr>
            <a:r>
              <a:rPr lang="en-US" altLang="en-US" sz="2000"/>
              <a:t>Evaluation: fitness of the population is calculated.</a:t>
            </a:r>
          </a:p>
          <a:p>
            <a:pPr algn="just">
              <a:spcBef>
                <a:spcPct val="50000"/>
              </a:spcBef>
            </a:pPr>
            <a:r>
              <a:rPr lang="en-US" altLang="en-US" sz="2000"/>
              <a:t>Selection:a subset of the the population is selected based upon a predefined selection criterion.</a:t>
            </a:r>
          </a:p>
          <a:p>
            <a:pPr algn="just">
              <a:spcBef>
                <a:spcPct val="50000"/>
              </a:spcBef>
            </a:pPr>
            <a:r>
              <a:rPr lang="en-US" altLang="en-US" sz="2000"/>
              <a:t>Recombination: selected subpopulation is recombined to result a new population.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2"/>
          <p:cNvSpPr>
            <a:spLocks noGrp="1"/>
          </p:cNvSpPr>
          <p:nvPr>
            <p:ph type="ftr" sz="quarter" idx="11"/>
          </p:nvPr>
        </p:nvSpPr>
        <p:spPr/>
        <p:txBody>
          <a:bodyPr/>
          <a:lstStyle/>
          <a:p>
            <a:r>
              <a:rPr lang="en-US" altLang="en-US"/>
              <a:t>Dr. M. S. Uddin, CSE Dept, JU</a:t>
            </a:r>
          </a:p>
        </p:txBody>
      </p:sp>
      <p:sp>
        <p:nvSpPr>
          <p:cNvPr id="11" name="Slide Number Placeholder 3"/>
          <p:cNvSpPr>
            <a:spLocks noGrp="1"/>
          </p:cNvSpPr>
          <p:nvPr>
            <p:ph type="sldNum" sz="quarter" idx="12"/>
          </p:nvPr>
        </p:nvSpPr>
        <p:spPr/>
        <p:txBody>
          <a:bodyPr/>
          <a:lstStyle/>
          <a:p>
            <a:fld id="{163B8DF5-E8C5-462C-A29F-B0344B34DFD2}" type="slidenum">
              <a:rPr lang="en-US" altLang="en-US"/>
              <a:pPr/>
              <a:t>5</a:t>
            </a:fld>
            <a:endParaRPr lang="en-US" altLang="en-US"/>
          </a:p>
        </p:txBody>
      </p:sp>
      <p:sp>
        <p:nvSpPr>
          <p:cNvPr id="496642" name="Rectangle 2"/>
          <p:cNvSpPr>
            <a:spLocks noChangeArrowheads="1"/>
          </p:cNvSpPr>
          <p:nvPr/>
        </p:nvSpPr>
        <p:spPr bwMode="auto">
          <a:xfrm>
            <a:off x="0" y="381000"/>
            <a:ext cx="92202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lgn="ctr">
              <a:defRPr sz="4400">
                <a:solidFill>
                  <a:schemeClr val="tx2"/>
                </a:solidFill>
                <a:latin typeface="Times New Roman" panose="02020603050405020304" pitchFamily="18" charset="0"/>
              </a:defRPr>
            </a:lvl1pPr>
            <a:lvl2pPr algn="ctr">
              <a:defRPr sz="4400">
                <a:solidFill>
                  <a:schemeClr val="tx2"/>
                </a:solidFill>
                <a:latin typeface="Times New Roman" panose="02020603050405020304" pitchFamily="18" charset="0"/>
              </a:defRPr>
            </a:lvl2pPr>
            <a:lvl3pPr algn="ctr">
              <a:defRPr sz="4400">
                <a:solidFill>
                  <a:schemeClr val="tx2"/>
                </a:solidFill>
                <a:latin typeface="Times New Roman" panose="02020603050405020304" pitchFamily="18" charset="0"/>
              </a:defRPr>
            </a:lvl3pPr>
            <a:lvl4pPr algn="ctr">
              <a:defRPr sz="4400">
                <a:solidFill>
                  <a:schemeClr val="tx2"/>
                </a:solidFill>
                <a:latin typeface="Times New Roman" panose="02020603050405020304" pitchFamily="18" charset="0"/>
              </a:defRPr>
            </a:lvl4pPr>
            <a:lvl5pPr algn="ctr">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r>
              <a:rPr lang="en-US" altLang="ja-JP" sz="2800">
                <a:solidFill>
                  <a:srgbClr val="00FFFF"/>
                </a:solidFill>
                <a:latin typeface="Century" panose="02040604050505020304" pitchFamily="18" charset="0"/>
                <a:ea typeface="ＭＳ Ｐゴシック" panose="020B0600070205080204" pitchFamily="34" charset="-128"/>
              </a:rPr>
              <a:t> </a:t>
            </a:r>
            <a:endParaRPr lang="en-US" altLang="ja-JP" sz="2800" b="1">
              <a:solidFill>
                <a:srgbClr val="FD1B03"/>
              </a:solidFill>
              <a:latin typeface="Tahoma" panose="020B0604030504040204" pitchFamily="34" charset="0"/>
              <a:ea typeface="ＭＳ Ｐゴシック" panose="020B0600070205080204" pitchFamily="34" charset="-128"/>
            </a:endParaRPr>
          </a:p>
        </p:txBody>
      </p:sp>
      <p:sp>
        <p:nvSpPr>
          <p:cNvPr id="496643" name="Rectangle 3"/>
          <p:cNvSpPr>
            <a:spLocks noChangeArrowheads="1"/>
          </p:cNvSpPr>
          <p:nvPr/>
        </p:nvSpPr>
        <p:spPr bwMode="auto">
          <a:xfrm>
            <a:off x="7620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lgn="just">
              <a:spcBef>
                <a:spcPct val="50000"/>
              </a:spcBef>
              <a:buClr>
                <a:srgbClr val="FD1B03"/>
              </a:buClr>
              <a:buFont typeface="Wingdings" panose="05000000000000000000" pitchFamily="2" charset="2"/>
              <a:buChar char="v"/>
            </a:pPr>
            <a:endParaRPr lang="en-US" altLang="en-US" b="1">
              <a:latin typeface="Tahoma" panose="020B0604030504040204" pitchFamily="34" charset="0"/>
            </a:endParaRPr>
          </a:p>
        </p:txBody>
      </p:sp>
      <p:sp>
        <p:nvSpPr>
          <p:cNvPr id="496644" name="Text Box 4"/>
          <p:cNvSpPr txBox="1">
            <a:spLocks noChangeArrowheads="1"/>
          </p:cNvSpPr>
          <p:nvPr/>
        </p:nvSpPr>
        <p:spPr bwMode="auto">
          <a:xfrm>
            <a:off x="457200" y="236538"/>
            <a:ext cx="8305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b="1">
                <a:solidFill>
                  <a:srgbClr val="FD1B03"/>
                </a:solidFill>
              </a:rPr>
              <a:t>Genetic Operator: Cross-over</a:t>
            </a:r>
          </a:p>
        </p:txBody>
      </p:sp>
      <p:sp>
        <p:nvSpPr>
          <p:cNvPr id="496645" name="Rectangle 5"/>
          <p:cNvSpPr>
            <a:spLocks noChangeArrowheads="1"/>
          </p:cNvSpPr>
          <p:nvPr/>
        </p:nvSpPr>
        <p:spPr bwMode="auto">
          <a:xfrm>
            <a:off x="457200" y="1143000"/>
            <a:ext cx="8229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lgn="just">
              <a:buFontTx/>
              <a:buChar char="•"/>
            </a:pPr>
            <a:r>
              <a:rPr lang="en-US" altLang="en-US" sz="2000">
                <a:latin typeface="Tahoma" panose="020B0604030504040204" pitchFamily="34" charset="0"/>
                <a:ea typeface="ＭＳ Ｐゴシック" panose="020B0600070205080204" pitchFamily="34" charset="-128"/>
              </a:rPr>
              <a:t>Cross-over: takes two chromosomes (parents), separates them at a random site (in both chromosomes) and then swaps the tails of the two, resulting in two new chromosomes (children).</a:t>
            </a:r>
          </a:p>
        </p:txBody>
      </p:sp>
      <p:pic>
        <p:nvPicPr>
          <p:cNvPr id="496647" name="Picture 7" descr="C:\Documents and Settings\Uddin\Desktop\sing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235200"/>
            <a:ext cx="3781425" cy="2200275"/>
          </a:xfrm>
          <a:prstGeom prst="rect">
            <a:avLst/>
          </a:prstGeom>
          <a:noFill/>
          <a:extLst>
            <a:ext uri="{909E8E84-426E-40DD-AFC4-6F175D3DCCD1}">
              <a14:hiddenFill xmlns:a14="http://schemas.microsoft.com/office/drawing/2010/main">
                <a:solidFill>
                  <a:srgbClr val="FFFFFF"/>
                </a:solidFill>
              </a14:hiddenFill>
            </a:ext>
          </a:extLst>
        </p:spPr>
      </p:pic>
      <p:pic>
        <p:nvPicPr>
          <p:cNvPr id="496648" name="Picture 8" descr="C:\Documents and Settings\Uddin\Desktop\multi.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37100" y="2235200"/>
            <a:ext cx="3810000" cy="2184400"/>
          </a:xfrm>
          <a:prstGeom prst="rect">
            <a:avLst/>
          </a:prstGeom>
          <a:noFill/>
          <a:extLst>
            <a:ext uri="{909E8E84-426E-40DD-AFC4-6F175D3DCCD1}">
              <a14:hiddenFill xmlns:a14="http://schemas.microsoft.com/office/drawing/2010/main">
                <a:solidFill>
                  <a:srgbClr val="FFFFFF"/>
                </a:solidFill>
              </a14:hiddenFill>
            </a:ext>
          </a:extLst>
        </p:spPr>
      </p:pic>
      <p:sp>
        <p:nvSpPr>
          <p:cNvPr id="496649" name="Rectangle 9"/>
          <p:cNvSpPr>
            <a:spLocks noChangeArrowheads="1"/>
          </p:cNvSpPr>
          <p:nvPr/>
        </p:nvSpPr>
        <p:spPr bwMode="auto">
          <a:xfrm>
            <a:off x="457200" y="4648200"/>
            <a:ext cx="81534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lgn="just">
              <a:lnSpc>
                <a:spcPct val="90000"/>
              </a:lnSpc>
              <a:spcBef>
                <a:spcPct val="20000"/>
              </a:spcBef>
              <a:buFontTx/>
              <a:buChar char="•"/>
            </a:pPr>
            <a:r>
              <a:rPr lang="en-US" altLang="zh-CN" sz="2000">
                <a:latin typeface="Tahoma" panose="020B0604030504040204" pitchFamily="34" charset="0"/>
                <a:ea typeface="宋体" panose="02010600030101010101" pitchFamily="2" charset="-122"/>
              </a:rPr>
              <a:t>Cross over operator randomly chooses a crossover point where two parent chromosomes ‘break’ and then exchanges the chromosome parts after that point.</a:t>
            </a:r>
          </a:p>
          <a:p>
            <a:pPr algn="just">
              <a:lnSpc>
                <a:spcPct val="90000"/>
              </a:lnSpc>
              <a:spcBef>
                <a:spcPct val="20000"/>
              </a:spcBef>
              <a:buFontTx/>
              <a:buChar char="•"/>
            </a:pPr>
            <a:r>
              <a:rPr lang="en-US" altLang="zh-CN" sz="2000">
                <a:latin typeface="Tahoma" panose="020B0604030504040204" pitchFamily="34" charset="0"/>
                <a:ea typeface="宋体" panose="02010600030101010101" pitchFamily="2" charset="-122"/>
              </a:rPr>
              <a:t>A value of 0.7 for the cross-over probability generally produces good results.</a:t>
            </a:r>
          </a:p>
          <a:p>
            <a:pPr algn="just">
              <a:lnSpc>
                <a:spcPct val="90000"/>
              </a:lnSpc>
              <a:spcBef>
                <a:spcPct val="20000"/>
              </a:spcBef>
              <a:buFontTx/>
              <a:buChar char="•"/>
            </a:pPr>
            <a:endParaRPr lang="en-US" altLang="en-US" sz="2000">
              <a:latin typeface="Tahoma" panose="020B060403050404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2"/>
          <p:cNvSpPr>
            <a:spLocks noGrp="1"/>
          </p:cNvSpPr>
          <p:nvPr>
            <p:ph type="ftr" sz="quarter" idx="11"/>
          </p:nvPr>
        </p:nvSpPr>
        <p:spPr/>
        <p:txBody>
          <a:bodyPr/>
          <a:lstStyle/>
          <a:p>
            <a:r>
              <a:rPr lang="en-US" altLang="en-US"/>
              <a:t>Dr. M. S. Uddin, CSE Dept, JU</a:t>
            </a:r>
          </a:p>
        </p:txBody>
      </p:sp>
      <p:sp>
        <p:nvSpPr>
          <p:cNvPr id="10" name="Slide Number Placeholder 3"/>
          <p:cNvSpPr>
            <a:spLocks noGrp="1"/>
          </p:cNvSpPr>
          <p:nvPr>
            <p:ph type="sldNum" sz="quarter" idx="12"/>
          </p:nvPr>
        </p:nvSpPr>
        <p:spPr/>
        <p:txBody>
          <a:bodyPr/>
          <a:lstStyle/>
          <a:p>
            <a:fld id="{4662B3EA-1C19-405F-8DF1-8F351B022C28}" type="slidenum">
              <a:rPr lang="en-US" altLang="en-US"/>
              <a:pPr/>
              <a:t>6</a:t>
            </a:fld>
            <a:endParaRPr lang="en-US" altLang="en-US"/>
          </a:p>
        </p:txBody>
      </p:sp>
      <p:sp>
        <p:nvSpPr>
          <p:cNvPr id="498690" name="Rectangle 2"/>
          <p:cNvSpPr>
            <a:spLocks noChangeArrowheads="1"/>
          </p:cNvSpPr>
          <p:nvPr/>
        </p:nvSpPr>
        <p:spPr bwMode="auto">
          <a:xfrm>
            <a:off x="0" y="381000"/>
            <a:ext cx="92202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lgn="ctr">
              <a:defRPr sz="4400">
                <a:solidFill>
                  <a:schemeClr val="tx2"/>
                </a:solidFill>
                <a:latin typeface="Times New Roman" panose="02020603050405020304" pitchFamily="18" charset="0"/>
              </a:defRPr>
            </a:lvl1pPr>
            <a:lvl2pPr algn="ctr">
              <a:defRPr sz="4400">
                <a:solidFill>
                  <a:schemeClr val="tx2"/>
                </a:solidFill>
                <a:latin typeface="Times New Roman" panose="02020603050405020304" pitchFamily="18" charset="0"/>
              </a:defRPr>
            </a:lvl2pPr>
            <a:lvl3pPr algn="ctr">
              <a:defRPr sz="4400">
                <a:solidFill>
                  <a:schemeClr val="tx2"/>
                </a:solidFill>
                <a:latin typeface="Times New Roman" panose="02020603050405020304" pitchFamily="18" charset="0"/>
              </a:defRPr>
            </a:lvl3pPr>
            <a:lvl4pPr algn="ctr">
              <a:defRPr sz="4400">
                <a:solidFill>
                  <a:schemeClr val="tx2"/>
                </a:solidFill>
                <a:latin typeface="Times New Roman" panose="02020603050405020304" pitchFamily="18" charset="0"/>
              </a:defRPr>
            </a:lvl4pPr>
            <a:lvl5pPr algn="ctr">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r>
              <a:rPr lang="en-US" altLang="ja-JP" sz="2800">
                <a:solidFill>
                  <a:srgbClr val="00FFFF"/>
                </a:solidFill>
                <a:latin typeface="Century" panose="02040604050505020304" pitchFamily="18" charset="0"/>
                <a:ea typeface="ＭＳ Ｐゴシック" panose="020B0600070205080204" pitchFamily="34" charset="-128"/>
              </a:rPr>
              <a:t> </a:t>
            </a:r>
            <a:endParaRPr lang="en-US" altLang="ja-JP" sz="2800" b="1">
              <a:solidFill>
                <a:srgbClr val="FD1B03"/>
              </a:solidFill>
              <a:latin typeface="Tahoma" panose="020B0604030504040204" pitchFamily="34" charset="0"/>
              <a:ea typeface="ＭＳ Ｐゴシック" panose="020B0600070205080204" pitchFamily="34" charset="-128"/>
            </a:endParaRPr>
          </a:p>
        </p:txBody>
      </p:sp>
      <p:sp>
        <p:nvSpPr>
          <p:cNvPr id="498691" name="Rectangle 3"/>
          <p:cNvSpPr>
            <a:spLocks noChangeArrowheads="1"/>
          </p:cNvSpPr>
          <p:nvPr/>
        </p:nvSpPr>
        <p:spPr bwMode="auto">
          <a:xfrm>
            <a:off x="7620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lgn="just">
              <a:spcBef>
                <a:spcPct val="50000"/>
              </a:spcBef>
              <a:buClr>
                <a:srgbClr val="FD1B03"/>
              </a:buClr>
              <a:buFont typeface="Wingdings" panose="05000000000000000000" pitchFamily="2" charset="2"/>
              <a:buChar char="v"/>
            </a:pPr>
            <a:endParaRPr lang="en-US" altLang="en-US" b="1">
              <a:latin typeface="Tahoma" panose="020B0604030504040204" pitchFamily="34" charset="0"/>
            </a:endParaRPr>
          </a:p>
        </p:txBody>
      </p:sp>
      <p:sp>
        <p:nvSpPr>
          <p:cNvPr id="498692" name="Text Box 4"/>
          <p:cNvSpPr txBox="1">
            <a:spLocks noChangeArrowheads="1"/>
          </p:cNvSpPr>
          <p:nvPr/>
        </p:nvSpPr>
        <p:spPr bwMode="auto">
          <a:xfrm>
            <a:off x="457200" y="228600"/>
            <a:ext cx="838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en-US" altLang="en-US" sz="3200" b="1">
              <a:solidFill>
                <a:srgbClr val="FD1B03"/>
              </a:solidFill>
            </a:endParaRPr>
          </a:p>
        </p:txBody>
      </p:sp>
      <p:sp>
        <p:nvSpPr>
          <p:cNvPr id="498694" name="Rectangle 6"/>
          <p:cNvSpPr>
            <a:spLocks noChangeArrowheads="1"/>
          </p:cNvSpPr>
          <p:nvPr/>
        </p:nvSpPr>
        <p:spPr bwMode="auto">
          <a:xfrm>
            <a:off x="914400" y="1219200"/>
            <a:ext cx="75438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lgn="just">
              <a:spcBef>
                <a:spcPct val="20000"/>
              </a:spcBef>
            </a:pPr>
            <a:r>
              <a:rPr kumimoji="1" lang="en-GB" altLang="en-US" b="1">
                <a:latin typeface="Tahoma" panose="020B0604030504040204" pitchFamily="34" charset="0"/>
                <a:ea typeface="ＭＳ Ｐゴシック" panose="020B0600070205080204" pitchFamily="34" charset="-128"/>
              </a:rPr>
              <a:t>Single-point cross-over</a:t>
            </a:r>
          </a:p>
          <a:p>
            <a:pPr algn="just">
              <a:spcBef>
                <a:spcPct val="20000"/>
              </a:spcBef>
              <a:buFontTx/>
              <a:buChar char="•"/>
            </a:pPr>
            <a:r>
              <a:rPr kumimoji="1" lang="en-GB" altLang="en-US" sz="2000">
                <a:latin typeface="Tahoma" panose="020B0604030504040204" pitchFamily="34" charset="0"/>
                <a:ea typeface="ＭＳ Ｐゴシック" panose="020B0600070205080204" pitchFamily="34" charset="-128"/>
              </a:rPr>
              <a:t>Choose a random point on the two parents</a:t>
            </a:r>
          </a:p>
          <a:p>
            <a:pPr algn="just">
              <a:spcBef>
                <a:spcPct val="20000"/>
              </a:spcBef>
              <a:buFontTx/>
              <a:buChar char="•"/>
            </a:pPr>
            <a:r>
              <a:rPr kumimoji="1" lang="en-GB" altLang="en-US" sz="2000">
                <a:latin typeface="Tahoma" panose="020B0604030504040204" pitchFamily="34" charset="0"/>
                <a:ea typeface="ＭＳ Ｐゴシック" panose="020B0600070205080204" pitchFamily="34" charset="-128"/>
              </a:rPr>
              <a:t>Split parents at this crossover point</a:t>
            </a:r>
          </a:p>
          <a:p>
            <a:pPr algn="just">
              <a:spcBef>
                <a:spcPct val="20000"/>
              </a:spcBef>
              <a:buFontTx/>
              <a:buChar char="•"/>
            </a:pPr>
            <a:r>
              <a:rPr kumimoji="1" lang="en-GB" altLang="en-US" sz="2000">
                <a:latin typeface="Tahoma" panose="020B0604030504040204" pitchFamily="34" charset="0"/>
                <a:ea typeface="ＭＳ Ｐゴシック" panose="020B0600070205080204" pitchFamily="34" charset="-128"/>
              </a:rPr>
              <a:t>Create children by exchanging tails</a:t>
            </a:r>
          </a:p>
        </p:txBody>
      </p:sp>
      <p:pic>
        <p:nvPicPr>
          <p:cNvPr id="498695" name="Picture 7" descr="GA-1pt-xo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971800"/>
            <a:ext cx="6934200" cy="3389313"/>
          </a:xfrm>
          <a:prstGeom prst="rect">
            <a:avLst/>
          </a:prstGeom>
          <a:noFill/>
          <a:extLst>
            <a:ext uri="{909E8E84-426E-40DD-AFC4-6F175D3DCCD1}">
              <a14:hiddenFill xmlns:a14="http://schemas.microsoft.com/office/drawing/2010/main">
                <a:solidFill>
                  <a:srgbClr val="FFFFFF"/>
                </a:solidFill>
              </a14:hiddenFill>
            </a:ext>
          </a:extLst>
        </p:spPr>
      </p:pic>
      <p:sp>
        <p:nvSpPr>
          <p:cNvPr id="498696" name="Rectangle 8"/>
          <p:cNvSpPr>
            <a:spLocks noChangeArrowheads="1"/>
          </p:cNvSpPr>
          <p:nvPr/>
        </p:nvSpPr>
        <p:spPr bwMode="auto">
          <a:xfrm>
            <a:off x="381000" y="334963"/>
            <a:ext cx="8382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b="1">
                <a:solidFill>
                  <a:srgbClr val="FD1B03"/>
                </a:solidFill>
              </a:rPr>
              <a:t>Genetic Operator: Cross-over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
          <p:cNvSpPr>
            <a:spLocks noGrp="1"/>
          </p:cNvSpPr>
          <p:nvPr>
            <p:ph type="ftr" sz="quarter" idx="11"/>
          </p:nvPr>
        </p:nvSpPr>
        <p:spPr/>
        <p:txBody>
          <a:bodyPr/>
          <a:lstStyle/>
          <a:p>
            <a:r>
              <a:rPr lang="en-US" altLang="en-US"/>
              <a:t>Dr. M. S. Uddin, CSE Dept, JU</a:t>
            </a:r>
          </a:p>
        </p:txBody>
      </p:sp>
      <p:sp>
        <p:nvSpPr>
          <p:cNvPr id="8" name="Slide Number Placeholder 3"/>
          <p:cNvSpPr>
            <a:spLocks noGrp="1"/>
          </p:cNvSpPr>
          <p:nvPr>
            <p:ph type="sldNum" sz="quarter" idx="12"/>
          </p:nvPr>
        </p:nvSpPr>
        <p:spPr/>
        <p:txBody>
          <a:bodyPr/>
          <a:lstStyle/>
          <a:p>
            <a:fld id="{67832364-5778-4FBD-890A-245B8CF6094C}" type="slidenum">
              <a:rPr lang="en-US" altLang="en-US"/>
              <a:pPr/>
              <a:t>7</a:t>
            </a:fld>
            <a:endParaRPr lang="en-US" altLang="en-US"/>
          </a:p>
        </p:txBody>
      </p:sp>
      <p:sp>
        <p:nvSpPr>
          <p:cNvPr id="500738" name="Rectangle 2"/>
          <p:cNvSpPr>
            <a:spLocks noChangeArrowheads="1"/>
          </p:cNvSpPr>
          <p:nvPr/>
        </p:nvSpPr>
        <p:spPr bwMode="auto">
          <a:xfrm>
            <a:off x="0" y="381000"/>
            <a:ext cx="92202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lgn="ctr">
              <a:defRPr sz="4400">
                <a:solidFill>
                  <a:schemeClr val="tx2"/>
                </a:solidFill>
                <a:latin typeface="Times New Roman" panose="02020603050405020304" pitchFamily="18" charset="0"/>
              </a:defRPr>
            </a:lvl1pPr>
            <a:lvl2pPr algn="ctr">
              <a:defRPr sz="4400">
                <a:solidFill>
                  <a:schemeClr val="tx2"/>
                </a:solidFill>
                <a:latin typeface="Times New Roman" panose="02020603050405020304" pitchFamily="18" charset="0"/>
              </a:defRPr>
            </a:lvl2pPr>
            <a:lvl3pPr algn="ctr">
              <a:defRPr sz="4400">
                <a:solidFill>
                  <a:schemeClr val="tx2"/>
                </a:solidFill>
                <a:latin typeface="Times New Roman" panose="02020603050405020304" pitchFamily="18" charset="0"/>
              </a:defRPr>
            </a:lvl3pPr>
            <a:lvl4pPr algn="ctr">
              <a:defRPr sz="4400">
                <a:solidFill>
                  <a:schemeClr val="tx2"/>
                </a:solidFill>
                <a:latin typeface="Times New Roman" panose="02020603050405020304" pitchFamily="18" charset="0"/>
              </a:defRPr>
            </a:lvl4pPr>
            <a:lvl5pPr algn="ctr">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r>
              <a:rPr lang="en-US" altLang="ja-JP" sz="2800">
                <a:solidFill>
                  <a:srgbClr val="00FFFF"/>
                </a:solidFill>
                <a:latin typeface="Century" panose="02040604050505020304" pitchFamily="18" charset="0"/>
                <a:ea typeface="ＭＳ Ｐゴシック" panose="020B0600070205080204" pitchFamily="34" charset="-128"/>
              </a:rPr>
              <a:t> </a:t>
            </a:r>
            <a:endParaRPr lang="en-US" altLang="ja-JP" sz="2800" b="1">
              <a:solidFill>
                <a:srgbClr val="FD1B03"/>
              </a:solidFill>
              <a:latin typeface="Tahoma" panose="020B0604030504040204" pitchFamily="34" charset="0"/>
              <a:ea typeface="ＭＳ Ｐゴシック" panose="020B0600070205080204" pitchFamily="34" charset="-128"/>
            </a:endParaRPr>
          </a:p>
        </p:txBody>
      </p:sp>
      <p:sp>
        <p:nvSpPr>
          <p:cNvPr id="500739" name="Rectangle 3"/>
          <p:cNvSpPr>
            <a:spLocks noChangeArrowheads="1"/>
          </p:cNvSpPr>
          <p:nvPr/>
        </p:nvSpPr>
        <p:spPr bwMode="auto">
          <a:xfrm>
            <a:off x="7620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lgn="just">
              <a:spcBef>
                <a:spcPct val="50000"/>
              </a:spcBef>
              <a:buClr>
                <a:srgbClr val="FD1B03"/>
              </a:buClr>
              <a:buFont typeface="Wingdings" panose="05000000000000000000" pitchFamily="2" charset="2"/>
              <a:buChar char="v"/>
            </a:pPr>
            <a:endParaRPr lang="en-US" altLang="en-US" b="1">
              <a:latin typeface="Tahoma" panose="020B0604030504040204" pitchFamily="34" charset="0"/>
            </a:endParaRPr>
          </a:p>
        </p:txBody>
      </p:sp>
      <p:sp>
        <p:nvSpPr>
          <p:cNvPr id="500740" name="Text Box 4"/>
          <p:cNvSpPr txBox="1">
            <a:spLocks noChangeArrowheads="1"/>
          </p:cNvSpPr>
          <p:nvPr/>
        </p:nvSpPr>
        <p:spPr bwMode="auto">
          <a:xfrm>
            <a:off x="381000" y="228600"/>
            <a:ext cx="838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b="1">
                <a:solidFill>
                  <a:srgbClr val="FD1B03"/>
                </a:solidFill>
              </a:rPr>
              <a:t>Genetic Operator: Mutation</a:t>
            </a:r>
          </a:p>
        </p:txBody>
      </p:sp>
      <p:sp>
        <p:nvSpPr>
          <p:cNvPr id="500775" name="Rectangle 39"/>
          <p:cNvSpPr>
            <a:spLocks noChangeArrowheads="1"/>
          </p:cNvSpPr>
          <p:nvPr/>
        </p:nvSpPr>
        <p:spPr bwMode="auto">
          <a:xfrm>
            <a:off x="457200" y="1066800"/>
            <a:ext cx="81534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fontAlgn="base">
              <a:spcBef>
                <a:spcPct val="20000"/>
              </a:spcBef>
              <a:spcAft>
                <a:spcPct val="0"/>
              </a:spcAft>
              <a:buChar char="»"/>
              <a:defRPr sz="2000">
                <a:solidFill>
                  <a:schemeClr val="tx1"/>
                </a:solidFill>
                <a:latin typeface="Times New Roman" panose="02020603050405020304" pitchFamily="18" charset="0"/>
              </a:defRPr>
            </a:lvl6pPr>
            <a:lvl7pPr marL="2971800" indent="-228600" fontAlgn="base">
              <a:spcBef>
                <a:spcPct val="20000"/>
              </a:spcBef>
              <a:spcAft>
                <a:spcPct val="0"/>
              </a:spcAft>
              <a:buChar char="»"/>
              <a:defRPr sz="2000">
                <a:solidFill>
                  <a:schemeClr val="tx1"/>
                </a:solidFill>
                <a:latin typeface="Times New Roman" panose="02020603050405020304" pitchFamily="18" charset="0"/>
              </a:defRPr>
            </a:lvl7pPr>
            <a:lvl8pPr marL="3429000" indent="-228600" fontAlgn="base">
              <a:spcBef>
                <a:spcPct val="20000"/>
              </a:spcBef>
              <a:spcAft>
                <a:spcPct val="0"/>
              </a:spcAft>
              <a:buChar char="»"/>
              <a:defRPr sz="2000">
                <a:solidFill>
                  <a:schemeClr val="tx1"/>
                </a:solidFill>
                <a:latin typeface="Times New Roman" panose="02020603050405020304" pitchFamily="18" charset="0"/>
              </a:defRPr>
            </a:lvl8pPr>
            <a:lvl9pPr marL="3886200" indent="-228600" fontAlgn="base">
              <a:spcBef>
                <a:spcPct val="20000"/>
              </a:spcBef>
              <a:spcAft>
                <a:spcPct val="0"/>
              </a:spcAft>
              <a:buChar char="»"/>
              <a:defRPr sz="2000">
                <a:solidFill>
                  <a:schemeClr val="tx1"/>
                </a:solidFill>
                <a:latin typeface="Times New Roman" panose="02020603050405020304" pitchFamily="18" charset="0"/>
              </a:defRPr>
            </a:lvl9pPr>
          </a:lstStyle>
          <a:p>
            <a:pPr algn="just"/>
            <a:r>
              <a:rPr lang="en-US" altLang="ja-JP" sz="2000">
                <a:latin typeface="Tahoma" panose="020B0604030504040204" pitchFamily="34" charset="0"/>
                <a:ea typeface="ＭＳ Ｐゴシック" panose="020B0600070205080204" pitchFamily="34" charset="-128"/>
              </a:rPr>
              <a:t>Mutation, which is rare in nature represents a change in the gene. It may lead to a significant improvement in fitness, but more often has rather harmful results.</a:t>
            </a:r>
          </a:p>
          <a:p>
            <a:pPr algn="just"/>
            <a:r>
              <a:rPr lang="en-US" altLang="ja-JP" sz="2000">
                <a:latin typeface="Tahoma" panose="020B0604030504040204" pitchFamily="34" charset="0"/>
                <a:ea typeface="ＭＳ Ｐゴシック" panose="020B0600070205080204" pitchFamily="34" charset="-128"/>
              </a:rPr>
              <a:t>The mutation operator introduces a random change into a gene in the chromosome. It provides the ability to introduce new material into the chromosome. </a:t>
            </a:r>
          </a:p>
          <a:p>
            <a:pPr algn="just"/>
            <a:r>
              <a:rPr lang="en-US" altLang="ja-JP" sz="2000">
                <a:latin typeface="Tahoma" panose="020B0604030504040204" pitchFamily="34" charset="0"/>
                <a:ea typeface="ＭＳ Ｐゴシック" panose="020B0600070205080204" pitchFamily="34" charset="-128"/>
              </a:rPr>
              <a:t>The mutation probability is quite small in nature, in the range 0.0001 and 0.01.</a:t>
            </a:r>
          </a:p>
          <a:p>
            <a:pPr algn="just">
              <a:buFontTx/>
              <a:buNone/>
            </a:pPr>
            <a:r>
              <a:rPr lang="en-US" altLang="ja-JP" sz="2000" b="1">
                <a:solidFill>
                  <a:srgbClr val="FD1B03"/>
                </a:solidFill>
                <a:latin typeface="Tahoma" panose="020B0604030504040204" pitchFamily="34" charset="0"/>
                <a:ea typeface="ＭＳ Ｐゴシック" panose="020B0600070205080204" pitchFamily="34" charset="-128"/>
              </a:rPr>
              <a:t>Why use Mutation:</a:t>
            </a:r>
          </a:p>
          <a:p>
            <a:pPr algn="just"/>
            <a:r>
              <a:rPr lang="en-US" altLang="ja-JP" sz="2000">
                <a:latin typeface="Tahoma" panose="020B0604030504040204" pitchFamily="34" charset="0"/>
                <a:ea typeface="ＭＳ Ｐゴシック" panose="020B0600070205080204" pitchFamily="34" charset="-128"/>
              </a:rPr>
              <a:t>Mutation’s role is to provide a guarantee that the search algorithm is not trapped on a local optimum. The sequence of selection and crossover operations may stagnate at any homogeneous set of solutions. Under such conditions, all chromosomes are identical, and thus the average fitness of the population cannot be improved. The search algorithm is not able to proceed further. Mutation aids us in avoiding loss of genetic diversity.</a:t>
            </a:r>
            <a:endParaRPr lang="en-US" altLang="ja-JP">
              <a:ea typeface="ＭＳ Ｐゴシック" panose="020B0600070205080204" pitchFamily="34" charset="-12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
          <p:cNvSpPr>
            <a:spLocks noGrp="1"/>
          </p:cNvSpPr>
          <p:nvPr>
            <p:ph type="ftr" sz="quarter" idx="11"/>
          </p:nvPr>
        </p:nvSpPr>
        <p:spPr/>
        <p:txBody>
          <a:bodyPr/>
          <a:lstStyle/>
          <a:p>
            <a:r>
              <a:rPr lang="en-US" altLang="en-US"/>
              <a:t>Dr. M. S. Uddin, CSE Dept, JU</a:t>
            </a:r>
          </a:p>
        </p:txBody>
      </p:sp>
      <p:sp>
        <p:nvSpPr>
          <p:cNvPr id="8" name="Slide Number Placeholder 3"/>
          <p:cNvSpPr>
            <a:spLocks noGrp="1"/>
          </p:cNvSpPr>
          <p:nvPr>
            <p:ph type="sldNum" sz="quarter" idx="12"/>
          </p:nvPr>
        </p:nvSpPr>
        <p:spPr/>
        <p:txBody>
          <a:bodyPr/>
          <a:lstStyle/>
          <a:p>
            <a:fld id="{CD68DAA6-3BA4-4129-9EDF-07975914BE8E}" type="slidenum">
              <a:rPr lang="en-US" altLang="en-US"/>
              <a:pPr/>
              <a:t>8</a:t>
            </a:fld>
            <a:endParaRPr lang="en-US" altLang="en-US"/>
          </a:p>
        </p:txBody>
      </p:sp>
      <p:sp>
        <p:nvSpPr>
          <p:cNvPr id="502786" name="Rectangle 2"/>
          <p:cNvSpPr>
            <a:spLocks noChangeArrowheads="1"/>
          </p:cNvSpPr>
          <p:nvPr/>
        </p:nvSpPr>
        <p:spPr bwMode="auto">
          <a:xfrm>
            <a:off x="0" y="381000"/>
            <a:ext cx="92202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lgn="ctr">
              <a:defRPr sz="4400">
                <a:solidFill>
                  <a:schemeClr val="tx2"/>
                </a:solidFill>
                <a:latin typeface="Times New Roman" panose="02020603050405020304" pitchFamily="18" charset="0"/>
              </a:defRPr>
            </a:lvl1pPr>
            <a:lvl2pPr algn="ctr">
              <a:defRPr sz="4400">
                <a:solidFill>
                  <a:schemeClr val="tx2"/>
                </a:solidFill>
                <a:latin typeface="Times New Roman" panose="02020603050405020304" pitchFamily="18" charset="0"/>
              </a:defRPr>
            </a:lvl2pPr>
            <a:lvl3pPr algn="ctr">
              <a:defRPr sz="4400">
                <a:solidFill>
                  <a:schemeClr val="tx2"/>
                </a:solidFill>
                <a:latin typeface="Times New Roman" panose="02020603050405020304" pitchFamily="18" charset="0"/>
              </a:defRPr>
            </a:lvl3pPr>
            <a:lvl4pPr algn="ctr">
              <a:defRPr sz="4400">
                <a:solidFill>
                  <a:schemeClr val="tx2"/>
                </a:solidFill>
                <a:latin typeface="Times New Roman" panose="02020603050405020304" pitchFamily="18" charset="0"/>
              </a:defRPr>
            </a:lvl4pPr>
            <a:lvl5pPr algn="ctr">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r>
              <a:rPr lang="en-US" altLang="ja-JP" sz="2800">
                <a:solidFill>
                  <a:srgbClr val="00FFFF"/>
                </a:solidFill>
                <a:latin typeface="Century" panose="02040604050505020304" pitchFamily="18" charset="0"/>
                <a:ea typeface="ＭＳ Ｐゴシック" panose="020B0600070205080204" pitchFamily="34" charset="-128"/>
              </a:rPr>
              <a:t> </a:t>
            </a:r>
            <a:endParaRPr lang="en-US" altLang="ja-JP" sz="2800" b="1">
              <a:solidFill>
                <a:srgbClr val="FD1B03"/>
              </a:solidFill>
              <a:latin typeface="Tahoma" panose="020B0604030504040204" pitchFamily="34" charset="0"/>
              <a:ea typeface="ＭＳ Ｐゴシック" panose="020B0600070205080204" pitchFamily="34" charset="-128"/>
            </a:endParaRPr>
          </a:p>
        </p:txBody>
      </p:sp>
      <p:sp>
        <p:nvSpPr>
          <p:cNvPr id="502787" name="Rectangle 3"/>
          <p:cNvSpPr>
            <a:spLocks noChangeArrowheads="1"/>
          </p:cNvSpPr>
          <p:nvPr/>
        </p:nvSpPr>
        <p:spPr bwMode="auto">
          <a:xfrm>
            <a:off x="7620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lgn="just">
              <a:spcBef>
                <a:spcPct val="50000"/>
              </a:spcBef>
              <a:buClr>
                <a:srgbClr val="FD1B03"/>
              </a:buClr>
              <a:buFont typeface="Wingdings" panose="05000000000000000000" pitchFamily="2" charset="2"/>
              <a:buChar char="v"/>
            </a:pPr>
            <a:endParaRPr lang="en-US" altLang="en-US" b="1">
              <a:latin typeface="Tahoma" panose="020B0604030504040204" pitchFamily="34" charset="0"/>
            </a:endParaRPr>
          </a:p>
        </p:txBody>
      </p:sp>
      <p:sp>
        <p:nvSpPr>
          <p:cNvPr id="502788" name="Text Box 4"/>
          <p:cNvSpPr txBox="1">
            <a:spLocks noChangeArrowheads="1"/>
          </p:cNvSpPr>
          <p:nvPr/>
        </p:nvSpPr>
        <p:spPr bwMode="auto">
          <a:xfrm>
            <a:off x="381000" y="228600"/>
            <a:ext cx="838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b="1">
                <a:solidFill>
                  <a:srgbClr val="FD1B03"/>
                </a:solidFill>
              </a:rPr>
              <a:t>Genetic Operator: Mutation</a:t>
            </a:r>
          </a:p>
        </p:txBody>
      </p:sp>
      <p:pic>
        <p:nvPicPr>
          <p:cNvPr id="502791" name="Picture 7" descr="C:\Documents and Settings\Uddin\Desktop\mutat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371600"/>
            <a:ext cx="4724400" cy="39338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Footer Placeholder 2"/>
          <p:cNvSpPr>
            <a:spLocks noGrp="1"/>
          </p:cNvSpPr>
          <p:nvPr>
            <p:ph type="ftr" sz="quarter" idx="11"/>
          </p:nvPr>
        </p:nvSpPr>
        <p:spPr/>
        <p:txBody>
          <a:bodyPr/>
          <a:lstStyle/>
          <a:p>
            <a:r>
              <a:rPr lang="en-US" altLang="en-US"/>
              <a:t>Dr. M. S. Uddin, CSE Dept, JU</a:t>
            </a:r>
          </a:p>
        </p:txBody>
      </p:sp>
      <p:sp>
        <p:nvSpPr>
          <p:cNvPr id="77" name="Slide Number Placeholder 3"/>
          <p:cNvSpPr>
            <a:spLocks noGrp="1"/>
          </p:cNvSpPr>
          <p:nvPr>
            <p:ph type="sldNum" sz="quarter" idx="12"/>
          </p:nvPr>
        </p:nvSpPr>
        <p:spPr/>
        <p:txBody>
          <a:bodyPr/>
          <a:lstStyle/>
          <a:p>
            <a:fld id="{B1D08F7D-5996-43BA-ACFA-FF26FDE9F938}" type="slidenum">
              <a:rPr lang="en-US" altLang="en-US"/>
              <a:pPr/>
              <a:t>9</a:t>
            </a:fld>
            <a:endParaRPr lang="en-US" altLang="en-US"/>
          </a:p>
        </p:txBody>
      </p:sp>
      <p:sp>
        <p:nvSpPr>
          <p:cNvPr id="504834" name="Rectangle 2"/>
          <p:cNvSpPr>
            <a:spLocks noChangeArrowheads="1"/>
          </p:cNvSpPr>
          <p:nvPr/>
        </p:nvSpPr>
        <p:spPr bwMode="auto">
          <a:xfrm>
            <a:off x="0" y="381000"/>
            <a:ext cx="92202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lgn="ctr">
              <a:defRPr sz="4400">
                <a:solidFill>
                  <a:schemeClr val="tx2"/>
                </a:solidFill>
                <a:latin typeface="Times New Roman" panose="02020603050405020304" pitchFamily="18" charset="0"/>
              </a:defRPr>
            </a:lvl1pPr>
            <a:lvl2pPr algn="ctr">
              <a:defRPr sz="4400">
                <a:solidFill>
                  <a:schemeClr val="tx2"/>
                </a:solidFill>
                <a:latin typeface="Times New Roman" panose="02020603050405020304" pitchFamily="18" charset="0"/>
              </a:defRPr>
            </a:lvl2pPr>
            <a:lvl3pPr algn="ctr">
              <a:defRPr sz="4400">
                <a:solidFill>
                  <a:schemeClr val="tx2"/>
                </a:solidFill>
                <a:latin typeface="Times New Roman" panose="02020603050405020304" pitchFamily="18" charset="0"/>
              </a:defRPr>
            </a:lvl3pPr>
            <a:lvl4pPr algn="ctr">
              <a:defRPr sz="4400">
                <a:solidFill>
                  <a:schemeClr val="tx2"/>
                </a:solidFill>
                <a:latin typeface="Times New Roman" panose="02020603050405020304" pitchFamily="18" charset="0"/>
              </a:defRPr>
            </a:lvl4pPr>
            <a:lvl5pPr algn="ctr">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r>
              <a:rPr lang="en-US" altLang="ja-JP" sz="2800">
                <a:solidFill>
                  <a:srgbClr val="00FFFF"/>
                </a:solidFill>
                <a:latin typeface="Century" panose="02040604050505020304" pitchFamily="18" charset="0"/>
                <a:ea typeface="ＭＳ Ｐゴシック" panose="020B0600070205080204" pitchFamily="34" charset="-128"/>
              </a:rPr>
              <a:t> </a:t>
            </a:r>
            <a:endParaRPr lang="en-US" altLang="ja-JP" sz="2800" b="1">
              <a:solidFill>
                <a:srgbClr val="FD1B03"/>
              </a:solidFill>
              <a:latin typeface="Tahoma" panose="020B0604030504040204" pitchFamily="34" charset="0"/>
              <a:ea typeface="ＭＳ Ｐゴシック" panose="020B0600070205080204" pitchFamily="34" charset="-128"/>
            </a:endParaRPr>
          </a:p>
        </p:txBody>
      </p:sp>
      <p:sp>
        <p:nvSpPr>
          <p:cNvPr id="504835" name="Rectangle 3"/>
          <p:cNvSpPr>
            <a:spLocks noChangeArrowheads="1"/>
          </p:cNvSpPr>
          <p:nvPr/>
        </p:nvSpPr>
        <p:spPr bwMode="auto">
          <a:xfrm>
            <a:off x="7620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lgn="just">
              <a:spcBef>
                <a:spcPct val="50000"/>
              </a:spcBef>
              <a:buClr>
                <a:srgbClr val="FD1B03"/>
              </a:buClr>
              <a:buFont typeface="Wingdings" panose="05000000000000000000" pitchFamily="2" charset="2"/>
              <a:buChar char="v"/>
            </a:pPr>
            <a:endParaRPr lang="en-US" altLang="en-US" b="1">
              <a:latin typeface="Tahoma" panose="020B0604030504040204" pitchFamily="34" charset="0"/>
            </a:endParaRPr>
          </a:p>
        </p:txBody>
      </p:sp>
      <p:sp>
        <p:nvSpPr>
          <p:cNvPr id="504836" name="Text Box 4"/>
          <p:cNvSpPr txBox="1">
            <a:spLocks noChangeArrowheads="1"/>
          </p:cNvSpPr>
          <p:nvPr/>
        </p:nvSpPr>
        <p:spPr bwMode="auto">
          <a:xfrm>
            <a:off x="381000" y="228600"/>
            <a:ext cx="838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b="1">
                <a:solidFill>
                  <a:srgbClr val="FD1B03"/>
                </a:solidFill>
              </a:rPr>
              <a:t>A Simple GA Example</a:t>
            </a:r>
          </a:p>
        </p:txBody>
      </p:sp>
      <p:sp>
        <p:nvSpPr>
          <p:cNvPr id="504838" name="Rectangle 6"/>
          <p:cNvSpPr>
            <a:spLocks noChangeArrowheads="1"/>
          </p:cNvSpPr>
          <p:nvPr/>
        </p:nvSpPr>
        <p:spPr bwMode="auto">
          <a:xfrm>
            <a:off x="457200" y="1143000"/>
            <a:ext cx="81534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FontTx/>
              <a:buChar char="•"/>
            </a:pPr>
            <a:r>
              <a:rPr kumimoji="1" lang="en-US" altLang="en-US" sz="2000">
                <a:latin typeface="Tahoma" panose="020B0604030504040204" pitchFamily="34" charset="0"/>
                <a:ea typeface="ＭＳ Ｐゴシック" panose="020B0600070205080204" pitchFamily="34" charset="-128"/>
              </a:rPr>
              <a:t>f(</a:t>
            </a:r>
            <a:r>
              <a:rPr kumimoji="1" lang="en-US" altLang="en-US" sz="2000" i="1">
                <a:latin typeface="Tahoma" panose="020B0604030504040204" pitchFamily="34" charset="0"/>
                <a:ea typeface="ＭＳ Ｐゴシック" panose="020B0600070205080204" pitchFamily="34" charset="-128"/>
              </a:rPr>
              <a:t>x</a:t>
            </a:r>
            <a:r>
              <a:rPr kumimoji="1" lang="en-US" altLang="en-US" sz="2000">
                <a:latin typeface="Tahoma" panose="020B0604030504040204" pitchFamily="34" charset="0"/>
                <a:ea typeface="ＭＳ Ｐゴシック" panose="020B0600070205080204" pitchFamily="34" charset="-128"/>
              </a:rPr>
              <a:t>) = {MAX(</a:t>
            </a:r>
            <a:r>
              <a:rPr kumimoji="1" lang="en-US" altLang="en-US" sz="2000" i="1">
                <a:latin typeface="Tahoma" panose="020B0604030504040204" pitchFamily="34" charset="0"/>
                <a:ea typeface="ＭＳ Ｐゴシック" panose="020B0600070205080204" pitchFamily="34" charset="-128"/>
              </a:rPr>
              <a:t>x</a:t>
            </a:r>
            <a:r>
              <a:rPr kumimoji="1" lang="en-US" altLang="en-US" sz="2000" baseline="30000">
                <a:latin typeface="Tahoma" panose="020B0604030504040204" pitchFamily="34" charset="0"/>
                <a:ea typeface="ＭＳ Ｐゴシック" panose="020B0600070205080204" pitchFamily="34" charset="-128"/>
              </a:rPr>
              <a:t>2</a:t>
            </a:r>
            <a:r>
              <a:rPr kumimoji="1" lang="en-US" altLang="en-US" sz="2000">
                <a:latin typeface="Tahoma" panose="020B0604030504040204" pitchFamily="34" charset="0"/>
                <a:ea typeface="ＭＳ Ｐゴシック" panose="020B0600070205080204" pitchFamily="34" charset="-128"/>
              </a:rPr>
              <a:t>): 0 &lt;=</a:t>
            </a:r>
            <a:r>
              <a:rPr kumimoji="1" lang="en-US" altLang="en-US" sz="2000" i="1">
                <a:latin typeface="Tahoma" panose="020B0604030504040204" pitchFamily="34" charset="0"/>
                <a:ea typeface="ＭＳ Ｐゴシック" panose="020B0600070205080204" pitchFamily="34" charset="-128"/>
              </a:rPr>
              <a:t> x</a:t>
            </a:r>
            <a:r>
              <a:rPr kumimoji="1" lang="en-US" altLang="en-US" sz="2000">
                <a:latin typeface="Tahoma" panose="020B0604030504040204" pitchFamily="34" charset="0"/>
                <a:ea typeface="ＭＳ Ｐゴシック" panose="020B0600070205080204" pitchFamily="34" charset="-128"/>
              </a:rPr>
              <a:t> &lt;= 32 }</a:t>
            </a:r>
          </a:p>
          <a:p>
            <a:pPr>
              <a:spcBef>
                <a:spcPct val="20000"/>
              </a:spcBef>
              <a:buFontTx/>
              <a:buChar char="•"/>
            </a:pPr>
            <a:r>
              <a:rPr kumimoji="1" lang="en-US" altLang="en-US" sz="2000">
                <a:latin typeface="Tahoma" panose="020B0604030504040204" pitchFamily="34" charset="0"/>
                <a:ea typeface="ＭＳ Ｐゴシック" panose="020B0600070205080204" pitchFamily="34" charset="-128"/>
              </a:rPr>
              <a:t>Encode Solution:  Just use 5 bits (1 or 0).</a:t>
            </a:r>
          </a:p>
          <a:p>
            <a:pPr>
              <a:spcBef>
                <a:spcPct val="20000"/>
              </a:spcBef>
              <a:buFontTx/>
              <a:buChar char="•"/>
            </a:pPr>
            <a:r>
              <a:rPr kumimoji="1" lang="en-US" altLang="en-US" sz="2000">
                <a:latin typeface="Tahoma" panose="020B0604030504040204" pitchFamily="34" charset="0"/>
                <a:ea typeface="ＭＳ Ｐゴシック" panose="020B0600070205080204" pitchFamily="34" charset="-128"/>
              </a:rPr>
              <a:t>Generate initial population.</a:t>
            </a:r>
          </a:p>
          <a:p>
            <a:pPr lvl="1">
              <a:spcBef>
                <a:spcPct val="20000"/>
              </a:spcBef>
              <a:buFontTx/>
              <a:buChar char="–"/>
            </a:pPr>
            <a:endParaRPr kumimoji="1" lang="en-US" altLang="en-US" sz="2000">
              <a:latin typeface="Tahoma" panose="020B0604030504040204" pitchFamily="34" charset="0"/>
              <a:ea typeface="ＭＳ Ｐゴシック" panose="020B0600070205080204" pitchFamily="34" charset="-128"/>
            </a:endParaRPr>
          </a:p>
          <a:p>
            <a:pPr>
              <a:spcBef>
                <a:spcPct val="20000"/>
              </a:spcBef>
              <a:buFontTx/>
              <a:buChar char="•"/>
            </a:pPr>
            <a:endParaRPr kumimoji="1" lang="en-US" altLang="en-US" sz="2000">
              <a:latin typeface="Tahoma" panose="020B0604030504040204" pitchFamily="34" charset="0"/>
              <a:ea typeface="ＭＳ Ｐゴシック" panose="020B0600070205080204" pitchFamily="34" charset="-128"/>
            </a:endParaRPr>
          </a:p>
          <a:p>
            <a:pPr>
              <a:spcBef>
                <a:spcPct val="20000"/>
              </a:spcBef>
              <a:buFontTx/>
              <a:buChar char="•"/>
            </a:pPr>
            <a:endParaRPr kumimoji="1" lang="en-US" altLang="en-US" sz="2000">
              <a:latin typeface="Tahoma" panose="020B0604030504040204" pitchFamily="34" charset="0"/>
              <a:ea typeface="ＭＳ Ｐゴシック" panose="020B0600070205080204" pitchFamily="34" charset="-128"/>
            </a:endParaRPr>
          </a:p>
          <a:p>
            <a:pPr>
              <a:spcBef>
                <a:spcPct val="20000"/>
              </a:spcBef>
              <a:buFontTx/>
              <a:buChar char="•"/>
            </a:pPr>
            <a:endParaRPr kumimoji="1" lang="en-US" altLang="en-US" sz="2000">
              <a:latin typeface="Tahoma" panose="020B0604030504040204" pitchFamily="34" charset="0"/>
              <a:ea typeface="ＭＳ Ｐゴシック" panose="020B0600070205080204" pitchFamily="34" charset="-128"/>
            </a:endParaRPr>
          </a:p>
          <a:p>
            <a:pPr>
              <a:spcBef>
                <a:spcPct val="20000"/>
              </a:spcBef>
              <a:buFontTx/>
              <a:buChar char="•"/>
            </a:pPr>
            <a:endParaRPr kumimoji="1" lang="en-US" altLang="en-US" sz="2000">
              <a:latin typeface="Tahoma" panose="020B0604030504040204" pitchFamily="34" charset="0"/>
              <a:ea typeface="ＭＳ Ｐゴシック" panose="020B0600070205080204" pitchFamily="34" charset="-128"/>
            </a:endParaRPr>
          </a:p>
          <a:p>
            <a:pPr>
              <a:spcBef>
                <a:spcPct val="20000"/>
              </a:spcBef>
              <a:buFontTx/>
              <a:buChar char="•"/>
            </a:pPr>
            <a:r>
              <a:rPr kumimoji="1" lang="en-US" altLang="en-US" sz="2000">
                <a:latin typeface="Tahoma" panose="020B0604030504040204" pitchFamily="34" charset="0"/>
                <a:ea typeface="ＭＳ Ｐゴシック" panose="020B0600070205080204" pitchFamily="34" charset="-128"/>
              </a:rPr>
              <a:t>Evaluate each solution against objective.</a:t>
            </a:r>
          </a:p>
          <a:p>
            <a:pPr>
              <a:spcBef>
                <a:spcPct val="20000"/>
              </a:spcBef>
            </a:pPr>
            <a:endParaRPr kumimoji="1" lang="en-US" altLang="en-US" sz="2000">
              <a:latin typeface="Tahoma" panose="020B0604030504040204" pitchFamily="34" charset="0"/>
              <a:ea typeface="ＭＳ Ｐゴシック" panose="020B0600070205080204" pitchFamily="34" charset="-128"/>
            </a:endParaRPr>
          </a:p>
        </p:txBody>
      </p:sp>
      <p:grpSp>
        <p:nvGrpSpPr>
          <p:cNvPr id="504839" name="Group 7"/>
          <p:cNvGrpSpPr>
            <a:grpSpLocks noRot="1"/>
          </p:cNvGrpSpPr>
          <p:nvPr/>
        </p:nvGrpSpPr>
        <p:grpSpPr bwMode="auto">
          <a:xfrm>
            <a:off x="1905000" y="2514600"/>
            <a:ext cx="2819400" cy="1371600"/>
            <a:chOff x="1920" y="2064"/>
            <a:chExt cx="979" cy="688"/>
          </a:xfrm>
        </p:grpSpPr>
        <p:sp>
          <p:nvSpPr>
            <p:cNvPr id="504840" name="Rectangle 8"/>
            <p:cNvSpPr>
              <a:spLocks noChangeArrowheads="1"/>
            </p:cNvSpPr>
            <p:nvPr/>
          </p:nvSpPr>
          <p:spPr bwMode="auto">
            <a:xfrm>
              <a:off x="1920" y="2580"/>
              <a:ext cx="163" cy="17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1600" b="1">
                  <a:latin typeface="Tahoma" panose="020B0604030504040204" pitchFamily="34" charset="0"/>
                </a:rPr>
                <a:t>D</a:t>
              </a:r>
            </a:p>
          </p:txBody>
        </p:sp>
        <p:sp>
          <p:nvSpPr>
            <p:cNvPr id="504841" name="Rectangle 9"/>
            <p:cNvSpPr>
              <a:spLocks noChangeArrowheads="1"/>
            </p:cNvSpPr>
            <p:nvPr/>
          </p:nvSpPr>
          <p:spPr bwMode="auto">
            <a:xfrm>
              <a:off x="1920" y="2408"/>
              <a:ext cx="163" cy="17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1600" b="1">
                  <a:latin typeface="Tahoma" panose="020B0604030504040204" pitchFamily="34" charset="0"/>
                </a:rPr>
                <a:t>C</a:t>
              </a:r>
            </a:p>
          </p:txBody>
        </p:sp>
        <p:sp>
          <p:nvSpPr>
            <p:cNvPr id="504842" name="Rectangle 10"/>
            <p:cNvSpPr>
              <a:spLocks noChangeArrowheads="1"/>
            </p:cNvSpPr>
            <p:nvPr/>
          </p:nvSpPr>
          <p:spPr bwMode="auto">
            <a:xfrm>
              <a:off x="1920" y="2236"/>
              <a:ext cx="163" cy="17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1600" b="1">
                  <a:latin typeface="Tahoma" panose="020B0604030504040204" pitchFamily="34" charset="0"/>
                </a:rPr>
                <a:t>B</a:t>
              </a:r>
            </a:p>
          </p:txBody>
        </p:sp>
        <p:sp>
          <p:nvSpPr>
            <p:cNvPr id="504843" name="Rectangle 11"/>
            <p:cNvSpPr>
              <a:spLocks noChangeArrowheads="1"/>
            </p:cNvSpPr>
            <p:nvPr/>
          </p:nvSpPr>
          <p:spPr bwMode="auto">
            <a:xfrm>
              <a:off x="1920" y="2064"/>
              <a:ext cx="163" cy="17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1600" b="1">
                  <a:latin typeface="Tahoma" panose="020B0604030504040204" pitchFamily="34" charset="0"/>
                </a:rPr>
                <a:t>A</a:t>
              </a:r>
            </a:p>
          </p:txBody>
        </p:sp>
        <p:sp>
          <p:nvSpPr>
            <p:cNvPr id="504844" name="Rectangle 12"/>
            <p:cNvSpPr>
              <a:spLocks noChangeArrowheads="1"/>
            </p:cNvSpPr>
            <p:nvPr/>
          </p:nvSpPr>
          <p:spPr bwMode="auto">
            <a:xfrm>
              <a:off x="2736" y="2580"/>
              <a:ext cx="163" cy="17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1600" b="1">
                  <a:latin typeface="Tahoma" panose="020B0604030504040204" pitchFamily="34" charset="0"/>
                </a:rPr>
                <a:t>1</a:t>
              </a:r>
            </a:p>
          </p:txBody>
        </p:sp>
        <p:sp>
          <p:nvSpPr>
            <p:cNvPr id="504845" name="Rectangle 13"/>
            <p:cNvSpPr>
              <a:spLocks noChangeArrowheads="1"/>
            </p:cNvSpPr>
            <p:nvPr/>
          </p:nvSpPr>
          <p:spPr bwMode="auto">
            <a:xfrm>
              <a:off x="2573" y="2580"/>
              <a:ext cx="163" cy="17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1600" b="1">
                  <a:latin typeface="Tahoma" panose="020B0604030504040204" pitchFamily="34" charset="0"/>
                </a:rPr>
                <a:t>1</a:t>
              </a:r>
            </a:p>
          </p:txBody>
        </p:sp>
        <p:sp>
          <p:nvSpPr>
            <p:cNvPr id="504846" name="Rectangle 14"/>
            <p:cNvSpPr>
              <a:spLocks noChangeArrowheads="1"/>
            </p:cNvSpPr>
            <p:nvPr/>
          </p:nvSpPr>
          <p:spPr bwMode="auto">
            <a:xfrm>
              <a:off x="2409" y="2580"/>
              <a:ext cx="164" cy="17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1600" b="1">
                  <a:latin typeface="Tahoma" panose="020B0604030504040204" pitchFamily="34" charset="0"/>
                </a:rPr>
                <a:t>0</a:t>
              </a:r>
            </a:p>
          </p:txBody>
        </p:sp>
        <p:sp>
          <p:nvSpPr>
            <p:cNvPr id="504847" name="Rectangle 15"/>
            <p:cNvSpPr>
              <a:spLocks noChangeArrowheads="1"/>
            </p:cNvSpPr>
            <p:nvPr/>
          </p:nvSpPr>
          <p:spPr bwMode="auto">
            <a:xfrm>
              <a:off x="2246" y="2580"/>
              <a:ext cx="163" cy="17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1600" b="1">
                  <a:latin typeface="Tahoma" panose="020B0604030504040204" pitchFamily="34" charset="0"/>
                </a:rPr>
                <a:t>0</a:t>
              </a:r>
            </a:p>
          </p:txBody>
        </p:sp>
        <p:sp>
          <p:nvSpPr>
            <p:cNvPr id="504848" name="Rectangle 16"/>
            <p:cNvSpPr>
              <a:spLocks noChangeArrowheads="1"/>
            </p:cNvSpPr>
            <p:nvPr/>
          </p:nvSpPr>
          <p:spPr bwMode="auto">
            <a:xfrm>
              <a:off x="2083" y="2580"/>
              <a:ext cx="163" cy="17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1600" b="1">
                  <a:latin typeface="Tahoma" panose="020B0604030504040204" pitchFamily="34" charset="0"/>
                </a:rPr>
                <a:t>1</a:t>
              </a:r>
            </a:p>
          </p:txBody>
        </p:sp>
        <p:sp>
          <p:nvSpPr>
            <p:cNvPr id="504849" name="Rectangle 17"/>
            <p:cNvSpPr>
              <a:spLocks noChangeArrowheads="1"/>
            </p:cNvSpPr>
            <p:nvPr/>
          </p:nvSpPr>
          <p:spPr bwMode="auto">
            <a:xfrm>
              <a:off x="2736" y="2408"/>
              <a:ext cx="163" cy="17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1600" b="1">
                  <a:latin typeface="Tahoma" panose="020B0604030504040204" pitchFamily="34" charset="0"/>
                </a:rPr>
                <a:t>0</a:t>
              </a:r>
            </a:p>
          </p:txBody>
        </p:sp>
        <p:sp>
          <p:nvSpPr>
            <p:cNvPr id="504850" name="Rectangle 18"/>
            <p:cNvSpPr>
              <a:spLocks noChangeArrowheads="1"/>
            </p:cNvSpPr>
            <p:nvPr/>
          </p:nvSpPr>
          <p:spPr bwMode="auto">
            <a:xfrm>
              <a:off x="2573" y="2408"/>
              <a:ext cx="163" cy="17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1600" b="1">
                  <a:latin typeface="Tahoma" panose="020B0604030504040204" pitchFamily="34" charset="0"/>
                </a:rPr>
                <a:t>0</a:t>
              </a:r>
            </a:p>
          </p:txBody>
        </p:sp>
        <p:sp>
          <p:nvSpPr>
            <p:cNvPr id="504851" name="Rectangle 19"/>
            <p:cNvSpPr>
              <a:spLocks noChangeArrowheads="1"/>
            </p:cNvSpPr>
            <p:nvPr/>
          </p:nvSpPr>
          <p:spPr bwMode="auto">
            <a:xfrm>
              <a:off x="2409" y="2408"/>
              <a:ext cx="164" cy="17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1600" b="1">
                  <a:latin typeface="Tahoma" panose="020B0604030504040204" pitchFamily="34" charset="0"/>
                </a:rPr>
                <a:t>0</a:t>
              </a:r>
            </a:p>
          </p:txBody>
        </p:sp>
        <p:sp>
          <p:nvSpPr>
            <p:cNvPr id="504852" name="Rectangle 20"/>
            <p:cNvSpPr>
              <a:spLocks noChangeArrowheads="1"/>
            </p:cNvSpPr>
            <p:nvPr/>
          </p:nvSpPr>
          <p:spPr bwMode="auto">
            <a:xfrm>
              <a:off x="2246" y="2408"/>
              <a:ext cx="163" cy="17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1600" b="1">
                  <a:latin typeface="Tahoma" panose="020B0604030504040204" pitchFamily="34" charset="0"/>
                </a:rPr>
                <a:t>1</a:t>
              </a:r>
            </a:p>
          </p:txBody>
        </p:sp>
        <p:sp>
          <p:nvSpPr>
            <p:cNvPr id="504853" name="Rectangle 21"/>
            <p:cNvSpPr>
              <a:spLocks noChangeArrowheads="1"/>
            </p:cNvSpPr>
            <p:nvPr/>
          </p:nvSpPr>
          <p:spPr bwMode="auto">
            <a:xfrm>
              <a:off x="2083" y="2408"/>
              <a:ext cx="163" cy="17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1600" b="1">
                  <a:latin typeface="Tahoma" panose="020B0604030504040204" pitchFamily="34" charset="0"/>
                </a:rPr>
                <a:t>0</a:t>
              </a:r>
            </a:p>
          </p:txBody>
        </p:sp>
        <p:sp>
          <p:nvSpPr>
            <p:cNvPr id="504854" name="Rectangle 22"/>
            <p:cNvSpPr>
              <a:spLocks noChangeArrowheads="1"/>
            </p:cNvSpPr>
            <p:nvPr/>
          </p:nvSpPr>
          <p:spPr bwMode="auto">
            <a:xfrm>
              <a:off x="2736" y="2236"/>
              <a:ext cx="163" cy="17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1600" b="1">
                  <a:latin typeface="Tahoma" panose="020B0604030504040204" pitchFamily="34" charset="0"/>
                </a:rPr>
                <a:t>0</a:t>
              </a:r>
            </a:p>
          </p:txBody>
        </p:sp>
        <p:sp>
          <p:nvSpPr>
            <p:cNvPr id="504855" name="Rectangle 23"/>
            <p:cNvSpPr>
              <a:spLocks noChangeArrowheads="1"/>
            </p:cNvSpPr>
            <p:nvPr/>
          </p:nvSpPr>
          <p:spPr bwMode="auto">
            <a:xfrm>
              <a:off x="2573" y="2236"/>
              <a:ext cx="163" cy="17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1600" b="1">
                  <a:latin typeface="Tahoma" panose="020B0604030504040204" pitchFamily="34" charset="0"/>
                </a:rPr>
                <a:t>0</a:t>
              </a:r>
            </a:p>
          </p:txBody>
        </p:sp>
        <p:sp>
          <p:nvSpPr>
            <p:cNvPr id="504856" name="Rectangle 24"/>
            <p:cNvSpPr>
              <a:spLocks noChangeArrowheads="1"/>
            </p:cNvSpPr>
            <p:nvPr/>
          </p:nvSpPr>
          <p:spPr bwMode="auto">
            <a:xfrm>
              <a:off x="2409" y="2236"/>
              <a:ext cx="164" cy="17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1600" b="1">
                  <a:latin typeface="Tahoma" panose="020B0604030504040204" pitchFamily="34" charset="0"/>
                </a:rPr>
                <a:t>0</a:t>
              </a:r>
            </a:p>
          </p:txBody>
        </p:sp>
        <p:sp>
          <p:nvSpPr>
            <p:cNvPr id="504857" name="Rectangle 25"/>
            <p:cNvSpPr>
              <a:spLocks noChangeArrowheads="1"/>
            </p:cNvSpPr>
            <p:nvPr/>
          </p:nvSpPr>
          <p:spPr bwMode="auto">
            <a:xfrm>
              <a:off x="2246" y="2236"/>
              <a:ext cx="163" cy="17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1600" b="1">
                  <a:latin typeface="Tahoma" panose="020B0604030504040204" pitchFamily="34" charset="0"/>
                </a:rPr>
                <a:t>1</a:t>
              </a:r>
            </a:p>
          </p:txBody>
        </p:sp>
        <p:sp>
          <p:nvSpPr>
            <p:cNvPr id="504858" name="Rectangle 26"/>
            <p:cNvSpPr>
              <a:spLocks noChangeArrowheads="1"/>
            </p:cNvSpPr>
            <p:nvPr/>
          </p:nvSpPr>
          <p:spPr bwMode="auto">
            <a:xfrm>
              <a:off x="2083" y="2236"/>
              <a:ext cx="163" cy="17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1600" b="1">
                  <a:latin typeface="Tahoma" panose="020B0604030504040204" pitchFamily="34" charset="0"/>
                </a:rPr>
                <a:t>1</a:t>
              </a:r>
            </a:p>
          </p:txBody>
        </p:sp>
        <p:sp>
          <p:nvSpPr>
            <p:cNvPr id="504859" name="Rectangle 27"/>
            <p:cNvSpPr>
              <a:spLocks noChangeArrowheads="1"/>
            </p:cNvSpPr>
            <p:nvPr/>
          </p:nvSpPr>
          <p:spPr bwMode="auto">
            <a:xfrm>
              <a:off x="2736" y="2064"/>
              <a:ext cx="163" cy="17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1600" b="1">
                  <a:latin typeface="Tahoma" panose="020B0604030504040204" pitchFamily="34" charset="0"/>
                </a:rPr>
                <a:t>1</a:t>
              </a:r>
            </a:p>
          </p:txBody>
        </p:sp>
        <p:sp>
          <p:nvSpPr>
            <p:cNvPr id="504860" name="Rectangle 28"/>
            <p:cNvSpPr>
              <a:spLocks noChangeArrowheads="1"/>
            </p:cNvSpPr>
            <p:nvPr/>
          </p:nvSpPr>
          <p:spPr bwMode="auto">
            <a:xfrm>
              <a:off x="2573" y="2064"/>
              <a:ext cx="163" cy="17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1600" b="1">
                  <a:latin typeface="Tahoma" panose="020B0604030504040204" pitchFamily="34" charset="0"/>
                </a:rPr>
                <a:t>0</a:t>
              </a:r>
            </a:p>
          </p:txBody>
        </p:sp>
        <p:sp>
          <p:nvSpPr>
            <p:cNvPr id="504861" name="Rectangle 29"/>
            <p:cNvSpPr>
              <a:spLocks noChangeArrowheads="1"/>
            </p:cNvSpPr>
            <p:nvPr/>
          </p:nvSpPr>
          <p:spPr bwMode="auto">
            <a:xfrm>
              <a:off x="2409" y="2064"/>
              <a:ext cx="164" cy="17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1600" b="1">
                  <a:latin typeface="Tahoma" panose="020B0604030504040204" pitchFamily="34" charset="0"/>
                </a:rPr>
                <a:t>1</a:t>
              </a:r>
            </a:p>
          </p:txBody>
        </p:sp>
        <p:sp>
          <p:nvSpPr>
            <p:cNvPr id="504862" name="Rectangle 30"/>
            <p:cNvSpPr>
              <a:spLocks noChangeArrowheads="1"/>
            </p:cNvSpPr>
            <p:nvPr/>
          </p:nvSpPr>
          <p:spPr bwMode="auto">
            <a:xfrm>
              <a:off x="2246" y="2064"/>
              <a:ext cx="163" cy="17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1600" b="1">
                  <a:latin typeface="Tahoma" panose="020B0604030504040204" pitchFamily="34" charset="0"/>
                </a:rPr>
                <a:t>1</a:t>
              </a:r>
            </a:p>
          </p:txBody>
        </p:sp>
        <p:sp>
          <p:nvSpPr>
            <p:cNvPr id="504863" name="Rectangle 31"/>
            <p:cNvSpPr>
              <a:spLocks noChangeArrowheads="1"/>
            </p:cNvSpPr>
            <p:nvPr/>
          </p:nvSpPr>
          <p:spPr bwMode="auto">
            <a:xfrm>
              <a:off x="2083" y="2064"/>
              <a:ext cx="163" cy="17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1600" b="1">
                  <a:latin typeface="Tahoma" panose="020B0604030504040204" pitchFamily="34" charset="0"/>
                </a:rPr>
                <a:t>0</a:t>
              </a:r>
            </a:p>
          </p:txBody>
        </p:sp>
        <p:sp>
          <p:nvSpPr>
            <p:cNvPr id="504864" name="Line 32"/>
            <p:cNvSpPr>
              <a:spLocks noChangeShapeType="1"/>
            </p:cNvSpPr>
            <p:nvPr/>
          </p:nvSpPr>
          <p:spPr bwMode="auto">
            <a:xfrm>
              <a:off x="1920" y="2064"/>
              <a:ext cx="979"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4865" name="Line 33"/>
            <p:cNvSpPr>
              <a:spLocks noChangeShapeType="1"/>
            </p:cNvSpPr>
            <p:nvPr/>
          </p:nvSpPr>
          <p:spPr bwMode="auto">
            <a:xfrm>
              <a:off x="1920" y="2236"/>
              <a:ext cx="97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4866" name="Line 34"/>
            <p:cNvSpPr>
              <a:spLocks noChangeShapeType="1"/>
            </p:cNvSpPr>
            <p:nvPr/>
          </p:nvSpPr>
          <p:spPr bwMode="auto">
            <a:xfrm>
              <a:off x="1920" y="2408"/>
              <a:ext cx="97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4867" name="Line 35"/>
            <p:cNvSpPr>
              <a:spLocks noChangeShapeType="1"/>
            </p:cNvSpPr>
            <p:nvPr/>
          </p:nvSpPr>
          <p:spPr bwMode="auto">
            <a:xfrm>
              <a:off x="1920" y="2580"/>
              <a:ext cx="97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4868" name="Line 36"/>
            <p:cNvSpPr>
              <a:spLocks noChangeShapeType="1"/>
            </p:cNvSpPr>
            <p:nvPr/>
          </p:nvSpPr>
          <p:spPr bwMode="auto">
            <a:xfrm>
              <a:off x="1920" y="2752"/>
              <a:ext cx="979"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4869" name="Line 37"/>
            <p:cNvSpPr>
              <a:spLocks noChangeShapeType="1"/>
            </p:cNvSpPr>
            <p:nvPr/>
          </p:nvSpPr>
          <p:spPr bwMode="auto">
            <a:xfrm>
              <a:off x="1920" y="2064"/>
              <a:ext cx="0" cy="68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4870" name="Line 38"/>
            <p:cNvSpPr>
              <a:spLocks noChangeShapeType="1"/>
            </p:cNvSpPr>
            <p:nvPr/>
          </p:nvSpPr>
          <p:spPr bwMode="auto">
            <a:xfrm>
              <a:off x="2246" y="2064"/>
              <a:ext cx="0" cy="6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4871" name="Line 39"/>
            <p:cNvSpPr>
              <a:spLocks noChangeShapeType="1"/>
            </p:cNvSpPr>
            <p:nvPr/>
          </p:nvSpPr>
          <p:spPr bwMode="auto">
            <a:xfrm>
              <a:off x="2409" y="2064"/>
              <a:ext cx="0" cy="6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4872" name="Line 40"/>
            <p:cNvSpPr>
              <a:spLocks noChangeShapeType="1"/>
            </p:cNvSpPr>
            <p:nvPr/>
          </p:nvSpPr>
          <p:spPr bwMode="auto">
            <a:xfrm>
              <a:off x="2573" y="2064"/>
              <a:ext cx="0" cy="6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4873" name="Line 41"/>
            <p:cNvSpPr>
              <a:spLocks noChangeShapeType="1"/>
            </p:cNvSpPr>
            <p:nvPr/>
          </p:nvSpPr>
          <p:spPr bwMode="auto">
            <a:xfrm>
              <a:off x="2736" y="2064"/>
              <a:ext cx="0" cy="6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4874" name="Line 42"/>
            <p:cNvSpPr>
              <a:spLocks noChangeShapeType="1"/>
            </p:cNvSpPr>
            <p:nvPr/>
          </p:nvSpPr>
          <p:spPr bwMode="auto">
            <a:xfrm>
              <a:off x="2899" y="2064"/>
              <a:ext cx="0" cy="68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4875" name="Line 43"/>
            <p:cNvSpPr>
              <a:spLocks noChangeShapeType="1"/>
            </p:cNvSpPr>
            <p:nvPr/>
          </p:nvSpPr>
          <p:spPr bwMode="auto">
            <a:xfrm>
              <a:off x="2083" y="2064"/>
              <a:ext cx="0" cy="6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04876" name="Group 44"/>
          <p:cNvGrpSpPr>
            <a:grpSpLocks noRot="1"/>
          </p:cNvGrpSpPr>
          <p:nvPr/>
        </p:nvGrpSpPr>
        <p:grpSpPr bwMode="auto">
          <a:xfrm>
            <a:off x="1066800" y="4572000"/>
            <a:ext cx="5334000" cy="1905000"/>
            <a:chOff x="1296" y="2976"/>
            <a:chExt cx="2496" cy="860"/>
          </a:xfrm>
        </p:grpSpPr>
        <p:sp>
          <p:nvSpPr>
            <p:cNvPr id="504877" name="Rectangle 45"/>
            <p:cNvSpPr>
              <a:spLocks noChangeArrowheads="1"/>
            </p:cNvSpPr>
            <p:nvPr/>
          </p:nvSpPr>
          <p:spPr bwMode="auto">
            <a:xfrm>
              <a:off x="3168" y="2976"/>
              <a:ext cx="624" cy="17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1600" b="1">
                  <a:latin typeface="Tahoma" panose="020B0604030504040204" pitchFamily="34" charset="0"/>
                </a:rPr>
                <a:t>% of Total</a:t>
              </a:r>
            </a:p>
          </p:txBody>
        </p:sp>
        <p:sp>
          <p:nvSpPr>
            <p:cNvPr id="504878" name="Rectangle 46"/>
            <p:cNvSpPr>
              <a:spLocks noChangeArrowheads="1"/>
            </p:cNvSpPr>
            <p:nvPr/>
          </p:nvSpPr>
          <p:spPr bwMode="auto">
            <a:xfrm>
              <a:off x="2544" y="2976"/>
              <a:ext cx="624" cy="17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1600" b="1">
                  <a:latin typeface="Tahoma" panose="020B0604030504040204" pitchFamily="34" charset="0"/>
                </a:rPr>
                <a:t>Fitness</a:t>
              </a:r>
            </a:p>
          </p:txBody>
        </p:sp>
        <p:sp>
          <p:nvSpPr>
            <p:cNvPr id="504879" name="Rectangle 47"/>
            <p:cNvSpPr>
              <a:spLocks noChangeArrowheads="1"/>
            </p:cNvSpPr>
            <p:nvPr/>
          </p:nvSpPr>
          <p:spPr bwMode="auto">
            <a:xfrm>
              <a:off x="1920" y="2976"/>
              <a:ext cx="624" cy="17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1600" b="1">
                  <a:latin typeface="Tahoma" panose="020B0604030504040204" pitchFamily="34" charset="0"/>
                </a:rPr>
                <a:t>String</a:t>
              </a:r>
            </a:p>
          </p:txBody>
        </p:sp>
        <p:sp>
          <p:nvSpPr>
            <p:cNvPr id="504880" name="Rectangle 48"/>
            <p:cNvSpPr>
              <a:spLocks noChangeArrowheads="1"/>
            </p:cNvSpPr>
            <p:nvPr/>
          </p:nvSpPr>
          <p:spPr bwMode="auto">
            <a:xfrm>
              <a:off x="1296" y="2976"/>
              <a:ext cx="624" cy="17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1600" b="1">
                  <a:latin typeface="Tahoma" panose="020B0604030504040204" pitchFamily="34" charset="0"/>
                </a:rPr>
                <a:t>Sol.</a:t>
              </a:r>
            </a:p>
          </p:txBody>
        </p:sp>
        <p:sp>
          <p:nvSpPr>
            <p:cNvPr id="504881" name="Rectangle 49"/>
            <p:cNvSpPr>
              <a:spLocks noChangeArrowheads="1"/>
            </p:cNvSpPr>
            <p:nvPr/>
          </p:nvSpPr>
          <p:spPr bwMode="auto">
            <a:xfrm>
              <a:off x="1296" y="3664"/>
              <a:ext cx="624" cy="17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1600" b="1">
                  <a:latin typeface="Tahoma" panose="020B0604030504040204" pitchFamily="34" charset="0"/>
                </a:rPr>
                <a:t>D</a:t>
              </a:r>
            </a:p>
          </p:txBody>
        </p:sp>
        <p:sp>
          <p:nvSpPr>
            <p:cNvPr id="504882" name="Rectangle 50"/>
            <p:cNvSpPr>
              <a:spLocks noChangeArrowheads="1"/>
            </p:cNvSpPr>
            <p:nvPr/>
          </p:nvSpPr>
          <p:spPr bwMode="auto">
            <a:xfrm>
              <a:off x="1296" y="3492"/>
              <a:ext cx="624" cy="17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1600" b="1">
                  <a:latin typeface="Tahoma" panose="020B0604030504040204" pitchFamily="34" charset="0"/>
                </a:rPr>
                <a:t>C</a:t>
              </a:r>
            </a:p>
          </p:txBody>
        </p:sp>
        <p:sp>
          <p:nvSpPr>
            <p:cNvPr id="504883" name="Rectangle 51"/>
            <p:cNvSpPr>
              <a:spLocks noChangeArrowheads="1"/>
            </p:cNvSpPr>
            <p:nvPr/>
          </p:nvSpPr>
          <p:spPr bwMode="auto">
            <a:xfrm>
              <a:off x="1296" y="3320"/>
              <a:ext cx="624" cy="17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1600" b="1">
                  <a:latin typeface="Tahoma" panose="020B0604030504040204" pitchFamily="34" charset="0"/>
                </a:rPr>
                <a:t>B</a:t>
              </a:r>
            </a:p>
          </p:txBody>
        </p:sp>
        <p:sp>
          <p:nvSpPr>
            <p:cNvPr id="504884" name="Rectangle 52"/>
            <p:cNvSpPr>
              <a:spLocks noChangeArrowheads="1"/>
            </p:cNvSpPr>
            <p:nvPr/>
          </p:nvSpPr>
          <p:spPr bwMode="auto">
            <a:xfrm>
              <a:off x="1296" y="3148"/>
              <a:ext cx="624" cy="17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1600" b="1">
                  <a:latin typeface="Tahoma" panose="020B0604030504040204" pitchFamily="34" charset="0"/>
                </a:rPr>
                <a:t>A</a:t>
              </a:r>
            </a:p>
          </p:txBody>
        </p:sp>
        <p:sp>
          <p:nvSpPr>
            <p:cNvPr id="504885" name="Rectangle 53"/>
            <p:cNvSpPr>
              <a:spLocks noChangeArrowheads="1"/>
            </p:cNvSpPr>
            <p:nvPr/>
          </p:nvSpPr>
          <p:spPr bwMode="auto">
            <a:xfrm>
              <a:off x="3168" y="3664"/>
              <a:ext cx="624" cy="17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1600" b="1">
                  <a:latin typeface="Tahoma" panose="020B0604030504040204" pitchFamily="34" charset="0"/>
                </a:rPr>
                <a:t>30.9</a:t>
              </a:r>
            </a:p>
          </p:txBody>
        </p:sp>
        <p:sp>
          <p:nvSpPr>
            <p:cNvPr id="504886" name="Rectangle 54"/>
            <p:cNvSpPr>
              <a:spLocks noChangeArrowheads="1"/>
            </p:cNvSpPr>
            <p:nvPr/>
          </p:nvSpPr>
          <p:spPr bwMode="auto">
            <a:xfrm>
              <a:off x="2544" y="3664"/>
              <a:ext cx="624" cy="17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1600" b="1">
                  <a:latin typeface="Tahoma" panose="020B0604030504040204" pitchFamily="34" charset="0"/>
                </a:rPr>
                <a:t>361</a:t>
              </a:r>
            </a:p>
          </p:txBody>
        </p:sp>
        <p:sp>
          <p:nvSpPr>
            <p:cNvPr id="504887" name="Rectangle 55"/>
            <p:cNvSpPr>
              <a:spLocks noChangeArrowheads="1"/>
            </p:cNvSpPr>
            <p:nvPr/>
          </p:nvSpPr>
          <p:spPr bwMode="auto">
            <a:xfrm>
              <a:off x="1920" y="3664"/>
              <a:ext cx="624" cy="17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1600" b="1">
                  <a:latin typeface="Tahoma" panose="020B0604030504040204" pitchFamily="34" charset="0"/>
                </a:rPr>
                <a:t>10011</a:t>
              </a:r>
            </a:p>
          </p:txBody>
        </p:sp>
        <p:sp>
          <p:nvSpPr>
            <p:cNvPr id="504888" name="Rectangle 56"/>
            <p:cNvSpPr>
              <a:spLocks noChangeArrowheads="1"/>
            </p:cNvSpPr>
            <p:nvPr/>
          </p:nvSpPr>
          <p:spPr bwMode="auto">
            <a:xfrm>
              <a:off x="3168" y="3492"/>
              <a:ext cx="624" cy="17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1600" b="1">
                  <a:latin typeface="Tahoma" panose="020B0604030504040204" pitchFamily="34" charset="0"/>
                </a:rPr>
                <a:t>5.5</a:t>
              </a:r>
            </a:p>
          </p:txBody>
        </p:sp>
        <p:sp>
          <p:nvSpPr>
            <p:cNvPr id="504889" name="Rectangle 57"/>
            <p:cNvSpPr>
              <a:spLocks noChangeArrowheads="1"/>
            </p:cNvSpPr>
            <p:nvPr/>
          </p:nvSpPr>
          <p:spPr bwMode="auto">
            <a:xfrm>
              <a:off x="2544" y="3492"/>
              <a:ext cx="624" cy="17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1600" b="1">
                  <a:latin typeface="Tahoma" panose="020B0604030504040204" pitchFamily="34" charset="0"/>
                </a:rPr>
                <a:t>64</a:t>
              </a:r>
            </a:p>
          </p:txBody>
        </p:sp>
        <p:sp>
          <p:nvSpPr>
            <p:cNvPr id="504890" name="Rectangle 58"/>
            <p:cNvSpPr>
              <a:spLocks noChangeArrowheads="1"/>
            </p:cNvSpPr>
            <p:nvPr/>
          </p:nvSpPr>
          <p:spPr bwMode="auto">
            <a:xfrm>
              <a:off x="1920" y="3492"/>
              <a:ext cx="624" cy="17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1600" b="1">
                  <a:latin typeface="Tahoma" panose="020B0604030504040204" pitchFamily="34" charset="0"/>
                </a:rPr>
                <a:t>01000</a:t>
              </a:r>
            </a:p>
          </p:txBody>
        </p:sp>
        <p:sp>
          <p:nvSpPr>
            <p:cNvPr id="504891" name="Rectangle 59"/>
            <p:cNvSpPr>
              <a:spLocks noChangeArrowheads="1"/>
            </p:cNvSpPr>
            <p:nvPr/>
          </p:nvSpPr>
          <p:spPr bwMode="auto">
            <a:xfrm>
              <a:off x="3168" y="3320"/>
              <a:ext cx="624" cy="17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1600" b="1">
                  <a:latin typeface="Tahoma" panose="020B0604030504040204" pitchFamily="34" charset="0"/>
                </a:rPr>
                <a:t>49.2</a:t>
              </a:r>
            </a:p>
          </p:txBody>
        </p:sp>
        <p:sp>
          <p:nvSpPr>
            <p:cNvPr id="504892" name="Rectangle 60"/>
            <p:cNvSpPr>
              <a:spLocks noChangeArrowheads="1"/>
            </p:cNvSpPr>
            <p:nvPr/>
          </p:nvSpPr>
          <p:spPr bwMode="auto">
            <a:xfrm>
              <a:off x="2544" y="3320"/>
              <a:ext cx="624" cy="17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1600" b="1">
                  <a:latin typeface="Tahoma" panose="020B0604030504040204" pitchFamily="34" charset="0"/>
                </a:rPr>
                <a:t>576</a:t>
              </a:r>
            </a:p>
          </p:txBody>
        </p:sp>
        <p:sp>
          <p:nvSpPr>
            <p:cNvPr id="504893" name="Rectangle 61"/>
            <p:cNvSpPr>
              <a:spLocks noChangeArrowheads="1"/>
            </p:cNvSpPr>
            <p:nvPr/>
          </p:nvSpPr>
          <p:spPr bwMode="auto">
            <a:xfrm>
              <a:off x="1920" y="3320"/>
              <a:ext cx="624" cy="17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1600" b="1">
                  <a:latin typeface="Tahoma" panose="020B0604030504040204" pitchFamily="34" charset="0"/>
                </a:rPr>
                <a:t>11000</a:t>
              </a:r>
            </a:p>
          </p:txBody>
        </p:sp>
        <p:sp>
          <p:nvSpPr>
            <p:cNvPr id="504894" name="Rectangle 62"/>
            <p:cNvSpPr>
              <a:spLocks noChangeArrowheads="1"/>
            </p:cNvSpPr>
            <p:nvPr/>
          </p:nvSpPr>
          <p:spPr bwMode="auto">
            <a:xfrm>
              <a:off x="3168" y="3148"/>
              <a:ext cx="624" cy="17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1600" b="1">
                  <a:latin typeface="Tahoma" panose="020B0604030504040204" pitchFamily="34" charset="0"/>
                </a:rPr>
                <a:t>14.4</a:t>
              </a:r>
            </a:p>
          </p:txBody>
        </p:sp>
        <p:sp>
          <p:nvSpPr>
            <p:cNvPr id="504895" name="Rectangle 63"/>
            <p:cNvSpPr>
              <a:spLocks noChangeArrowheads="1"/>
            </p:cNvSpPr>
            <p:nvPr/>
          </p:nvSpPr>
          <p:spPr bwMode="auto">
            <a:xfrm>
              <a:off x="2544" y="3148"/>
              <a:ext cx="624" cy="17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1600" b="1">
                  <a:latin typeface="Tahoma" panose="020B0604030504040204" pitchFamily="34" charset="0"/>
                </a:rPr>
                <a:t>169</a:t>
              </a:r>
            </a:p>
          </p:txBody>
        </p:sp>
        <p:sp>
          <p:nvSpPr>
            <p:cNvPr id="504896" name="Rectangle 64"/>
            <p:cNvSpPr>
              <a:spLocks noChangeArrowheads="1"/>
            </p:cNvSpPr>
            <p:nvPr/>
          </p:nvSpPr>
          <p:spPr bwMode="auto">
            <a:xfrm>
              <a:off x="1920" y="3148"/>
              <a:ext cx="624" cy="17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1600" b="1">
                  <a:latin typeface="Tahoma" panose="020B0604030504040204" pitchFamily="34" charset="0"/>
                </a:rPr>
                <a:t>01101</a:t>
              </a:r>
            </a:p>
          </p:txBody>
        </p:sp>
        <p:sp>
          <p:nvSpPr>
            <p:cNvPr id="504897" name="Line 65"/>
            <p:cNvSpPr>
              <a:spLocks noChangeShapeType="1"/>
            </p:cNvSpPr>
            <p:nvPr/>
          </p:nvSpPr>
          <p:spPr bwMode="auto">
            <a:xfrm>
              <a:off x="1296" y="2976"/>
              <a:ext cx="249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4898" name="Line 66"/>
            <p:cNvSpPr>
              <a:spLocks noChangeShapeType="1"/>
            </p:cNvSpPr>
            <p:nvPr/>
          </p:nvSpPr>
          <p:spPr bwMode="auto">
            <a:xfrm>
              <a:off x="1296" y="3320"/>
              <a:ext cx="24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4899" name="Line 67"/>
            <p:cNvSpPr>
              <a:spLocks noChangeShapeType="1"/>
            </p:cNvSpPr>
            <p:nvPr/>
          </p:nvSpPr>
          <p:spPr bwMode="auto">
            <a:xfrm>
              <a:off x="1296" y="3492"/>
              <a:ext cx="24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4900" name="Line 68"/>
            <p:cNvSpPr>
              <a:spLocks noChangeShapeType="1"/>
            </p:cNvSpPr>
            <p:nvPr/>
          </p:nvSpPr>
          <p:spPr bwMode="auto">
            <a:xfrm>
              <a:off x="1296" y="3664"/>
              <a:ext cx="24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4901" name="Line 69"/>
            <p:cNvSpPr>
              <a:spLocks noChangeShapeType="1"/>
            </p:cNvSpPr>
            <p:nvPr/>
          </p:nvSpPr>
          <p:spPr bwMode="auto">
            <a:xfrm>
              <a:off x="1296" y="3836"/>
              <a:ext cx="249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4902" name="Line 70"/>
            <p:cNvSpPr>
              <a:spLocks noChangeShapeType="1"/>
            </p:cNvSpPr>
            <p:nvPr/>
          </p:nvSpPr>
          <p:spPr bwMode="auto">
            <a:xfrm>
              <a:off x="1296" y="2976"/>
              <a:ext cx="0" cy="86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4903" name="Line 71"/>
            <p:cNvSpPr>
              <a:spLocks noChangeShapeType="1"/>
            </p:cNvSpPr>
            <p:nvPr/>
          </p:nvSpPr>
          <p:spPr bwMode="auto">
            <a:xfrm>
              <a:off x="2544" y="2976"/>
              <a:ext cx="0" cy="8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4904" name="Line 72"/>
            <p:cNvSpPr>
              <a:spLocks noChangeShapeType="1"/>
            </p:cNvSpPr>
            <p:nvPr/>
          </p:nvSpPr>
          <p:spPr bwMode="auto">
            <a:xfrm>
              <a:off x="3168" y="2976"/>
              <a:ext cx="0" cy="8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4905" name="Line 73"/>
            <p:cNvSpPr>
              <a:spLocks noChangeShapeType="1"/>
            </p:cNvSpPr>
            <p:nvPr/>
          </p:nvSpPr>
          <p:spPr bwMode="auto">
            <a:xfrm>
              <a:off x="3792" y="2976"/>
              <a:ext cx="0" cy="86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4906" name="Line 74"/>
            <p:cNvSpPr>
              <a:spLocks noChangeShapeType="1"/>
            </p:cNvSpPr>
            <p:nvPr/>
          </p:nvSpPr>
          <p:spPr bwMode="auto">
            <a:xfrm>
              <a:off x="1920" y="2976"/>
              <a:ext cx="0" cy="8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4907" name="Line 75"/>
            <p:cNvSpPr>
              <a:spLocks noChangeShapeType="1"/>
            </p:cNvSpPr>
            <p:nvPr/>
          </p:nvSpPr>
          <p:spPr bwMode="auto">
            <a:xfrm>
              <a:off x="1296" y="3148"/>
              <a:ext cx="24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sld>
</file>

<file path=ppt/theme/theme1.xml><?xml version="1.0" encoding="utf-8"?>
<a:theme xmlns:a="http://schemas.openxmlformats.org/drawingml/2006/main" name="Notebook">
  <a:themeElements>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fontScheme name="Notebook">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2">
        <a:dk1>
          <a:srgbClr val="000000"/>
        </a:dk1>
        <a:lt1>
          <a:srgbClr val="FFFFFF"/>
        </a:lt1>
        <a:dk2>
          <a:srgbClr val="221304"/>
        </a:dk2>
        <a:lt2>
          <a:srgbClr val="CBBD83"/>
        </a:lt2>
        <a:accent1>
          <a:srgbClr val="A1BD69"/>
        </a:accent1>
        <a:accent2>
          <a:srgbClr val="3694B6"/>
        </a:accent2>
        <a:accent3>
          <a:srgbClr val="FFFFF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3">
        <a:dk1>
          <a:srgbClr val="000000"/>
        </a:dk1>
        <a:lt1>
          <a:srgbClr val="FFFFFF"/>
        </a:lt1>
        <a:dk2>
          <a:srgbClr val="000000"/>
        </a:dk2>
        <a:lt2>
          <a:srgbClr val="DDDDDD"/>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Designs\Notebook.pot</Template>
  <TotalTime>1502</TotalTime>
  <Words>1101</Words>
  <Application>Microsoft Office PowerPoint</Application>
  <PresentationFormat>On-screen Show (4:3)</PresentationFormat>
  <Paragraphs>222</Paragraphs>
  <Slides>13</Slides>
  <Notes>13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13</vt:i4>
      </vt:variant>
    </vt:vector>
  </HeadingPairs>
  <TitlesOfParts>
    <vt:vector size="22" baseType="lpstr">
      <vt:lpstr>Times New Roman</vt:lpstr>
      <vt:lpstr>Century</vt:lpstr>
      <vt:lpstr>ＭＳ Ｐゴシック</vt:lpstr>
      <vt:lpstr>Tahoma</vt:lpstr>
      <vt:lpstr>Wingdings</vt:lpstr>
      <vt:lpstr>宋体</vt:lpstr>
      <vt:lpstr>Notebook</vt:lpstr>
      <vt:lpstr>Microsoft Clip Gallery</vt:lpstr>
      <vt:lpstr>Microsoft Equation 3.0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fsoft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fozlul</dc:creator>
  <cp:lastModifiedBy>User</cp:lastModifiedBy>
  <cp:revision>316</cp:revision>
  <dcterms:created xsi:type="dcterms:W3CDTF">2003-05-18T06:34:08Z</dcterms:created>
  <dcterms:modified xsi:type="dcterms:W3CDTF">2022-06-30T08:49:55Z</dcterms:modified>
</cp:coreProperties>
</file>