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49" r:id="rId5"/>
    <p:sldId id="259" r:id="rId6"/>
    <p:sldId id="350" r:id="rId7"/>
    <p:sldId id="351" r:id="rId8"/>
    <p:sldId id="352" r:id="rId9"/>
    <p:sldId id="353" r:id="rId10"/>
    <p:sldId id="354" r:id="rId11"/>
    <p:sldId id="356" r:id="rId12"/>
    <p:sldId id="357" r:id="rId13"/>
    <p:sldId id="358" r:id="rId14"/>
    <p:sldId id="35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5819-3FE7-46A0-9C26-F5A237E2C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2F8F3-B72B-421A-A11A-13031892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AED8-7906-4E2C-B0B4-8A1BE008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7C98-ABBC-4368-BF26-5B37B6F1C43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AC56B-23A5-4711-A45E-3E69C606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9D1E-EDC4-4333-928E-4D871610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EE44-EF2A-449C-AD55-5B50EF23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8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FAFF-EAE9-4D80-8E6A-6DFF36F4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198D-1D6F-450F-B6BF-B3F1200C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D96B-3751-4947-AFB5-A6BD85B6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7C98-ABBC-4368-BF26-5B37B6F1C43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6E7F8-F43D-4F91-881A-28306FE2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C97E-68F3-4FC7-92E4-41EE3DD1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EE44-EF2A-449C-AD55-5B50EF23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7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E7889-A021-4DC7-A1F3-2038FF97D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39F51-D7C4-4718-B835-53C876C3A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8BBF-D066-46F5-AA89-91BE53E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7C98-ABBC-4368-BF26-5B37B6F1C43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88EB7-B37B-4F09-8544-A86A8C06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2797F-3152-47AB-BEE1-816779B0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EE44-EF2A-449C-AD55-5B50EF23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DE14-FAFB-4F6A-8981-3EE669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22CF7-D4F6-4FDB-8DFB-CA85691E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1A065-B4B3-48E2-AB3A-ECBAF439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7C98-ABBC-4368-BF26-5B37B6F1C43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BEF2-DBAD-4411-96DC-24983B17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DD92-4774-4505-A724-2CA5131B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EE44-EF2A-449C-AD55-5B50EF23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469F-D702-4BC1-9326-1D62A94C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9205E-2C2E-4FFD-BB33-ADCA0E6B8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8B704-103F-4F24-882F-5798D031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7C98-ABBC-4368-BF26-5B37B6F1C43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FC9AA-6ABC-49C6-A690-25487D53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A36F-030F-42EA-A13F-03686BCF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EE44-EF2A-449C-AD55-5B50EF23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6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82AA-FEFC-4702-938F-A5104590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BD55-B4FB-4750-80CA-41F33AAA0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B5290-46D5-40F7-A3D9-6DE56FA5D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7CEAD-A029-4193-AA10-8E5806FC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7C98-ABBC-4368-BF26-5B37B6F1C43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5A3F1-AC37-4200-896B-0490A4E4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3D36C-3B78-4415-883E-210050A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EE44-EF2A-449C-AD55-5B50EF23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B78A-1F9F-490F-B96A-474FA4E3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880E-E945-449F-999B-8C5D30DE4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7E1FB-32C9-4D65-936D-9013EEDF9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B4424-DDBB-467C-9FCA-A7C18385D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46BD2-87C8-4C1E-80C9-6F0F793DC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EF7D3-149E-4642-B7B5-4FDE9E4F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7C98-ABBC-4368-BF26-5B37B6F1C43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43EC1-13C8-4968-AD04-30E46EC7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3DAFE-3DE1-41E4-AD57-3466BE21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EE44-EF2A-449C-AD55-5B50EF23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3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7EB2-E6FC-4C33-A98E-BF59803A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408BD-BDC1-46A0-ACF7-A80DF35B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7C98-ABBC-4368-BF26-5B37B6F1C43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3F722-5F46-47B5-BA7E-7ECFBF91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DB0A9-B4CC-46D0-952C-4121C105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EE44-EF2A-449C-AD55-5B50EF23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5EEF9-665A-40D5-93A2-6CFDC862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7C98-ABBC-4368-BF26-5B37B6F1C43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6A0B1-1F07-4B58-BFA1-9A57677F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CC61-05D8-441B-B928-AFF820DF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EE44-EF2A-449C-AD55-5B50EF23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7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2D95-8DF4-4B0C-AC48-6DC7B0C4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D4E8-28B7-4778-8CE4-EAE263B2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92010-CC5A-40A5-859C-445993550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AC276-398A-44C4-AEEE-79E6A99D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7C98-ABBC-4368-BF26-5B37B6F1C43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47AAD-0AF0-4145-96F5-805C45F9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E152F-9524-4A87-A500-803D42A6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EE44-EF2A-449C-AD55-5B50EF23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B1FB-3980-459E-ABE7-5EBF99B6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9E256-68C1-424A-A88F-7829D1F62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D9258-4639-4594-AA0D-CB281C1DA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508D6-0ACD-44CB-A4CE-374A8DAA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7C98-ABBC-4368-BF26-5B37B6F1C43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883D1-9803-4A4A-965F-2507D3A8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900FB-4172-46BB-9A5E-9A86EF29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EE44-EF2A-449C-AD55-5B50EF23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505EA-99DA-42E8-80D1-A254CEF1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203DE-C0DA-44EF-AA55-85DBB549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2A2B6-5B1B-4587-BAB1-6790815C2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7C98-ABBC-4368-BF26-5B37B6F1C43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291C0-8ECD-4C50-8F43-A1AC42738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F412-A497-4D49-A707-B9E53AB33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EE44-EF2A-449C-AD55-5B50EF23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5669-DCFD-45D7-996C-3819139C8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2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9AA7-88A2-45F6-BD03-8D7B6416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Vs. Strong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F4B0-3FE8-4DDD-851F-5EDD6D73C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of strong type: python language</a:t>
            </a:r>
          </a:p>
          <a:p>
            <a:r>
              <a:rPr lang="en-US" sz="2400" dirty="0"/>
              <a:t>Example of weak type: JavaScript</a:t>
            </a:r>
          </a:p>
          <a:p>
            <a:endParaRPr lang="en-US" sz="2400" dirty="0"/>
          </a:p>
          <a:p>
            <a:r>
              <a:rPr lang="en-US" sz="2400" dirty="0"/>
              <a:t>How serious about the typing is defined by these types of typing.</a:t>
            </a:r>
          </a:p>
        </p:txBody>
      </p:sp>
    </p:spTree>
    <p:extLst>
      <p:ext uri="{BB962C8B-B14F-4D97-AF65-F5344CB8AC3E}">
        <p14:creationId xmlns:p14="http://schemas.microsoft.com/office/powerpoint/2010/main" val="237491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D453-463E-41B4-A194-D273449A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6A83-07EA-474E-AB73-33DEFD542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 checking</a:t>
            </a:r>
          </a:p>
          <a:p>
            <a:pPr lvl="1"/>
            <a:r>
              <a:rPr lang="en-US" sz="2000" dirty="0"/>
              <a:t>int a[10], d;</a:t>
            </a:r>
          </a:p>
          <a:p>
            <a:pPr lvl="1"/>
            <a:r>
              <a:rPr lang="en-US" sz="2000" dirty="0"/>
              <a:t>d = d + a;</a:t>
            </a:r>
          </a:p>
          <a:p>
            <a:r>
              <a:rPr lang="en-US" sz="2400" dirty="0"/>
              <a:t>Uniqueness checking</a:t>
            </a:r>
          </a:p>
          <a:p>
            <a:pPr lvl="1"/>
            <a:r>
              <a:rPr lang="en-US" sz="2000" dirty="0"/>
              <a:t>Label names should be unique</a:t>
            </a:r>
          </a:p>
          <a:p>
            <a:r>
              <a:rPr lang="en-US" sz="2400" dirty="0"/>
              <a:t>Name-related checking</a:t>
            </a:r>
          </a:p>
          <a:p>
            <a:pPr lvl="1"/>
            <a:r>
              <a:rPr lang="en-US" sz="2000" dirty="0"/>
              <a:t>int </a:t>
            </a:r>
            <a:r>
              <a:rPr lang="en-US" sz="2000" dirty="0" err="1"/>
              <a:t>func</a:t>
            </a:r>
            <a:r>
              <a:rPr lang="en-US" sz="2000" dirty="0"/>
              <a:t>(int a, int a) </a:t>
            </a:r>
          </a:p>
          <a:p>
            <a:r>
              <a:rPr lang="en-US" sz="2400" dirty="0"/>
              <a:t>Flow of control checking</a:t>
            </a:r>
          </a:p>
          <a:p>
            <a:pPr lvl="1"/>
            <a:r>
              <a:rPr lang="en-US" sz="2000" dirty="0"/>
              <a:t>int </a:t>
            </a:r>
            <a:r>
              <a:rPr lang="en-US" sz="2000" dirty="0" err="1"/>
              <a:t>func</a:t>
            </a:r>
            <a:r>
              <a:rPr lang="en-US" sz="2000" dirty="0"/>
              <a:t>(int a, int b) </a:t>
            </a:r>
          </a:p>
          <a:p>
            <a:pPr lvl="1"/>
            <a:r>
              <a:rPr lang="en-US" sz="2000" dirty="0"/>
              <a:t>{ break; }</a:t>
            </a:r>
          </a:p>
        </p:txBody>
      </p:sp>
    </p:spTree>
    <p:extLst>
      <p:ext uri="{BB962C8B-B14F-4D97-AF65-F5344CB8AC3E}">
        <p14:creationId xmlns:p14="http://schemas.microsoft.com/office/powerpoint/2010/main" val="1223497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4EED-4541-44B6-84AA-7AB64BC3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tell?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C80C-129E-4C88-8E67-F12EB952F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Coercion and Conversion: which one is done by compiler and which one is by programmer?</a:t>
            </a:r>
          </a:p>
        </p:txBody>
      </p:sp>
    </p:spTree>
    <p:extLst>
      <p:ext uri="{BB962C8B-B14F-4D97-AF65-F5344CB8AC3E}">
        <p14:creationId xmlns:p14="http://schemas.microsoft.com/office/powerpoint/2010/main" val="156359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88F3-EB06-4BE6-961E-5E9F60CD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28DBC-C68E-4011-B18A-668F4344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14F6-BFCF-45F7-8D80-179888C3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85025-33F4-4DFB-8AFC-635F1939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https://en.hexlet.io/courses/intro_to_programming/lessons/types/theory_unit</a:t>
            </a:r>
          </a:p>
        </p:txBody>
      </p:sp>
    </p:spTree>
    <p:extLst>
      <p:ext uri="{BB962C8B-B14F-4D97-AF65-F5344CB8AC3E}">
        <p14:creationId xmlns:p14="http://schemas.microsoft.com/office/powerpoint/2010/main" val="159333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F65E-AD51-40D1-982F-9D64F182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8462-895A-464D-A2E0-54422F525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 coercion is the automatic conversion of a datum from one data type to another within an expression. Coercion occurs because the datum is stored as one data type but its context requires a different data type.</a:t>
            </a:r>
          </a:p>
          <a:p>
            <a:r>
              <a:rPr lang="en-US" sz="2400" dirty="0"/>
              <a:t> Example In this statement, the constant 1 is an integer but its context requires a double value. </a:t>
            </a:r>
          </a:p>
          <a:p>
            <a:r>
              <a:rPr lang="en-US" sz="2400" dirty="0"/>
              <a:t>double x = 1;</a:t>
            </a:r>
          </a:p>
          <a:p>
            <a:r>
              <a:rPr lang="en-US" sz="2400" dirty="0"/>
              <a:t>This is implicit conversion. (Hidden) This will be handled internally. </a:t>
            </a:r>
          </a:p>
        </p:txBody>
      </p:sp>
    </p:spTree>
    <p:extLst>
      <p:ext uri="{BB962C8B-B14F-4D97-AF65-F5344CB8AC3E}">
        <p14:creationId xmlns:p14="http://schemas.microsoft.com/office/powerpoint/2010/main" val="273945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2370-DB3A-47DD-90FC-31C11B07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18F1-88CB-4EF6-ABE4-7DECDDDF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effectLst/>
              </a:rPr>
              <a:t>Type conversion (also sometimes known as type cast).</a:t>
            </a:r>
          </a:p>
          <a:p>
            <a:r>
              <a:rPr lang="en-US" sz="2400" dirty="0"/>
              <a:t>This is explicit.</a:t>
            </a:r>
          </a:p>
          <a:p>
            <a:r>
              <a:rPr lang="en-US" sz="2400" dirty="0"/>
              <a:t>i</a:t>
            </a:r>
            <a:r>
              <a:rPr lang="en-US" sz="2400" i="0" dirty="0">
                <a:effectLst/>
              </a:rPr>
              <a:t>nt a;</a:t>
            </a:r>
          </a:p>
          <a:p>
            <a:r>
              <a:rPr lang="en-US" sz="2400" dirty="0"/>
              <a:t>a = (int) 10.5;</a:t>
            </a:r>
            <a:endParaRPr lang="en-US" sz="2400" i="0" dirty="0">
              <a:effectLst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630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 and Narrowing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F4EE6-054B-4CB6-B2DF-58710D3A507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057400"/>
            <a:ext cx="2895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90801" y="6019800"/>
            <a:ext cx="2578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Widening</a:t>
            </a:r>
          </a:p>
          <a:p>
            <a:r>
              <a:rPr lang="en-US" sz="2000" dirty="0"/>
              <a:t> - Preserve information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981200"/>
            <a:ext cx="3429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162801" y="5943600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Narrowing</a:t>
            </a:r>
          </a:p>
          <a:p>
            <a:r>
              <a:rPr lang="en-US" sz="2000" dirty="0"/>
              <a:t> - Lose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594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6244-079A-4B89-89C4-1AF21634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widening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816ECDF-B9DA-46CA-BE41-3384F50A5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2980" y="1690688"/>
            <a:ext cx="3672016" cy="244034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byte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= 40;      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short j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;      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int k = j;      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long l = k;      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float m = l;      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double n = m; </a:t>
            </a:r>
          </a:p>
        </p:txBody>
      </p:sp>
    </p:spTree>
    <p:extLst>
      <p:ext uri="{BB962C8B-B14F-4D97-AF65-F5344CB8AC3E}">
        <p14:creationId xmlns:p14="http://schemas.microsoft.com/office/powerpoint/2010/main" val="410178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E3D7-56F3-4350-8A96-937FCA7F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narrowing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ED3662-57E2-4AA7-8D08-BE903678BE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697" y="2208829"/>
            <a:ext cx="9011249" cy="244034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double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30.0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     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</a:rPr>
              <a:t>// Explicit casting is needed for below conversion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     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float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float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     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long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long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     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     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short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short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     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byte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b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byte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925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4021-4B35-4841-AE3C-02FCA554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typing Vs. 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4F52-8EB3-4835-85D7-6DFD30A5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effectLst/>
              </a:rPr>
              <a:t>static typing means that variable types are checked at “compile-time”, or before the code is executed.</a:t>
            </a:r>
          </a:p>
          <a:p>
            <a:r>
              <a:rPr lang="en-US" sz="2400" dirty="0"/>
              <a:t>The variable types are checked at the run time are called as dynamic typing.</a:t>
            </a:r>
          </a:p>
          <a:p>
            <a:pPr algn="l"/>
            <a:r>
              <a:rPr lang="en-US" sz="2400" i="0" dirty="0">
                <a:effectLst/>
              </a:rPr>
              <a:t>Statically typed languages check the types and look for type errors during compile time.</a:t>
            </a:r>
          </a:p>
          <a:p>
            <a:pPr algn="l"/>
            <a:r>
              <a:rPr lang="en-US" sz="2400" i="0" dirty="0">
                <a:effectLst/>
              </a:rPr>
              <a:t>Dynamically typed languages check the types and look for type errors during runtime.</a:t>
            </a:r>
          </a:p>
          <a:p>
            <a:pPr algn="l"/>
            <a:r>
              <a:rPr lang="en-US" sz="2400" i="0" dirty="0">
                <a:effectLst/>
              </a:rPr>
              <a:t>Another way to think about it: static typing means checking the types before running the program; dynamic typing means checking the types while running the program.</a:t>
            </a:r>
          </a:p>
          <a:p>
            <a:endParaRPr lang="en-US" sz="2400" i="0" dirty="0">
              <a:effectLst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27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C2BC-053B-42E0-8786-70D2E11D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Dynamic typing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72A9E-9FEC-4704-B9CC-DFEC52489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8" y="1825625"/>
            <a:ext cx="6956854" cy="4351338"/>
          </a:xfrm>
        </p:spPr>
      </p:pic>
    </p:spTree>
    <p:extLst>
      <p:ext uri="{BB962C8B-B14F-4D97-AF65-F5344CB8AC3E}">
        <p14:creationId xmlns:p14="http://schemas.microsoft.com/office/powerpoint/2010/main" val="279321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8C36-1684-4518-B425-2DC00E78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Vs. Strong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128-C0B5-41F3-8B20-80D43C665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‘4’ + 7 = ‘47’</a:t>
            </a:r>
          </a:p>
          <a:p>
            <a:r>
              <a:rPr lang="en-US" sz="2400" dirty="0"/>
              <a:t>4 * ‘7’ = 28</a:t>
            </a:r>
          </a:p>
          <a:p>
            <a:r>
              <a:rPr lang="en-US" sz="2400" dirty="0"/>
              <a:t>2 + true = 3</a:t>
            </a:r>
          </a:p>
          <a:p>
            <a:r>
              <a:rPr lang="en-US" sz="2400" dirty="0"/>
              <a:t>false – 3 = -3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Weakly typed language! </a:t>
            </a:r>
          </a:p>
          <a:p>
            <a:r>
              <a:rPr lang="en-US" sz="2400" dirty="0"/>
              <a:t>Implicitly convert the types.</a:t>
            </a:r>
          </a:p>
        </p:txBody>
      </p:sp>
    </p:spTree>
    <p:extLst>
      <p:ext uri="{BB962C8B-B14F-4D97-AF65-F5344CB8AC3E}">
        <p14:creationId xmlns:p14="http://schemas.microsoft.com/office/powerpoint/2010/main" val="264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306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Type Checking</vt:lpstr>
      <vt:lpstr>Type Coercion</vt:lpstr>
      <vt:lpstr>Type Conversion</vt:lpstr>
      <vt:lpstr>Widening and Narrowing</vt:lpstr>
      <vt:lpstr>Example of widening </vt:lpstr>
      <vt:lpstr>Example of narrowing</vt:lpstr>
      <vt:lpstr>Static typing Vs. Dynamic typing</vt:lpstr>
      <vt:lpstr>Static Vs. Dynamic typing</vt:lpstr>
      <vt:lpstr>Weak Vs. Strong typing</vt:lpstr>
      <vt:lpstr>Weak Vs. Strong typing</vt:lpstr>
      <vt:lpstr>Semantic checking</vt:lpstr>
      <vt:lpstr>Can you tell?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dcterms:created xsi:type="dcterms:W3CDTF">2020-09-14T14:44:51Z</dcterms:created>
  <dcterms:modified xsi:type="dcterms:W3CDTF">2022-06-30T08:30:25Z</dcterms:modified>
</cp:coreProperties>
</file>