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77" r:id="rId5"/>
    <p:sldId id="261" r:id="rId6"/>
    <p:sldId id="263" r:id="rId7"/>
    <p:sldId id="264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D83-C6C1-4420-9D8E-615D98AE188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4FA37-D3B8-4933-BFEF-73EC02DE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464800" cy="20796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Fundamentals</a:t>
            </a:r>
            <a:br>
              <a:rPr lang="en-US" dirty="0"/>
            </a:br>
            <a:r>
              <a:rPr lang="en-US" dirty="0"/>
              <a:t>Course </a:t>
            </a:r>
            <a:r>
              <a:rPr lang="en-US"/>
              <a:t>-</a:t>
            </a:r>
            <a:r>
              <a:rPr lang="en-US" smtClean="0"/>
              <a:t>102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physical, touchable parts of the computer.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438400"/>
            <a:ext cx="69088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6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term that is used in contrast to hardware; everything in the computer that is not hardware is software.</a:t>
            </a:r>
          </a:p>
          <a:p>
            <a:r>
              <a:rPr lang="en-US" dirty="0">
                <a:solidFill>
                  <a:schemeClr val="bg1"/>
                </a:solidFill>
              </a:rPr>
              <a:t>Software allows you to: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Process words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numbers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Send an e-mail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Browse the Internet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And many more…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0"/>
            <a:ext cx="5486400" cy="30878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6829"/>
            <a:ext cx="5892800" cy="13200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collection of raw data from the outside world that is put into the computer.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 number you put to do calculation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 bwMode="auto">
          <a:xfrm>
            <a:off x="6197601" y="304801"/>
            <a:ext cx="4965700" cy="24132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Keyboard</a:t>
            </a:r>
          </a:p>
          <a:p>
            <a:r>
              <a:rPr lang="en-US" dirty="0">
                <a:solidFill>
                  <a:schemeClr val="bg1"/>
                </a:solidFill>
              </a:rPr>
              <a:t>Mouse</a:t>
            </a:r>
          </a:p>
          <a:p>
            <a:r>
              <a:rPr lang="en-US" dirty="0">
                <a:solidFill>
                  <a:schemeClr val="bg1"/>
                </a:solidFill>
              </a:rPr>
              <a:t>Scanner</a:t>
            </a:r>
          </a:p>
          <a:p>
            <a:r>
              <a:rPr lang="en-US" dirty="0">
                <a:solidFill>
                  <a:schemeClr val="bg1"/>
                </a:solidFill>
              </a:rPr>
              <a:t>Digital Camera</a:t>
            </a:r>
          </a:p>
          <a:p>
            <a:r>
              <a:rPr lang="en-US" dirty="0">
                <a:solidFill>
                  <a:schemeClr val="bg1"/>
                </a:solidFill>
              </a:rPr>
              <a:t>Bar code reader </a:t>
            </a:r>
          </a:p>
          <a:p>
            <a:r>
              <a:rPr lang="en-US" dirty="0">
                <a:solidFill>
                  <a:schemeClr val="bg1"/>
                </a:solidFill>
              </a:rPr>
              <a:t>Graphic tablets</a:t>
            </a:r>
          </a:p>
          <a:p>
            <a:r>
              <a:rPr lang="en-US" dirty="0">
                <a:solidFill>
                  <a:schemeClr val="bg1"/>
                </a:solidFill>
              </a:rPr>
              <a:t>And many more…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6"/>
          <a:stretch/>
        </p:blipFill>
        <p:spPr bwMode="auto">
          <a:xfrm>
            <a:off x="5588000" y="3124201"/>
            <a:ext cx="4572000" cy="3211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9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1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Manipulating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Bold, italicize, underline, double space in a word processor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Enter formulas and calculate totals in a spreadsheet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Edit a picture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98224"/>
            <a:ext cx="5461000" cy="3288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place where data is held when it is not needed for processing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Storage Devices are computer components capable of storing digital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 of Storage Devices: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Floppy Disk (obsolete)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 Drive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CD, DVD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Flash Drive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53" y="3733800"/>
            <a:ext cx="3991347" cy="2927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4613500"/>
            <a:ext cx="2971800" cy="2047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results of processed data</a:t>
            </a:r>
          </a:p>
          <a:p>
            <a:r>
              <a:rPr lang="en-US" dirty="0">
                <a:solidFill>
                  <a:schemeClr val="bg1"/>
                </a:solidFill>
              </a:rPr>
              <a:t>Examples of output: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printed paper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 presentation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Audio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is entered through various forms (input) into a computer, the data is manipulated (processing), and then information is presented to a human (output).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/>
        </p:blipFill>
        <p:spPr bwMode="auto">
          <a:xfrm>
            <a:off x="6807201" y="1981201"/>
            <a:ext cx="4853516" cy="2474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</a:t>
            </a:r>
          </a:p>
          <a:p>
            <a:r>
              <a:rPr lang="en-US" dirty="0">
                <a:solidFill>
                  <a:schemeClr val="bg1"/>
                </a:solidFill>
              </a:rPr>
              <a:t>Speakers</a:t>
            </a:r>
          </a:p>
          <a:p>
            <a:r>
              <a:rPr lang="en-US" dirty="0">
                <a:solidFill>
                  <a:schemeClr val="bg1"/>
                </a:solidFill>
              </a:rPr>
              <a:t>Printer</a:t>
            </a:r>
          </a:p>
          <a:p>
            <a:r>
              <a:rPr lang="en-US" dirty="0">
                <a:solidFill>
                  <a:schemeClr val="bg1"/>
                </a:solidFill>
              </a:rPr>
              <a:t>Headphones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4267201"/>
            <a:ext cx="7598313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AKA—Peripheral Devices</a:t>
            </a:r>
          </a:p>
          <a:p>
            <a:r>
              <a:rPr lang="en-US" dirty="0">
                <a:solidFill>
                  <a:schemeClr val="bg1"/>
                </a:solidFill>
              </a:rPr>
              <a:t>Any hardware device connected to the computer that expands the computer’s input, output and storage capabilities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7719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What is an operating system?</a:t>
            </a:r>
            <a:r>
              <a:rPr dirty="0"/>
              <a:t/>
            </a:r>
            <a:br>
              <a:rPr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operating system</a:t>
            </a:r>
            <a:r>
              <a:rPr lang="en-US" dirty="0"/>
              <a:t> is the </a:t>
            </a:r>
            <a:r>
              <a:rPr lang="en-US" b="1" dirty="0"/>
              <a:t>most important software</a:t>
            </a:r>
            <a:r>
              <a:rPr lang="en-US" dirty="0"/>
              <a:t> that runs on a computer. </a:t>
            </a:r>
          </a:p>
          <a:p>
            <a:r>
              <a:rPr lang="en-US" dirty="0"/>
              <a:t>It manages the computer's </a:t>
            </a:r>
            <a:r>
              <a:rPr lang="en-US" b="1" dirty="0"/>
              <a:t>memory</a:t>
            </a:r>
            <a:r>
              <a:rPr lang="en-US" dirty="0"/>
              <a:t>, </a:t>
            </a:r>
            <a:r>
              <a:rPr lang="en-US" b="1" dirty="0"/>
              <a:t>processes</a:t>
            </a:r>
            <a:r>
              <a:rPr lang="en-US" dirty="0"/>
              <a:t>, and all of its </a:t>
            </a:r>
            <a:r>
              <a:rPr lang="en-US" b="1" dirty="0"/>
              <a:t>software</a:t>
            </a:r>
            <a:r>
              <a:rPr lang="en-US" dirty="0"/>
              <a:t> and </a:t>
            </a:r>
            <a:r>
              <a:rPr lang="en-US" b="1" dirty="0"/>
              <a:t>hardware</a:t>
            </a:r>
            <a:r>
              <a:rPr lang="en-US" dirty="0"/>
              <a:t>. </a:t>
            </a:r>
          </a:p>
          <a:p>
            <a:r>
              <a:rPr lang="en-US" dirty="0"/>
              <a:t>It also allows you to </a:t>
            </a:r>
            <a:r>
              <a:rPr lang="en-US" b="1" dirty="0"/>
              <a:t>communicate</a:t>
            </a:r>
            <a:r>
              <a:rPr lang="en-US" dirty="0"/>
              <a:t> with the computer without knowing how to speak the computer's language.</a:t>
            </a:r>
          </a:p>
          <a:p>
            <a:r>
              <a:rPr lang="en-US" b="1" dirty="0"/>
              <a:t>Without an operating system, a computer is useless</a:t>
            </a:r>
            <a:r>
              <a:rPr lang="en-US" dirty="0"/>
              <a:t>.</a:t>
            </a:r>
          </a:p>
          <a:p>
            <a:r>
              <a:rPr lang="en-US" dirty="0"/>
              <a:t>Example: Windows, </a:t>
            </a:r>
            <a:r>
              <a:rPr lang="en-US" dirty="0" err="1"/>
              <a:t>MacOS</a:t>
            </a:r>
            <a:r>
              <a:rPr lang="en-US" dirty="0"/>
              <a:t> X, Linux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Computer Fundamentals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Number Theory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 programming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Start by Tell us about yourself!!</a:t>
            </a:r>
          </a:p>
          <a:p>
            <a:r>
              <a:rPr lang="en-US" dirty="0"/>
              <a:t>Starting from left Corner Answer these  questions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School and College</a:t>
            </a:r>
          </a:p>
          <a:p>
            <a:pPr lvl="1"/>
            <a:r>
              <a:rPr lang="en-US" dirty="0"/>
              <a:t>Why CSE?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Diustribution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: 10 marks</a:t>
            </a:r>
          </a:p>
          <a:p>
            <a:r>
              <a:rPr lang="en-US" dirty="0"/>
              <a:t>Quiz: 10 marks (2 </a:t>
            </a:r>
            <a:r>
              <a:rPr lang="en-US" dirty="0" err="1"/>
              <a:t>quizes</a:t>
            </a:r>
            <a:r>
              <a:rPr lang="en-US" dirty="0"/>
              <a:t> avg. )</a:t>
            </a:r>
          </a:p>
          <a:p>
            <a:r>
              <a:rPr lang="en-US" dirty="0"/>
              <a:t> Mid: 20 marks (1 mid)</a:t>
            </a:r>
          </a:p>
          <a:p>
            <a:r>
              <a:rPr lang="en-US" dirty="0"/>
              <a:t>Final: 60 marks</a:t>
            </a:r>
          </a:p>
        </p:txBody>
      </p:sp>
    </p:spTree>
    <p:extLst>
      <p:ext uri="{BB962C8B-B14F-4D97-AF65-F5344CB8AC3E}">
        <p14:creationId xmlns:p14="http://schemas.microsoft.com/office/powerpoint/2010/main" val="7442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524001"/>
            <a:ext cx="109728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PH" sz="4400" b="1" dirty="0">
                <a:latin typeface="+mj-lt"/>
              </a:rPr>
              <a:t>INTRODUCTION TO </a:t>
            </a:r>
          </a:p>
          <a:p>
            <a:pPr algn="ctr">
              <a:buNone/>
            </a:pPr>
            <a:r>
              <a:rPr lang="en-PH" sz="5400" b="1" dirty="0">
                <a:latin typeface="+mj-lt"/>
              </a:rPr>
              <a:t>COMPUTER FUNDAMENTALS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</a:rPr>
              <a:t>What is a COMPUTER?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FFC000"/>
                </a:solidFill>
              </a:rPr>
              <a:t>Computer-</a:t>
            </a:r>
            <a:r>
              <a:rPr lang="en-PH" sz="3200" dirty="0">
                <a:solidFill>
                  <a:schemeClr val="bg1"/>
                </a:solidFill>
              </a:rPr>
              <a:t>  General-purpose device that can be programmed to carry out a set of arithmetic or logical operations automatically.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9624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bg1"/>
                </a:solidFill>
              </a:rPr>
              <a:t>Since a sequence of operations can be readily changed, the computer can solve more than one kind of problem.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</a:rPr>
              <a:t>Uses of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810001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FFC000"/>
                </a:solidFill>
              </a:rPr>
              <a:t>Perform Calculations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Storing Information</a:t>
            </a:r>
            <a:r>
              <a:rPr lang="en-PH" sz="3200" dirty="0">
                <a:solidFill>
                  <a:schemeClr val="bg1"/>
                </a:solidFill>
              </a:rPr>
              <a:t> </a:t>
            </a:r>
          </a:p>
          <a:p>
            <a:r>
              <a:rPr lang="en-PH" sz="3200" dirty="0">
                <a:solidFill>
                  <a:srgbClr val="FFC000"/>
                </a:solidFill>
              </a:rPr>
              <a:t>Communications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Entertainment</a:t>
            </a:r>
          </a:p>
          <a:p>
            <a:r>
              <a:rPr lang="en-PH" sz="3200" dirty="0">
                <a:solidFill>
                  <a:srgbClr val="FFC000"/>
                </a:solidFill>
              </a:rPr>
              <a:t>Simulations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Artificial Intelligence</a:t>
            </a:r>
          </a:p>
          <a:p>
            <a:endParaRPr lang="en-PH" sz="3200" dirty="0">
              <a:solidFill>
                <a:srgbClr val="FFC000"/>
              </a:solidFill>
            </a:endParaRPr>
          </a:p>
          <a:p>
            <a:r>
              <a:rPr lang="en-PH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8288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bg1"/>
                </a:solidFill>
              </a:rPr>
              <a:t>The progress made in computer saw the expansion of the function of computers. The following are the uses of computers.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990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What are the different types of computers?</a:t>
            </a:r>
            <a:br>
              <a:rPr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most people hear the word </a:t>
            </a:r>
            <a:r>
              <a:rPr lang="en-US" b="1" dirty="0"/>
              <a:t>computer</a:t>
            </a:r>
            <a:r>
              <a:rPr lang="en-US" dirty="0"/>
              <a:t>, they think of a </a:t>
            </a:r>
            <a:r>
              <a:rPr lang="en-US" b="1" dirty="0"/>
              <a:t>personal computer</a:t>
            </a:r>
            <a:r>
              <a:rPr lang="en-US" dirty="0"/>
              <a:t> such as a </a:t>
            </a:r>
            <a:r>
              <a:rPr lang="en-US" b="1" dirty="0"/>
              <a:t>desktop</a:t>
            </a:r>
            <a:r>
              <a:rPr lang="en-US" dirty="0"/>
              <a:t> or </a:t>
            </a:r>
            <a:r>
              <a:rPr lang="en-US" b="1" dirty="0"/>
              <a:t>laptop</a:t>
            </a:r>
            <a:r>
              <a:rPr lang="en-US" dirty="0"/>
              <a:t>. </a:t>
            </a:r>
          </a:p>
          <a:p>
            <a:r>
              <a:rPr lang="en-US" dirty="0"/>
              <a:t>However, computers come in many shapes and sizes, and they perform many different functions in our daily lives. </a:t>
            </a:r>
          </a:p>
          <a:p>
            <a:r>
              <a:rPr lang="en-US" dirty="0"/>
              <a:t>When you withdraw cash from an ATM, scan groceries at the store, or use a calculator, you're using a type of computer.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Information Processing Cycle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32087" r="12715" b="10826"/>
          <a:stretch/>
        </p:blipFill>
        <p:spPr bwMode="auto">
          <a:xfrm>
            <a:off x="507999" y="1295400"/>
            <a:ext cx="11248572" cy="5303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47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417</Words>
  <Application>Microsoft Office PowerPoint</Application>
  <PresentationFormat>Widescreen</PresentationFormat>
  <Paragraphs>109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Computer Fundamentals Course -102</vt:lpstr>
      <vt:lpstr>Goal of this Course</vt:lpstr>
      <vt:lpstr>Participation</vt:lpstr>
      <vt:lpstr>Marks Diustribution</vt:lpstr>
      <vt:lpstr>PowerPoint Presentation</vt:lpstr>
      <vt:lpstr>PowerPoint Presentation</vt:lpstr>
      <vt:lpstr>PowerPoint Presentation</vt:lpstr>
      <vt:lpstr>What are the different types of computers? </vt:lpstr>
      <vt:lpstr>Information Processing Cycle</vt:lpstr>
      <vt:lpstr>Hardware</vt:lpstr>
      <vt:lpstr>Software</vt:lpstr>
      <vt:lpstr>Input</vt:lpstr>
      <vt:lpstr>Input Devices</vt:lpstr>
      <vt:lpstr>Processing</vt:lpstr>
      <vt:lpstr>Storage</vt:lpstr>
      <vt:lpstr>Output</vt:lpstr>
      <vt:lpstr>Output Devices</vt:lpstr>
      <vt:lpstr>Peripherals</vt:lpstr>
      <vt:lpstr>What is an operating system?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Mohaimenul Hossain</dc:creator>
  <cp:lastModifiedBy>User</cp:lastModifiedBy>
  <cp:revision>11</cp:revision>
  <dcterms:created xsi:type="dcterms:W3CDTF">2014-09-12T17:24:29Z</dcterms:created>
  <dcterms:modified xsi:type="dcterms:W3CDTF">2022-06-29T16:58:09Z</dcterms:modified>
</cp:coreProperties>
</file>