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 (ch:5 </a:t>
            </a:r>
            <a:r>
              <a:rPr lang="en-US" dirty="0" err="1" smtClean="0"/>
              <a:t>Schaum’s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COUNTING PRINCIPLES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rule</a:t>
            </a:r>
          </a:p>
          <a:p>
            <a:r>
              <a:rPr lang="en-US" dirty="0" smtClean="0"/>
              <a:t>Product rule</a:t>
            </a:r>
          </a:p>
          <a:p>
            <a:r>
              <a:rPr lang="en-US" dirty="0" smtClean="0"/>
              <a:t>Permutation </a:t>
            </a:r>
            <a:r>
              <a:rPr lang="en-US" sz="2400" dirty="0" smtClean="0"/>
              <a:t>(with &amp; without replacement)</a:t>
            </a:r>
            <a:endParaRPr lang="en-US" dirty="0" smtClean="0"/>
          </a:p>
          <a:p>
            <a:r>
              <a:rPr lang="en-US" dirty="0"/>
              <a:t>Combination </a:t>
            </a:r>
            <a:r>
              <a:rPr lang="en-US" sz="2400" dirty="0"/>
              <a:t>(with &amp; without replacement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Tree diagram</a:t>
            </a:r>
          </a:p>
          <a:p>
            <a:r>
              <a:rPr lang="en-US" dirty="0" smtClean="0"/>
              <a:t>Pigeonhole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3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7681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mtClean="0"/>
              <a:t>Thank You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COUNTING (ch:5 Schaum’s)</vt:lpstr>
      <vt:lpstr>BASIC COUNTING PRINCIPLES 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(ch:5 Schaum’s)</dc:title>
  <dc:creator>ADMIN</dc:creator>
  <cp:lastModifiedBy>lab1pc17</cp:lastModifiedBy>
  <cp:revision>5</cp:revision>
  <dcterms:created xsi:type="dcterms:W3CDTF">2006-08-16T00:00:00Z</dcterms:created>
  <dcterms:modified xsi:type="dcterms:W3CDTF">2017-05-02T05:07:05Z</dcterms:modified>
</cp:coreProperties>
</file>