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772400" cy="1470025"/>
          </a:xfrm>
        </p:spPr>
        <p:txBody>
          <a:bodyPr/>
          <a:lstStyle/>
          <a:p>
            <a:r>
              <a:rPr lang="en-US" dirty="0" smtClean="0"/>
              <a:t>Applications of Pigeonhole principle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8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this</a:t>
            </a:r>
            <a:endParaRPr lang="en-US" dirty="0"/>
          </a:p>
        </p:txBody>
      </p:sp>
      <p:pic>
        <p:nvPicPr>
          <p:cNvPr id="4" name="Picture 2" descr="C:\Users\lab1pc17\Desktop\p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33" y="2667000"/>
            <a:ext cx="8543427" cy="24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990600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906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For </a:t>
            </a:r>
            <a:r>
              <a:rPr lang="en-US" sz="2800" dirty="0"/>
              <a:t>every 27 word sequence in the US constitution, at least two words will start will the same letter</a:t>
            </a:r>
            <a:r>
              <a:rPr lang="en-US" sz="2800" dirty="0" smtClean="0"/>
              <a:t>.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If you pick five cards from a standard deck of 52 cards, then at least two will be of the same suit</a:t>
            </a:r>
            <a:r>
              <a:rPr lang="en-US" sz="2800" dirty="0" smtClean="0"/>
              <a:t>.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If you have 10 black socks and 10 white socks, and you are picking socks randomly, you will only need to pick three to find a matching pair.</a:t>
            </a:r>
          </a:p>
        </p:txBody>
      </p:sp>
    </p:spTree>
    <p:extLst>
      <p:ext uri="{BB962C8B-B14F-4D97-AF65-F5344CB8AC3E}">
        <p14:creationId xmlns:p14="http://schemas.microsoft.com/office/powerpoint/2010/main" val="292369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4</a:t>
            </a:r>
            <a:r>
              <a:rPr lang="en-US" sz="2800" dirty="0" smtClean="0"/>
              <a:t>. Imagine </a:t>
            </a:r>
            <a:r>
              <a:rPr lang="en-US" sz="2800" dirty="0"/>
              <a:t>a certain college has 6,000 American students, at least one from each of the 50 states. Then there must be a group of 120 students coming from same state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5. If </a:t>
            </a:r>
            <a:r>
              <a:rPr lang="en-US" sz="2800" dirty="0"/>
              <a:t>you pick five numbers from the integers 1 to 8, then two of them must add up to </a:t>
            </a:r>
            <a:r>
              <a:rPr lang="en-US" sz="2800" dirty="0" smtClean="0"/>
              <a:t>nine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6. How many flowers do you need to assure that 4 flowers are of same color. Consider 3 colors( red, blue, white).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71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see this later…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Every </a:t>
            </a:r>
            <a:r>
              <a:rPr lang="en-US" dirty="0"/>
              <a:t>graph with two or more vertices has two vertices with the same degree.</a:t>
            </a:r>
          </a:p>
        </p:txBody>
      </p:sp>
    </p:spTree>
    <p:extLst>
      <p:ext uri="{BB962C8B-B14F-4D97-AF65-F5344CB8AC3E}">
        <p14:creationId xmlns:p14="http://schemas.microsoft.com/office/powerpoint/2010/main" val="345986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191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Applications of Pigeonhole principle</vt:lpstr>
      <vt:lpstr>Remember this</vt:lpstr>
      <vt:lpstr>Applications</vt:lpstr>
      <vt:lpstr>PowerPoint Presentation</vt:lpstr>
      <vt:lpstr>We will see this later…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Pigeonhole principle</dc:title>
  <dc:creator>ADMIN</dc:creator>
  <cp:lastModifiedBy>Guest Faculty</cp:lastModifiedBy>
  <cp:revision>6</cp:revision>
  <dcterms:created xsi:type="dcterms:W3CDTF">2006-08-16T00:00:00Z</dcterms:created>
  <dcterms:modified xsi:type="dcterms:W3CDTF">2017-08-03T07:00:29Z</dcterms:modified>
</cp:coreProperties>
</file>