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2" r:id="rId6"/>
    <p:sldMasterId id="2147483654" r:id="rId7"/>
    <p:sldMasterId id="2147483656" r:id="rId8"/>
    <p:sldMasterId id="2147483658" r:id="rId9"/>
    <p:sldMasterId id="2147483659" r:id="rId10"/>
    <p:sldMasterId id="2147483661" r:id="rId11"/>
    <p:sldMasterId id="2147483663" r:id="rId12"/>
    <p:sldMasterId id="2147483665" r:id="rId13"/>
    <p:sldMasterId id="2147483667" r:id="rId14"/>
    <p:sldMasterId id="2147483669" r:id="rId15"/>
    <p:sldMasterId id="2147483671" r:id="rId16"/>
    <p:sldMasterId id="2147483673" r:id="rId17"/>
    <p:sldMasterId id="2147483675"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Lst>
  <p:sldSz cy="6858000" cx="9144000"/>
  <p:notesSz cx="6642100" cy="9779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80">
          <p15:clr>
            <a:srgbClr val="000000"/>
          </p15:clr>
        </p15:guide>
        <p15:guide id="2" pos="2092">
          <p15:clr>
            <a:srgbClr val="000000"/>
          </p15:clr>
        </p15:guide>
      </p15:notesGuideLst>
    </p:ext>
    <p:ext uri="http://customooxmlschemas.google.com/">
      <go:slidesCustomData xmlns:go="http://customooxmlschemas.google.com/" r:id="rId74" roundtripDataSignature="AMtx7mjiaDtalpuEEupxXTJOjcjxRGhF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80" orient="horz"/>
        <p:guide pos="209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4.xml"/><Relationship Id="rId72" Type="http://schemas.openxmlformats.org/officeDocument/2006/relationships/slide" Target="slides/slide53.xml"/><Relationship Id="rId31" Type="http://schemas.openxmlformats.org/officeDocument/2006/relationships/slide" Target="slides/slide12.xml"/><Relationship Id="rId30" Type="http://schemas.openxmlformats.org/officeDocument/2006/relationships/slide" Target="slides/slide11.xml"/><Relationship Id="rId74" Type="http://customschemas.google.com/relationships/presentationmetadata" Target="metadata"/><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71" Type="http://schemas.openxmlformats.org/officeDocument/2006/relationships/slide" Target="slides/slide52.xml"/><Relationship Id="rId70" Type="http://schemas.openxmlformats.org/officeDocument/2006/relationships/slide" Target="slides/slide51.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62" Type="http://schemas.openxmlformats.org/officeDocument/2006/relationships/slide" Target="slides/slide43.xml"/><Relationship Id="rId61" Type="http://schemas.openxmlformats.org/officeDocument/2006/relationships/slide" Target="slides/slide42.xml"/><Relationship Id="rId20" Type="http://schemas.openxmlformats.org/officeDocument/2006/relationships/slide" Target="slides/slide1.xml"/><Relationship Id="rId64" Type="http://schemas.openxmlformats.org/officeDocument/2006/relationships/slide" Target="slides/slide45.xml"/><Relationship Id="rId63" Type="http://schemas.openxmlformats.org/officeDocument/2006/relationships/slide" Target="slides/slide44.xml"/><Relationship Id="rId22" Type="http://schemas.openxmlformats.org/officeDocument/2006/relationships/slide" Target="slides/slide3.xml"/><Relationship Id="rId66" Type="http://schemas.openxmlformats.org/officeDocument/2006/relationships/slide" Target="slides/slide47.xml"/><Relationship Id="rId21" Type="http://schemas.openxmlformats.org/officeDocument/2006/relationships/slide" Target="slides/slide2.xml"/><Relationship Id="rId65" Type="http://schemas.openxmlformats.org/officeDocument/2006/relationships/slide" Target="slides/slide46.xml"/><Relationship Id="rId24" Type="http://schemas.openxmlformats.org/officeDocument/2006/relationships/slide" Target="slides/slide5.xml"/><Relationship Id="rId68" Type="http://schemas.openxmlformats.org/officeDocument/2006/relationships/slide" Target="slides/slide49.xml"/><Relationship Id="rId23" Type="http://schemas.openxmlformats.org/officeDocument/2006/relationships/slide" Target="slides/slide4.xml"/><Relationship Id="rId67" Type="http://schemas.openxmlformats.org/officeDocument/2006/relationships/slide" Target="slides/slide48.xml"/><Relationship Id="rId60" Type="http://schemas.openxmlformats.org/officeDocument/2006/relationships/slide" Target="slides/slide41.xml"/><Relationship Id="rId26" Type="http://schemas.openxmlformats.org/officeDocument/2006/relationships/slide" Target="slides/slide7.xml"/><Relationship Id="rId25" Type="http://schemas.openxmlformats.org/officeDocument/2006/relationships/slide" Target="slides/slide6.xml"/><Relationship Id="rId69" Type="http://schemas.openxmlformats.org/officeDocument/2006/relationships/slide" Target="slides/slide50.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schemas.openxmlformats.org/officeDocument/2006/relationships/slide" Target="slides/slide32.xml"/><Relationship Id="rId50" Type="http://schemas.openxmlformats.org/officeDocument/2006/relationships/slide" Target="slides/slide31.xml"/><Relationship Id="rId53" Type="http://schemas.openxmlformats.org/officeDocument/2006/relationships/slide" Target="slides/slide34.xml"/><Relationship Id="rId52" Type="http://schemas.openxmlformats.org/officeDocument/2006/relationships/slide" Target="slides/slide33.xml"/><Relationship Id="rId11" Type="http://schemas.openxmlformats.org/officeDocument/2006/relationships/slideMaster" Target="slideMasters/slideMaster8.xml"/><Relationship Id="rId55" Type="http://schemas.openxmlformats.org/officeDocument/2006/relationships/slide" Target="slides/slide36.xml"/><Relationship Id="rId10" Type="http://schemas.openxmlformats.org/officeDocument/2006/relationships/slideMaster" Target="slideMasters/slideMaster7.xml"/><Relationship Id="rId54" Type="http://schemas.openxmlformats.org/officeDocument/2006/relationships/slide" Target="slides/slide35.xml"/><Relationship Id="rId13" Type="http://schemas.openxmlformats.org/officeDocument/2006/relationships/slideMaster" Target="slideMasters/slideMaster10.xml"/><Relationship Id="rId57" Type="http://schemas.openxmlformats.org/officeDocument/2006/relationships/slide" Target="slides/slide38.xml"/><Relationship Id="rId12" Type="http://schemas.openxmlformats.org/officeDocument/2006/relationships/slideMaster" Target="slideMasters/slideMaster9.xml"/><Relationship Id="rId56" Type="http://schemas.openxmlformats.org/officeDocument/2006/relationships/slide" Target="slides/slide37.xml"/><Relationship Id="rId15" Type="http://schemas.openxmlformats.org/officeDocument/2006/relationships/slideMaster" Target="slideMasters/slideMaster12.xml"/><Relationship Id="rId59" Type="http://schemas.openxmlformats.org/officeDocument/2006/relationships/slide" Target="slides/slide40.xml"/><Relationship Id="rId14" Type="http://schemas.openxmlformats.org/officeDocument/2006/relationships/slideMaster" Target="slideMasters/slideMaster11.xml"/><Relationship Id="rId58" Type="http://schemas.openxmlformats.org/officeDocument/2006/relationships/slide" Target="slides/slide39.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notesMaster" Target="notesMasters/notesMaster1.xml"/><Relationship Id="rId18" Type="http://schemas.openxmlformats.org/officeDocument/2006/relationships/slideMaster" Target="slideMasters/slideMaster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885825" y="4645025"/>
            <a:ext cx="4870450" cy="440055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1042987" y="858837"/>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1:notes"/>
          <p:cNvSpPr txBox="1"/>
          <p:nvPr>
            <p:ph idx="1" type="body"/>
          </p:nvPr>
        </p:nvSpPr>
        <p:spPr>
          <a:xfrm>
            <a:off x="885825" y="4645025"/>
            <a:ext cx="4870450" cy="440055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1042987" y="858837"/>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9:notes"/>
          <p:cNvSpPr txBox="1"/>
          <p:nvPr>
            <p:ph idx="1" type="body"/>
          </p:nvPr>
        </p:nvSpPr>
        <p:spPr>
          <a:xfrm>
            <a:off x="885825" y="4645025"/>
            <a:ext cx="4870450" cy="440055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77" name="Google Shape;277;p22: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83" name="Google Shape;283;p23: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89" name="Google Shape;289;p24: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5: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62" name="Google Shape;362;p25: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6: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69" name="Google Shape;369;p26: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7: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75" name="Google Shape;375;p27: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8: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81" name="Google Shape;381;p28: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9: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87" name="Google Shape;387;p29: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93" name="Google Shape;393;p30: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1: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99" name="Google Shape;399;p31: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2: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07" name="Google Shape;407;p32: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3: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14" name="Google Shape;414;p33: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4: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22" name="Google Shape;422;p34: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5: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37" name="Google Shape;437;p35: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6: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49" name="Google Shape;449;p36: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7: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55" name="Google Shape;455;p37: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62" name="Google Shape;462;p38: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9: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67" name="Google Shape;467;p39: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0: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81" name="Google Shape;481;p40: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1: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93" name="Google Shape;493;p41: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2: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09" name="Google Shape;509;p42: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43: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19" name="Google Shape;719;p43: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44: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25" name="Google Shape;725;p44: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5: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33" name="Google Shape;733;p45: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46: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40" name="Google Shape;740;p46: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47: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48" name="Google Shape;748;p47: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8: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54" name="Google Shape;754;p48: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49: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60" name="Google Shape;760;p49: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50: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66" name="Google Shape;766;p50: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1: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72" name="Google Shape;772;p51: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2: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77" name="Google Shape;777;p52: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3: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2" name="Google Shape;782;p53: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54:notes"/>
          <p:cNvSpPr txBox="1"/>
          <p:nvPr>
            <p:ph idx="1" type="body"/>
          </p:nvPr>
        </p:nvSpPr>
        <p:spPr>
          <a:xfrm>
            <a:off x="885825" y="4645025"/>
            <a:ext cx="4870450" cy="440055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9" name="Google Shape;789;p54:notes"/>
          <p:cNvSpPr/>
          <p:nvPr>
            <p:ph idx="2" type="sldImg"/>
          </p:nvPr>
        </p:nvSpPr>
        <p:spPr>
          <a:xfrm>
            <a:off x="1042987" y="858837"/>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885825" y="4645025"/>
            <a:ext cx="4870450" cy="440055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041400" y="858837"/>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8" name="Shape 8"/>
        <p:cNvGrpSpPr/>
        <p:nvPr/>
      </p:nvGrpSpPr>
      <p:grpSpPr>
        <a:xfrm>
          <a:off x="0" y="0"/>
          <a:ext cx="0" cy="0"/>
          <a:chOff x="0" y="0"/>
          <a:chExt cx="0" cy="0"/>
        </a:xfrm>
      </p:grpSpPr>
      <p:sp>
        <p:nvSpPr>
          <p:cNvPr id="9" name="Google Shape;9;p56"/>
          <p:cNvSpPr txBox="1"/>
          <p:nvPr>
            <p:ph type="title"/>
          </p:nvPr>
        </p:nvSpPr>
        <p:spPr>
          <a:xfrm>
            <a:off x="228600" y="338138"/>
            <a:ext cx="8610600" cy="8048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 name="Google Shape;10;p56"/>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algn="l">
              <a:spcBef>
                <a:spcPts val="560"/>
              </a:spcBef>
              <a:spcAft>
                <a:spcPts val="0"/>
              </a:spcAft>
              <a:buSzPts val="2100"/>
              <a:buChar char="◆"/>
              <a:defRPr>
                <a:solidFill>
                  <a:schemeClr val="dk1"/>
                </a:solidFill>
              </a:defRPr>
            </a:lvl1pPr>
            <a:lvl2pPr indent="-342900" lvl="1" marL="914400" algn="l">
              <a:spcBef>
                <a:spcPts val="480"/>
              </a:spcBef>
              <a:spcAft>
                <a:spcPts val="0"/>
              </a:spcAft>
              <a:buSzPts val="1800"/>
              <a:buChar char="◆"/>
              <a:defRPr>
                <a:solidFill>
                  <a:schemeClr val="dk1"/>
                </a:solidFill>
              </a:defRPr>
            </a:lvl2pPr>
            <a:lvl3pPr indent="-311150" lvl="2" marL="1371600" algn="l">
              <a:spcBef>
                <a:spcPts val="400"/>
              </a:spcBef>
              <a:spcAft>
                <a:spcPts val="0"/>
              </a:spcAft>
              <a:buSzPts val="1300"/>
              <a:buChar char="❖"/>
              <a:defRPr>
                <a:solidFill>
                  <a:schemeClr val="dk1"/>
                </a:solidFill>
              </a:defRPr>
            </a:lvl3pPr>
            <a:lvl4pPr indent="-304800" lvl="3" marL="1828800" algn="l">
              <a:spcBef>
                <a:spcPts val="320"/>
              </a:spcBef>
              <a:spcAft>
                <a:spcPts val="0"/>
              </a:spcAft>
              <a:buSzPts val="1200"/>
              <a:buChar char="❖"/>
              <a:defRPr>
                <a:solidFill>
                  <a:schemeClr val="dk1"/>
                </a:solidFill>
              </a:defRPr>
            </a:lvl4pPr>
            <a:lvl5pPr indent="-355600" lvl="4" marL="2286000" algn="l">
              <a:spcBef>
                <a:spcPts val="400"/>
              </a:spcBef>
              <a:spcAft>
                <a:spcPts val="0"/>
              </a:spcAft>
              <a:buSzPts val="2000"/>
              <a:buFont typeface="Times"/>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72" name="Shape 72"/>
        <p:cNvGrpSpPr/>
        <p:nvPr/>
      </p:nvGrpSpPr>
      <p:grpSpPr>
        <a:xfrm>
          <a:off x="0" y="0"/>
          <a:ext cx="0" cy="0"/>
          <a:chOff x="0" y="0"/>
          <a:chExt cx="0" cy="0"/>
        </a:xfrm>
      </p:grpSpPr>
      <p:sp>
        <p:nvSpPr>
          <p:cNvPr id="73" name="Google Shape;73;p75"/>
          <p:cNvSpPr txBox="1"/>
          <p:nvPr>
            <p:ph type="title"/>
          </p:nvPr>
        </p:nvSpPr>
        <p:spPr>
          <a:xfrm>
            <a:off x="228600" y="338138"/>
            <a:ext cx="8610600" cy="8048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7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77"/>
          <p:cNvSpPr txBox="1"/>
          <p:nvPr>
            <p:ph idx="1" type="body"/>
          </p:nvPr>
        </p:nvSpPr>
        <p:spPr>
          <a:xfrm>
            <a:off x="3575050" y="273050"/>
            <a:ext cx="5111750" cy="5853113"/>
          </a:xfrm>
          <a:prstGeom prst="rect">
            <a:avLst/>
          </a:prstGeom>
          <a:noFill/>
          <a:ln>
            <a:noFill/>
          </a:ln>
        </p:spPr>
        <p:txBody>
          <a:bodyPr anchorCtr="0" anchor="t" bIns="44450" lIns="90475" spcFirstLastPara="1" rIns="90475" wrap="square" tIns="4445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Char char="◆"/>
              <a:defRPr sz="2800"/>
            </a:lvl2pPr>
            <a:lvl3pPr indent="-327660" lvl="2" marL="1371600" algn="l">
              <a:spcBef>
                <a:spcPts val="480"/>
              </a:spcBef>
              <a:spcAft>
                <a:spcPts val="0"/>
              </a:spcAft>
              <a:buSzPts val="1560"/>
              <a:buChar char="❖"/>
              <a:defRPr sz="2400"/>
            </a:lvl3pPr>
            <a:lvl4pPr indent="-323850" lvl="3" marL="1828800" algn="l">
              <a:spcBef>
                <a:spcPts val="400"/>
              </a:spcBef>
              <a:spcAft>
                <a:spcPts val="0"/>
              </a:spcAft>
              <a:buSzPts val="1500"/>
              <a:buChar char="❖"/>
              <a:defRPr sz="2000"/>
            </a:lvl4pPr>
            <a:lvl5pPr indent="-355600" lvl="4" marL="2286000" algn="l">
              <a:spcBef>
                <a:spcPts val="400"/>
              </a:spcBef>
              <a:spcAft>
                <a:spcPts val="0"/>
              </a:spcAft>
              <a:buSzPts val="2000"/>
              <a:buFont typeface="Times"/>
              <a:buChar char="»"/>
              <a:defRPr sz="2000"/>
            </a:lvl5pPr>
            <a:lvl6pPr indent="-355600" lvl="5" marL="2743200" algn="l">
              <a:spcBef>
                <a:spcPts val="400"/>
              </a:spcBef>
              <a:spcAft>
                <a:spcPts val="0"/>
              </a:spcAft>
              <a:buSzPts val="2000"/>
              <a:buFont typeface="Times"/>
              <a:buChar char="»"/>
              <a:defRPr sz="2000"/>
            </a:lvl6pPr>
            <a:lvl7pPr indent="-355600" lvl="6" marL="3200400" algn="l">
              <a:spcBef>
                <a:spcPts val="400"/>
              </a:spcBef>
              <a:spcAft>
                <a:spcPts val="0"/>
              </a:spcAft>
              <a:buSzPts val="2000"/>
              <a:buFont typeface="Times"/>
              <a:buChar char="»"/>
              <a:defRPr sz="2000"/>
            </a:lvl7pPr>
            <a:lvl8pPr indent="-355600" lvl="7" marL="3657600" algn="l">
              <a:spcBef>
                <a:spcPts val="400"/>
              </a:spcBef>
              <a:spcAft>
                <a:spcPts val="0"/>
              </a:spcAft>
              <a:buSzPts val="2000"/>
              <a:buFont typeface="Times"/>
              <a:buChar char="»"/>
              <a:defRPr sz="2000"/>
            </a:lvl8pPr>
            <a:lvl9pPr indent="-355600" lvl="8" marL="4114800" algn="l">
              <a:spcBef>
                <a:spcPts val="400"/>
              </a:spcBef>
              <a:spcAft>
                <a:spcPts val="0"/>
              </a:spcAft>
              <a:buSzPts val="2000"/>
              <a:buFont typeface="Times"/>
              <a:buChar char="»"/>
              <a:defRPr sz="2000"/>
            </a:lvl9pPr>
          </a:lstStyle>
          <a:p/>
        </p:txBody>
      </p:sp>
      <p:sp>
        <p:nvSpPr>
          <p:cNvPr id="80" name="Google Shape;80;p77"/>
          <p:cNvSpPr txBox="1"/>
          <p:nvPr>
            <p:ph idx="2" type="body"/>
          </p:nvPr>
        </p:nvSpPr>
        <p:spPr>
          <a:xfrm>
            <a:off x="457200" y="1435100"/>
            <a:ext cx="3008313" cy="4691063"/>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900"/>
              <a:buFont typeface="Times"/>
              <a:buNone/>
              <a:defRPr sz="900"/>
            </a:lvl5pPr>
            <a:lvl6pPr indent="-228600" lvl="5" marL="2743200" algn="l">
              <a:spcBef>
                <a:spcPts val="180"/>
              </a:spcBef>
              <a:spcAft>
                <a:spcPts val="0"/>
              </a:spcAft>
              <a:buSzPts val="900"/>
              <a:buFont typeface="Times"/>
              <a:buNone/>
              <a:defRPr sz="900"/>
            </a:lvl6pPr>
            <a:lvl7pPr indent="-228600" lvl="6" marL="3200400" algn="l">
              <a:spcBef>
                <a:spcPts val="180"/>
              </a:spcBef>
              <a:spcAft>
                <a:spcPts val="0"/>
              </a:spcAft>
              <a:buSzPts val="900"/>
              <a:buFont typeface="Times"/>
              <a:buNone/>
              <a:defRPr sz="900"/>
            </a:lvl7pPr>
            <a:lvl8pPr indent="-228600" lvl="7" marL="3657600" algn="l">
              <a:spcBef>
                <a:spcPts val="180"/>
              </a:spcBef>
              <a:spcAft>
                <a:spcPts val="0"/>
              </a:spcAft>
              <a:buSzPts val="900"/>
              <a:buFont typeface="Times"/>
              <a:buNone/>
              <a:defRPr sz="900"/>
            </a:lvl8pPr>
            <a:lvl9pPr indent="-228600" lvl="8" marL="4114800" algn="l">
              <a:spcBef>
                <a:spcPts val="180"/>
              </a:spcBef>
              <a:spcAft>
                <a:spcPts val="0"/>
              </a:spcAft>
              <a:buSzPts val="900"/>
              <a:buFont typeface="Times"/>
              <a:buNone/>
              <a:defRPr sz="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4" name="Shape 84"/>
        <p:cNvGrpSpPr/>
        <p:nvPr/>
      </p:nvGrpSpPr>
      <p:grpSpPr>
        <a:xfrm>
          <a:off x="0" y="0"/>
          <a:ext cx="0" cy="0"/>
          <a:chOff x="0" y="0"/>
          <a:chExt cx="0" cy="0"/>
        </a:xfrm>
      </p:grpSpPr>
      <p:sp>
        <p:nvSpPr>
          <p:cNvPr id="85" name="Google Shape;85;p7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79"/>
          <p:cNvSpPr/>
          <p:nvPr>
            <p:ph idx="2" type="pic"/>
          </p:nvPr>
        </p:nvSpPr>
        <p:spPr>
          <a:xfrm>
            <a:off x="1792288" y="612775"/>
            <a:ext cx="5486400" cy="4114800"/>
          </a:xfrm>
          <a:prstGeom prst="rect">
            <a:avLst/>
          </a:prstGeom>
          <a:noFill/>
          <a:ln>
            <a:noFill/>
          </a:ln>
        </p:spPr>
      </p:sp>
      <p:sp>
        <p:nvSpPr>
          <p:cNvPr id="87" name="Google Shape;87;p79"/>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900"/>
              <a:buFont typeface="Times"/>
              <a:buNone/>
              <a:defRPr sz="900"/>
            </a:lvl5pPr>
            <a:lvl6pPr indent="-228600" lvl="5" marL="2743200" algn="l">
              <a:spcBef>
                <a:spcPts val="180"/>
              </a:spcBef>
              <a:spcAft>
                <a:spcPts val="0"/>
              </a:spcAft>
              <a:buSzPts val="900"/>
              <a:buFont typeface="Times"/>
              <a:buNone/>
              <a:defRPr sz="900"/>
            </a:lvl6pPr>
            <a:lvl7pPr indent="-228600" lvl="6" marL="3200400" algn="l">
              <a:spcBef>
                <a:spcPts val="180"/>
              </a:spcBef>
              <a:spcAft>
                <a:spcPts val="0"/>
              </a:spcAft>
              <a:buSzPts val="900"/>
              <a:buFont typeface="Times"/>
              <a:buNone/>
              <a:defRPr sz="900"/>
            </a:lvl7pPr>
            <a:lvl8pPr indent="-228600" lvl="7" marL="3657600" algn="l">
              <a:spcBef>
                <a:spcPts val="180"/>
              </a:spcBef>
              <a:spcAft>
                <a:spcPts val="0"/>
              </a:spcAft>
              <a:buSzPts val="900"/>
              <a:buFont typeface="Times"/>
              <a:buNone/>
              <a:defRPr sz="900"/>
            </a:lvl8pPr>
            <a:lvl9pPr indent="-228600" lvl="8" marL="4114800" algn="l">
              <a:spcBef>
                <a:spcPts val="180"/>
              </a:spcBef>
              <a:spcAft>
                <a:spcPts val="0"/>
              </a:spcAft>
              <a:buSzPts val="900"/>
              <a:buFont typeface="Times"/>
              <a:buNone/>
              <a:defRPr sz="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1" name="Shape 91"/>
        <p:cNvGrpSpPr/>
        <p:nvPr/>
      </p:nvGrpSpPr>
      <p:grpSpPr>
        <a:xfrm>
          <a:off x="0" y="0"/>
          <a:ext cx="0" cy="0"/>
          <a:chOff x="0" y="0"/>
          <a:chExt cx="0" cy="0"/>
        </a:xfrm>
      </p:grpSpPr>
      <p:sp>
        <p:nvSpPr>
          <p:cNvPr id="92" name="Google Shape;92;p81"/>
          <p:cNvSpPr txBox="1"/>
          <p:nvPr>
            <p:ph type="title"/>
          </p:nvPr>
        </p:nvSpPr>
        <p:spPr>
          <a:xfrm>
            <a:off x="228600" y="338138"/>
            <a:ext cx="8610600" cy="8048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81"/>
          <p:cNvSpPr txBox="1"/>
          <p:nvPr>
            <p:ph idx="1" type="body"/>
          </p:nvPr>
        </p:nvSpPr>
        <p:spPr>
          <a:xfrm rot="5400000">
            <a:off x="2324100" y="-647700"/>
            <a:ext cx="4648200" cy="8839200"/>
          </a:xfrm>
          <a:prstGeom prst="rect">
            <a:avLst/>
          </a:prstGeom>
          <a:noFill/>
          <a:ln>
            <a:noFill/>
          </a:ln>
        </p:spPr>
        <p:txBody>
          <a:bodyPr anchorCtr="0" anchor="t" bIns="44450" lIns="90475" spcFirstLastPara="1" rIns="90475" wrap="square" tIns="4445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14325" lvl="3" marL="1828800" algn="l">
              <a:spcBef>
                <a:spcPts val="360"/>
              </a:spcBef>
              <a:spcAft>
                <a:spcPts val="0"/>
              </a:spcAft>
              <a:buSzPts val="135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83"/>
          <p:cNvSpPr txBox="1"/>
          <p:nvPr>
            <p:ph type="title"/>
          </p:nvPr>
        </p:nvSpPr>
        <p:spPr>
          <a:xfrm rot="5400000">
            <a:off x="5083969" y="2112169"/>
            <a:ext cx="5757862" cy="2209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83"/>
          <p:cNvSpPr txBox="1"/>
          <p:nvPr>
            <p:ph idx="1" type="body"/>
          </p:nvPr>
        </p:nvSpPr>
        <p:spPr>
          <a:xfrm rot="5400000">
            <a:off x="588169" y="-21431"/>
            <a:ext cx="5757862" cy="6477000"/>
          </a:xfrm>
          <a:prstGeom prst="rect">
            <a:avLst/>
          </a:prstGeom>
          <a:noFill/>
          <a:ln>
            <a:noFill/>
          </a:ln>
        </p:spPr>
        <p:txBody>
          <a:bodyPr anchorCtr="0" anchor="t" bIns="44450" lIns="90475" spcFirstLastPara="1" rIns="90475" wrap="square" tIns="4445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14325" lvl="3" marL="1828800" algn="l">
              <a:spcBef>
                <a:spcPts val="360"/>
              </a:spcBef>
              <a:spcAft>
                <a:spcPts val="0"/>
              </a:spcAft>
              <a:buSzPts val="135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showMasterSp="0" type="clipArtAndTx">
  <p:cSld name="CLIPART_AND_TEXT">
    <p:spTree>
      <p:nvGrpSpPr>
        <p:cNvPr id="14" name="Shape 14"/>
        <p:cNvGrpSpPr/>
        <p:nvPr/>
      </p:nvGrpSpPr>
      <p:grpSpPr>
        <a:xfrm>
          <a:off x="0" y="0"/>
          <a:ext cx="0" cy="0"/>
          <a:chOff x="0" y="0"/>
          <a:chExt cx="0" cy="0"/>
        </a:xfrm>
      </p:grpSpPr>
      <p:sp>
        <p:nvSpPr>
          <p:cNvPr id="15" name="Google Shape;15;p58"/>
          <p:cNvSpPr txBox="1"/>
          <p:nvPr>
            <p:ph type="title"/>
          </p:nvPr>
        </p:nvSpPr>
        <p:spPr>
          <a:xfrm>
            <a:off x="228600" y="338138"/>
            <a:ext cx="8610600" cy="8048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58"/>
          <p:cNvSpPr/>
          <p:nvPr>
            <p:ph idx="2" type="clipArt"/>
          </p:nvPr>
        </p:nvSpPr>
        <p:spPr>
          <a:xfrm>
            <a:off x="228600" y="1447800"/>
            <a:ext cx="4343400" cy="4648200"/>
          </a:xfrm>
          <a:prstGeom prst="rect">
            <a:avLst/>
          </a:prstGeom>
          <a:noFill/>
          <a:ln>
            <a:noFill/>
          </a:ln>
        </p:spPr>
      </p:sp>
      <p:sp>
        <p:nvSpPr>
          <p:cNvPr id="17" name="Google Shape;17;p58"/>
          <p:cNvSpPr txBox="1"/>
          <p:nvPr>
            <p:ph idx="1" type="body"/>
          </p:nvPr>
        </p:nvSpPr>
        <p:spPr>
          <a:xfrm>
            <a:off x="4724400" y="1447800"/>
            <a:ext cx="4343400" cy="4648200"/>
          </a:xfrm>
          <a:prstGeom prst="rect">
            <a:avLst/>
          </a:prstGeom>
          <a:noFill/>
          <a:ln>
            <a:noFill/>
          </a:ln>
        </p:spPr>
        <p:txBody>
          <a:bodyPr anchorCtr="0" anchor="t" bIns="44450" lIns="90475" spcFirstLastPara="1" rIns="90475" wrap="square" tIns="4445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14325" lvl="3" marL="1828800" algn="l">
              <a:spcBef>
                <a:spcPts val="360"/>
              </a:spcBef>
              <a:spcAft>
                <a:spcPts val="0"/>
              </a:spcAft>
              <a:buSzPts val="135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showMasterSp="0" type="txAndClipArt">
  <p:cSld name="TEXT_AND_CLIPART">
    <p:spTree>
      <p:nvGrpSpPr>
        <p:cNvPr id="21" name="Shape 21"/>
        <p:cNvGrpSpPr/>
        <p:nvPr/>
      </p:nvGrpSpPr>
      <p:grpSpPr>
        <a:xfrm>
          <a:off x="0" y="0"/>
          <a:ext cx="0" cy="0"/>
          <a:chOff x="0" y="0"/>
          <a:chExt cx="0" cy="0"/>
        </a:xfrm>
      </p:grpSpPr>
      <p:sp>
        <p:nvSpPr>
          <p:cNvPr id="22" name="Google Shape;22;p60"/>
          <p:cNvSpPr txBox="1"/>
          <p:nvPr>
            <p:ph type="title"/>
          </p:nvPr>
        </p:nvSpPr>
        <p:spPr>
          <a:xfrm>
            <a:off x="228600" y="338138"/>
            <a:ext cx="8610600" cy="8048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60"/>
          <p:cNvSpPr txBox="1"/>
          <p:nvPr>
            <p:ph idx="1" type="body"/>
          </p:nvPr>
        </p:nvSpPr>
        <p:spPr>
          <a:xfrm>
            <a:off x="228600" y="1447800"/>
            <a:ext cx="4343400" cy="4648200"/>
          </a:xfrm>
          <a:prstGeom prst="rect">
            <a:avLst/>
          </a:prstGeom>
          <a:noFill/>
          <a:ln>
            <a:noFill/>
          </a:ln>
        </p:spPr>
        <p:txBody>
          <a:bodyPr anchorCtr="0" anchor="t" bIns="44450" lIns="90475" spcFirstLastPara="1" rIns="90475" wrap="square" tIns="4445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14325" lvl="3" marL="1828800" algn="l">
              <a:spcBef>
                <a:spcPts val="360"/>
              </a:spcBef>
              <a:spcAft>
                <a:spcPts val="0"/>
              </a:spcAft>
              <a:buSzPts val="135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60"/>
          <p:cNvSpPr/>
          <p:nvPr>
            <p:ph idx="2" type="clipArt"/>
          </p:nvPr>
        </p:nvSpPr>
        <p:spPr>
          <a:xfrm>
            <a:off x="4724400" y="1447800"/>
            <a:ext cx="4343400" cy="46482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showMasterSp="0" type="chartAndTx">
  <p:cSld name="CHART_AND_TEXT">
    <p:spTree>
      <p:nvGrpSpPr>
        <p:cNvPr id="28" name="Shape 28"/>
        <p:cNvGrpSpPr/>
        <p:nvPr/>
      </p:nvGrpSpPr>
      <p:grpSpPr>
        <a:xfrm>
          <a:off x="0" y="0"/>
          <a:ext cx="0" cy="0"/>
          <a:chOff x="0" y="0"/>
          <a:chExt cx="0" cy="0"/>
        </a:xfrm>
      </p:grpSpPr>
      <p:sp>
        <p:nvSpPr>
          <p:cNvPr id="29" name="Google Shape;29;p62"/>
          <p:cNvSpPr txBox="1"/>
          <p:nvPr>
            <p:ph type="title"/>
          </p:nvPr>
        </p:nvSpPr>
        <p:spPr>
          <a:xfrm>
            <a:off x="228600" y="338138"/>
            <a:ext cx="8610600" cy="8048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62"/>
          <p:cNvSpPr/>
          <p:nvPr>
            <p:ph idx="2" type="chart"/>
          </p:nvPr>
        </p:nvSpPr>
        <p:spPr>
          <a:xfrm>
            <a:off x="228600" y="1447800"/>
            <a:ext cx="4343400" cy="4648200"/>
          </a:xfrm>
          <a:prstGeom prst="rect">
            <a:avLst/>
          </a:prstGeom>
          <a:noFill/>
          <a:ln>
            <a:noFill/>
          </a:ln>
        </p:spPr>
        <p:txBody>
          <a:bodyPr anchorCtr="0" anchor="t" bIns="44450" lIns="90475" spcFirstLastPara="1" rIns="90475" wrap="square" tIns="44450">
            <a:noAutofit/>
          </a:bodyPr>
          <a:lstStyle>
            <a:lvl1pPr lvl="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lvl="1"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lvl="2"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lvl="3"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lvl="5"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lvl="6"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lvl="7"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lvl="8"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31" name="Google Shape;31;p62"/>
          <p:cNvSpPr txBox="1"/>
          <p:nvPr>
            <p:ph idx="1" type="body"/>
          </p:nvPr>
        </p:nvSpPr>
        <p:spPr>
          <a:xfrm>
            <a:off x="4724400" y="1447800"/>
            <a:ext cx="4343400" cy="4648200"/>
          </a:xfrm>
          <a:prstGeom prst="rect">
            <a:avLst/>
          </a:prstGeom>
          <a:noFill/>
          <a:ln>
            <a:noFill/>
          </a:ln>
        </p:spPr>
        <p:txBody>
          <a:bodyPr anchorCtr="0" anchor="t" bIns="44450" lIns="90475" spcFirstLastPara="1" rIns="90475" wrap="square" tIns="4445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14325" lvl="3" marL="1828800" algn="l">
              <a:spcBef>
                <a:spcPts val="360"/>
              </a:spcBef>
              <a:spcAft>
                <a:spcPts val="0"/>
              </a:spcAft>
              <a:buSzPts val="135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4" name="Shape 44"/>
        <p:cNvGrpSpPr/>
        <p:nvPr/>
      </p:nvGrpSpPr>
      <p:grpSpPr>
        <a:xfrm>
          <a:off x="0" y="0"/>
          <a:ext cx="0" cy="0"/>
          <a:chOff x="0" y="0"/>
          <a:chExt cx="0" cy="0"/>
        </a:xfrm>
      </p:grpSpPr>
      <p:sp>
        <p:nvSpPr>
          <p:cNvPr id="45" name="Google Shape;45;p6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67"/>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lvl1pPr lvl="0" algn="ctr">
              <a:spcBef>
                <a:spcPts val="560"/>
              </a:spcBef>
              <a:spcAft>
                <a:spcPts val="0"/>
              </a:spcAft>
              <a:buSzPts val="2100"/>
              <a:buNone/>
              <a:defRPr/>
            </a:lvl1pPr>
            <a:lvl2pPr lvl="1" algn="ctr">
              <a:spcBef>
                <a:spcPts val="480"/>
              </a:spcBef>
              <a:spcAft>
                <a:spcPts val="0"/>
              </a:spcAft>
              <a:buSzPts val="1800"/>
              <a:buNone/>
              <a:defRPr/>
            </a:lvl2pPr>
            <a:lvl3pPr lvl="2" algn="ctr">
              <a:spcBef>
                <a:spcPts val="400"/>
              </a:spcBef>
              <a:spcAft>
                <a:spcPts val="0"/>
              </a:spcAft>
              <a:buSzPts val="1300"/>
              <a:buNone/>
              <a:defRPr/>
            </a:lvl3pPr>
            <a:lvl4pPr lvl="3" algn="ctr">
              <a:spcBef>
                <a:spcPts val="320"/>
              </a:spcBef>
              <a:spcAft>
                <a:spcPts val="0"/>
              </a:spcAft>
              <a:buSzPts val="1200"/>
              <a:buNone/>
              <a:defRPr/>
            </a:lvl4pPr>
            <a:lvl5pPr lvl="4" algn="ctr">
              <a:spcBef>
                <a:spcPts val="400"/>
              </a:spcBef>
              <a:spcAft>
                <a:spcPts val="0"/>
              </a:spcAft>
              <a:buSzPts val="2000"/>
              <a:buFont typeface="Times"/>
              <a:buNone/>
              <a:defRPr/>
            </a:lvl5pPr>
            <a:lvl6pPr lvl="5" algn="ctr">
              <a:spcBef>
                <a:spcPts val="400"/>
              </a:spcBef>
              <a:spcAft>
                <a:spcPts val="0"/>
              </a:spcAft>
              <a:buSzPts val="2000"/>
              <a:buFont typeface="Times"/>
              <a:buNone/>
              <a:defRPr/>
            </a:lvl6pPr>
            <a:lvl7pPr lvl="6" algn="ctr">
              <a:spcBef>
                <a:spcPts val="400"/>
              </a:spcBef>
              <a:spcAft>
                <a:spcPts val="0"/>
              </a:spcAft>
              <a:buSzPts val="2000"/>
              <a:buFont typeface="Times"/>
              <a:buNone/>
              <a:defRPr/>
            </a:lvl7pPr>
            <a:lvl8pPr lvl="7" algn="ctr">
              <a:spcBef>
                <a:spcPts val="400"/>
              </a:spcBef>
              <a:spcAft>
                <a:spcPts val="0"/>
              </a:spcAft>
              <a:buSzPts val="2000"/>
              <a:buFont typeface="Times"/>
              <a:buNone/>
              <a:defRPr/>
            </a:lvl8pPr>
            <a:lvl9pPr lvl="8" algn="ctr">
              <a:spcBef>
                <a:spcPts val="400"/>
              </a:spcBef>
              <a:spcAft>
                <a:spcPts val="0"/>
              </a:spcAft>
              <a:buSzPts val="2000"/>
              <a:buFont typeface="Times"/>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0" name="Shape 50"/>
        <p:cNvGrpSpPr/>
        <p:nvPr/>
      </p:nvGrpSpPr>
      <p:grpSpPr>
        <a:xfrm>
          <a:off x="0" y="0"/>
          <a:ext cx="0" cy="0"/>
          <a:chOff x="0" y="0"/>
          <a:chExt cx="0" cy="0"/>
        </a:xfrm>
      </p:grpSpPr>
      <p:sp>
        <p:nvSpPr>
          <p:cNvPr id="51" name="Google Shape;51;p6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9"/>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400"/>
              <a:buFont typeface="Times"/>
              <a:buNone/>
              <a:defRPr sz="1400"/>
            </a:lvl5pPr>
            <a:lvl6pPr indent="-228600" lvl="5" marL="2743200" algn="l">
              <a:spcBef>
                <a:spcPts val="280"/>
              </a:spcBef>
              <a:spcAft>
                <a:spcPts val="0"/>
              </a:spcAft>
              <a:buSzPts val="1400"/>
              <a:buFont typeface="Times"/>
              <a:buNone/>
              <a:defRPr sz="1400"/>
            </a:lvl6pPr>
            <a:lvl7pPr indent="-228600" lvl="6" marL="3200400" algn="l">
              <a:spcBef>
                <a:spcPts val="280"/>
              </a:spcBef>
              <a:spcAft>
                <a:spcPts val="0"/>
              </a:spcAft>
              <a:buSzPts val="1400"/>
              <a:buFont typeface="Times"/>
              <a:buNone/>
              <a:defRPr sz="1400"/>
            </a:lvl7pPr>
            <a:lvl8pPr indent="-228600" lvl="7" marL="3657600" algn="l">
              <a:spcBef>
                <a:spcPts val="280"/>
              </a:spcBef>
              <a:spcAft>
                <a:spcPts val="0"/>
              </a:spcAft>
              <a:buSzPts val="1400"/>
              <a:buFont typeface="Times"/>
              <a:buNone/>
              <a:defRPr sz="1400"/>
            </a:lvl8pPr>
            <a:lvl9pPr indent="-228600" lvl="8" marL="4114800" algn="l">
              <a:spcBef>
                <a:spcPts val="280"/>
              </a:spcBef>
              <a:spcAft>
                <a:spcPts val="0"/>
              </a:spcAft>
              <a:buSzPts val="1400"/>
              <a:buFont typeface="Times"/>
              <a:buNone/>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56" name="Shape 56"/>
        <p:cNvGrpSpPr/>
        <p:nvPr/>
      </p:nvGrpSpPr>
      <p:grpSpPr>
        <a:xfrm>
          <a:off x="0" y="0"/>
          <a:ext cx="0" cy="0"/>
          <a:chOff x="0" y="0"/>
          <a:chExt cx="0" cy="0"/>
        </a:xfrm>
      </p:grpSpPr>
      <p:sp>
        <p:nvSpPr>
          <p:cNvPr id="57" name="Google Shape;57;p71"/>
          <p:cNvSpPr txBox="1"/>
          <p:nvPr>
            <p:ph type="title"/>
          </p:nvPr>
        </p:nvSpPr>
        <p:spPr>
          <a:xfrm>
            <a:off x="228600" y="338138"/>
            <a:ext cx="8610600" cy="8048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71"/>
          <p:cNvSpPr txBox="1"/>
          <p:nvPr>
            <p:ph idx="1" type="body"/>
          </p:nvPr>
        </p:nvSpPr>
        <p:spPr>
          <a:xfrm>
            <a:off x="228600" y="1447800"/>
            <a:ext cx="4343400" cy="4648200"/>
          </a:xfrm>
          <a:prstGeom prst="rect">
            <a:avLst/>
          </a:prstGeom>
          <a:noFill/>
          <a:ln>
            <a:noFill/>
          </a:ln>
        </p:spPr>
        <p:txBody>
          <a:bodyPr anchorCtr="0" anchor="t" bIns="44450" lIns="90475" spcFirstLastPara="1" rIns="90475" wrap="square" tIns="4445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Char char="◆"/>
              <a:defRPr sz="2400"/>
            </a:lvl2pPr>
            <a:lvl3pPr indent="-311150" lvl="2" marL="1371600" algn="l">
              <a:spcBef>
                <a:spcPts val="400"/>
              </a:spcBef>
              <a:spcAft>
                <a:spcPts val="0"/>
              </a:spcAft>
              <a:buSzPts val="1300"/>
              <a:buChar char="❖"/>
              <a:defRPr sz="2000"/>
            </a:lvl3pPr>
            <a:lvl4pPr indent="-314325" lvl="3" marL="1828800" algn="l">
              <a:spcBef>
                <a:spcPts val="360"/>
              </a:spcBef>
              <a:spcAft>
                <a:spcPts val="0"/>
              </a:spcAft>
              <a:buSzPts val="1350"/>
              <a:buChar char="❖"/>
              <a:defRPr sz="1800"/>
            </a:lvl4pPr>
            <a:lvl5pPr indent="-342900" lvl="4" marL="2286000" algn="l">
              <a:spcBef>
                <a:spcPts val="360"/>
              </a:spcBef>
              <a:spcAft>
                <a:spcPts val="0"/>
              </a:spcAft>
              <a:buSzPts val="1800"/>
              <a:buFont typeface="Times"/>
              <a:buChar char="»"/>
              <a:defRPr sz="1800"/>
            </a:lvl5pPr>
            <a:lvl6pPr indent="-342900" lvl="5" marL="2743200" algn="l">
              <a:spcBef>
                <a:spcPts val="360"/>
              </a:spcBef>
              <a:spcAft>
                <a:spcPts val="0"/>
              </a:spcAft>
              <a:buSzPts val="1800"/>
              <a:buFont typeface="Times"/>
              <a:buChar char="»"/>
              <a:defRPr sz="1800"/>
            </a:lvl6pPr>
            <a:lvl7pPr indent="-342900" lvl="6" marL="3200400" algn="l">
              <a:spcBef>
                <a:spcPts val="360"/>
              </a:spcBef>
              <a:spcAft>
                <a:spcPts val="0"/>
              </a:spcAft>
              <a:buSzPts val="1800"/>
              <a:buFont typeface="Times"/>
              <a:buChar char="»"/>
              <a:defRPr sz="1800"/>
            </a:lvl7pPr>
            <a:lvl8pPr indent="-342900" lvl="7" marL="3657600" algn="l">
              <a:spcBef>
                <a:spcPts val="360"/>
              </a:spcBef>
              <a:spcAft>
                <a:spcPts val="0"/>
              </a:spcAft>
              <a:buSzPts val="1800"/>
              <a:buFont typeface="Times"/>
              <a:buChar char="»"/>
              <a:defRPr sz="1800"/>
            </a:lvl8pPr>
            <a:lvl9pPr indent="-342900" lvl="8" marL="4114800" algn="l">
              <a:spcBef>
                <a:spcPts val="360"/>
              </a:spcBef>
              <a:spcAft>
                <a:spcPts val="0"/>
              </a:spcAft>
              <a:buSzPts val="1800"/>
              <a:buFont typeface="Times"/>
              <a:buChar char="»"/>
              <a:defRPr sz="1800"/>
            </a:lvl9pPr>
          </a:lstStyle>
          <a:p/>
        </p:txBody>
      </p:sp>
      <p:sp>
        <p:nvSpPr>
          <p:cNvPr id="59" name="Google Shape;59;p71"/>
          <p:cNvSpPr txBox="1"/>
          <p:nvPr>
            <p:ph idx="2" type="body"/>
          </p:nvPr>
        </p:nvSpPr>
        <p:spPr>
          <a:xfrm>
            <a:off x="4724400" y="1447800"/>
            <a:ext cx="4343400" cy="4648200"/>
          </a:xfrm>
          <a:prstGeom prst="rect">
            <a:avLst/>
          </a:prstGeom>
          <a:noFill/>
          <a:ln>
            <a:noFill/>
          </a:ln>
        </p:spPr>
        <p:txBody>
          <a:bodyPr anchorCtr="0" anchor="t" bIns="44450" lIns="90475" spcFirstLastPara="1" rIns="90475" wrap="square" tIns="4445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Char char="◆"/>
              <a:defRPr sz="2400"/>
            </a:lvl2pPr>
            <a:lvl3pPr indent="-311150" lvl="2" marL="1371600" algn="l">
              <a:spcBef>
                <a:spcPts val="400"/>
              </a:spcBef>
              <a:spcAft>
                <a:spcPts val="0"/>
              </a:spcAft>
              <a:buSzPts val="1300"/>
              <a:buChar char="❖"/>
              <a:defRPr sz="2000"/>
            </a:lvl3pPr>
            <a:lvl4pPr indent="-314325" lvl="3" marL="1828800" algn="l">
              <a:spcBef>
                <a:spcPts val="360"/>
              </a:spcBef>
              <a:spcAft>
                <a:spcPts val="0"/>
              </a:spcAft>
              <a:buSzPts val="1350"/>
              <a:buChar char="❖"/>
              <a:defRPr sz="1800"/>
            </a:lvl4pPr>
            <a:lvl5pPr indent="-342900" lvl="4" marL="2286000" algn="l">
              <a:spcBef>
                <a:spcPts val="360"/>
              </a:spcBef>
              <a:spcAft>
                <a:spcPts val="0"/>
              </a:spcAft>
              <a:buSzPts val="1800"/>
              <a:buFont typeface="Times"/>
              <a:buChar char="»"/>
              <a:defRPr sz="1800"/>
            </a:lvl5pPr>
            <a:lvl6pPr indent="-342900" lvl="5" marL="2743200" algn="l">
              <a:spcBef>
                <a:spcPts val="360"/>
              </a:spcBef>
              <a:spcAft>
                <a:spcPts val="0"/>
              </a:spcAft>
              <a:buSzPts val="1800"/>
              <a:buFont typeface="Times"/>
              <a:buChar char="»"/>
              <a:defRPr sz="1800"/>
            </a:lvl6pPr>
            <a:lvl7pPr indent="-342900" lvl="6" marL="3200400" algn="l">
              <a:spcBef>
                <a:spcPts val="360"/>
              </a:spcBef>
              <a:spcAft>
                <a:spcPts val="0"/>
              </a:spcAft>
              <a:buSzPts val="1800"/>
              <a:buFont typeface="Times"/>
              <a:buChar char="»"/>
              <a:defRPr sz="1800"/>
            </a:lvl7pPr>
            <a:lvl8pPr indent="-342900" lvl="7" marL="3657600" algn="l">
              <a:spcBef>
                <a:spcPts val="360"/>
              </a:spcBef>
              <a:spcAft>
                <a:spcPts val="0"/>
              </a:spcAft>
              <a:buSzPts val="1800"/>
              <a:buFont typeface="Times"/>
              <a:buChar char="»"/>
              <a:defRPr sz="1800"/>
            </a:lvl8pPr>
            <a:lvl9pPr indent="-342900" lvl="8" marL="4114800" algn="l">
              <a:spcBef>
                <a:spcPts val="360"/>
              </a:spcBef>
              <a:spcAft>
                <a:spcPts val="0"/>
              </a:spcAft>
              <a:buSzPts val="1800"/>
              <a:buFont typeface="Times"/>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3" name="Shape 63"/>
        <p:cNvGrpSpPr/>
        <p:nvPr/>
      </p:nvGrpSpPr>
      <p:grpSpPr>
        <a:xfrm>
          <a:off x="0" y="0"/>
          <a:ext cx="0" cy="0"/>
          <a:chOff x="0" y="0"/>
          <a:chExt cx="0" cy="0"/>
        </a:xfrm>
      </p:grpSpPr>
      <p:sp>
        <p:nvSpPr>
          <p:cNvPr id="64" name="Google Shape;64;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73"/>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600"/>
              <a:buFont typeface="Times"/>
              <a:buNone/>
              <a:defRPr b="1" sz="1600"/>
            </a:lvl5pPr>
            <a:lvl6pPr indent="-228600" lvl="5" marL="2743200" algn="l">
              <a:spcBef>
                <a:spcPts val="320"/>
              </a:spcBef>
              <a:spcAft>
                <a:spcPts val="0"/>
              </a:spcAft>
              <a:buSzPts val="1600"/>
              <a:buFont typeface="Times"/>
              <a:buNone/>
              <a:defRPr b="1" sz="1600"/>
            </a:lvl6pPr>
            <a:lvl7pPr indent="-228600" lvl="6" marL="3200400" algn="l">
              <a:spcBef>
                <a:spcPts val="320"/>
              </a:spcBef>
              <a:spcAft>
                <a:spcPts val="0"/>
              </a:spcAft>
              <a:buSzPts val="1600"/>
              <a:buFont typeface="Times"/>
              <a:buNone/>
              <a:defRPr b="1" sz="1600"/>
            </a:lvl7pPr>
            <a:lvl8pPr indent="-228600" lvl="7" marL="3657600" algn="l">
              <a:spcBef>
                <a:spcPts val="320"/>
              </a:spcBef>
              <a:spcAft>
                <a:spcPts val="0"/>
              </a:spcAft>
              <a:buSzPts val="1600"/>
              <a:buFont typeface="Times"/>
              <a:buNone/>
              <a:defRPr b="1" sz="1600"/>
            </a:lvl8pPr>
            <a:lvl9pPr indent="-228600" lvl="8" marL="4114800" algn="l">
              <a:spcBef>
                <a:spcPts val="320"/>
              </a:spcBef>
              <a:spcAft>
                <a:spcPts val="0"/>
              </a:spcAft>
              <a:buSzPts val="1600"/>
              <a:buFont typeface="Times"/>
              <a:buNone/>
              <a:defRPr b="1" sz="1600"/>
            </a:lvl9pPr>
          </a:lstStyle>
          <a:p/>
        </p:txBody>
      </p:sp>
      <p:sp>
        <p:nvSpPr>
          <p:cNvPr id="66" name="Google Shape;66;p73"/>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Char char="◆"/>
              <a:defRPr sz="2000"/>
            </a:lvl2pPr>
            <a:lvl3pPr indent="-302894" lvl="2" marL="1371600" algn="l">
              <a:spcBef>
                <a:spcPts val="360"/>
              </a:spcBef>
              <a:spcAft>
                <a:spcPts val="0"/>
              </a:spcAft>
              <a:buSzPts val="1170"/>
              <a:buChar char="❖"/>
              <a:defRPr sz="1800"/>
            </a:lvl3pPr>
            <a:lvl4pPr indent="-304800" lvl="3" marL="1828800" algn="l">
              <a:spcBef>
                <a:spcPts val="320"/>
              </a:spcBef>
              <a:spcAft>
                <a:spcPts val="0"/>
              </a:spcAft>
              <a:buSzPts val="1200"/>
              <a:buChar char="❖"/>
              <a:defRPr sz="1600"/>
            </a:lvl4pPr>
            <a:lvl5pPr indent="-330200" lvl="4" marL="2286000" algn="l">
              <a:spcBef>
                <a:spcPts val="320"/>
              </a:spcBef>
              <a:spcAft>
                <a:spcPts val="0"/>
              </a:spcAft>
              <a:buSzPts val="1600"/>
              <a:buFont typeface="Times"/>
              <a:buChar char="»"/>
              <a:defRPr sz="1600"/>
            </a:lvl5pPr>
            <a:lvl6pPr indent="-330200" lvl="5" marL="2743200" algn="l">
              <a:spcBef>
                <a:spcPts val="320"/>
              </a:spcBef>
              <a:spcAft>
                <a:spcPts val="0"/>
              </a:spcAft>
              <a:buSzPts val="1600"/>
              <a:buFont typeface="Times"/>
              <a:buChar char="»"/>
              <a:defRPr sz="1600"/>
            </a:lvl6pPr>
            <a:lvl7pPr indent="-330200" lvl="6" marL="3200400" algn="l">
              <a:spcBef>
                <a:spcPts val="320"/>
              </a:spcBef>
              <a:spcAft>
                <a:spcPts val="0"/>
              </a:spcAft>
              <a:buSzPts val="1600"/>
              <a:buFont typeface="Times"/>
              <a:buChar char="»"/>
              <a:defRPr sz="1600"/>
            </a:lvl7pPr>
            <a:lvl8pPr indent="-330200" lvl="7" marL="3657600" algn="l">
              <a:spcBef>
                <a:spcPts val="320"/>
              </a:spcBef>
              <a:spcAft>
                <a:spcPts val="0"/>
              </a:spcAft>
              <a:buSzPts val="1600"/>
              <a:buFont typeface="Times"/>
              <a:buChar char="»"/>
              <a:defRPr sz="1600"/>
            </a:lvl8pPr>
            <a:lvl9pPr indent="-330200" lvl="8" marL="4114800" algn="l">
              <a:spcBef>
                <a:spcPts val="320"/>
              </a:spcBef>
              <a:spcAft>
                <a:spcPts val="0"/>
              </a:spcAft>
              <a:buSzPts val="1600"/>
              <a:buFont typeface="Times"/>
              <a:buChar char="»"/>
              <a:defRPr sz="1600"/>
            </a:lvl9pPr>
          </a:lstStyle>
          <a:p/>
        </p:txBody>
      </p:sp>
      <p:sp>
        <p:nvSpPr>
          <p:cNvPr id="67" name="Google Shape;67;p73"/>
          <p:cNvSpPr txBox="1"/>
          <p:nvPr>
            <p:ph idx="3" type="body"/>
          </p:nvPr>
        </p:nvSpPr>
        <p:spPr>
          <a:xfrm>
            <a:off x="4645025" y="1535113"/>
            <a:ext cx="4041775"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600"/>
              <a:buFont typeface="Times"/>
              <a:buNone/>
              <a:defRPr b="1" sz="1600"/>
            </a:lvl5pPr>
            <a:lvl6pPr indent="-228600" lvl="5" marL="2743200" algn="l">
              <a:spcBef>
                <a:spcPts val="320"/>
              </a:spcBef>
              <a:spcAft>
                <a:spcPts val="0"/>
              </a:spcAft>
              <a:buSzPts val="1600"/>
              <a:buFont typeface="Times"/>
              <a:buNone/>
              <a:defRPr b="1" sz="1600"/>
            </a:lvl6pPr>
            <a:lvl7pPr indent="-228600" lvl="6" marL="3200400" algn="l">
              <a:spcBef>
                <a:spcPts val="320"/>
              </a:spcBef>
              <a:spcAft>
                <a:spcPts val="0"/>
              </a:spcAft>
              <a:buSzPts val="1600"/>
              <a:buFont typeface="Times"/>
              <a:buNone/>
              <a:defRPr b="1" sz="1600"/>
            </a:lvl7pPr>
            <a:lvl8pPr indent="-228600" lvl="7" marL="3657600" algn="l">
              <a:spcBef>
                <a:spcPts val="320"/>
              </a:spcBef>
              <a:spcAft>
                <a:spcPts val="0"/>
              </a:spcAft>
              <a:buSzPts val="1600"/>
              <a:buFont typeface="Times"/>
              <a:buNone/>
              <a:defRPr b="1" sz="1600"/>
            </a:lvl8pPr>
            <a:lvl9pPr indent="-228600" lvl="8" marL="4114800" algn="l">
              <a:spcBef>
                <a:spcPts val="320"/>
              </a:spcBef>
              <a:spcAft>
                <a:spcPts val="0"/>
              </a:spcAft>
              <a:buSzPts val="1600"/>
              <a:buFont typeface="Times"/>
              <a:buNone/>
              <a:defRPr b="1" sz="1600"/>
            </a:lvl9pPr>
          </a:lstStyle>
          <a:p/>
        </p:txBody>
      </p:sp>
      <p:sp>
        <p:nvSpPr>
          <p:cNvPr id="68" name="Google Shape;68;p73"/>
          <p:cNvSpPr txBox="1"/>
          <p:nvPr>
            <p:ph idx="4" type="body"/>
          </p:nvPr>
        </p:nvSpPr>
        <p:spPr>
          <a:xfrm>
            <a:off x="4645025" y="2174875"/>
            <a:ext cx="4041775" cy="3951288"/>
          </a:xfrm>
          <a:prstGeom prst="rect">
            <a:avLst/>
          </a:prstGeom>
          <a:noFill/>
          <a:ln>
            <a:noFill/>
          </a:ln>
        </p:spPr>
        <p:txBody>
          <a:bodyPr anchorCtr="0" anchor="t" bIns="44450" lIns="90475" spcFirstLastPara="1" rIns="90475" wrap="square" tIns="4445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Char char="◆"/>
              <a:defRPr sz="2000"/>
            </a:lvl2pPr>
            <a:lvl3pPr indent="-302894" lvl="2" marL="1371600" algn="l">
              <a:spcBef>
                <a:spcPts val="360"/>
              </a:spcBef>
              <a:spcAft>
                <a:spcPts val="0"/>
              </a:spcAft>
              <a:buSzPts val="1170"/>
              <a:buChar char="❖"/>
              <a:defRPr sz="1800"/>
            </a:lvl3pPr>
            <a:lvl4pPr indent="-304800" lvl="3" marL="1828800" algn="l">
              <a:spcBef>
                <a:spcPts val="320"/>
              </a:spcBef>
              <a:spcAft>
                <a:spcPts val="0"/>
              </a:spcAft>
              <a:buSzPts val="1200"/>
              <a:buChar char="❖"/>
              <a:defRPr sz="1600"/>
            </a:lvl4pPr>
            <a:lvl5pPr indent="-330200" lvl="4" marL="2286000" algn="l">
              <a:spcBef>
                <a:spcPts val="320"/>
              </a:spcBef>
              <a:spcAft>
                <a:spcPts val="0"/>
              </a:spcAft>
              <a:buSzPts val="1600"/>
              <a:buFont typeface="Times"/>
              <a:buChar char="»"/>
              <a:defRPr sz="1600"/>
            </a:lvl5pPr>
            <a:lvl6pPr indent="-330200" lvl="5" marL="2743200" algn="l">
              <a:spcBef>
                <a:spcPts val="320"/>
              </a:spcBef>
              <a:spcAft>
                <a:spcPts val="0"/>
              </a:spcAft>
              <a:buSzPts val="1600"/>
              <a:buFont typeface="Times"/>
              <a:buChar char="»"/>
              <a:defRPr sz="1600"/>
            </a:lvl6pPr>
            <a:lvl7pPr indent="-330200" lvl="6" marL="3200400" algn="l">
              <a:spcBef>
                <a:spcPts val="320"/>
              </a:spcBef>
              <a:spcAft>
                <a:spcPts val="0"/>
              </a:spcAft>
              <a:buSzPts val="1600"/>
              <a:buFont typeface="Times"/>
              <a:buChar char="»"/>
              <a:defRPr sz="1600"/>
            </a:lvl7pPr>
            <a:lvl8pPr indent="-330200" lvl="7" marL="3657600" algn="l">
              <a:spcBef>
                <a:spcPts val="320"/>
              </a:spcBef>
              <a:spcAft>
                <a:spcPts val="0"/>
              </a:spcAft>
              <a:buSzPts val="1600"/>
              <a:buFont typeface="Times"/>
              <a:buChar char="»"/>
              <a:defRPr sz="1600"/>
            </a:lvl8pPr>
            <a:lvl9pPr indent="-330200" lvl="8" marL="4114800" algn="l">
              <a:spcBef>
                <a:spcPts val="320"/>
              </a:spcBef>
              <a:spcAft>
                <a:spcPts val="0"/>
              </a:spcAft>
              <a:buSzPts val="1600"/>
              <a:buFont typeface="Times"/>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4.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6.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0.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5" name="Shape 5"/>
        <p:cNvGrpSpPr/>
        <p:nvPr/>
      </p:nvGrpSpPr>
      <p:grpSpPr>
        <a:xfrm>
          <a:off x="0" y="0"/>
          <a:ext cx="0" cy="0"/>
          <a:chOff x="0" y="0"/>
          <a:chExt cx="0" cy="0"/>
        </a:xfrm>
      </p:grpSpPr>
      <p:sp>
        <p:nvSpPr>
          <p:cNvPr id="6" name="Google Shape;6;p55"/>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7" name="Google Shape;7;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60" name="Shape 60"/>
        <p:cNvGrpSpPr/>
        <p:nvPr/>
      </p:nvGrpSpPr>
      <p:grpSpPr>
        <a:xfrm>
          <a:off x="0" y="0"/>
          <a:ext cx="0" cy="0"/>
          <a:chOff x="0" y="0"/>
          <a:chExt cx="0" cy="0"/>
        </a:xfrm>
      </p:grpSpPr>
      <p:sp>
        <p:nvSpPr>
          <p:cNvPr id="61" name="Google Shape;61;p72"/>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62" name="Google Shape;62;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69" name="Shape 69"/>
        <p:cNvGrpSpPr/>
        <p:nvPr/>
      </p:nvGrpSpPr>
      <p:grpSpPr>
        <a:xfrm>
          <a:off x="0" y="0"/>
          <a:ext cx="0" cy="0"/>
          <a:chOff x="0" y="0"/>
          <a:chExt cx="0" cy="0"/>
        </a:xfrm>
      </p:grpSpPr>
      <p:sp>
        <p:nvSpPr>
          <p:cNvPr id="70" name="Google Shape;70;p74"/>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71" name="Google Shape;71;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74" name="Shape 74"/>
        <p:cNvGrpSpPr/>
        <p:nvPr/>
      </p:nvGrpSpPr>
      <p:grpSpPr>
        <a:xfrm>
          <a:off x="0" y="0"/>
          <a:ext cx="0" cy="0"/>
          <a:chOff x="0" y="0"/>
          <a:chExt cx="0" cy="0"/>
        </a:xfrm>
      </p:grpSpPr>
      <p:sp>
        <p:nvSpPr>
          <p:cNvPr id="75" name="Google Shape;75;p76"/>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76" name="Google Shape;76;p7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81" name="Shape 81"/>
        <p:cNvGrpSpPr/>
        <p:nvPr/>
      </p:nvGrpSpPr>
      <p:grpSpPr>
        <a:xfrm>
          <a:off x="0" y="0"/>
          <a:ext cx="0" cy="0"/>
          <a:chOff x="0" y="0"/>
          <a:chExt cx="0" cy="0"/>
        </a:xfrm>
      </p:grpSpPr>
      <p:sp>
        <p:nvSpPr>
          <p:cNvPr id="82" name="Google Shape;82;p78"/>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83" name="Google Shape;83;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88" name="Shape 88"/>
        <p:cNvGrpSpPr/>
        <p:nvPr/>
      </p:nvGrpSpPr>
      <p:grpSpPr>
        <a:xfrm>
          <a:off x="0" y="0"/>
          <a:ext cx="0" cy="0"/>
          <a:chOff x="0" y="0"/>
          <a:chExt cx="0" cy="0"/>
        </a:xfrm>
      </p:grpSpPr>
      <p:sp>
        <p:nvSpPr>
          <p:cNvPr id="89" name="Google Shape;89;p80"/>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90" name="Google Shape;90;p8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7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94" name="Shape 94"/>
        <p:cNvGrpSpPr/>
        <p:nvPr/>
      </p:nvGrpSpPr>
      <p:grpSpPr>
        <a:xfrm>
          <a:off x="0" y="0"/>
          <a:ext cx="0" cy="0"/>
          <a:chOff x="0" y="0"/>
          <a:chExt cx="0" cy="0"/>
        </a:xfrm>
      </p:grpSpPr>
      <p:sp>
        <p:nvSpPr>
          <p:cNvPr id="95" name="Google Shape;95;p82"/>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96" name="Google Shape;96;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7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11" name="Shape 11"/>
        <p:cNvGrpSpPr/>
        <p:nvPr/>
      </p:nvGrpSpPr>
      <p:grpSpPr>
        <a:xfrm>
          <a:off x="0" y="0"/>
          <a:ext cx="0" cy="0"/>
          <a:chOff x="0" y="0"/>
          <a:chExt cx="0" cy="0"/>
        </a:xfrm>
      </p:grpSpPr>
      <p:sp>
        <p:nvSpPr>
          <p:cNvPr id="12" name="Google Shape;12;p57"/>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13" name="Google Shape;13;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18" name="Shape 18"/>
        <p:cNvGrpSpPr/>
        <p:nvPr/>
      </p:nvGrpSpPr>
      <p:grpSpPr>
        <a:xfrm>
          <a:off x="0" y="0"/>
          <a:ext cx="0" cy="0"/>
          <a:chOff x="0" y="0"/>
          <a:chExt cx="0" cy="0"/>
        </a:xfrm>
      </p:grpSpPr>
      <p:sp>
        <p:nvSpPr>
          <p:cNvPr id="19" name="Google Shape;19;p59"/>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20" name="Google Shape;20;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25" name="Shape 25"/>
        <p:cNvGrpSpPr/>
        <p:nvPr/>
      </p:nvGrpSpPr>
      <p:grpSpPr>
        <a:xfrm>
          <a:off x="0" y="0"/>
          <a:ext cx="0" cy="0"/>
          <a:chOff x="0" y="0"/>
          <a:chExt cx="0" cy="0"/>
        </a:xfrm>
      </p:grpSpPr>
      <p:sp>
        <p:nvSpPr>
          <p:cNvPr id="26" name="Google Shape;26;p61"/>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27" name="Google Shape;27;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32" name="Shape 32"/>
        <p:cNvGrpSpPr/>
        <p:nvPr/>
      </p:nvGrpSpPr>
      <p:grpSpPr>
        <a:xfrm>
          <a:off x="0" y="0"/>
          <a:ext cx="0" cy="0"/>
          <a:chOff x="0" y="0"/>
          <a:chExt cx="0" cy="0"/>
        </a:xfrm>
      </p:grpSpPr>
      <p:sp>
        <p:nvSpPr>
          <p:cNvPr id="33" name="Google Shape;33;p63"/>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34" name="Google Shape;34;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36" name="Shape 36"/>
        <p:cNvGrpSpPr/>
        <p:nvPr/>
      </p:nvGrpSpPr>
      <p:grpSpPr>
        <a:xfrm>
          <a:off x="0" y="0"/>
          <a:ext cx="0" cy="0"/>
          <a:chOff x="0" y="0"/>
          <a:chExt cx="0" cy="0"/>
        </a:xfrm>
      </p:grpSpPr>
      <p:sp>
        <p:nvSpPr>
          <p:cNvPr id="37" name="Google Shape;37;p65"/>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38" name="Google Shape;38;p65"/>
          <p:cNvSpPr txBox="1"/>
          <p:nvPr/>
        </p:nvSpPr>
        <p:spPr>
          <a:xfrm>
            <a:off x="5989637" y="6565900"/>
            <a:ext cx="30353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9" name="Google Shape;39;p65"/>
          <p:cNvSpPr txBox="1"/>
          <p:nvPr/>
        </p:nvSpPr>
        <p:spPr>
          <a:xfrm>
            <a:off x="6021387" y="6553200"/>
            <a:ext cx="2971800" cy="304800"/>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Learning  </a:t>
            </a:r>
            <a:fld id="{00000000-1234-1234-1234-123412341234}" type="slidenum">
              <a:rPr b="1" i="0" lang="en-US" sz="1400" u="none">
                <a:solidFill>
                  <a:schemeClr val="lt1"/>
                </a:solidFill>
                <a:latin typeface="Arial"/>
                <a:ea typeface="Arial"/>
                <a:cs typeface="Arial"/>
                <a:sym typeface="Arial"/>
              </a:rPr>
              <a:t>‹#›</a:t>
            </a:fld>
            <a:endParaRPr/>
          </a:p>
        </p:txBody>
      </p:sp>
      <p:sp>
        <p:nvSpPr>
          <p:cNvPr id="40" name="Google Shape;40;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41" name="Shape 41"/>
        <p:cNvGrpSpPr/>
        <p:nvPr/>
      </p:nvGrpSpPr>
      <p:grpSpPr>
        <a:xfrm>
          <a:off x="0" y="0"/>
          <a:ext cx="0" cy="0"/>
          <a:chOff x="0" y="0"/>
          <a:chExt cx="0" cy="0"/>
        </a:xfrm>
      </p:grpSpPr>
      <p:sp>
        <p:nvSpPr>
          <p:cNvPr id="42" name="Google Shape;42;p66"/>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43" name="Google Shape;43;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47" name="Shape 47"/>
        <p:cNvGrpSpPr/>
        <p:nvPr/>
      </p:nvGrpSpPr>
      <p:grpSpPr>
        <a:xfrm>
          <a:off x="0" y="0"/>
          <a:ext cx="0" cy="0"/>
          <a:chOff x="0" y="0"/>
          <a:chExt cx="0" cy="0"/>
        </a:xfrm>
      </p:grpSpPr>
      <p:sp>
        <p:nvSpPr>
          <p:cNvPr id="48" name="Google Shape;48;p68"/>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49" name="Google Shape;49;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69999">
              <a:srgbClr val="C4D6EB"/>
            </a:gs>
            <a:gs pos="100000">
              <a:srgbClr val="FFEBFA"/>
            </a:gs>
          </a:gsLst>
          <a:lin ang="5400000" scaled="0"/>
        </a:gradFill>
      </p:bgPr>
    </p:bg>
    <p:spTree>
      <p:nvGrpSpPr>
        <p:cNvPr id="53" name="Shape 53"/>
        <p:cNvGrpSpPr/>
        <p:nvPr/>
      </p:nvGrpSpPr>
      <p:grpSpPr>
        <a:xfrm>
          <a:off x="0" y="0"/>
          <a:ext cx="0" cy="0"/>
          <a:chOff x="0" y="0"/>
          <a:chExt cx="0" cy="0"/>
        </a:xfrm>
      </p:grpSpPr>
      <p:sp>
        <p:nvSpPr>
          <p:cNvPr id="54" name="Google Shape;54;p70"/>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560"/>
              </a:spcBef>
              <a:spcAft>
                <a:spcPts val="0"/>
              </a:spcAft>
              <a:buClr>
                <a:srgbClr val="FAFD00"/>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rgbClr val="FC0128"/>
              </a:buClr>
              <a:buSzPts val="1800"/>
              <a:buFont typeface="Noto Sans Symbols"/>
              <a:buChar char="◆"/>
              <a:defRPr b="0"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rgbClr val="FF3399"/>
              </a:buClr>
              <a:buSzPts val="1300"/>
              <a:buFont typeface="Noto Sans Symbols"/>
              <a:buChar char="❖"/>
              <a:defRPr b="0" i="0" sz="20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hlink"/>
              </a:buClr>
              <a:buSzPts val="1200"/>
              <a:buFont typeface="Noto Sans Symbols"/>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6pPr>
            <a:lvl7pPr indent="-355600" lvl="6" marL="32004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7pPr>
            <a:lvl8pPr indent="-355600" lvl="7" marL="36576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8pPr>
            <a:lvl9pPr indent="-355600" lvl="8" marL="4114800" marR="0" rtl="0" algn="l">
              <a:spcBef>
                <a:spcPts val="400"/>
              </a:spcBef>
              <a:spcAft>
                <a:spcPts val="0"/>
              </a:spcAft>
              <a:buClr>
                <a:schemeClr val="lt2"/>
              </a:buClr>
              <a:buSzPts val="2000"/>
              <a:buFont typeface="Times"/>
              <a:buChar char="»"/>
              <a:defRPr b="0" i="0" sz="2000" u="none" cap="none" strike="noStrike">
                <a:solidFill>
                  <a:schemeClr val="lt1"/>
                </a:solidFill>
                <a:latin typeface="Times"/>
                <a:ea typeface="Times"/>
                <a:cs typeface="Times"/>
                <a:sym typeface="Times"/>
              </a:defRPr>
            </a:lvl9pPr>
          </a:lstStyle>
          <a:p/>
        </p:txBody>
      </p:sp>
      <p:sp>
        <p:nvSpPr>
          <p:cNvPr id="55" name="Google Shape;55;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chemeClr val="lt2"/>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5.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vmlDrawing" Target="../drawings/vmlDrawing6.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7.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vmlDrawing" Target="../drawings/vmlDrawing8.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vmlDrawing" Target="../drawings/vmlDrawing9.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vmlDrawing" Target="../drawings/vmlDrawing10.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vmlDrawing" Target="../drawings/vmlDrawing11.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vmlDrawing" Target="../drawings/vmlDrawing12.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29.png"/><Relationship Id="rId5"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vmlDrawing" Target="../drawings/vmlDrawing13.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45.png"/><Relationship Id="rId6"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38.png"/><Relationship Id="rId5" Type="http://schemas.openxmlformats.org/officeDocument/2006/relationships/image" Target="../media/image31.png"/><Relationship Id="rId6"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33.png"/><Relationship Id="rId10" Type="http://schemas.openxmlformats.org/officeDocument/2006/relationships/image" Target="../media/image42.png"/><Relationship Id="rId9" Type="http://schemas.openxmlformats.org/officeDocument/2006/relationships/image" Target="../media/image44.png"/><Relationship Id="rId5" Type="http://schemas.openxmlformats.org/officeDocument/2006/relationships/image" Target="../media/image43.png"/><Relationship Id="rId6" Type="http://schemas.openxmlformats.org/officeDocument/2006/relationships/image" Target="../media/image30.png"/><Relationship Id="rId7" Type="http://schemas.openxmlformats.org/officeDocument/2006/relationships/image" Target="../media/image40.png"/><Relationship Id="rId8"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vmlDrawing" Target="../drawings/vmlDrawing14.vml"/><Relationship Id="rId4" Type="http://schemas.openxmlformats.org/officeDocument/2006/relationships/oleObject" Target="../embeddings/oleObject13.bin"/><Relationship Id="rId5" Type="http://schemas.openxmlformats.org/officeDocument/2006/relationships/oleObject" Target="../embeddings/oleObject13.bin"/><Relationship Id="rId6"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vmlDrawing" Target="../drawings/vmlDrawing15.vml"/><Relationship Id="rId4" Type="http://schemas.openxmlformats.org/officeDocument/2006/relationships/oleObject" Target="../embeddings/oleObject14.bin"/><Relationship Id="rId5" Type="http://schemas.openxmlformats.org/officeDocument/2006/relationships/oleObject" Target="../embeddings/oleObject14.bin"/><Relationship Id="rId6"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vmlDrawing" Target="../drawings/vmlDrawing16.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vmlDrawing" Target="../drawings/vmlDrawing17.vml"/><Relationship Id="rId4" Type="http://schemas.openxmlformats.org/officeDocument/2006/relationships/oleObject" Target="../embeddings/oleObject16.bin"/><Relationship Id="rId5" Type="http://schemas.openxmlformats.org/officeDocument/2006/relationships/oleObject" Target="../embeddings/oleObject16.bin"/><Relationship Id="rId6"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vmlDrawing" Target="../drawings/vmlDrawing18.vml"/><Relationship Id="rId4" Type="http://schemas.openxmlformats.org/officeDocument/2006/relationships/oleObject" Target="../embeddings/oleObject17.bin"/><Relationship Id="rId5" Type="http://schemas.openxmlformats.org/officeDocument/2006/relationships/oleObject" Target="../embeddings/oleObject17.bin"/><Relationship Id="rId6"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vmlDrawing" Target="../drawings/vmlDrawing2.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3.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4.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1"/>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Learning in Neural Networks</a:t>
            </a:r>
            <a:endParaRPr/>
          </a:p>
        </p:txBody>
      </p:sp>
      <p:sp>
        <p:nvSpPr>
          <p:cNvPr id="105" name="Google Shape;105;p1"/>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5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Neurons and the Brain</a:t>
            </a:r>
            <a:endParaRPr/>
          </a:p>
          <a:p>
            <a:pPr indent="-285750" lvl="0" marL="285750" rtl="0" algn="l">
              <a:lnSpc>
                <a:spcPct val="15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Neural Networks</a:t>
            </a:r>
            <a:endParaRPr/>
          </a:p>
          <a:p>
            <a:pPr indent="-285750" lvl="0" marL="285750" rtl="0" algn="l">
              <a:lnSpc>
                <a:spcPct val="15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Perceptrons</a:t>
            </a:r>
            <a:endParaRPr/>
          </a:p>
          <a:p>
            <a:pPr indent="-285750" lvl="0" marL="285750" rtl="0" algn="l">
              <a:lnSpc>
                <a:spcPct val="15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Multi-layer Networks</a:t>
            </a:r>
            <a:endParaRPr/>
          </a:p>
          <a:p>
            <a:pPr indent="-285750" lvl="0" marL="285750" rtl="0" algn="l">
              <a:lnSpc>
                <a:spcPct val="15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Applications</a:t>
            </a:r>
            <a:endParaRPr/>
          </a:p>
          <a:p>
            <a:pPr indent="-285750" lvl="0" marL="285750" rtl="0" algn="l">
              <a:lnSpc>
                <a:spcPct val="15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Hopfield Network</a:t>
            </a:r>
            <a:endParaRPr/>
          </a:p>
          <a:p>
            <a:pPr indent="-152400" lvl="0" marL="28575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Neural Networks and Logic Gates</a:t>
            </a:r>
            <a:endParaRPr/>
          </a:p>
        </p:txBody>
      </p:sp>
      <p:sp>
        <p:nvSpPr>
          <p:cNvPr id="168" name="Google Shape;168;p10"/>
          <p:cNvSpPr txBox="1"/>
          <p:nvPr>
            <p:ph idx="1" type="body"/>
          </p:nvPr>
        </p:nvSpPr>
        <p:spPr>
          <a:xfrm>
            <a:off x="0" y="4356100"/>
            <a:ext cx="9067800" cy="17399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simple neurons can act as logic gates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appropriate choice of activation function, threshold, and weights </a:t>
            </a:r>
            <a:endParaRPr/>
          </a:p>
          <a:p>
            <a:pPr indent="-228600" lvl="2" marL="1028700" rtl="0" algn="l">
              <a:lnSpc>
                <a:spcPct val="100000"/>
              </a:lnSpc>
              <a:spcBef>
                <a:spcPts val="400"/>
              </a:spcBef>
              <a:spcAft>
                <a:spcPts val="0"/>
              </a:spcAft>
              <a:buClr>
                <a:srgbClr val="FF3399"/>
              </a:buClr>
              <a:buSzPts val="1300"/>
              <a:buFont typeface="Noto Sans Symbols"/>
              <a:buChar char="❖"/>
            </a:pPr>
            <a:r>
              <a:rPr b="0" i="0" lang="en-US" sz="2000" u="none">
                <a:solidFill>
                  <a:schemeClr val="dk1"/>
                </a:solidFill>
                <a:latin typeface="Arial"/>
                <a:ea typeface="Arial"/>
                <a:cs typeface="Arial"/>
                <a:sym typeface="Arial"/>
              </a:rPr>
              <a:t>step function as activation function</a:t>
            </a:r>
            <a:endParaRPr/>
          </a:p>
        </p:txBody>
      </p:sp>
      <p:grpSp>
        <p:nvGrpSpPr>
          <p:cNvPr id="169" name="Google Shape;169;p10"/>
          <p:cNvGrpSpPr/>
          <p:nvPr/>
        </p:nvGrpSpPr>
        <p:grpSpPr>
          <a:xfrm>
            <a:off x="0" y="1524000"/>
            <a:ext cx="9182100" cy="2508250"/>
            <a:chOff x="0" y="960"/>
            <a:chExt cx="5784" cy="1580"/>
          </a:xfrm>
        </p:grpSpPr>
        <p:graphicFrame>
          <p:nvGraphicFramePr>
            <p:cNvPr id="170" name="Google Shape;170;p10"/>
            <p:cNvGraphicFramePr/>
            <p:nvPr/>
          </p:nvGraphicFramePr>
          <p:xfrm>
            <a:off x="0" y="960"/>
            <a:ext cx="5760" cy="1548"/>
          </p:xfrm>
          <a:graphic>
            <a:graphicData uri="http://schemas.openxmlformats.org/presentationml/2006/ole">
              <mc:AlternateContent>
                <mc:Choice Requires="v">
                  <p:oleObj r:id="rId4" imgH="1548" imgW="5760" progId="Paint.Picture" spid="_x0000_s1">
                    <p:embed/>
                  </p:oleObj>
                </mc:Choice>
                <mc:Fallback>
                  <p:oleObj r:id="rId5" imgH="1548" imgW="5760" progId="Paint.Picture">
                    <p:embed/>
                    <p:pic>
                      <p:nvPicPr>
                        <p:cNvPr id="170" name="Google Shape;170;p10"/>
                        <p:cNvPicPr preferRelativeResize="0"/>
                        <p:nvPr/>
                      </p:nvPicPr>
                      <p:blipFill rotWithShape="1">
                        <a:blip r:embed="rId6">
                          <a:alphaModFix/>
                        </a:blip>
                        <a:srcRect b="0" l="0" r="0" t="0"/>
                        <a:stretch/>
                      </p:blipFill>
                      <p:spPr>
                        <a:xfrm>
                          <a:off x="0" y="960"/>
                          <a:ext cx="5760" cy="1548"/>
                        </a:xfrm>
                        <a:prstGeom prst="rect">
                          <a:avLst/>
                        </a:prstGeom>
                        <a:noFill/>
                        <a:ln cap="flat" cmpd="sng" w="9525">
                          <a:solidFill>
                            <a:srgbClr val="FFFFFF"/>
                          </a:solidFill>
                          <a:prstDash val="solid"/>
                          <a:miter lim="800000"/>
                          <a:headEnd len="sm" w="sm" type="none"/>
                          <a:tailEnd len="sm" w="sm" type="none"/>
                        </a:ln>
                      </p:spPr>
                    </p:pic>
                  </p:oleObj>
                </mc:Fallback>
              </mc:AlternateContent>
            </a:graphicData>
          </a:graphic>
        </p:graphicFrame>
        <p:sp>
          <p:nvSpPr>
            <p:cNvPr id="171" name="Google Shape;171;p10"/>
            <p:cNvSpPr txBox="1"/>
            <p:nvPr/>
          </p:nvSpPr>
          <p:spPr>
            <a:xfrm>
              <a:off x="4814" y="2386"/>
              <a:ext cx="970"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[Russell &amp; Norvig, 1995]</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Network Structures</a:t>
            </a:r>
            <a:endParaRPr/>
          </a:p>
        </p:txBody>
      </p:sp>
      <p:sp>
        <p:nvSpPr>
          <p:cNvPr id="177" name="Google Shape;177;p11"/>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5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layered structures</a:t>
            </a:r>
            <a:endParaRPr/>
          </a:p>
          <a:p>
            <a:pPr indent="-285750" lvl="1" marL="685800" rtl="0" algn="l">
              <a:lnSpc>
                <a:spcPct val="15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networks are arranged into layers</a:t>
            </a:r>
            <a:endParaRPr/>
          </a:p>
          <a:p>
            <a:pPr indent="-285750" lvl="1" marL="685800" rtl="0" algn="l">
              <a:lnSpc>
                <a:spcPct val="15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interconnections mostly between two layers</a:t>
            </a:r>
            <a:endParaRPr/>
          </a:p>
          <a:p>
            <a:pPr indent="-285750" lvl="1" marL="685800" rtl="0" algn="l">
              <a:lnSpc>
                <a:spcPct val="15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some networks may have feedback connections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228600" y="228600"/>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Perceptrons</a:t>
            </a:r>
            <a:endParaRPr/>
          </a:p>
        </p:txBody>
      </p:sp>
      <p:sp>
        <p:nvSpPr>
          <p:cNvPr id="183" name="Google Shape;183;p12"/>
          <p:cNvSpPr txBox="1"/>
          <p:nvPr>
            <p:ph idx="1" type="body"/>
          </p:nvPr>
        </p:nvSpPr>
        <p:spPr>
          <a:xfrm>
            <a:off x="5765800" y="1079500"/>
            <a:ext cx="3378200" cy="53848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1800"/>
              <a:buFont typeface="Noto Sans Symbols"/>
              <a:buChar char="◆"/>
            </a:pPr>
            <a:r>
              <a:rPr b="0" i="0" lang="en-US" sz="2400" u="none">
                <a:solidFill>
                  <a:schemeClr val="dk1"/>
                </a:solidFill>
                <a:latin typeface="Arial"/>
                <a:ea typeface="Arial"/>
                <a:cs typeface="Arial"/>
                <a:sym typeface="Arial"/>
              </a:rPr>
              <a:t>single layer, feed-forward network</a:t>
            </a:r>
            <a:endParaRPr/>
          </a:p>
          <a:p>
            <a:pPr indent="-285750" lvl="0" marL="285750" rtl="0" algn="l">
              <a:lnSpc>
                <a:spcPct val="100000"/>
              </a:lnSpc>
              <a:spcBef>
                <a:spcPts val="480"/>
              </a:spcBef>
              <a:spcAft>
                <a:spcPts val="0"/>
              </a:spcAft>
              <a:buClr>
                <a:srgbClr val="FAFD00"/>
              </a:buClr>
              <a:buSzPts val="1800"/>
              <a:buFont typeface="Noto Sans Symbols"/>
              <a:buChar char="◆"/>
            </a:pPr>
            <a:r>
              <a:rPr b="0" i="0" lang="en-US" sz="2400" u="none">
                <a:solidFill>
                  <a:schemeClr val="dk1"/>
                </a:solidFill>
                <a:latin typeface="Arial"/>
                <a:ea typeface="Arial"/>
                <a:cs typeface="Arial"/>
                <a:sym typeface="Arial"/>
              </a:rPr>
              <a:t>historically one of the first types of neural networks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late 1950s</a:t>
            </a:r>
            <a:endParaRPr/>
          </a:p>
          <a:p>
            <a:pPr indent="-285750" lvl="0" marL="285750" rtl="0" algn="l">
              <a:lnSpc>
                <a:spcPct val="100000"/>
              </a:lnSpc>
              <a:spcBef>
                <a:spcPts val="480"/>
              </a:spcBef>
              <a:spcAft>
                <a:spcPts val="0"/>
              </a:spcAft>
              <a:buClr>
                <a:srgbClr val="FAFD00"/>
              </a:buClr>
              <a:buSzPts val="1800"/>
              <a:buFont typeface="Noto Sans Symbols"/>
              <a:buChar char="◆"/>
            </a:pPr>
            <a:r>
              <a:rPr b="0" i="0" lang="en-US" sz="2400" u="none">
                <a:solidFill>
                  <a:schemeClr val="dk1"/>
                </a:solidFill>
                <a:latin typeface="Arial"/>
                <a:ea typeface="Arial"/>
                <a:cs typeface="Arial"/>
                <a:sym typeface="Arial"/>
              </a:rPr>
              <a:t>the output is calculated as a  step function applied to the weighted sum of inputs</a:t>
            </a:r>
            <a:endParaRPr/>
          </a:p>
          <a:p>
            <a:pPr indent="-285750" lvl="0" marL="285750" rtl="0" algn="l">
              <a:lnSpc>
                <a:spcPct val="100000"/>
              </a:lnSpc>
              <a:spcBef>
                <a:spcPts val="480"/>
              </a:spcBef>
              <a:spcAft>
                <a:spcPts val="0"/>
              </a:spcAft>
              <a:buClr>
                <a:srgbClr val="FAFD00"/>
              </a:buClr>
              <a:buSzPts val="1800"/>
              <a:buFont typeface="Noto Sans Symbols"/>
              <a:buChar char="◆"/>
            </a:pPr>
            <a:r>
              <a:rPr b="0" i="0" lang="en-US" sz="2400" u="none">
                <a:solidFill>
                  <a:schemeClr val="dk1"/>
                </a:solidFill>
                <a:latin typeface="Arial"/>
                <a:ea typeface="Arial"/>
                <a:cs typeface="Arial"/>
                <a:sym typeface="Arial"/>
              </a:rPr>
              <a:t>capable of learning simple functions</a:t>
            </a:r>
            <a:endParaRPr/>
          </a:p>
          <a:p>
            <a:pPr indent="-285750" lvl="1" marL="685800" rtl="0" algn="l">
              <a:lnSpc>
                <a:spcPct val="100000"/>
              </a:lnSpc>
              <a:spcBef>
                <a:spcPts val="440"/>
              </a:spcBef>
              <a:spcAft>
                <a:spcPts val="0"/>
              </a:spcAft>
              <a:buClr>
                <a:srgbClr val="FC0128"/>
              </a:buClr>
              <a:buSzPts val="1650"/>
              <a:buFont typeface="Noto Sans Symbols"/>
              <a:buChar char="◆"/>
            </a:pPr>
            <a:r>
              <a:rPr b="1" i="0" lang="en-US" sz="2200" u="none">
                <a:solidFill>
                  <a:schemeClr val="dk1"/>
                </a:solidFill>
                <a:latin typeface="Arial"/>
                <a:ea typeface="Arial"/>
                <a:cs typeface="Arial"/>
                <a:sym typeface="Arial"/>
              </a:rPr>
              <a:t>linearly separable</a:t>
            </a:r>
            <a:endParaRPr/>
          </a:p>
        </p:txBody>
      </p:sp>
      <p:grpSp>
        <p:nvGrpSpPr>
          <p:cNvPr id="184" name="Google Shape;184;p12"/>
          <p:cNvGrpSpPr/>
          <p:nvPr/>
        </p:nvGrpSpPr>
        <p:grpSpPr>
          <a:xfrm>
            <a:off x="0" y="1066800"/>
            <a:ext cx="5791200" cy="5422900"/>
            <a:chOff x="0" y="664"/>
            <a:chExt cx="3648" cy="3416"/>
          </a:xfrm>
        </p:grpSpPr>
        <p:grpSp>
          <p:nvGrpSpPr>
            <p:cNvPr id="185" name="Google Shape;185;p12"/>
            <p:cNvGrpSpPr/>
            <p:nvPr/>
          </p:nvGrpSpPr>
          <p:grpSpPr>
            <a:xfrm>
              <a:off x="0" y="664"/>
              <a:ext cx="3648" cy="3400"/>
              <a:chOff x="288" y="672"/>
              <a:chExt cx="3168" cy="3168"/>
            </a:xfrm>
          </p:grpSpPr>
          <p:graphicFrame>
            <p:nvGraphicFramePr>
              <p:cNvPr id="186" name="Google Shape;186;p12"/>
              <p:cNvGraphicFramePr/>
              <p:nvPr/>
            </p:nvGraphicFramePr>
            <p:xfrm>
              <a:off x="288" y="672"/>
              <a:ext cx="3168" cy="3168"/>
            </p:xfrm>
            <a:graphic>
              <a:graphicData uri="http://schemas.openxmlformats.org/presentationml/2006/ole">
                <mc:AlternateContent>
                  <mc:Choice Requires="v">
                    <p:oleObj r:id="rId4" imgH="3168" imgW="3168" progId="Paint.Picture" spid="_x0000_s1">
                      <p:embed/>
                    </p:oleObj>
                  </mc:Choice>
                  <mc:Fallback>
                    <p:oleObj r:id="rId5" imgH="3168" imgW="3168" progId="Paint.Picture">
                      <p:embed/>
                      <p:pic>
                        <p:nvPicPr>
                          <p:cNvPr id="186" name="Google Shape;186;p12"/>
                          <p:cNvPicPr preferRelativeResize="0"/>
                          <p:nvPr/>
                        </p:nvPicPr>
                        <p:blipFill rotWithShape="1">
                          <a:blip r:embed="rId6">
                            <a:alphaModFix/>
                          </a:blip>
                          <a:srcRect b="0" l="0" r="0" t="0"/>
                          <a:stretch/>
                        </p:blipFill>
                        <p:spPr>
                          <a:xfrm>
                            <a:off x="288" y="672"/>
                            <a:ext cx="3168" cy="3168"/>
                          </a:xfrm>
                          <a:prstGeom prst="rect">
                            <a:avLst/>
                          </a:prstGeom>
                          <a:noFill/>
                          <a:ln cap="flat" cmpd="sng" w="9525">
                            <a:solidFill>
                              <a:srgbClr val="FFFFFF"/>
                            </a:solidFill>
                            <a:prstDash val="solid"/>
                            <a:miter lim="800000"/>
                            <a:headEnd len="sm" w="sm" type="none"/>
                            <a:tailEnd len="sm" w="sm" type="none"/>
                          </a:ln>
                        </p:spPr>
                      </p:pic>
                    </p:oleObj>
                  </mc:Fallback>
                </mc:AlternateContent>
              </a:graphicData>
            </a:graphic>
          </p:graphicFrame>
          <p:sp>
            <p:nvSpPr>
              <p:cNvPr id="187" name="Google Shape;187;p12"/>
              <p:cNvSpPr txBox="1"/>
              <p:nvPr/>
            </p:nvSpPr>
            <p:spPr>
              <a:xfrm>
                <a:off x="288" y="672"/>
                <a:ext cx="3168" cy="3168"/>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pSp>
        <p:sp>
          <p:nvSpPr>
            <p:cNvPr id="188" name="Google Shape;188;p12"/>
            <p:cNvSpPr txBox="1"/>
            <p:nvPr/>
          </p:nvSpPr>
          <p:spPr>
            <a:xfrm>
              <a:off x="2678" y="3926"/>
              <a:ext cx="970"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[Russell &amp; Norvig, 1995]</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Perceptron</a:t>
            </a:r>
            <a:endParaRPr/>
          </a:p>
        </p:txBody>
      </p:sp>
      <p:sp>
        <p:nvSpPr>
          <p:cNvPr id="194" name="Google Shape;194;p13"/>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In 1958, Frank Rosenblatt  introduced a training algorithm that provided the first procedure for training a simple ANN: a perceptron.</a:t>
            </a:r>
            <a:endParaRPr/>
          </a:p>
          <a:p>
            <a:pPr indent="-152400" lvl="0" marL="285750" rtl="0" algn="l">
              <a:lnSpc>
                <a:spcPct val="100000"/>
              </a:lnSpc>
              <a:spcBef>
                <a:spcPts val="560"/>
              </a:spcBef>
              <a:spcAft>
                <a:spcPts val="0"/>
              </a:spcAft>
              <a:buClr>
                <a:srgbClr val="FAFD00"/>
              </a:buClr>
              <a:buSzPts val="2100"/>
              <a:buFont typeface="Noto Sans Symbols"/>
              <a:buNone/>
            </a:pPr>
            <a:r>
              <a:t/>
            </a:r>
            <a:endParaRPr b="0" i="0" sz="28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aim of the perceptron is to classify inputs (x1, x2, . . ., xn) into one of two classes, say  A1 and A2.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grpSp>
        <p:nvGrpSpPr>
          <p:cNvPr id="199" name="Google Shape;199;p14"/>
          <p:cNvGrpSpPr/>
          <p:nvPr/>
        </p:nvGrpSpPr>
        <p:grpSpPr>
          <a:xfrm>
            <a:off x="292100" y="1193800"/>
            <a:ext cx="7877175" cy="3698875"/>
            <a:chOff x="184" y="752"/>
            <a:chExt cx="4962" cy="2330"/>
          </a:xfrm>
        </p:grpSpPr>
        <p:sp>
          <p:nvSpPr>
            <p:cNvPr id="200" name="Google Shape;200;p14"/>
            <p:cNvSpPr txBox="1"/>
            <p:nvPr/>
          </p:nvSpPr>
          <p:spPr>
            <a:xfrm>
              <a:off x="184" y="752"/>
              <a:ext cx="4960" cy="232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01" name="Google Shape;201;p14"/>
            <p:cNvSpPr txBox="1"/>
            <p:nvPr/>
          </p:nvSpPr>
          <p:spPr>
            <a:xfrm>
              <a:off x="4176" y="2928"/>
              <a:ext cx="970"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[Russell &amp; Norvig, 1995]</a:t>
              </a:r>
              <a:endParaRPr/>
            </a:p>
          </p:txBody>
        </p:sp>
      </p:grpSp>
      <p:sp>
        <p:nvSpPr>
          <p:cNvPr id="202" name="Google Shape;202;p14"/>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Perceptrons and Linear Separability</a:t>
            </a:r>
            <a:endParaRPr/>
          </a:p>
        </p:txBody>
      </p:sp>
      <p:sp>
        <p:nvSpPr>
          <p:cNvPr id="203" name="Google Shape;203;p14"/>
          <p:cNvSpPr txBox="1"/>
          <p:nvPr>
            <p:ph idx="1" type="body"/>
          </p:nvPr>
        </p:nvSpPr>
        <p:spPr>
          <a:xfrm>
            <a:off x="444500" y="4889500"/>
            <a:ext cx="8623300" cy="12065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perceptrons can deal with linearly separable functions</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some simple functions are not linearly separable</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XOR function</a:t>
            </a:r>
            <a:endParaRPr/>
          </a:p>
        </p:txBody>
      </p:sp>
      <p:sp>
        <p:nvSpPr>
          <p:cNvPr id="204" name="Google Shape;204;p14"/>
          <p:cNvSpPr txBox="1"/>
          <p:nvPr/>
        </p:nvSpPr>
        <p:spPr>
          <a:xfrm>
            <a:off x="533400" y="3873500"/>
            <a:ext cx="730250" cy="425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Times"/>
              <a:buNone/>
            </a:pPr>
            <a:r>
              <a:rPr b="0" i="0" lang="en-US" sz="1000" u="none">
                <a:solidFill>
                  <a:schemeClr val="dk2"/>
                </a:solidFill>
                <a:latin typeface="Times"/>
                <a:ea typeface="Times"/>
                <a:cs typeface="Times"/>
                <a:sym typeface="Times"/>
              </a:rPr>
              <a:t>0,0</a:t>
            </a:r>
            <a:endParaRPr/>
          </a:p>
        </p:txBody>
      </p:sp>
      <p:cxnSp>
        <p:nvCxnSpPr>
          <p:cNvPr id="205" name="Google Shape;205;p14"/>
          <p:cNvCxnSpPr/>
          <p:nvPr/>
        </p:nvCxnSpPr>
        <p:spPr>
          <a:xfrm>
            <a:off x="1204912" y="1889125"/>
            <a:ext cx="0" cy="2047875"/>
          </a:xfrm>
          <a:prstGeom prst="straightConnector1">
            <a:avLst/>
          </a:prstGeom>
          <a:noFill/>
          <a:ln cap="flat" cmpd="sng" w="9525">
            <a:solidFill>
              <a:srgbClr val="000000"/>
            </a:solidFill>
            <a:prstDash val="solid"/>
            <a:miter lim="800000"/>
            <a:headEnd len="med" w="med" type="none"/>
            <a:tailEnd len="med" w="med" type="none"/>
          </a:ln>
        </p:spPr>
      </p:cxnSp>
      <p:cxnSp>
        <p:nvCxnSpPr>
          <p:cNvPr id="206" name="Google Shape;206;p14"/>
          <p:cNvCxnSpPr/>
          <p:nvPr/>
        </p:nvCxnSpPr>
        <p:spPr>
          <a:xfrm rot="5400000">
            <a:off x="2173287" y="2992437"/>
            <a:ext cx="1587" cy="1938337"/>
          </a:xfrm>
          <a:prstGeom prst="straightConnector1">
            <a:avLst/>
          </a:prstGeom>
          <a:noFill/>
          <a:ln cap="flat" cmpd="sng" w="9525">
            <a:solidFill>
              <a:srgbClr val="000000"/>
            </a:solidFill>
            <a:prstDash val="solid"/>
            <a:miter lim="800000"/>
            <a:headEnd len="med" w="med" type="none"/>
            <a:tailEnd len="med" w="med" type="none"/>
          </a:ln>
        </p:spPr>
      </p:cxnSp>
      <p:sp>
        <p:nvSpPr>
          <p:cNvPr id="207" name="Google Shape;207;p14"/>
          <p:cNvSpPr txBox="1"/>
          <p:nvPr/>
        </p:nvSpPr>
        <p:spPr>
          <a:xfrm>
            <a:off x="593725" y="1828800"/>
            <a:ext cx="730250" cy="425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Times"/>
              <a:buNone/>
            </a:pPr>
            <a:r>
              <a:rPr b="0" i="0" lang="en-US" sz="1000" u="none">
                <a:solidFill>
                  <a:schemeClr val="dk2"/>
                </a:solidFill>
                <a:latin typeface="Times"/>
                <a:ea typeface="Times"/>
                <a:cs typeface="Times"/>
                <a:sym typeface="Times"/>
              </a:rPr>
              <a:t>0,1</a:t>
            </a:r>
            <a:endParaRPr/>
          </a:p>
        </p:txBody>
      </p:sp>
      <p:sp>
        <p:nvSpPr>
          <p:cNvPr id="208" name="Google Shape;208;p14"/>
          <p:cNvSpPr txBox="1"/>
          <p:nvPr/>
        </p:nvSpPr>
        <p:spPr>
          <a:xfrm>
            <a:off x="3082925" y="3873500"/>
            <a:ext cx="731837" cy="425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Times"/>
              <a:buNone/>
            </a:pPr>
            <a:r>
              <a:rPr b="0" i="0" lang="en-US" sz="1000" u="none">
                <a:solidFill>
                  <a:schemeClr val="dk2"/>
                </a:solidFill>
                <a:latin typeface="Times"/>
                <a:ea typeface="Times"/>
                <a:cs typeface="Times"/>
                <a:sym typeface="Times"/>
              </a:rPr>
              <a:t>1,0</a:t>
            </a:r>
            <a:endParaRPr/>
          </a:p>
        </p:txBody>
      </p:sp>
      <p:sp>
        <p:nvSpPr>
          <p:cNvPr id="209" name="Google Shape;209;p14"/>
          <p:cNvSpPr txBox="1"/>
          <p:nvPr/>
        </p:nvSpPr>
        <p:spPr>
          <a:xfrm>
            <a:off x="3059112" y="1828800"/>
            <a:ext cx="7302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Times"/>
              <a:buNone/>
            </a:pPr>
            <a:r>
              <a:rPr b="0" i="0" lang="en-US" sz="1000" u="none">
                <a:solidFill>
                  <a:schemeClr val="dk2"/>
                </a:solidFill>
                <a:latin typeface="Times"/>
                <a:ea typeface="Times"/>
                <a:cs typeface="Times"/>
                <a:sym typeface="Times"/>
              </a:rPr>
              <a:t>1,1</a:t>
            </a:r>
            <a:endParaRPr/>
          </a:p>
        </p:txBody>
      </p:sp>
      <p:sp>
        <p:nvSpPr>
          <p:cNvPr id="210" name="Google Shape;210;p14"/>
          <p:cNvSpPr/>
          <p:nvPr/>
        </p:nvSpPr>
        <p:spPr>
          <a:xfrm>
            <a:off x="1114425" y="1868487"/>
            <a:ext cx="142875" cy="149225"/>
          </a:xfrm>
          <a:prstGeom prst="ellipse">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11" name="Google Shape;211;p14"/>
          <p:cNvSpPr/>
          <p:nvPr/>
        </p:nvSpPr>
        <p:spPr>
          <a:xfrm>
            <a:off x="3105150" y="1868487"/>
            <a:ext cx="141287" cy="150812"/>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12" name="Google Shape;212;p14"/>
          <p:cNvSpPr/>
          <p:nvPr/>
        </p:nvSpPr>
        <p:spPr>
          <a:xfrm>
            <a:off x="3106737" y="3873500"/>
            <a:ext cx="141287" cy="150812"/>
          </a:xfrm>
          <a:prstGeom prst="ellipse">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13" name="Google Shape;213;p14"/>
          <p:cNvSpPr/>
          <p:nvPr/>
        </p:nvSpPr>
        <p:spPr>
          <a:xfrm>
            <a:off x="1114425" y="3873500"/>
            <a:ext cx="142875" cy="150812"/>
          </a:xfrm>
          <a:prstGeom prst="ellipse">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14" name="Google Shape;214;p14"/>
          <p:cNvSpPr txBox="1"/>
          <p:nvPr/>
        </p:nvSpPr>
        <p:spPr>
          <a:xfrm>
            <a:off x="4902200" y="3873500"/>
            <a:ext cx="731837" cy="425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Times"/>
              <a:buNone/>
            </a:pPr>
            <a:r>
              <a:rPr b="0" i="0" lang="en-US" sz="1000" u="none">
                <a:solidFill>
                  <a:schemeClr val="dk2"/>
                </a:solidFill>
                <a:latin typeface="Times"/>
                <a:ea typeface="Times"/>
                <a:cs typeface="Times"/>
                <a:sym typeface="Times"/>
              </a:rPr>
              <a:t>0,0</a:t>
            </a:r>
            <a:endParaRPr/>
          </a:p>
        </p:txBody>
      </p:sp>
      <p:cxnSp>
        <p:nvCxnSpPr>
          <p:cNvPr id="215" name="Google Shape;215;p14"/>
          <p:cNvCxnSpPr/>
          <p:nvPr/>
        </p:nvCxnSpPr>
        <p:spPr>
          <a:xfrm>
            <a:off x="5486400" y="1981200"/>
            <a:ext cx="0" cy="2057400"/>
          </a:xfrm>
          <a:prstGeom prst="straightConnector1">
            <a:avLst/>
          </a:prstGeom>
          <a:noFill/>
          <a:ln cap="flat" cmpd="sng" w="9525">
            <a:solidFill>
              <a:srgbClr val="000000"/>
            </a:solidFill>
            <a:prstDash val="solid"/>
            <a:miter lim="800000"/>
            <a:headEnd len="med" w="med" type="none"/>
            <a:tailEnd len="med" w="med" type="none"/>
          </a:ln>
        </p:spPr>
      </p:cxnSp>
      <p:cxnSp>
        <p:nvCxnSpPr>
          <p:cNvPr id="216" name="Google Shape;216;p14"/>
          <p:cNvCxnSpPr/>
          <p:nvPr/>
        </p:nvCxnSpPr>
        <p:spPr>
          <a:xfrm>
            <a:off x="6553200" y="2895600"/>
            <a:ext cx="0" cy="2133600"/>
          </a:xfrm>
          <a:prstGeom prst="straightConnector1">
            <a:avLst/>
          </a:prstGeom>
          <a:noFill/>
          <a:ln cap="flat" cmpd="sng" w="9525">
            <a:solidFill>
              <a:srgbClr val="000000"/>
            </a:solidFill>
            <a:prstDash val="solid"/>
            <a:miter lim="800000"/>
            <a:headEnd len="med" w="med" type="none"/>
            <a:tailEnd len="med" w="med" type="none"/>
          </a:ln>
        </p:spPr>
      </p:cxnSp>
      <p:sp>
        <p:nvSpPr>
          <p:cNvPr id="217" name="Google Shape;217;p14"/>
          <p:cNvSpPr txBox="1"/>
          <p:nvPr/>
        </p:nvSpPr>
        <p:spPr>
          <a:xfrm>
            <a:off x="4932362" y="1830387"/>
            <a:ext cx="730250" cy="425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Times"/>
              <a:buNone/>
            </a:pPr>
            <a:r>
              <a:rPr b="0" i="0" lang="en-US" sz="1000" u="none">
                <a:solidFill>
                  <a:schemeClr val="dk2"/>
                </a:solidFill>
                <a:latin typeface="Times"/>
                <a:ea typeface="Times"/>
                <a:cs typeface="Times"/>
                <a:sym typeface="Times"/>
              </a:rPr>
              <a:t>0,1</a:t>
            </a:r>
            <a:endParaRPr/>
          </a:p>
        </p:txBody>
      </p:sp>
      <p:sp>
        <p:nvSpPr>
          <p:cNvPr id="218" name="Google Shape;218;p14"/>
          <p:cNvSpPr txBox="1"/>
          <p:nvPr/>
        </p:nvSpPr>
        <p:spPr>
          <a:xfrm>
            <a:off x="7499350" y="3841750"/>
            <a:ext cx="730250" cy="425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Times"/>
              <a:buNone/>
            </a:pPr>
            <a:r>
              <a:rPr b="0" i="0" lang="en-US" sz="1000" u="none">
                <a:solidFill>
                  <a:schemeClr val="dk2"/>
                </a:solidFill>
                <a:latin typeface="Times"/>
                <a:ea typeface="Times"/>
                <a:cs typeface="Times"/>
                <a:sym typeface="Times"/>
              </a:rPr>
              <a:t>1,0</a:t>
            </a:r>
            <a:endParaRPr/>
          </a:p>
        </p:txBody>
      </p:sp>
      <p:sp>
        <p:nvSpPr>
          <p:cNvPr id="219" name="Google Shape;219;p14"/>
          <p:cNvSpPr txBox="1"/>
          <p:nvPr/>
        </p:nvSpPr>
        <p:spPr>
          <a:xfrm>
            <a:off x="7499350" y="1828800"/>
            <a:ext cx="730250" cy="4238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Times"/>
              <a:buNone/>
            </a:pPr>
            <a:r>
              <a:rPr b="0" i="0" lang="en-US" sz="1000" u="none">
                <a:solidFill>
                  <a:schemeClr val="dk2"/>
                </a:solidFill>
                <a:latin typeface="Times"/>
                <a:ea typeface="Times"/>
                <a:cs typeface="Times"/>
                <a:sym typeface="Times"/>
              </a:rPr>
              <a:t>1,1</a:t>
            </a:r>
            <a:endParaRPr/>
          </a:p>
        </p:txBody>
      </p:sp>
      <p:sp>
        <p:nvSpPr>
          <p:cNvPr id="220" name="Google Shape;220;p14"/>
          <p:cNvSpPr/>
          <p:nvPr/>
        </p:nvSpPr>
        <p:spPr>
          <a:xfrm>
            <a:off x="5432425" y="1868487"/>
            <a:ext cx="141287" cy="150812"/>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21" name="Google Shape;221;p14"/>
          <p:cNvSpPr/>
          <p:nvPr/>
        </p:nvSpPr>
        <p:spPr>
          <a:xfrm>
            <a:off x="7556500" y="1868487"/>
            <a:ext cx="142875" cy="150812"/>
          </a:xfrm>
          <a:prstGeom prst="ellipse">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22" name="Google Shape;222;p14"/>
          <p:cNvSpPr/>
          <p:nvPr/>
        </p:nvSpPr>
        <p:spPr>
          <a:xfrm>
            <a:off x="7556500" y="3873500"/>
            <a:ext cx="142875" cy="149225"/>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23" name="Google Shape;223;p14"/>
          <p:cNvSpPr/>
          <p:nvPr/>
        </p:nvSpPr>
        <p:spPr>
          <a:xfrm>
            <a:off x="5432425" y="3873500"/>
            <a:ext cx="141287" cy="150812"/>
          </a:xfrm>
          <a:prstGeom prst="ellipse">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24" name="Google Shape;224;p14"/>
          <p:cNvSpPr txBox="1"/>
          <p:nvPr/>
        </p:nvSpPr>
        <p:spPr>
          <a:xfrm>
            <a:off x="1547812" y="4173537"/>
            <a:ext cx="1446212" cy="487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a:buNone/>
            </a:pPr>
            <a:r>
              <a:rPr b="1" i="0" lang="en-US" sz="1400" u="none">
                <a:solidFill>
                  <a:schemeClr val="dk2"/>
                </a:solidFill>
                <a:latin typeface="Times"/>
                <a:ea typeface="Times"/>
                <a:cs typeface="Times"/>
                <a:sym typeface="Times"/>
              </a:rPr>
              <a:t>AND</a:t>
            </a:r>
            <a:endParaRPr/>
          </a:p>
        </p:txBody>
      </p:sp>
      <p:sp>
        <p:nvSpPr>
          <p:cNvPr id="225" name="Google Shape;225;p14"/>
          <p:cNvSpPr txBox="1"/>
          <p:nvPr/>
        </p:nvSpPr>
        <p:spPr>
          <a:xfrm>
            <a:off x="5916612" y="4235450"/>
            <a:ext cx="1446212" cy="4889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a:buNone/>
            </a:pPr>
            <a:r>
              <a:rPr b="1" i="0" lang="en-US" sz="1400" u="none">
                <a:solidFill>
                  <a:schemeClr val="dk2"/>
                </a:solidFill>
                <a:latin typeface="Times"/>
                <a:ea typeface="Times"/>
                <a:cs typeface="Times"/>
                <a:sym typeface="Times"/>
              </a:rPr>
              <a:t>XOR</a:t>
            </a:r>
            <a:endParaRPr/>
          </a:p>
        </p:txBody>
      </p:sp>
      <p:cxnSp>
        <p:nvCxnSpPr>
          <p:cNvPr id="226" name="Google Shape;226;p14"/>
          <p:cNvCxnSpPr/>
          <p:nvPr/>
        </p:nvCxnSpPr>
        <p:spPr>
          <a:xfrm>
            <a:off x="1295400" y="1219200"/>
            <a:ext cx="2784475" cy="2782887"/>
          </a:xfrm>
          <a:prstGeom prst="straightConnector1">
            <a:avLst/>
          </a:prstGeom>
          <a:noFill/>
          <a:ln cap="flat" cmpd="sng" w="38100">
            <a:solidFill>
              <a:srgbClr val="000000"/>
            </a:solidFill>
            <a:prstDash val="solid"/>
            <a:miter lim="800000"/>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Perceptrons and Linear Separability</a:t>
            </a:r>
            <a:endParaRPr/>
          </a:p>
        </p:txBody>
      </p:sp>
      <p:sp>
        <p:nvSpPr>
          <p:cNvPr id="232" name="Google Shape;232;p15"/>
          <p:cNvSpPr txBox="1"/>
          <p:nvPr>
            <p:ph idx="1" type="body"/>
          </p:nvPr>
        </p:nvSpPr>
        <p:spPr>
          <a:xfrm>
            <a:off x="0" y="5867400"/>
            <a:ext cx="9067800" cy="9906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1500"/>
              <a:buFont typeface="Noto Sans Symbols"/>
              <a:buChar char="◆"/>
            </a:pPr>
            <a:r>
              <a:rPr b="0" i="0" lang="en-US" sz="2000" u="none">
                <a:solidFill>
                  <a:schemeClr val="dk1"/>
                </a:solidFill>
                <a:latin typeface="Arial"/>
                <a:ea typeface="Arial"/>
                <a:cs typeface="Arial"/>
                <a:sym typeface="Arial"/>
              </a:rPr>
              <a:t>linear separability can be extended to more than two dimensions</a:t>
            </a:r>
            <a:endParaRPr/>
          </a:p>
          <a:p>
            <a:pPr indent="-285750" lvl="0" marL="285750" rtl="0" algn="l">
              <a:lnSpc>
                <a:spcPct val="100000"/>
              </a:lnSpc>
              <a:spcBef>
                <a:spcPts val="400"/>
              </a:spcBef>
              <a:spcAft>
                <a:spcPts val="0"/>
              </a:spcAft>
              <a:buClr>
                <a:srgbClr val="FAFD00"/>
              </a:buClr>
              <a:buSzPts val="1500"/>
              <a:buFont typeface="Noto Sans Symbols"/>
              <a:buChar char="◆"/>
            </a:pPr>
            <a:r>
              <a:rPr b="0" i="0" lang="en-US" sz="2000" u="none">
                <a:solidFill>
                  <a:schemeClr val="dk1"/>
                </a:solidFill>
                <a:latin typeface="Arial"/>
                <a:ea typeface="Arial"/>
                <a:cs typeface="Arial"/>
                <a:sym typeface="Arial"/>
              </a:rPr>
              <a:t>more difficult to visualize</a:t>
            </a:r>
            <a:endParaRPr/>
          </a:p>
        </p:txBody>
      </p:sp>
      <p:grpSp>
        <p:nvGrpSpPr>
          <p:cNvPr id="233" name="Google Shape;233;p15"/>
          <p:cNvGrpSpPr/>
          <p:nvPr/>
        </p:nvGrpSpPr>
        <p:grpSpPr>
          <a:xfrm>
            <a:off x="76200" y="1143000"/>
            <a:ext cx="8991600" cy="4724400"/>
            <a:chOff x="48" y="720"/>
            <a:chExt cx="5664" cy="2976"/>
          </a:xfrm>
        </p:grpSpPr>
        <p:graphicFrame>
          <p:nvGraphicFramePr>
            <p:cNvPr id="234" name="Google Shape;234;p15"/>
            <p:cNvGraphicFramePr/>
            <p:nvPr/>
          </p:nvGraphicFramePr>
          <p:xfrm>
            <a:off x="48" y="720"/>
            <a:ext cx="5616" cy="2942"/>
          </p:xfrm>
          <a:graphic>
            <a:graphicData uri="http://schemas.openxmlformats.org/presentationml/2006/ole">
              <mc:AlternateContent>
                <mc:Choice Requires="v">
                  <p:oleObj r:id="rId4" imgH="2942" imgW="5616" progId="Paint.Picture" spid="_x0000_s1">
                    <p:embed/>
                  </p:oleObj>
                </mc:Choice>
                <mc:Fallback>
                  <p:oleObj r:id="rId5" imgH="2942" imgW="5616" progId="Paint.Picture">
                    <p:embed/>
                    <p:pic>
                      <p:nvPicPr>
                        <p:cNvPr id="234" name="Google Shape;234;p15"/>
                        <p:cNvPicPr preferRelativeResize="0"/>
                        <p:nvPr/>
                      </p:nvPicPr>
                      <p:blipFill rotWithShape="1">
                        <a:blip r:embed="rId6">
                          <a:alphaModFix/>
                        </a:blip>
                        <a:srcRect b="0" l="0" r="0" t="0"/>
                        <a:stretch/>
                      </p:blipFill>
                      <p:spPr>
                        <a:xfrm>
                          <a:off x="48" y="720"/>
                          <a:ext cx="5616" cy="2942"/>
                        </a:xfrm>
                        <a:prstGeom prst="rect">
                          <a:avLst/>
                        </a:prstGeom>
                        <a:noFill/>
                        <a:ln cap="flat" cmpd="sng" w="9525">
                          <a:solidFill>
                            <a:srgbClr val="000000"/>
                          </a:solidFill>
                          <a:prstDash val="solid"/>
                          <a:miter lim="800000"/>
                          <a:headEnd len="sm" w="sm" type="none"/>
                          <a:tailEnd len="sm" w="sm" type="none"/>
                        </a:ln>
                      </p:spPr>
                    </p:pic>
                  </p:oleObj>
                </mc:Fallback>
              </mc:AlternateContent>
            </a:graphicData>
          </a:graphic>
        </p:graphicFrame>
        <p:sp>
          <p:nvSpPr>
            <p:cNvPr id="235" name="Google Shape;235;p15"/>
            <p:cNvSpPr txBox="1"/>
            <p:nvPr/>
          </p:nvSpPr>
          <p:spPr>
            <a:xfrm>
              <a:off x="4742" y="3542"/>
              <a:ext cx="970"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[Russell &amp; Norvig, 1995]</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Perceptrons and Linear Separability</a:t>
            </a:r>
            <a:endParaRPr/>
          </a:p>
        </p:txBody>
      </p:sp>
      <p:graphicFrame>
        <p:nvGraphicFramePr>
          <p:cNvPr id="241" name="Google Shape;241;p16"/>
          <p:cNvGraphicFramePr/>
          <p:nvPr/>
        </p:nvGraphicFramePr>
        <p:xfrm>
          <a:off x="304800" y="1371600"/>
          <a:ext cx="8610600" cy="4919662"/>
        </p:xfrm>
        <a:graphic>
          <a:graphicData uri="http://schemas.openxmlformats.org/presentationml/2006/ole">
            <mc:AlternateContent>
              <mc:Choice Requires="v">
                <p:oleObj r:id="rId4" imgH="4919662" imgW="8610600" progId="Word.Picture.8" spid="_x0000_s1">
                  <p:embed/>
                </p:oleObj>
              </mc:Choice>
              <mc:Fallback>
                <p:oleObj r:id="rId5" imgH="4919662" imgW="8610600" progId="Word.Picture.8">
                  <p:embed/>
                  <p:pic>
                    <p:nvPicPr>
                      <p:cNvPr id="241" name="Google Shape;241;p16"/>
                      <p:cNvPicPr preferRelativeResize="0"/>
                      <p:nvPr>
                        <p:ph idx="1" type="body"/>
                      </p:nvPr>
                    </p:nvPicPr>
                    <p:blipFill rotWithShape="1">
                      <a:blip r:embed="rId6">
                        <a:alphaModFix/>
                      </a:blip>
                      <a:srcRect b="0" l="0" r="0" t="0"/>
                      <a:stretch/>
                    </p:blipFill>
                    <p:spPr>
                      <a:xfrm>
                        <a:off x="304800" y="1371600"/>
                        <a:ext cx="8610600" cy="4919662"/>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17"/>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How does the perceptron learn its classification tasks?</a:t>
            </a:r>
            <a:endParaRPr/>
          </a:p>
        </p:txBody>
      </p:sp>
      <p:sp>
        <p:nvSpPr>
          <p:cNvPr id="247" name="Google Shape;247;p17"/>
          <p:cNvSpPr txBox="1"/>
          <p:nvPr>
            <p:ph idx="1" type="body"/>
          </p:nvPr>
        </p:nvSpPr>
        <p:spPr>
          <a:xfrm>
            <a:off x="228600" y="1676400"/>
            <a:ext cx="8839200" cy="5029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This is done by making small adjustments in the weights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to reduce the difference between the actual and desired outputs of the perceptron.</a:t>
            </a:r>
            <a:endParaRPr/>
          </a:p>
          <a:p>
            <a:pPr indent="-171450" lvl="1" marL="685800" rtl="0" algn="l">
              <a:lnSpc>
                <a:spcPct val="100000"/>
              </a:lnSpc>
              <a:spcBef>
                <a:spcPts val="480"/>
              </a:spcBef>
              <a:spcAft>
                <a:spcPts val="0"/>
              </a:spcAft>
              <a:buClr>
                <a:srgbClr val="FC0128"/>
              </a:buClr>
              <a:buSzPts val="1800"/>
              <a:buFont typeface="Noto Sans Symbols"/>
              <a:buNone/>
            </a:pPr>
            <a:r>
              <a:t/>
            </a:r>
            <a:endParaRPr b="0" i="0" sz="24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initial weights are randomly assigned</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usually in the range [−0.5, 0.5], or [0, 1] </a:t>
            </a:r>
            <a:endParaRPr/>
          </a:p>
          <a:p>
            <a:pPr indent="-171450" lvl="1" marL="685800" rtl="0" algn="l">
              <a:lnSpc>
                <a:spcPct val="100000"/>
              </a:lnSpc>
              <a:spcBef>
                <a:spcPts val="480"/>
              </a:spcBef>
              <a:spcAft>
                <a:spcPts val="0"/>
              </a:spcAft>
              <a:buClr>
                <a:srgbClr val="FC0128"/>
              </a:buClr>
              <a:buSzPts val="1800"/>
              <a:buFont typeface="Noto Sans Symbols"/>
              <a:buNone/>
            </a:pPr>
            <a:r>
              <a:t/>
            </a:r>
            <a:endParaRPr b="0" i="0" sz="24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Then the they are updated to obtain the output consistent with the training examples.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Perceptrons and Learning</a:t>
            </a:r>
            <a:endParaRPr/>
          </a:p>
        </p:txBody>
      </p:sp>
      <p:sp>
        <p:nvSpPr>
          <p:cNvPr id="253" name="Google Shape;253;p18"/>
          <p:cNvSpPr txBox="1"/>
          <p:nvPr>
            <p:ph idx="1" type="body"/>
          </p:nvPr>
        </p:nvSpPr>
        <p:spPr>
          <a:xfrm>
            <a:off x="304800" y="12192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perceptrons can learn from examples through a simple learning rule. For each example row (iteration), do the following: </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calculate the error of a unit </a:t>
            </a:r>
            <a:r>
              <a:rPr b="0" i="1" lang="en-US" sz="2400" u="none">
                <a:solidFill>
                  <a:schemeClr val="dk1"/>
                </a:solidFill>
                <a:latin typeface="Arial"/>
                <a:ea typeface="Arial"/>
                <a:cs typeface="Arial"/>
                <a:sym typeface="Arial"/>
              </a:rPr>
              <a:t>Err</a:t>
            </a:r>
            <a:r>
              <a:rPr b="0" baseline="-25000" i="1"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as the difference between the correct output </a:t>
            </a:r>
            <a:r>
              <a:rPr b="0" i="1" lang="en-US" sz="2400" u="none">
                <a:solidFill>
                  <a:schemeClr val="dk1"/>
                </a:solidFill>
                <a:latin typeface="Arial"/>
                <a:ea typeface="Arial"/>
                <a:cs typeface="Arial"/>
                <a:sym typeface="Arial"/>
              </a:rPr>
              <a:t>T</a:t>
            </a:r>
            <a:r>
              <a:rPr b="0" baseline="-25000" i="1"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and the calculated output </a:t>
            </a:r>
            <a:r>
              <a:rPr b="0" i="1" lang="en-US" sz="2400" u="none">
                <a:solidFill>
                  <a:schemeClr val="dk1"/>
                </a:solidFill>
                <a:latin typeface="Arial"/>
                <a:ea typeface="Arial"/>
                <a:cs typeface="Arial"/>
                <a:sym typeface="Arial"/>
              </a:rPr>
              <a:t>O</a:t>
            </a:r>
            <a:r>
              <a:rPr b="0" baseline="-25000" i="1" lang="en-US" sz="2400" u="none">
                <a:solidFill>
                  <a:schemeClr val="dk1"/>
                </a:solidFill>
                <a:latin typeface="Arial"/>
                <a:ea typeface="Arial"/>
                <a:cs typeface="Arial"/>
                <a:sym typeface="Arial"/>
              </a:rPr>
              <a:t>i</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Err</a:t>
            </a:r>
            <a:r>
              <a:rPr b="0" baseline="-25000" i="1"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 </a:t>
            </a:r>
            <a:r>
              <a:rPr b="0" i="1" lang="en-US" sz="2400" u="none">
                <a:solidFill>
                  <a:schemeClr val="dk1"/>
                </a:solidFill>
                <a:latin typeface="Arial"/>
                <a:ea typeface="Arial"/>
                <a:cs typeface="Arial"/>
                <a:sym typeface="Arial"/>
              </a:rPr>
              <a:t>T</a:t>
            </a:r>
            <a:r>
              <a:rPr b="0" baseline="-25000" i="1" lang="en-US" sz="2400" u="none">
                <a:solidFill>
                  <a:schemeClr val="dk1"/>
                </a:solidFill>
                <a:latin typeface="Arial"/>
                <a:ea typeface="Arial"/>
                <a:cs typeface="Arial"/>
                <a:sym typeface="Arial"/>
              </a:rPr>
              <a:t>i</a:t>
            </a:r>
            <a:r>
              <a:rPr b="0" i="1" lang="en-US" sz="2400" u="none">
                <a:solidFill>
                  <a:schemeClr val="dk1"/>
                </a:solidFill>
                <a:latin typeface="Arial"/>
                <a:ea typeface="Arial"/>
                <a:cs typeface="Arial"/>
                <a:sym typeface="Arial"/>
              </a:rPr>
              <a:t> - O</a:t>
            </a:r>
            <a:r>
              <a:rPr b="0" baseline="-25000" i="1" lang="en-US" sz="2400" u="none">
                <a:solidFill>
                  <a:schemeClr val="dk1"/>
                </a:solidFill>
                <a:latin typeface="Arial"/>
                <a:ea typeface="Arial"/>
                <a:cs typeface="Arial"/>
                <a:sym typeface="Arial"/>
              </a:rPr>
              <a:t>i</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adjust the weight </a:t>
            </a:r>
            <a:r>
              <a:rPr b="0" i="1" lang="en-US" sz="2400" u="none">
                <a:solidFill>
                  <a:schemeClr val="dk1"/>
                </a:solidFill>
                <a:latin typeface="Arial"/>
                <a:ea typeface="Arial"/>
                <a:cs typeface="Arial"/>
                <a:sym typeface="Arial"/>
              </a:rPr>
              <a:t>W</a:t>
            </a:r>
            <a:r>
              <a:rPr b="0" baseline="-25000" i="1" lang="en-US" sz="2400" u="none">
                <a:solidFill>
                  <a:schemeClr val="dk1"/>
                </a:solidFill>
                <a:latin typeface="Arial"/>
                <a:ea typeface="Arial"/>
                <a:cs typeface="Arial"/>
                <a:sym typeface="Arial"/>
              </a:rPr>
              <a:t>j</a:t>
            </a:r>
            <a:r>
              <a:rPr b="0" i="0" lang="en-US" sz="2400" u="none">
                <a:solidFill>
                  <a:schemeClr val="dk1"/>
                </a:solidFill>
                <a:latin typeface="Arial"/>
                <a:ea typeface="Arial"/>
                <a:cs typeface="Arial"/>
                <a:sym typeface="Arial"/>
              </a:rPr>
              <a:t> of the input </a:t>
            </a:r>
            <a:r>
              <a:rPr b="0" i="1" lang="en-US" sz="2400" u="none">
                <a:solidFill>
                  <a:schemeClr val="dk1"/>
                </a:solidFill>
                <a:latin typeface="Arial"/>
                <a:ea typeface="Arial"/>
                <a:cs typeface="Arial"/>
                <a:sym typeface="Arial"/>
              </a:rPr>
              <a:t>I</a:t>
            </a:r>
            <a:r>
              <a:rPr b="0" baseline="-25000" i="1" lang="en-US" sz="2400" u="none">
                <a:solidFill>
                  <a:schemeClr val="dk1"/>
                </a:solidFill>
                <a:latin typeface="Arial"/>
                <a:ea typeface="Arial"/>
                <a:cs typeface="Arial"/>
                <a:sym typeface="Arial"/>
              </a:rPr>
              <a:t>j</a:t>
            </a:r>
            <a:r>
              <a:rPr b="0" i="0" lang="en-US" sz="2400" u="none">
                <a:solidFill>
                  <a:schemeClr val="dk1"/>
                </a:solidFill>
                <a:latin typeface="Arial"/>
                <a:ea typeface="Arial"/>
                <a:cs typeface="Arial"/>
                <a:sym typeface="Arial"/>
              </a:rPr>
              <a:t> such that the error decreases</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W</a:t>
            </a:r>
            <a:r>
              <a:rPr b="0" baseline="-25000" i="1" lang="en-US" sz="2400" u="none">
                <a:solidFill>
                  <a:schemeClr val="dk1"/>
                </a:solidFill>
                <a:latin typeface="Arial"/>
                <a:ea typeface="Arial"/>
                <a:cs typeface="Arial"/>
                <a:sym typeface="Arial"/>
              </a:rPr>
              <a:t>ij</a:t>
            </a:r>
            <a:r>
              <a:rPr b="0" i="0" lang="en-US" sz="2400" u="none">
                <a:solidFill>
                  <a:schemeClr val="dk1"/>
                </a:solidFill>
                <a:latin typeface="Arial"/>
                <a:ea typeface="Arial"/>
                <a:cs typeface="Arial"/>
                <a:sym typeface="Arial"/>
              </a:rPr>
              <a:t> = </a:t>
            </a:r>
            <a:r>
              <a:rPr b="0" i="1" lang="en-US" sz="2400" u="none">
                <a:solidFill>
                  <a:schemeClr val="dk1"/>
                </a:solidFill>
                <a:latin typeface="Arial"/>
                <a:ea typeface="Arial"/>
                <a:cs typeface="Arial"/>
                <a:sym typeface="Arial"/>
              </a:rPr>
              <a:t>W</a:t>
            </a:r>
            <a:r>
              <a:rPr b="0" baseline="-25000" i="1" lang="en-US" sz="2400" u="none">
                <a:solidFill>
                  <a:schemeClr val="dk1"/>
                </a:solidFill>
                <a:latin typeface="Arial"/>
                <a:ea typeface="Arial"/>
                <a:cs typeface="Arial"/>
                <a:sym typeface="Arial"/>
              </a:rPr>
              <a:t>ij</a:t>
            </a:r>
            <a:r>
              <a:rPr b="0" i="0" lang="en-US" sz="2400" u="none">
                <a:solidFill>
                  <a:schemeClr val="dk1"/>
                </a:solidFill>
                <a:latin typeface="Arial"/>
                <a:ea typeface="Arial"/>
                <a:cs typeface="Arial"/>
                <a:sym typeface="Arial"/>
              </a:rPr>
              <a:t> + α *</a:t>
            </a:r>
            <a:r>
              <a:rPr b="0" i="1" lang="en-US" sz="2400" u="none">
                <a:solidFill>
                  <a:schemeClr val="dk1"/>
                </a:solidFill>
                <a:latin typeface="Arial"/>
                <a:ea typeface="Arial"/>
                <a:cs typeface="Arial"/>
                <a:sym typeface="Arial"/>
              </a:rPr>
              <a:t>I</a:t>
            </a:r>
            <a:r>
              <a:rPr b="0" baseline="-25000" i="1" lang="en-US" sz="2400" u="none">
                <a:solidFill>
                  <a:schemeClr val="dk1"/>
                </a:solidFill>
                <a:latin typeface="Arial"/>
                <a:ea typeface="Arial"/>
                <a:cs typeface="Arial"/>
                <a:sym typeface="Arial"/>
              </a:rPr>
              <a:t>ij</a:t>
            </a:r>
            <a:r>
              <a:rPr b="0" i="1" lang="en-US" sz="2400" u="none">
                <a:solidFill>
                  <a:schemeClr val="dk1"/>
                </a:solidFill>
                <a:latin typeface="Arial"/>
                <a:ea typeface="Arial"/>
                <a:cs typeface="Arial"/>
                <a:sym typeface="Arial"/>
              </a:rPr>
              <a:t> * Err</a:t>
            </a:r>
            <a:r>
              <a:rPr b="0" baseline="-25000" i="1" lang="en-US" sz="2400" u="none">
                <a:solidFill>
                  <a:schemeClr val="dk1"/>
                </a:solidFill>
                <a:latin typeface="Arial"/>
                <a:ea typeface="Arial"/>
                <a:cs typeface="Arial"/>
                <a:sym typeface="Arial"/>
              </a:rPr>
              <a:t>ij</a:t>
            </a:r>
            <a:endParaRPr b="0" i="0" sz="2400" u="none">
              <a:solidFill>
                <a:schemeClr val="dk1"/>
              </a:solidFill>
              <a:latin typeface="Arial"/>
              <a:ea typeface="Arial"/>
              <a:cs typeface="Arial"/>
              <a:sym typeface="Arial"/>
            </a:endParaRPr>
          </a:p>
          <a:p>
            <a:pPr indent="-228600" lvl="2" marL="1028700" rtl="0" algn="l">
              <a:lnSpc>
                <a:spcPct val="100000"/>
              </a:lnSpc>
              <a:spcBef>
                <a:spcPts val="400"/>
              </a:spcBef>
              <a:spcAft>
                <a:spcPts val="0"/>
              </a:spcAft>
              <a:buClr>
                <a:srgbClr val="FF3399"/>
              </a:buClr>
              <a:buSzPts val="1300"/>
              <a:buFont typeface="Noto Sans Symbols"/>
              <a:buChar char="❖"/>
            </a:pPr>
            <a:r>
              <a:rPr b="0" i="0" lang="en-US" sz="2000" u="none">
                <a:solidFill>
                  <a:schemeClr val="dk1"/>
                </a:solidFill>
                <a:latin typeface="Arial"/>
                <a:ea typeface="Arial"/>
                <a:cs typeface="Arial"/>
                <a:sym typeface="Arial"/>
              </a:rPr>
              <a:t> α is the learning rate, a positive constant less than unity.</a:t>
            </a:r>
            <a:endParaRPr b="0" i="0" sz="2000" u="none">
              <a:solidFill>
                <a:schemeClr val="dk1"/>
              </a:solidFill>
              <a:latin typeface="Arial"/>
              <a:ea typeface="Arial"/>
              <a:cs typeface="Arial"/>
              <a:sym typeface="Arial"/>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this is a gradient descent search through the weight space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Generic Neural Network Learning</a:t>
            </a:r>
            <a:endParaRPr/>
          </a:p>
        </p:txBody>
      </p:sp>
      <p:sp>
        <p:nvSpPr>
          <p:cNvPr id="259" name="Google Shape;259;p19"/>
          <p:cNvSpPr txBox="1"/>
          <p:nvPr>
            <p:ph idx="1" type="body"/>
          </p:nvPr>
        </p:nvSpPr>
        <p:spPr>
          <a:xfrm>
            <a:off x="228600" y="1600200"/>
            <a:ext cx="8839200" cy="44958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basic framework for learning in neural networks</a:t>
            </a:r>
            <a:endParaRPr/>
          </a:p>
        </p:txBody>
      </p:sp>
      <p:sp>
        <p:nvSpPr>
          <p:cNvPr id="260" name="Google Shape;260;p19"/>
          <p:cNvSpPr txBox="1"/>
          <p:nvPr/>
        </p:nvSpPr>
        <p:spPr>
          <a:xfrm>
            <a:off x="457200" y="2362200"/>
            <a:ext cx="8229600" cy="22256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function</a:t>
            </a:r>
            <a:r>
              <a:rPr b="0" i="0" lang="en-US" sz="2000" u="none">
                <a:solidFill>
                  <a:schemeClr val="dk1"/>
                </a:solidFill>
                <a:latin typeface="Arial"/>
                <a:ea typeface="Arial"/>
                <a:cs typeface="Arial"/>
                <a:sym typeface="Arial"/>
              </a:rPr>
              <a:t> NEURAL-NETWORK-LEARNING(</a:t>
            </a:r>
            <a:r>
              <a:rPr b="0" i="1" lang="en-US" sz="2000" u="none">
                <a:solidFill>
                  <a:schemeClr val="dk1"/>
                </a:solidFill>
                <a:latin typeface="Arial"/>
                <a:ea typeface="Arial"/>
                <a:cs typeface="Arial"/>
                <a:sym typeface="Arial"/>
              </a:rPr>
              <a:t>examples</a:t>
            </a: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returns</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network</a:t>
            </a:r>
            <a:endParaRPr/>
          </a:p>
          <a:p>
            <a:pPr indent="0" lvl="0" marL="0" marR="0" rtl="0" algn="l">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  network  := </a:t>
            </a:r>
            <a:r>
              <a:rPr b="0" i="0" lang="en-US" sz="2000" u="none">
                <a:solidFill>
                  <a:schemeClr val="dk1"/>
                </a:solidFill>
                <a:latin typeface="Arial"/>
                <a:ea typeface="Arial"/>
                <a:cs typeface="Arial"/>
                <a:sym typeface="Arial"/>
              </a:rPr>
              <a:t>a network with randomly assigned weights</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for each </a:t>
            </a:r>
            <a:r>
              <a:rPr b="0" i="1" lang="en-US" sz="2000" u="none">
                <a:solidFill>
                  <a:schemeClr val="dk1"/>
                </a:solidFill>
                <a:latin typeface="Arial"/>
                <a:ea typeface="Arial"/>
                <a:cs typeface="Arial"/>
                <a:sym typeface="Arial"/>
              </a:rPr>
              <a:t>e</a:t>
            </a:r>
            <a:r>
              <a:rPr b="1" i="0" lang="en-US" sz="2000" u="none">
                <a:solidFill>
                  <a:schemeClr val="dk1"/>
                </a:solidFill>
                <a:latin typeface="Arial"/>
                <a:ea typeface="Arial"/>
                <a:cs typeface="Arial"/>
                <a:sym typeface="Arial"/>
              </a:rPr>
              <a:t> in </a:t>
            </a:r>
            <a:r>
              <a:rPr b="0" i="1" lang="en-US" sz="2000" u="none">
                <a:solidFill>
                  <a:schemeClr val="dk1"/>
                </a:solidFill>
                <a:latin typeface="Arial"/>
                <a:ea typeface="Arial"/>
                <a:cs typeface="Arial"/>
                <a:sym typeface="Arial"/>
              </a:rPr>
              <a:t>examples</a:t>
            </a:r>
            <a:r>
              <a:rPr b="1" i="0" lang="en-US" sz="2000" u="none">
                <a:solidFill>
                  <a:schemeClr val="dk1"/>
                </a:solidFill>
                <a:latin typeface="Arial"/>
                <a:ea typeface="Arial"/>
                <a:cs typeface="Arial"/>
                <a:sym typeface="Arial"/>
              </a:rPr>
              <a:t> do</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O</a:t>
            </a:r>
            <a:r>
              <a:rPr b="0" i="0" lang="en-US" sz="2000" u="none">
                <a:solidFill>
                  <a:schemeClr val="dk1"/>
                </a:solidFill>
                <a:latin typeface="Arial"/>
                <a:ea typeface="Arial"/>
                <a:cs typeface="Arial"/>
                <a:sym typeface="Arial"/>
              </a:rPr>
              <a:t>	:= NEURAL-NETWORK-OUTPUT(</a:t>
            </a:r>
            <a:r>
              <a:rPr b="0" i="1" lang="en-US" sz="2000" u="none">
                <a:solidFill>
                  <a:schemeClr val="dk1"/>
                </a:solidFill>
                <a:latin typeface="Arial"/>
                <a:ea typeface="Arial"/>
                <a:cs typeface="Arial"/>
                <a:sym typeface="Arial"/>
              </a:rPr>
              <a:t>network,e</a:t>
            </a:r>
            <a:r>
              <a:rPr b="0" i="0" lang="en-US" sz="20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T	:= </a:t>
            </a:r>
            <a:r>
              <a:rPr b="0" i="0" lang="en-US" sz="2000" u="none">
                <a:solidFill>
                  <a:schemeClr val="dk1"/>
                </a:solidFill>
                <a:latin typeface="Arial"/>
                <a:ea typeface="Arial"/>
                <a:cs typeface="Arial"/>
                <a:sym typeface="Arial"/>
              </a:rPr>
              <a:t>observed output values from </a:t>
            </a:r>
            <a:r>
              <a:rPr b="0" i="1" lang="en-US" sz="2000" u="none">
                <a:solidFill>
                  <a:schemeClr val="dk1"/>
                </a:solidFill>
                <a:latin typeface="Arial"/>
                <a:ea typeface="Arial"/>
                <a:cs typeface="Arial"/>
                <a:sym typeface="Arial"/>
              </a:rPr>
              <a:t>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update the weights in </a:t>
            </a:r>
            <a:r>
              <a:rPr b="0" i="1" lang="en-US" sz="2000" u="none">
                <a:solidFill>
                  <a:schemeClr val="dk1"/>
                </a:solidFill>
                <a:latin typeface="Arial"/>
                <a:ea typeface="Arial"/>
                <a:cs typeface="Arial"/>
                <a:sym typeface="Arial"/>
              </a:rPr>
              <a:t>network</a:t>
            </a:r>
            <a:r>
              <a:rPr b="0" i="0" lang="en-US" sz="2000" u="none">
                <a:solidFill>
                  <a:schemeClr val="dk1"/>
                </a:solidFill>
                <a:latin typeface="Arial"/>
                <a:ea typeface="Arial"/>
                <a:cs typeface="Arial"/>
                <a:sym typeface="Arial"/>
              </a:rPr>
              <a:t> based on </a:t>
            </a:r>
            <a:r>
              <a:rPr b="0" i="1" lang="en-US" sz="2000" u="none">
                <a:solidFill>
                  <a:schemeClr val="dk1"/>
                </a:solidFill>
                <a:latin typeface="Arial"/>
                <a:ea typeface="Arial"/>
                <a:cs typeface="Arial"/>
                <a:sym typeface="Arial"/>
              </a:rPr>
              <a:t>e, O, </a:t>
            </a:r>
            <a:r>
              <a:rPr b="0" i="0" lang="en-US" sz="2000" u="none">
                <a:solidFill>
                  <a:schemeClr val="dk1"/>
                </a:solidFill>
                <a:latin typeface="Arial"/>
                <a:ea typeface="Arial"/>
                <a:cs typeface="Arial"/>
                <a:sym typeface="Arial"/>
              </a:rPr>
              <a:t> and </a:t>
            </a:r>
            <a:r>
              <a:rPr b="0" i="1" lang="en-US" sz="2000" u="none">
                <a:solidFill>
                  <a:schemeClr val="dk1"/>
                </a:solidFill>
                <a:latin typeface="Arial"/>
                <a:ea typeface="Arial"/>
                <a:cs typeface="Arial"/>
                <a:sym typeface="Arial"/>
              </a:rPr>
              <a:t>T</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return</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network</a:t>
            </a:r>
            <a:r>
              <a:rPr b="0" i="0" lang="en-US" sz="2000" u="none">
                <a:solidFill>
                  <a:schemeClr val="dk1"/>
                </a:solidFill>
                <a:latin typeface="Arial"/>
                <a:ea typeface="Arial"/>
                <a:cs typeface="Arial"/>
                <a:sym typeface="Arial"/>
              </a:rPr>
              <a:t> </a:t>
            </a:r>
            <a:endParaRPr/>
          </a:p>
        </p:txBody>
      </p:sp>
      <p:sp>
        <p:nvSpPr>
          <p:cNvPr id="261" name="Google Shape;261;p19"/>
          <p:cNvSpPr txBox="1"/>
          <p:nvPr/>
        </p:nvSpPr>
        <p:spPr>
          <a:xfrm>
            <a:off x="838200" y="4953000"/>
            <a:ext cx="74930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adjust the weights until the predicted output values O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and the observed values T agree</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09" name="Shape 109"/>
        <p:cNvGrpSpPr/>
        <p:nvPr/>
      </p:nvGrpSpPr>
      <p:grpSpPr>
        <a:xfrm>
          <a:off x="0" y="0"/>
          <a:ext cx="0" cy="0"/>
          <a:chOff x="0" y="0"/>
          <a:chExt cx="0" cy="0"/>
        </a:xfrm>
      </p:grpSpPr>
      <p:sp>
        <p:nvSpPr>
          <p:cNvPr id="110" name="Google Shape;110;p2"/>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Introduction, or how the brain works</a:t>
            </a:r>
            <a:endParaRPr/>
          </a:p>
        </p:txBody>
      </p:sp>
      <p:sp>
        <p:nvSpPr>
          <p:cNvPr id="111" name="Google Shape;111;p2"/>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Machine learning involves adaptive mechanisms that enable computers to learn from experience</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 learning by example.</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Learning capabilities can improve the performance of an intelligent system over time.</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most popular approach to machine learning is artificial neural networks.</a:t>
            </a:r>
            <a:endParaRPr/>
          </a:p>
          <a:p>
            <a:pPr indent="-152400" lvl="0" marL="28575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6400800" y="228600"/>
            <a:ext cx="2667000" cy="449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a:buNone/>
            </a:pPr>
            <a:r>
              <a:rPr b="0" i="0" lang="en-US" sz="3600" u="none">
                <a:solidFill>
                  <a:schemeClr val="dk1"/>
                </a:solidFill>
                <a:latin typeface="Times"/>
                <a:ea typeface="Times"/>
                <a:cs typeface="Times"/>
                <a:sym typeface="Times"/>
              </a:rPr>
              <a:t>Example of perceptron learning: </a:t>
            </a:r>
            <a:r>
              <a:rPr b="0" i="0" lang="en-US" sz="4000" u="none">
                <a:solidFill>
                  <a:schemeClr val="dk1"/>
                </a:solidFill>
                <a:latin typeface="Times"/>
                <a:ea typeface="Times"/>
                <a:cs typeface="Times"/>
                <a:sym typeface="Times"/>
              </a:rPr>
              <a:t>the logical operation </a:t>
            </a:r>
            <a:r>
              <a:rPr b="0" i="1" lang="en-US" sz="4000" u="none">
                <a:solidFill>
                  <a:schemeClr val="dk1"/>
                </a:solidFill>
                <a:latin typeface="Times"/>
                <a:ea typeface="Times"/>
                <a:cs typeface="Times"/>
                <a:sym typeface="Times"/>
              </a:rPr>
              <a:t>AND</a:t>
            </a:r>
            <a:br>
              <a:rPr b="0" i="1" lang="en-US" sz="4000" u="none">
                <a:solidFill>
                  <a:schemeClr val="dk1"/>
                </a:solidFill>
                <a:latin typeface="Times"/>
                <a:ea typeface="Times"/>
                <a:cs typeface="Times"/>
                <a:sym typeface="Times"/>
              </a:rPr>
            </a:br>
            <a:endParaRPr/>
          </a:p>
        </p:txBody>
      </p:sp>
      <p:graphicFrame>
        <p:nvGraphicFramePr>
          <p:cNvPr id="267" name="Google Shape;267;p20"/>
          <p:cNvGraphicFramePr/>
          <p:nvPr/>
        </p:nvGraphicFramePr>
        <p:xfrm>
          <a:off x="0" y="0"/>
          <a:ext cx="6373812" cy="6858000"/>
        </p:xfrm>
        <a:graphic>
          <a:graphicData uri="http://schemas.openxmlformats.org/presentationml/2006/ole">
            <mc:AlternateContent>
              <mc:Choice Requires="v">
                <p:oleObj r:id="rId4" imgH="6858000" imgW="6373812" progId="Word.Picture.8" spid="_x0000_s1">
                  <p:embed/>
                </p:oleObj>
              </mc:Choice>
              <mc:Fallback>
                <p:oleObj r:id="rId5" imgH="6858000" imgW="6373812" progId="Word.Picture.8">
                  <p:embed/>
                  <p:pic>
                    <p:nvPicPr>
                      <p:cNvPr id="267" name="Google Shape;267;p20"/>
                      <p:cNvPicPr preferRelativeResize="0"/>
                      <p:nvPr>
                        <p:ph idx="1" type="body"/>
                      </p:nvPr>
                    </p:nvPicPr>
                    <p:blipFill rotWithShape="1">
                      <a:blip r:embed="rId6">
                        <a:alphaModFix/>
                      </a:blip>
                      <a:srcRect b="0" l="0" r="0" t="0"/>
                      <a:stretch/>
                    </p:blipFill>
                    <p:spPr>
                      <a:xfrm>
                        <a:off x="0" y="0"/>
                        <a:ext cx="6373812" cy="6858000"/>
                      </a:xfrm>
                      <a:prstGeom prst="rect">
                        <a:avLst/>
                      </a:prstGeom>
                      <a:noFill/>
                      <a:ln>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1" name="Shape 271"/>
        <p:cNvGrpSpPr/>
        <p:nvPr/>
      </p:nvGrpSpPr>
      <p:grpSpPr>
        <a:xfrm>
          <a:off x="0" y="0"/>
          <a:ext cx="0" cy="0"/>
          <a:chOff x="0" y="0"/>
          <a:chExt cx="0" cy="0"/>
        </a:xfrm>
      </p:grpSpPr>
      <p:sp>
        <p:nvSpPr>
          <p:cNvPr id="272" name="Google Shape;272;p21"/>
          <p:cNvSpPr txBox="1"/>
          <p:nvPr/>
        </p:nvSpPr>
        <p:spPr>
          <a:xfrm>
            <a:off x="228600" y="533400"/>
            <a:ext cx="8610600" cy="6096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Two-dimensional plots of basic logical operations</a:t>
            </a:r>
            <a:endParaRPr/>
          </a:p>
        </p:txBody>
      </p:sp>
      <p:graphicFrame>
        <p:nvGraphicFramePr>
          <p:cNvPr id="273" name="Google Shape;273;p21"/>
          <p:cNvGraphicFramePr/>
          <p:nvPr/>
        </p:nvGraphicFramePr>
        <p:xfrm>
          <a:off x="304800" y="1981200"/>
          <a:ext cx="8534400" cy="3276600"/>
        </p:xfrm>
        <a:graphic>
          <a:graphicData uri="http://schemas.openxmlformats.org/presentationml/2006/ole">
            <mc:AlternateContent>
              <mc:Choice Requires="v">
                <p:oleObj r:id="rId4" imgH="3276600" imgW="8534400" progId="Word.Picture.8" spid="_x0000_s1">
                  <p:embed/>
                </p:oleObj>
              </mc:Choice>
              <mc:Fallback>
                <p:oleObj r:id="rId5" imgH="3276600" imgW="8534400" progId="Word.Picture.8">
                  <p:embed/>
                  <p:pic>
                    <p:nvPicPr>
                      <p:cNvPr id="273" name="Google Shape;273;p21"/>
                      <p:cNvPicPr preferRelativeResize="0"/>
                      <p:nvPr/>
                    </p:nvPicPr>
                    <p:blipFill rotWithShape="1">
                      <a:blip r:embed="rId6">
                        <a:alphaModFix/>
                      </a:blip>
                      <a:srcRect b="0" l="0" r="0" t="0"/>
                      <a:stretch/>
                    </p:blipFill>
                    <p:spPr>
                      <a:xfrm>
                        <a:off x="304800" y="1981200"/>
                        <a:ext cx="8534400" cy="3276600"/>
                      </a:xfrm>
                      <a:prstGeom prst="rect">
                        <a:avLst/>
                      </a:prstGeom>
                      <a:noFill/>
                      <a:ln>
                        <a:noFill/>
                      </a:ln>
                    </p:spPr>
                  </p:pic>
                </p:oleObj>
              </mc:Fallback>
            </mc:AlternateContent>
          </a:graphicData>
        </a:graphic>
      </p:graphicFrame>
      <p:sp>
        <p:nvSpPr>
          <p:cNvPr id="274" name="Google Shape;274;p21"/>
          <p:cNvSpPr txBox="1"/>
          <p:nvPr/>
        </p:nvSpPr>
        <p:spPr>
          <a:xfrm>
            <a:off x="228600" y="5562600"/>
            <a:ext cx="8458200" cy="1219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 perceptron can learn the operations AND and OR, but not Exclusive-OR.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Multi-Layer Neural Networks</a:t>
            </a:r>
            <a:endParaRPr/>
          </a:p>
        </p:txBody>
      </p:sp>
      <p:sp>
        <p:nvSpPr>
          <p:cNvPr id="280" name="Google Shape;280;p22"/>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research in the more complex networks with more than one layer was very limited until the 1980s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learning in such networks is much more complicated</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the problem is to assign the blame for an error to the respective units and their weights in a constructive way</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back-propagation learning algorithm can be used to facilitate learning in multi-layer networks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Multi-Layer Neural Networks</a:t>
            </a:r>
            <a:endParaRPr/>
          </a:p>
        </p:txBody>
      </p:sp>
      <p:sp>
        <p:nvSpPr>
          <p:cNvPr id="286" name="Google Shape;286;p23"/>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network consists of an </a:t>
            </a:r>
            <a:r>
              <a:rPr b="1" i="0" lang="en-US" sz="2800" u="none">
                <a:solidFill>
                  <a:schemeClr val="dk1"/>
                </a:solidFill>
                <a:latin typeface="Arial"/>
                <a:ea typeface="Arial"/>
                <a:cs typeface="Arial"/>
                <a:sym typeface="Arial"/>
              </a:rPr>
              <a:t>input layer</a:t>
            </a:r>
            <a:r>
              <a:rPr b="0" i="0" lang="en-US" sz="2800" u="none">
                <a:solidFill>
                  <a:schemeClr val="dk1"/>
                </a:solidFill>
                <a:latin typeface="Arial"/>
                <a:ea typeface="Arial"/>
                <a:cs typeface="Arial"/>
                <a:sym typeface="Arial"/>
              </a:rPr>
              <a:t> of source neurons, at least one middle or </a:t>
            </a:r>
            <a:r>
              <a:rPr b="1" i="0" lang="en-US" sz="2800" u="none">
                <a:solidFill>
                  <a:schemeClr val="dk1"/>
                </a:solidFill>
                <a:latin typeface="Arial"/>
                <a:ea typeface="Arial"/>
                <a:cs typeface="Arial"/>
                <a:sym typeface="Arial"/>
              </a:rPr>
              <a:t>hidden layer </a:t>
            </a:r>
            <a:r>
              <a:rPr b="0" i="0" lang="en-US" sz="2800" u="none">
                <a:solidFill>
                  <a:schemeClr val="dk1"/>
                </a:solidFill>
                <a:latin typeface="Arial"/>
                <a:ea typeface="Arial"/>
                <a:cs typeface="Arial"/>
                <a:sym typeface="Arial"/>
              </a:rPr>
              <a:t>of computational neurons, and an </a:t>
            </a:r>
            <a:r>
              <a:rPr b="1" i="0" lang="en-US" sz="2800" u="none">
                <a:solidFill>
                  <a:schemeClr val="dk1"/>
                </a:solidFill>
                <a:latin typeface="Arial"/>
                <a:ea typeface="Arial"/>
                <a:cs typeface="Arial"/>
                <a:sym typeface="Arial"/>
              </a:rPr>
              <a:t>output layer </a:t>
            </a:r>
            <a:r>
              <a:rPr b="0" i="0" lang="en-US" sz="2800" u="none">
                <a:solidFill>
                  <a:schemeClr val="dk1"/>
                </a:solidFill>
                <a:latin typeface="Arial"/>
                <a:ea typeface="Arial"/>
                <a:cs typeface="Arial"/>
                <a:sym typeface="Arial"/>
              </a:rPr>
              <a:t>of computational neurons.  </a:t>
            </a:r>
            <a:endParaRPr/>
          </a:p>
          <a:p>
            <a:pPr indent="-152400" lvl="0" marL="285750" rtl="0" algn="l">
              <a:lnSpc>
                <a:spcPct val="100000"/>
              </a:lnSpc>
              <a:spcBef>
                <a:spcPts val="560"/>
              </a:spcBef>
              <a:spcAft>
                <a:spcPts val="0"/>
              </a:spcAft>
              <a:buClr>
                <a:srgbClr val="FAFD00"/>
              </a:buClr>
              <a:buSzPts val="2100"/>
              <a:buFont typeface="Noto Sans Symbols"/>
              <a:buNone/>
            </a:pPr>
            <a:r>
              <a:t/>
            </a:r>
            <a:endParaRPr b="0" i="0" sz="28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input signals are propagated in a forward direction on a layer-by-layer basis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feedforward neural network</a:t>
            </a:r>
            <a:endParaRPr/>
          </a:p>
          <a:p>
            <a:pPr indent="-171450" lvl="1" marL="685800" rtl="0" algn="l">
              <a:lnSpc>
                <a:spcPct val="100000"/>
              </a:lnSpc>
              <a:spcBef>
                <a:spcPts val="480"/>
              </a:spcBef>
              <a:spcAft>
                <a:spcPts val="0"/>
              </a:spcAft>
              <a:buClr>
                <a:srgbClr val="FC0128"/>
              </a:buClr>
              <a:buSzPts val="1800"/>
              <a:buFont typeface="Noto Sans Symbols"/>
              <a:buNone/>
            </a:pPr>
            <a:r>
              <a:t/>
            </a:r>
            <a:endParaRPr b="0" i="0" sz="24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back-propagation learning algorithm can be used for learning in multi-layer networks</a:t>
            </a:r>
            <a:endParaRPr/>
          </a:p>
          <a:p>
            <a:pPr indent="-152400" lvl="0" marL="28575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p24"/>
          <p:cNvSpPr txBox="1"/>
          <p:nvPr/>
        </p:nvSpPr>
        <p:spPr>
          <a:xfrm>
            <a:off x="0" y="1447800"/>
            <a:ext cx="4724400" cy="4267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2" name="Google Shape;292;p24"/>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Diagram Multi-Layer Network</a:t>
            </a:r>
            <a:endParaRPr/>
          </a:p>
        </p:txBody>
      </p:sp>
      <p:sp>
        <p:nvSpPr>
          <p:cNvPr id="293" name="Google Shape;293;p24"/>
          <p:cNvSpPr txBox="1"/>
          <p:nvPr>
            <p:ph idx="1" type="body"/>
          </p:nvPr>
        </p:nvSpPr>
        <p:spPr>
          <a:xfrm>
            <a:off x="4724400" y="1447800"/>
            <a:ext cx="43434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two-layer network </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input units </a:t>
            </a:r>
            <a:r>
              <a:rPr b="0" i="1" lang="en-US" sz="2400" u="none">
                <a:solidFill>
                  <a:schemeClr val="dk1"/>
                </a:solidFill>
                <a:latin typeface="Arial"/>
                <a:ea typeface="Arial"/>
                <a:cs typeface="Arial"/>
                <a:sym typeface="Arial"/>
              </a:rPr>
              <a:t>I</a:t>
            </a:r>
            <a:r>
              <a:rPr b="0" baseline="-25000" i="1" lang="en-US" sz="2400" u="none">
                <a:solidFill>
                  <a:schemeClr val="dk1"/>
                </a:solidFill>
                <a:latin typeface="Arial"/>
                <a:ea typeface="Arial"/>
                <a:cs typeface="Arial"/>
                <a:sym typeface="Arial"/>
              </a:rPr>
              <a:t>k</a:t>
            </a:r>
            <a:endParaRPr b="0" i="0" sz="2400" u="none">
              <a:solidFill>
                <a:schemeClr val="dk1"/>
              </a:solidFill>
              <a:latin typeface="Arial"/>
              <a:ea typeface="Arial"/>
              <a:cs typeface="Arial"/>
              <a:sym typeface="Arial"/>
            </a:endParaRPr>
          </a:p>
          <a:p>
            <a:pPr indent="-228600" lvl="2" marL="1028700" rtl="0" algn="l">
              <a:lnSpc>
                <a:spcPct val="100000"/>
              </a:lnSpc>
              <a:spcBef>
                <a:spcPts val="400"/>
              </a:spcBef>
              <a:spcAft>
                <a:spcPts val="0"/>
              </a:spcAft>
              <a:buClr>
                <a:srgbClr val="FF3399"/>
              </a:buClr>
              <a:buSzPts val="1300"/>
              <a:buFont typeface="Noto Sans Symbols"/>
              <a:buChar char="❖"/>
            </a:pPr>
            <a:r>
              <a:rPr b="0" i="0" lang="en-US" sz="2000" u="none">
                <a:solidFill>
                  <a:srgbClr val="FC0128"/>
                </a:solidFill>
                <a:latin typeface="Arial"/>
                <a:ea typeface="Arial"/>
                <a:cs typeface="Arial"/>
                <a:sym typeface="Arial"/>
              </a:rPr>
              <a:t>usually not counted as a separate layer</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hidden units </a:t>
            </a:r>
            <a:r>
              <a:rPr b="0" i="1" lang="en-US" sz="2400" u="none">
                <a:solidFill>
                  <a:schemeClr val="dk1"/>
                </a:solidFill>
                <a:latin typeface="Arial"/>
                <a:ea typeface="Arial"/>
                <a:cs typeface="Arial"/>
                <a:sym typeface="Arial"/>
              </a:rPr>
              <a:t>a</a:t>
            </a:r>
            <a:r>
              <a:rPr b="0" baseline="-25000" i="1" lang="en-US" sz="2400" u="none">
                <a:solidFill>
                  <a:schemeClr val="dk1"/>
                </a:solidFill>
                <a:latin typeface="Arial"/>
                <a:ea typeface="Arial"/>
                <a:cs typeface="Arial"/>
                <a:sym typeface="Arial"/>
              </a:rPr>
              <a:t>j</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output units </a:t>
            </a:r>
            <a:r>
              <a:rPr b="0" i="1" lang="en-US" sz="2400" u="none">
                <a:solidFill>
                  <a:schemeClr val="dk1"/>
                </a:solidFill>
                <a:latin typeface="Arial"/>
                <a:ea typeface="Arial"/>
                <a:cs typeface="Arial"/>
                <a:sym typeface="Arial"/>
              </a:rPr>
              <a:t>O</a:t>
            </a:r>
            <a:r>
              <a:rPr b="0" baseline="-25000" i="1" lang="en-US" sz="2400" u="none">
                <a:solidFill>
                  <a:schemeClr val="dk1"/>
                </a:solidFill>
                <a:latin typeface="Arial"/>
                <a:ea typeface="Arial"/>
                <a:cs typeface="Arial"/>
                <a:sym typeface="Arial"/>
              </a:rPr>
              <a:t>i</a:t>
            </a:r>
            <a:endParaRPr/>
          </a:p>
          <a:p>
            <a:pPr indent="-171450" lvl="1" marL="685800" rtl="0" algn="l">
              <a:lnSpc>
                <a:spcPct val="100000"/>
              </a:lnSpc>
              <a:spcBef>
                <a:spcPts val="480"/>
              </a:spcBef>
              <a:spcAft>
                <a:spcPts val="0"/>
              </a:spcAft>
              <a:buClr>
                <a:srgbClr val="FC0128"/>
              </a:buClr>
              <a:buSzPts val="1800"/>
              <a:buFont typeface="Noto Sans Symbols"/>
              <a:buNone/>
            </a:pPr>
            <a:r>
              <a:t/>
            </a:r>
            <a:endParaRPr b="0" i="0" sz="24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usually all nodes of one layer have weighted connections to all nodes of the next layer</a:t>
            </a:r>
            <a:endParaRPr/>
          </a:p>
        </p:txBody>
      </p:sp>
      <p:sp>
        <p:nvSpPr>
          <p:cNvPr id="294" name="Google Shape;294;p24"/>
          <p:cNvSpPr/>
          <p:nvPr/>
        </p:nvSpPr>
        <p:spPr>
          <a:xfrm>
            <a:off x="1905000" y="1828800"/>
            <a:ext cx="304800" cy="30480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5" name="Google Shape;295;p24"/>
          <p:cNvCxnSpPr/>
          <p:nvPr/>
        </p:nvCxnSpPr>
        <p:spPr>
          <a:xfrm flipH="1" rot="10800000">
            <a:off x="342900" y="3657600"/>
            <a:ext cx="8001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296" name="Google Shape;296;p24"/>
          <p:cNvCxnSpPr/>
          <p:nvPr/>
        </p:nvCxnSpPr>
        <p:spPr>
          <a:xfrm flipH="1" rot="10800000">
            <a:off x="1143000" y="2133600"/>
            <a:ext cx="9144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297" name="Google Shape;297;p24"/>
          <p:cNvCxnSpPr/>
          <p:nvPr/>
        </p:nvCxnSpPr>
        <p:spPr>
          <a:xfrm flipH="1" rot="10800000">
            <a:off x="1752600" y="2133600"/>
            <a:ext cx="3048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298" name="Google Shape;298;p24"/>
          <p:cNvCxnSpPr/>
          <p:nvPr/>
        </p:nvCxnSpPr>
        <p:spPr>
          <a:xfrm rot="10800000">
            <a:off x="2057400" y="2133600"/>
            <a:ext cx="304800" cy="1219200"/>
          </a:xfrm>
          <a:prstGeom prst="straightConnector1">
            <a:avLst/>
          </a:prstGeom>
          <a:noFill/>
          <a:ln cap="flat" cmpd="sng" w="12700">
            <a:solidFill>
              <a:schemeClr val="dk1"/>
            </a:solidFill>
            <a:prstDash val="solid"/>
            <a:miter lim="800000"/>
            <a:headEnd len="med" w="med" type="none"/>
            <a:tailEnd len="med" w="med" type="none"/>
          </a:ln>
        </p:spPr>
      </p:cxnSp>
      <p:grpSp>
        <p:nvGrpSpPr>
          <p:cNvPr id="299" name="Google Shape;299;p24"/>
          <p:cNvGrpSpPr/>
          <p:nvPr/>
        </p:nvGrpSpPr>
        <p:grpSpPr>
          <a:xfrm>
            <a:off x="990600" y="3352800"/>
            <a:ext cx="2133600" cy="304800"/>
            <a:chOff x="528" y="2112"/>
            <a:chExt cx="1344" cy="192"/>
          </a:xfrm>
        </p:grpSpPr>
        <p:sp>
          <p:nvSpPr>
            <p:cNvPr id="300" name="Google Shape;300;p24"/>
            <p:cNvSpPr/>
            <p:nvPr/>
          </p:nvSpPr>
          <p:spPr>
            <a:xfrm>
              <a:off x="528" y="2112"/>
              <a:ext cx="192" cy="192"/>
            </a:xfrm>
            <a:prstGeom prst="ellipse">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01" name="Google Shape;301;p24"/>
            <p:cNvSpPr/>
            <p:nvPr/>
          </p:nvSpPr>
          <p:spPr>
            <a:xfrm>
              <a:off x="912" y="2112"/>
              <a:ext cx="192" cy="192"/>
            </a:xfrm>
            <a:prstGeom prst="ellipse">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02" name="Google Shape;302;p24"/>
            <p:cNvSpPr/>
            <p:nvPr/>
          </p:nvSpPr>
          <p:spPr>
            <a:xfrm>
              <a:off x="1296" y="2112"/>
              <a:ext cx="192" cy="192"/>
            </a:xfrm>
            <a:prstGeom prst="ellipse">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03" name="Google Shape;303;p24"/>
            <p:cNvSpPr/>
            <p:nvPr/>
          </p:nvSpPr>
          <p:spPr>
            <a:xfrm>
              <a:off x="1680" y="2112"/>
              <a:ext cx="192" cy="192"/>
            </a:xfrm>
            <a:prstGeom prst="ellipse">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pSp>
      <p:cxnSp>
        <p:nvCxnSpPr>
          <p:cNvPr id="304" name="Google Shape;304;p24"/>
          <p:cNvCxnSpPr/>
          <p:nvPr/>
        </p:nvCxnSpPr>
        <p:spPr>
          <a:xfrm rot="10800000">
            <a:off x="2057400" y="2133600"/>
            <a:ext cx="9144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05" name="Google Shape;305;p24"/>
          <p:cNvCxnSpPr/>
          <p:nvPr/>
        </p:nvCxnSpPr>
        <p:spPr>
          <a:xfrm flipH="1" rot="10800000">
            <a:off x="342900" y="3657600"/>
            <a:ext cx="14097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06" name="Google Shape;306;p24"/>
          <p:cNvCxnSpPr/>
          <p:nvPr/>
        </p:nvCxnSpPr>
        <p:spPr>
          <a:xfrm flipH="1" rot="10800000">
            <a:off x="342900" y="3657600"/>
            <a:ext cx="2019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07" name="Google Shape;307;p24"/>
          <p:cNvCxnSpPr/>
          <p:nvPr/>
        </p:nvCxnSpPr>
        <p:spPr>
          <a:xfrm flipH="1" rot="10800000">
            <a:off x="342900" y="3657600"/>
            <a:ext cx="2628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08" name="Google Shape;308;p24"/>
          <p:cNvCxnSpPr/>
          <p:nvPr/>
        </p:nvCxnSpPr>
        <p:spPr>
          <a:xfrm flipH="1" rot="10800000">
            <a:off x="723900" y="3657600"/>
            <a:ext cx="4191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09" name="Google Shape;309;p24"/>
          <p:cNvCxnSpPr/>
          <p:nvPr/>
        </p:nvCxnSpPr>
        <p:spPr>
          <a:xfrm flipH="1" rot="10800000">
            <a:off x="723900" y="3657600"/>
            <a:ext cx="10287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0" name="Google Shape;310;p24"/>
          <p:cNvCxnSpPr/>
          <p:nvPr/>
        </p:nvCxnSpPr>
        <p:spPr>
          <a:xfrm flipH="1" rot="10800000">
            <a:off x="723900" y="3657600"/>
            <a:ext cx="1638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1" name="Google Shape;311;p24"/>
          <p:cNvCxnSpPr/>
          <p:nvPr/>
        </p:nvCxnSpPr>
        <p:spPr>
          <a:xfrm flipH="1" rot="10800000">
            <a:off x="723900" y="3657600"/>
            <a:ext cx="2247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2" name="Google Shape;312;p24"/>
          <p:cNvCxnSpPr/>
          <p:nvPr/>
        </p:nvCxnSpPr>
        <p:spPr>
          <a:xfrm flipH="1" rot="10800000">
            <a:off x="1104900" y="3657600"/>
            <a:ext cx="381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3" name="Google Shape;313;p24"/>
          <p:cNvCxnSpPr/>
          <p:nvPr/>
        </p:nvCxnSpPr>
        <p:spPr>
          <a:xfrm flipH="1" rot="10800000">
            <a:off x="1104900" y="3657600"/>
            <a:ext cx="6477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4" name="Google Shape;314;p24"/>
          <p:cNvCxnSpPr/>
          <p:nvPr/>
        </p:nvCxnSpPr>
        <p:spPr>
          <a:xfrm flipH="1" rot="10800000">
            <a:off x="1104900" y="3657600"/>
            <a:ext cx="1257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5" name="Google Shape;315;p24"/>
          <p:cNvCxnSpPr/>
          <p:nvPr/>
        </p:nvCxnSpPr>
        <p:spPr>
          <a:xfrm flipH="1" rot="10800000">
            <a:off x="1104900" y="3657600"/>
            <a:ext cx="1257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6" name="Google Shape;316;p24"/>
          <p:cNvCxnSpPr/>
          <p:nvPr/>
        </p:nvCxnSpPr>
        <p:spPr>
          <a:xfrm rot="10800000">
            <a:off x="1143000" y="3657600"/>
            <a:ext cx="342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7" name="Google Shape;317;p24"/>
          <p:cNvCxnSpPr/>
          <p:nvPr/>
        </p:nvCxnSpPr>
        <p:spPr>
          <a:xfrm flipH="1" rot="10800000">
            <a:off x="1485900" y="3657600"/>
            <a:ext cx="2667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8" name="Google Shape;318;p24"/>
          <p:cNvCxnSpPr/>
          <p:nvPr/>
        </p:nvCxnSpPr>
        <p:spPr>
          <a:xfrm flipH="1" rot="10800000">
            <a:off x="1485900" y="3657600"/>
            <a:ext cx="876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19" name="Google Shape;319;p24"/>
          <p:cNvCxnSpPr/>
          <p:nvPr/>
        </p:nvCxnSpPr>
        <p:spPr>
          <a:xfrm flipH="1" rot="10800000">
            <a:off x="1485900" y="3657600"/>
            <a:ext cx="1485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0" name="Google Shape;320;p24"/>
          <p:cNvCxnSpPr/>
          <p:nvPr/>
        </p:nvCxnSpPr>
        <p:spPr>
          <a:xfrm rot="10800000">
            <a:off x="1143000" y="3657600"/>
            <a:ext cx="723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1" name="Google Shape;321;p24"/>
          <p:cNvCxnSpPr/>
          <p:nvPr/>
        </p:nvCxnSpPr>
        <p:spPr>
          <a:xfrm rot="10800000">
            <a:off x="1752600" y="3657600"/>
            <a:ext cx="114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2" name="Google Shape;322;p24"/>
          <p:cNvCxnSpPr/>
          <p:nvPr/>
        </p:nvCxnSpPr>
        <p:spPr>
          <a:xfrm flipH="1" rot="10800000">
            <a:off x="1866900" y="3657600"/>
            <a:ext cx="495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3" name="Google Shape;323;p24"/>
          <p:cNvCxnSpPr/>
          <p:nvPr/>
        </p:nvCxnSpPr>
        <p:spPr>
          <a:xfrm flipH="1" rot="10800000">
            <a:off x="1866900" y="3657600"/>
            <a:ext cx="1104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4" name="Google Shape;324;p24"/>
          <p:cNvCxnSpPr/>
          <p:nvPr/>
        </p:nvCxnSpPr>
        <p:spPr>
          <a:xfrm rot="10800000">
            <a:off x="1143000" y="3657600"/>
            <a:ext cx="1104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5" name="Google Shape;325;p24"/>
          <p:cNvCxnSpPr/>
          <p:nvPr/>
        </p:nvCxnSpPr>
        <p:spPr>
          <a:xfrm rot="10800000">
            <a:off x="1752600" y="3657600"/>
            <a:ext cx="495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6" name="Google Shape;326;p24"/>
          <p:cNvCxnSpPr/>
          <p:nvPr/>
        </p:nvCxnSpPr>
        <p:spPr>
          <a:xfrm flipH="1" rot="10800000">
            <a:off x="2247900" y="3657600"/>
            <a:ext cx="114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7" name="Google Shape;327;p24"/>
          <p:cNvCxnSpPr/>
          <p:nvPr/>
        </p:nvCxnSpPr>
        <p:spPr>
          <a:xfrm flipH="1" rot="10800000">
            <a:off x="2247900" y="3657600"/>
            <a:ext cx="723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8" name="Google Shape;328;p24"/>
          <p:cNvCxnSpPr/>
          <p:nvPr/>
        </p:nvCxnSpPr>
        <p:spPr>
          <a:xfrm rot="10800000">
            <a:off x="1143000" y="3657600"/>
            <a:ext cx="1485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29" name="Google Shape;329;p24"/>
          <p:cNvCxnSpPr/>
          <p:nvPr/>
        </p:nvCxnSpPr>
        <p:spPr>
          <a:xfrm rot="10800000">
            <a:off x="1752600" y="3657600"/>
            <a:ext cx="876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0" name="Google Shape;330;p24"/>
          <p:cNvCxnSpPr/>
          <p:nvPr/>
        </p:nvCxnSpPr>
        <p:spPr>
          <a:xfrm rot="10800000">
            <a:off x="2362200" y="3657600"/>
            <a:ext cx="2667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1" name="Google Shape;331;p24"/>
          <p:cNvCxnSpPr/>
          <p:nvPr/>
        </p:nvCxnSpPr>
        <p:spPr>
          <a:xfrm flipH="1" rot="10800000">
            <a:off x="2628900" y="3657600"/>
            <a:ext cx="342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2" name="Google Shape;332;p24"/>
          <p:cNvCxnSpPr/>
          <p:nvPr/>
        </p:nvCxnSpPr>
        <p:spPr>
          <a:xfrm rot="10800000">
            <a:off x="1143000" y="3657600"/>
            <a:ext cx="1866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3" name="Google Shape;333;p24"/>
          <p:cNvCxnSpPr/>
          <p:nvPr/>
        </p:nvCxnSpPr>
        <p:spPr>
          <a:xfrm rot="10800000">
            <a:off x="1752600" y="3657600"/>
            <a:ext cx="1257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4" name="Google Shape;334;p24"/>
          <p:cNvCxnSpPr/>
          <p:nvPr/>
        </p:nvCxnSpPr>
        <p:spPr>
          <a:xfrm rot="10800000">
            <a:off x="2362200" y="3657600"/>
            <a:ext cx="6477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5" name="Google Shape;335;p24"/>
          <p:cNvCxnSpPr/>
          <p:nvPr/>
        </p:nvCxnSpPr>
        <p:spPr>
          <a:xfrm rot="10800000">
            <a:off x="2971800" y="3657600"/>
            <a:ext cx="381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6" name="Google Shape;336;p24"/>
          <p:cNvCxnSpPr/>
          <p:nvPr/>
        </p:nvCxnSpPr>
        <p:spPr>
          <a:xfrm rot="10800000">
            <a:off x="1143000" y="3657600"/>
            <a:ext cx="2247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7" name="Google Shape;337;p24"/>
          <p:cNvCxnSpPr/>
          <p:nvPr/>
        </p:nvCxnSpPr>
        <p:spPr>
          <a:xfrm rot="10800000">
            <a:off x="1752600" y="3657600"/>
            <a:ext cx="1638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8" name="Google Shape;338;p24"/>
          <p:cNvCxnSpPr/>
          <p:nvPr/>
        </p:nvCxnSpPr>
        <p:spPr>
          <a:xfrm rot="10800000">
            <a:off x="2362200" y="3657600"/>
            <a:ext cx="10287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39" name="Google Shape;339;p24"/>
          <p:cNvCxnSpPr/>
          <p:nvPr/>
        </p:nvCxnSpPr>
        <p:spPr>
          <a:xfrm rot="10800000">
            <a:off x="2971800" y="3657600"/>
            <a:ext cx="419100" cy="1219200"/>
          </a:xfrm>
          <a:prstGeom prst="straightConnector1">
            <a:avLst/>
          </a:prstGeom>
          <a:noFill/>
          <a:ln cap="flat" cmpd="sng" w="12700">
            <a:solidFill>
              <a:schemeClr val="dk1"/>
            </a:solidFill>
            <a:prstDash val="solid"/>
            <a:miter lim="800000"/>
            <a:headEnd len="med" w="med" type="none"/>
            <a:tailEnd len="med" w="med" type="none"/>
          </a:ln>
        </p:spPr>
      </p:cxnSp>
      <p:grpSp>
        <p:nvGrpSpPr>
          <p:cNvPr id="340" name="Google Shape;340;p24"/>
          <p:cNvGrpSpPr/>
          <p:nvPr/>
        </p:nvGrpSpPr>
        <p:grpSpPr>
          <a:xfrm>
            <a:off x="228600" y="4876800"/>
            <a:ext cx="3657600" cy="228600"/>
            <a:chOff x="144" y="3072"/>
            <a:chExt cx="2304" cy="144"/>
          </a:xfrm>
        </p:grpSpPr>
        <p:sp>
          <p:nvSpPr>
            <p:cNvPr id="341" name="Google Shape;341;p24"/>
            <p:cNvSpPr txBox="1"/>
            <p:nvPr/>
          </p:nvSpPr>
          <p:spPr>
            <a:xfrm>
              <a:off x="14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2" name="Google Shape;342;p24"/>
            <p:cNvSpPr txBox="1"/>
            <p:nvPr/>
          </p:nvSpPr>
          <p:spPr>
            <a:xfrm>
              <a:off x="38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3" name="Google Shape;343;p24"/>
            <p:cNvSpPr txBox="1"/>
            <p:nvPr/>
          </p:nvSpPr>
          <p:spPr>
            <a:xfrm>
              <a:off x="62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4" name="Google Shape;344;p24"/>
            <p:cNvSpPr txBox="1"/>
            <p:nvPr/>
          </p:nvSpPr>
          <p:spPr>
            <a:xfrm>
              <a:off x="86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5" name="Google Shape;345;p24"/>
            <p:cNvSpPr txBox="1"/>
            <p:nvPr/>
          </p:nvSpPr>
          <p:spPr>
            <a:xfrm>
              <a:off x="110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6" name="Google Shape;346;p24"/>
            <p:cNvSpPr txBox="1"/>
            <p:nvPr/>
          </p:nvSpPr>
          <p:spPr>
            <a:xfrm>
              <a:off x="134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7" name="Google Shape;347;p24"/>
            <p:cNvSpPr txBox="1"/>
            <p:nvPr/>
          </p:nvSpPr>
          <p:spPr>
            <a:xfrm>
              <a:off x="158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8" name="Google Shape;348;p24"/>
            <p:cNvSpPr txBox="1"/>
            <p:nvPr/>
          </p:nvSpPr>
          <p:spPr>
            <a:xfrm>
              <a:off x="182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9" name="Google Shape;349;p24"/>
            <p:cNvSpPr txBox="1"/>
            <p:nvPr/>
          </p:nvSpPr>
          <p:spPr>
            <a:xfrm>
              <a:off x="206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50" name="Google Shape;350;p24"/>
            <p:cNvSpPr txBox="1"/>
            <p:nvPr/>
          </p:nvSpPr>
          <p:spPr>
            <a:xfrm>
              <a:off x="2304" y="3072"/>
              <a:ext cx="144" cy="14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pSp>
      <p:cxnSp>
        <p:nvCxnSpPr>
          <p:cNvPr id="351" name="Google Shape;351;p24"/>
          <p:cNvCxnSpPr/>
          <p:nvPr/>
        </p:nvCxnSpPr>
        <p:spPr>
          <a:xfrm rot="10800000">
            <a:off x="1143000" y="3657600"/>
            <a:ext cx="26289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52" name="Google Shape;352;p24"/>
          <p:cNvCxnSpPr/>
          <p:nvPr/>
        </p:nvCxnSpPr>
        <p:spPr>
          <a:xfrm rot="10800000">
            <a:off x="1752600" y="3657600"/>
            <a:ext cx="20193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53" name="Google Shape;353;p24"/>
          <p:cNvCxnSpPr/>
          <p:nvPr/>
        </p:nvCxnSpPr>
        <p:spPr>
          <a:xfrm rot="10800000">
            <a:off x="2362200" y="3657600"/>
            <a:ext cx="1409700" cy="1219200"/>
          </a:xfrm>
          <a:prstGeom prst="straightConnector1">
            <a:avLst/>
          </a:prstGeom>
          <a:noFill/>
          <a:ln cap="flat" cmpd="sng" w="12700">
            <a:solidFill>
              <a:schemeClr val="dk1"/>
            </a:solidFill>
            <a:prstDash val="solid"/>
            <a:miter lim="800000"/>
            <a:headEnd len="med" w="med" type="none"/>
            <a:tailEnd len="med" w="med" type="none"/>
          </a:ln>
        </p:spPr>
      </p:cxnSp>
      <p:cxnSp>
        <p:nvCxnSpPr>
          <p:cNvPr id="354" name="Google Shape;354;p24"/>
          <p:cNvCxnSpPr/>
          <p:nvPr/>
        </p:nvCxnSpPr>
        <p:spPr>
          <a:xfrm rot="10800000">
            <a:off x="2971800" y="3657600"/>
            <a:ext cx="800100" cy="1219200"/>
          </a:xfrm>
          <a:prstGeom prst="straightConnector1">
            <a:avLst/>
          </a:prstGeom>
          <a:noFill/>
          <a:ln cap="flat" cmpd="sng" w="12700">
            <a:solidFill>
              <a:schemeClr val="dk1"/>
            </a:solidFill>
            <a:prstDash val="solid"/>
            <a:miter lim="800000"/>
            <a:headEnd len="med" w="med" type="none"/>
            <a:tailEnd len="med" w="med" type="none"/>
          </a:ln>
        </p:spPr>
      </p:cxnSp>
      <p:sp>
        <p:nvSpPr>
          <p:cNvPr id="355" name="Google Shape;355;p24"/>
          <p:cNvSpPr txBox="1"/>
          <p:nvPr/>
        </p:nvSpPr>
        <p:spPr>
          <a:xfrm>
            <a:off x="4081462" y="4724400"/>
            <a:ext cx="3762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I</a:t>
            </a:r>
            <a:r>
              <a:rPr b="0" baseline="-25000" i="1" lang="en-US" sz="2400" u="none">
                <a:solidFill>
                  <a:schemeClr val="dk1"/>
                </a:solidFill>
                <a:latin typeface="Times"/>
                <a:ea typeface="Times"/>
                <a:cs typeface="Times"/>
                <a:sym typeface="Times"/>
              </a:rPr>
              <a:t>k</a:t>
            </a:r>
            <a:endParaRPr/>
          </a:p>
        </p:txBody>
      </p:sp>
      <p:sp>
        <p:nvSpPr>
          <p:cNvPr id="356" name="Google Shape;356;p24"/>
          <p:cNvSpPr txBox="1"/>
          <p:nvPr/>
        </p:nvSpPr>
        <p:spPr>
          <a:xfrm>
            <a:off x="4073525" y="3238500"/>
            <a:ext cx="3937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a</a:t>
            </a:r>
            <a:r>
              <a:rPr b="0" baseline="-25000" i="1" lang="en-US" sz="2400" u="none">
                <a:solidFill>
                  <a:schemeClr val="dk1"/>
                </a:solidFill>
                <a:latin typeface="Times"/>
                <a:ea typeface="Times"/>
                <a:cs typeface="Times"/>
                <a:sym typeface="Times"/>
              </a:rPr>
              <a:t>j</a:t>
            </a:r>
            <a:endParaRPr/>
          </a:p>
        </p:txBody>
      </p:sp>
      <p:sp>
        <p:nvSpPr>
          <p:cNvPr id="357" name="Google Shape;357;p24"/>
          <p:cNvSpPr txBox="1"/>
          <p:nvPr/>
        </p:nvSpPr>
        <p:spPr>
          <a:xfrm>
            <a:off x="4038600" y="1752600"/>
            <a:ext cx="461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O</a:t>
            </a:r>
            <a:r>
              <a:rPr b="0" baseline="-25000" i="1" lang="en-US" sz="2400" u="none">
                <a:solidFill>
                  <a:schemeClr val="dk1"/>
                </a:solidFill>
                <a:latin typeface="Times"/>
                <a:ea typeface="Times"/>
                <a:cs typeface="Times"/>
                <a:sym typeface="Times"/>
              </a:rPr>
              <a:t>i</a:t>
            </a:r>
            <a:endParaRPr/>
          </a:p>
        </p:txBody>
      </p:sp>
      <p:sp>
        <p:nvSpPr>
          <p:cNvPr id="358" name="Google Shape;358;p24"/>
          <p:cNvSpPr txBox="1"/>
          <p:nvPr/>
        </p:nvSpPr>
        <p:spPr>
          <a:xfrm>
            <a:off x="3994150" y="2495550"/>
            <a:ext cx="5524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W</a:t>
            </a:r>
            <a:r>
              <a:rPr b="0" baseline="-25000" i="1" lang="en-US" sz="2400" u="none">
                <a:solidFill>
                  <a:schemeClr val="dk1"/>
                </a:solidFill>
                <a:latin typeface="Times"/>
                <a:ea typeface="Times"/>
                <a:cs typeface="Times"/>
                <a:sym typeface="Times"/>
              </a:rPr>
              <a:t>ji</a:t>
            </a:r>
            <a:endParaRPr/>
          </a:p>
        </p:txBody>
      </p:sp>
      <p:sp>
        <p:nvSpPr>
          <p:cNvPr id="359" name="Google Shape;359;p24"/>
          <p:cNvSpPr txBox="1"/>
          <p:nvPr/>
        </p:nvSpPr>
        <p:spPr>
          <a:xfrm>
            <a:off x="3976687" y="3981450"/>
            <a:ext cx="5857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W</a:t>
            </a:r>
            <a:r>
              <a:rPr b="0" baseline="-25000" i="1" lang="en-US" sz="2400" u="none">
                <a:solidFill>
                  <a:schemeClr val="dk1"/>
                </a:solidFill>
                <a:latin typeface="Times"/>
                <a:ea typeface="Times"/>
                <a:cs typeface="Times"/>
                <a:sym typeface="Times"/>
              </a:rPr>
              <a:t>kj</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3" name="Shape 363"/>
        <p:cNvGrpSpPr/>
        <p:nvPr/>
      </p:nvGrpSpPr>
      <p:grpSpPr>
        <a:xfrm>
          <a:off x="0" y="0"/>
          <a:ext cx="0" cy="0"/>
          <a:chOff x="0" y="0"/>
          <a:chExt cx="0" cy="0"/>
        </a:xfrm>
      </p:grpSpPr>
      <p:sp>
        <p:nvSpPr>
          <p:cNvPr id="364" name="Google Shape;364;p25"/>
          <p:cNvSpPr txBox="1"/>
          <p:nvPr/>
        </p:nvSpPr>
        <p:spPr>
          <a:xfrm>
            <a:off x="152400" y="1524000"/>
            <a:ext cx="8839200" cy="41148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aphicFrame>
        <p:nvGraphicFramePr>
          <p:cNvPr id="365" name="Google Shape;365;p25"/>
          <p:cNvGraphicFramePr/>
          <p:nvPr/>
        </p:nvGraphicFramePr>
        <p:xfrm>
          <a:off x="304800" y="1649412"/>
          <a:ext cx="8534400" cy="3863975"/>
        </p:xfrm>
        <a:graphic>
          <a:graphicData uri="http://schemas.openxmlformats.org/presentationml/2006/ole">
            <mc:AlternateContent>
              <mc:Choice Requires="v">
                <p:oleObj r:id="rId4" imgH="3863975" imgW="8534400" progId="Word.Picture.8" spid="_x0000_s1">
                  <p:embed/>
                </p:oleObj>
              </mc:Choice>
              <mc:Fallback>
                <p:oleObj r:id="rId5" imgH="3863975" imgW="8534400" progId="Word.Picture.8">
                  <p:embed/>
                  <p:pic>
                    <p:nvPicPr>
                      <p:cNvPr id="365" name="Google Shape;365;p25"/>
                      <p:cNvPicPr preferRelativeResize="0"/>
                      <p:nvPr/>
                    </p:nvPicPr>
                    <p:blipFill rotWithShape="1">
                      <a:blip r:embed="rId6">
                        <a:alphaModFix/>
                      </a:blip>
                      <a:srcRect b="0" l="0" r="0" t="0"/>
                      <a:stretch/>
                    </p:blipFill>
                    <p:spPr>
                      <a:xfrm>
                        <a:off x="304800" y="1649412"/>
                        <a:ext cx="8534400" cy="3863975"/>
                      </a:xfrm>
                      <a:prstGeom prst="rect">
                        <a:avLst/>
                      </a:prstGeom>
                      <a:noFill/>
                      <a:ln>
                        <a:noFill/>
                      </a:ln>
                    </p:spPr>
                  </p:pic>
                </p:oleObj>
              </mc:Fallback>
            </mc:AlternateContent>
          </a:graphicData>
        </a:graphic>
      </p:graphicFrame>
      <p:sp>
        <p:nvSpPr>
          <p:cNvPr id="366" name="Google Shape;366;p25"/>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Multilayer perceptron with two hidden layers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What does the middle layer hide?</a:t>
            </a:r>
            <a:endParaRPr/>
          </a:p>
        </p:txBody>
      </p:sp>
      <p:sp>
        <p:nvSpPr>
          <p:cNvPr id="372" name="Google Shape;372;p26"/>
          <p:cNvSpPr txBox="1"/>
          <p:nvPr>
            <p:ph idx="1" type="body"/>
          </p:nvPr>
        </p:nvSpPr>
        <p:spPr>
          <a:xfrm>
            <a:off x="228600" y="1219200"/>
            <a:ext cx="8839200" cy="53340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A hidden layer “hides” its desired output.</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Neurons in the hidden layer cannot be observed through the input/output behaviour of the network.  </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There is no obvious way to know what the desired output of the hidden layer should be.</a:t>
            </a:r>
            <a:endParaRPr b="0" i="0" sz="28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Commercial ANNs incorporate three and sometimes four layers, including one or two hidden layers.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Each layer can contain from 10 to 1000 neurons.</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  Experimental neural networks may have five or even six layers, including three or four hidden layers, and utilise millions of neurons.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Back-Propagation Algorithm</a:t>
            </a:r>
            <a:endParaRPr/>
          </a:p>
        </p:txBody>
      </p:sp>
      <p:sp>
        <p:nvSpPr>
          <p:cNvPr id="378" name="Google Shape;378;p27"/>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assigns blame to individual units in the respective layers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proceeds from the output layer to the hidden layer(s)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updates the weights of the units leading to the layer</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essentially performs gradient-descent search on the error surface</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relatively simple since it relies only on local information from directly connected units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has convergence and efficiency problems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Back-Propagation Algorithm</a:t>
            </a:r>
            <a:endParaRPr/>
          </a:p>
        </p:txBody>
      </p:sp>
      <p:sp>
        <p:nvSpPr>
          <p:cNvPr id="384" name="Google Shape;384;p28"/>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Learning in a multilayer network proceeds the same way as for a perceptron.  </a:t>
            </a:r>
            <a:endParaRPr b="0" i="0" sz="2800" u="none">
              <a:solidFill>
                <a:schemeClr val="dk1"/>
              </a:solidFill>
              <a:latin typeface="Arial"/>
              <a:ea typeface="Arial"/>
              <a:cs typeface="Arial"/>
              <a:sym typeface="Arial"/>
            </a:endParaRPr>
          </a:p>
          <a:p>
            <a:pPr indent="-238125" lvl="0" marL="285750" rtl="0" algn="l">
              <a:lnSpc>
                <a:spcPct val="100000"/>
              </a:lnSpc>
              <a:spcBef>
                <a:spcPts val="200"/>
              </a:spcBef>
              <a:spcAft>
                <a:spcPts val="0"/>
              </a:spcAft>
              <a:buClr>
                <a:srgbClr val="FAFD00"/>
              </a:buClr>
              <a:buSzPts val="750"/>
              <a:buFont typeface="Noto Sans Symbols"/>
              <a:buNone/>
            </a:pPr>
            <a:r>
              <a:t/>
            </a:r>
            <a:endParaRPr b="0" i="0" sz="10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A training set of input patterns is presented to the network.  </a:t>
            </a:r>
            <a:endParaRPr b="0" i="0" sz="2800" u="none">
              <a:solidFill>
                <a:schemeClr val="dk1"/>
              </a:solidFill>
              <a:latin typeface="Arial"/>
              <a:ea typeface="Arial"/>
              <a:cs typeface="Arial"/>
              <a:sym typeface="Arial"/>
            </a:endParaRPr>
          </a:p>
          <a:p>
            <a:pPr indent="-238125" lvl="0" marL="285750" rtl="0" algn="l">
              <a:lnSpc>
                <a:spcPct val="100000"/>
              </a:lnSpc>
              <a:spcBef>
                <a:spcPts val="200"/>
              </a:spcBef>
              <a:spcAft>
                <a:spcPts val="0"/>
              </a:spcAft>
              <a:buClr>
                <a:srgbClr val="FAFD00"/>
              </a:buClr>
              <a:buSzPts val="750"/>
              <a:buFont typeface="Noto Sans Symbols"/>
              <a:buNone/>
            </a:pPr>
            <a:r>
              <a:t/>
            </a:r>
            <a:endParaRPr b="0" i="0" sz="10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The network computes its output pattern, and if there is an error − or in other words a difference between actual and desired output patterns − the weights are adjusted to reduce this error.</a:t>
            </a:r>
            <a:endParaRPr b="0" i="0" sz="2800" u="none">
              <a:solidFill>
                <a:schemeClr val="dk1"/>
              </a:solidFill>
              <a:latin typeface="Arial"/>
              <a:ea typeface="Arial"/>
              <a:cs typeface="Arial"/>
              <a:sym typeface="Arial"/>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proceeds from the output layer to the hidden layer(s)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updates the weights of the units leading to the layer</a:t>
            </a:r>
            <a:endParaRPr/>
          </a:p>
          <a:p>
            <a:pPr indent="-171450" lvl="0" marL="285750" rtl="0" algn="l">
              <a:spcBef>
                <a:spcPts val="48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Back-Propagation Algorithm</a:t>
            </a:r>
            <a:endParaRPr/>
          </a:p>
        </p:txBody>
      </p:sp>
      <p:sp>
        <p:nvSpPr>
          <p:cNvPr id="390" name="Google Shape;390;p29"/>
          <p:cNvSpPr txBox="1"/>
          <p:nvPr>
            <p:ph idx="1" type="body"/>
          </p:nvPr>
        </p:nvSpPr>
        <p:spPr>
          <a:xfrm>
            <a:off x="228600" y="1447800"/>
            <a:ext cx="8839200" cy="4953000"/>
          </a:xfrm>
          <a:prstGeom prst="rect">
            <a:avLst/>
          </a:prstGeom>
          <a:noFill/>
          <a:ln>
            <a:noFill/>
          </a:ln>
        </p:spPr>
        <p:txBody>
          <a:bodyPr anchorCtr="0" anchor="t" bIns="44450" lIns="90475" spcFirstLastPara="1" rIns="90475" wrap="square" tIns="44450">
            <a:noAutofit/>
          </a:bodyPr>
          <a:lstStyle/>
          <a:p>
            <a:pPr indent="-285750" lvl="0" marL="285750" rtl="0" algn="l">
              <a:lnSpc>
                <a:spcPct val="9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In a back-propagation neural network, the learning algorithm has two phases.  </a:t>
            </a:r>
            <a:endParaRPr b="0" i="0" sz="2800" u="none">
              <a:solidFill>
                <a:schemeClr val="dk1"/>
              </a:solidFill>
              <a:latin typeface="Arial"/>
              <a:ea typeface="Arial"/>
              <a:cs typeface="Arial"/>
              <a:sym typeface="Arial"/>
            </a:endParaRPr>
          </a:p>
          <a:p>
            <a:pPr indent="-238125" lvl="0" marL="285750" rtl="0" algn="l">
              <a:lnSpc>
                <a:spcPct val="90000"/>
              </a:lnSpc>
              <a:spcBef>
                <a:spcPts val="200"/>
              </a:spcBef>
              <a:spcAft>
                <a:spcPts val="0"/>
              </a:spcAft>
              <a:buClr>
                <a:srgbClr val="FAFD00"/>
              </a:buClr>
              <a:buSzPts val="750"/>
              <a:buFont typeface="Noto Sans Symbols"/>
              <a:buNone/>
            </a:pPr>
            <a:r>
              <a:t/>
            </a:r>
            <a:endParaRPr b="0" i="0" sz="1000" u="none">
              <a:solidFill>
                <a:schemeClr val="dk1"/>
              </a:solidFill>
              <a:latin typeface="Arial"/>
              <a:ea typeface="Arial"/>
              <a:cs typeface="Arial"/>
              <a:sym typeface="Arial"/>
            </a:endParaRPr>
          </a:p>
          <a:p>
            <a:pPr indent="-285750" lvl="0" marL="285750" rtl="0" algn="l">
              <a:lnSpc>
                <a:spcPct val="9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First, a training input pattern is presented to the network input layer.  The network propagates the input pattern from layer to layer until the output pattern is generated by the output layer.</a:t>
            </a:r>
            <a:endParaRPr b="0" i="0" sz="2800" u="none">
              <a:solidFill>
                <a:schemeClr val="dk1"/>
              </a:solidFill>
              <a:latin typeface="Arial"/>
              <a:ea typeface="Arial"/>
              <a:cs typeface="Arial"/>
              <a:sym typeface="Arial"/>
            </a:endParaRPr>
          </a:p>
          <a:p>
            <a:pPr indent="-238125" lvl="0" marL="285750" rtl="0" algn="l">
              <a:lnSpc>
                <a:spcPct val="90000"/>
              </a:lnSpc>
              <a:spcBef>
                <a:spcPts val="200"/>
              </a:spcBef>
              <a:spcAft>
                <a:spcPts val="0"/>
              </a:spcAft>
              <a:buClr>
                <a:srgbClr val="FAFD00"/>
              </a:buClr>
              <a:buSzPts val="750"/>
              <a:buFont typeface="Noto Sans Symbols"/>
              <a:buNone/>
            </a:pPr>
            <a:r>
              <a:t/>
            </a:r>
            <a:endParaRPr b="0" i="0" sz="1000" u="none">
              <a:solidFill>
                <a:schemeClr val="dk1"/>
              </a:solidFill>
              <a:latin typeface="Arial"/>
              <a:ea typeface="Arial"/>
              <a:cs typeface="Arial"/>
              <a:sym typeface="Arial"/>
            </a:endParaRPr>
          </a:p>
          <a:p>
            <a:pPr indent="-285750" lvl="0" marL="285750" rtl="0" algn="l">
              <a:lnSpc>
                <a:spcPct val="9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If this pattern is different from the desired output, an error is calculated and then propagated backwards through the network from the output layer to the input layer.  The weights are modified as the error is propagated.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3"/>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Neural Networks</a:t>
            </a:r>
            <a:endParaRPr/>
          </a:p>
        </p:txBody>
      </p:sp>
      <p:sp>
        <p:nvSpPr>
          <p:cNvPr id="117" name="Google Shape;117;p3"/>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A model of reasoning based on the human brain</a:t>
            </a:r>
            <a:endParaRPr b="0" i="0" sz="2800" u="none">
              <a:solidFill>
                <a:schemeClr val="dk1"/>
              </a:solidFill>
              <a:latin typeface="Arial"/>
              <a:ea typeface="Arial"/>
              <a:cs typeface="Arial"/>
              <a:sym typeface="Arial"/>
            </a:endParaRPr>
          </a:p>
          <a:p>
            <a:pPr indent="-152400" lvl="0" marL="285750" rtl="0" algn="l">
              <a:lnSpc>
                <a:spcPct val="100000"/>
              </a:lnSpc>
              <a:spcBef>
                <a:spcPts val="560"/>
              </a:spcBef>
              <a:spcAft>
                <a:spcPts val="0"/>
              </a:spcAft>
              <a:buClr>
                <a:srgbClr val="FAFD00"/>
              </a:buClr>
              <a:buSzPts val="2100"/>
              <a:buFont typeface="Noto Sans Symbols"/>
              <a:buNone/>
            </a:pPr>
            <a:r>
              <a:t/>
            </a:r>
            <a:endParaRPr b="0" i="0" sz="28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complex networks of simple computing elements</a:t>
            </a:r>
            <a:endParaRPr b="0" i="0" sz="2800" u="none">
              <a:solidFill>
                <a:schemeClr val="dk1"/>
              </a:solidFill>
              <a:latin typeface="Arial"/>
              <a:ea typeface="Arial"/>
              <a:cs typeface="Arial"/>
              <a:sym typeface="Arial"/>
            </a:endParaRPr>
          </a:p>
          <a:p>
            <a:pPr indent="-152400" lvl="0" marL="285750" rtl="0" algn="l">
              <a:lnSpc>
                <a:spcPct val="100000"/>
              </a:lnSpc>
              <a:spcBef>
                <a:spcPts val="560"/>
              </a:spcBef>
              <a:spcAft>
                <a:spcPts val="0"/>
              </a:spcAft>
              <a:buClr>
                <a:srgbClr val="FAFD00"/>
              </a:buClr>
              <a:buSzPts val="2100"/>
              <a:buFont typeface="Noto Sans Symbols"/>
              <a:buNone/>
            </a:pPr>
            <a:r>
              <a:t/>
            </a:r>
            <a:endParaRPr b="0" i="0" sz="28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capable of learning from examples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with appropriate learning methods</a:t>
            </a:r>
            <a:endParaRPr b="0" i="0" sz="2400" u="none">
              <a:solidFill>
                <a:schemeClr val="dk1"/>
              </a:solidFill>
              <a:latin typeface="Arial"/>
              <a:ea typeface="Arial"/>
              <a:cs typeface="Arial"/>
              <a:sym typeface="Arial"/>
            </a:endParaRPr>
          </a:p>
          <a:p>
            <a:pPr indent="-171450" lvl="1" marL="685800" rtl="0" algn="l">
              <a:lnSpc>
                <a:spcPct val="100000"/>
              </a:lnSpc>
              <a:spcBef>
                <a:spcPts val="480"/>
              </a:spcBef>
              <a:spcAft>
                <a:spcPts val="0"/>
              </a:spcAft>
              <a:buClr>
                <a:srgbClr val="FC0128"/>
              </a:buClr>
              <a:buSzPts val="1800"/>
              <a:buFont typeface="Noto Sans Symbols"/>
              <a:buNone/>
            </a:pPr>
            <a:r>
              <a:t/>
            </a:r>
            <a:endParaRPr b="0" i="0" sz="24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collection of simple elements performs high-level operations</a:t>
            </a:r>
            <a:endParaRPr/>
          </a:p>
          <a:p>
            <a:pPr indent="-152400" lvl="0" marL="28575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0" y="338137"/>
            <a:ext cx="9144000" cy="8048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a:buNone/>
            </a:pPr>
            <a:r>
              <a:rPr b="0" i="0" lang="en-US" sz="3600" u="none">
                <a:solidFill>
                  <a:schemeClr val="dk1"/>
                </a:solidFill>
                <a:latin typeface="Times"/>
                <a:ea typeface="Times"/>
                <a:cs typeface="Times"/>
                <a:sym typeface="Times"/>
              </a:rPr>
              <a:t>Three-layer Feed-Forward Neural Network </a:t>
            </a:r>
            <a:br>
              <a:rPr b="0" i="0" lang="en-US" sz="3600" u="none">
                <a:solidFill>
                  <a:schemeClr val="dk1"/>
                </a:solidFill>
                <a:latin typeface="Times"/>
                <a:ea typeface="Times"/>
                <a:cs typeface="Times"/>
                <a:sym typeface="Times"/>
              </a:rPr>
            </a:br>
            <a:r>
              <a:rPr b="0" i="0" lang="en-US" sz="3600" u="none">
                <a:solidFill>
                  <a:schemeClr val="dk1"/>
                </a:solidFill>
                <a:latin typeface="Times"/>
                <a:ea typeface="Times"/>
                <a:cs typeface="Times"/>
                <a:sym typeface="Times"/>
              </a:rPr>
              <a:t>( trained using back-propagation algorithm)</a:t>
            </a:r>
            <a:endParaRPr/>
          </a:p>
        </p:txBody>
      </p:sp>
      <p:graphicFrame>
        <p:nvGraphicFramePr>
          <p:cNvPr id="396" name="Google Shape;396;p30"/>
          <p:cNvGraphicFramePr/>
          <p:nvPr/>
        </p:nvGraphicFramePr>
        <p:xfrm>
          <a:off x="228600" y="1447800"/>
          <a:ext cx="8686800" cy="5145087"/>
        </p:xfrm>
        <a:graphic>
          <a:graphicData uri="http://schemas.openxmlformats.org/presentationml/2006/ole">
            <mc:AlternateContent>
              <mc:Choice Requires="v">
                <p:oleObj r:id="rId4" imgH="5145087" imgW="8686800" progId="Word.Picture.8" spid="_x0000_s1">
                  <p:embed/>
                </p:oleObj>
              </mc:Choice>
              <mc:Fallback>
                <p:oleObj r:id="rId5" imgH="5145087" imgW="8686800" progId="Word.Picture.8">
                  <p:embed/>
                  <p:pic>
                    <p:nvPicPr>
                      <p:cNvPr id="396" name="Google Shape;396;p30"/>
                      <p:cNvPicPr preferRelativeResize="0"/>
                      <p:nvPr>
                        <p:ph idx="1" type="body"/>
                      </p:nvPr>
                    </p:nvPicPr>
                    <p:blipFill rotWithShape="1">
                      <a:blip r:embed="rId6">
                        <a:alphaModFix/>
                      </a:blip>
                      <a:srcRect b="0" l="0" r="0" t="0"/>
                      <a:stretch/>
                    </p:blipFill>
                    <p:spPr>
                      <a:xfrm>
                        <a:off x="228600" y="1447800"/>
                        <a:ext cx="8686800" cy="5145087"/>
                      </a:xfrm>
                      <a:prstGeom prst="rect">
                        <a:avLst/>
                      </a:prstGeom>
                      <a:noFill/>
                      <a:ln>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00" name="Shape 400"/>
        <p:cNvGrpSpPr/>
        <p:nvPr/>
      </p:nvGrpSpPr>
      <p:grpSpPr>
        <a:xfrm>
          <a:off x="0" y="0"/>
          <a:ext cx="0" cy="0"/>
          <a:chOff x="0" y="0"/>
          <a:chExt cx="0" cy="0"/>
        </a:xfrm>
      </p:grpSpPr>
      <p:sp>
        <p:nvSpPr>
          <p:cNvPr id="401" name="Google Shape;401;p31"/>
          <p:cNvSpPr txBox="1"/>
          <p:nvPr/>
        </p:nvSpPr>
        <p:spPr>
          <a:xfrm>
            <a:off x="304800" y="1143000"/>
            <a:ext cx="8153400" cy="4876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000"/>
              <a:buFont typeface="Times New Roman"/>
              <a:buNone/>
            </a:pPr>
            <a:r>
              <a:rPr b="0" i="0" lang="en-US" sz="3000" u="sng">
                <a:solidFill>
                  <a:schemeClr val="dk1"/>
                </a:solidFill>
                <a:latin typeface="Times New Roman"/>
                <a:ea typeface="Times New Roman"/>
                <a:cs typeface="Times New Roman"/>
                <a:sym typeface="Times New Roman"/>
              </a:rPr>
              <a:t>Step 1</a:t>
            </a:r>
            <a:r>
              <a:rPr b="0" i="0" lang="en-US" sz="3000" u="none">
                <a:solidFill>
                  <a:schemeClr val="dk1"/>
                </a:solidFill>
                <a:latin typeface="Times New Roman"/>
                <a:ea typeface="Times New Roman"/>
                <a:cs typeface="Times New Roman"/>
                <a:sym typeface="Times New Roman"/>
              </a:rPr>
              <a:t>: Initialisation</a:t>
            </a:r>
            <a:endParaRPr/>
          </a:p>
          <a:p>
            <a:pPr indent="-342900" lvl="0" marL="34290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Set all the weights and threshold levels of the network to random numbers uniformly distributed inside a small range:</a:t>
            </a:r>
            <a:endParaRPr/>
          </a:p>
          <a:p>
            <a:pPr indent="-342900" lvl="0" marL="342900" marR="0" rtl="0" algn="l">
              <a:lnSpc>
                <a:spcPct val="100000"/>
              </a:lnSpc>
              <a:spcBef>
                <a:spcPts val="0"/>
              </a:spcBef>
              <a:spcAft>
                <a:spcPts val="0"/>
              </a:spcAft>
              <a:buClr>
                <a:schemeClr val="lt1"/>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4000"/>
              <a:buFont typeface="Arial"/>
              <a:buNone/>
            </a:pPr>
            <a:r>
              <a:t/>
            </a:r>
            <a:endParaRPr b="0" i="0" sz="4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where </a:t>
            </a:r>
            <a:r>
              <a:rPr b="0" i="1" lang="en-US" sz="3000" u="none">
                <a:solidFill>
                  <a:schemeClr val="dk1"/>
                </a:solidFill>
                <a:latin typeface="Times New Roman"/>
                <a:ea typeface="Times New Roman"/>
                <a:cs typeface="Times New Roman"/>
                <a:sym typeface="Times New Roman"/>
              </a:rPr>
              <a:t>F</a:t>
            </a:r>
            <a:r>
              <a:rPr b="0" baseline="-25000" i="1" lang="en-US" sz="3000" u="none">
                <a:solidFill>
                  <a:schemeClr val="dk1"/>
                </a:solidFill>
                <a:latin typeface="Times New Roman"/>
                <a:ea typeface="Times New Roman"/>
                <a:cs typeface="Times New Roman"/>
                <a:sym typeface="Times New Roman"/>
              </a:rPr>
              <a:t>i</a:t>
            </a:r>
            <a:r>
              <a:rPr b="0" i="0" lang="en-US" sz="3000" u="none">
                <a:solidFill>
                  <a:schemeClr val="dk1"/>
                </a:solidFill>
                <a:latin typeface="Times New Roman"/>
                <a:ea typeface="Times New Roman"/>
                <a:cs typeface="Times New Roman"/>
                <a:sym typeface="Times New Roman"/>
              </a:rPr>
              <a:t> is the total number of inputs of neuron </a:t>
            </a:r>
            <a:r>
              <a:rPr b="0" i="1" lang="en-US" sz="3000" u="none">
                <a:solidFill>
                  <a:schemeClr val="dk1"/>
                </a:solidFill>
                <a:latin typeface="Times New Roman"/>
                <a:ea typeface="Times New Roman"/>
                <a:cs typeface="Times New Roman"/>
                <a:sym typeface="Times New Roman"/>
              </a:rPr>
              <a:t>i</a:t>
            </a:r>
            <a:r>
              <a:rPr b="0" i="0" lang="en-US" sz="3000" u="none">
                <a:solidFill>
                  <a:schemeClr val="dk1"/>
                </a:solidFill>
                <a:latin typeface="Times New Roman"/>
                <a:ea typeface="Times New Roman"/>
                <a:cs typeface="Times New Roman"/>
                <a:sym typeface="Times New Roman"/>
              </a:rPr>
              <a:t> in the network.  The weight initialisation is done on a neuron-by-neuron basis.</a:t>
            </a:r>
            <a:endParaRPr/>
          </a:p>
        </p:txBody>
      </p:sp>
      <p:sp>
        <p:nvSpPr>
          <p:cNvPr id="402" name="Google Shape;402;p31"/>
          <p:cNvSpPr txBox="1"/>
          <p:nvPr/>
        </p:nvSpPr>
        <p:spPr>
          <a:xfrm>
            <a:off x="304800" y="304800"/>
            <a:ext cx="8534400" cy="6858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The back-propagation training algorithm</a:t>
            </a:r>
            <a:endParaRPr/>
          </a:p>
        </p:txBody>
      </p:sp>
      <p:sp>
        <p:nvSpPr>
          <p:cNvPr id="403" name="Google Shape;403;p31"/>
          <p:cNvSpPr txBox="1"/>
          <p:nvPr/>
        </p:nvSpPr>
        <p:spPr>
          <a:xfrm>
            <a:off x="762000" y="3124200"/>
            <a:ext cx="2514600" cy="12954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04" name="Google Shape;404;p31"/>
          <p:cNvPicPr preferRelativeResize="0"/>
          <p:nvPr/>
        </p:nvPicPr>
        <p:blipFill rotWithShape="1">
          <a:blip r:embed="rId3">
            <a:alphaModFix/>
          </a:blip>
          <a:srcRect b="0" l="0" r="0" t="0"/>
          <a:stretch/>
        </p:blipFill>
        <p:spPr>
          <a:xfrm>
            <a:off x="838200" y="3200400"/>
            <a:ext cx="2438400" cy="11699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08" name="Shape 408"/>
        <p:cNvGrpSpPr/>
        <p:nvPr/>
      </p:nvGrpSpPr>
      <p:grpSpPr>
        <a:xfrm>
          <a:off x="0" y="0"/>
          <a:ext cx="0" cy="0"/>
          <a:chOff x="0" y="0"/>
          <a:chExt cx="0" cy="0"/>
        </a:xfrm>
      </p:grpSpPr>
      <p:sp>
        <p:nvSpPr>
          <p:cNvPr id="409" name="Google Shape;409;p32"/>
          <p:cNvSpPr txBox="1"/>
          <p:nvPr/>
        </p:nvSpPr>
        <p:spPr>
          <a:xfrm>
            <a:off x="381000" y="457200"/>
            <a:ext cx="8458200" cy="5638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000"/>
              <a:buFont typeface="Times New Roman"/>
              <a:buNone/>
            </a:pPr>
            <a:r>
              <a:rPr b="1" i="0" lang="en-US" sz="3000" u="sng">
                <a:solidFill>
                  <a:schemeClr val="dk1"/>
                </a:solidFill>
                <a:latin typeface="Times New Roman"/>
                <a:ea typeface="Times New Roman"/>
                <a:cs typeface="Times New Roman"/>
                <a:sym typeface="Times New Roman"/>
              </a:rPr>
              <a:t>Step 2</a:t>
            </a:r>
            <a:r>
              <a:rPr b="1" i="0" lang="en-US" sz="3000" u="none">
                <a:solidFill>
                  <a:schemeClr val="dk1"/>
                </a:solidFill>
                <a:latin typeface="Times New Roman"/>
                <a:ea typeface="Times New Roman"/>
                <a:cs typeface="Times New Roman"/>
                <a:sym typeface="Times New Roman"/>
              </a:rPr>
              <a:t>: Activation</a:t>
            </a:r>
            <a:endParaRPr/>
          </a:p>
          <a:p>
            <a:pPr indent="-342900" lvl="0" marL="342900" marR="0" rtl="0" algn="l">
              <a:lnSpc>
                <a:spcPct val="100000"/>
              </a:lnSpc>
              <a:spcBef>
                <a:spcPts val="0"/>
              </a:spcBef>
              <a:spcAft>
                <a:spcPts val="0"/>
              </a:spcAft>
              <a:buClr>
                <a:schemeClr val="dk1"/>
              </a:buClr>
              <a:buSzPts val="3000"/>
              <a:buFont typeface="Times New Roman"/>
              <a:buNone/>
            </a:pPr>
            <a:r>
              <a:rPr b="1" i="0" lang="en-US" sz="30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Activate the back-propagation neural network by applying inputs </a:t>
            </a:r>
            <a:r>
              <a:rPr b="0" i="1" lang="en-US" sz="3000" u="none">
                <a:solidFill>
                  <a:schemeClr val="dk1"/>
                </a:solidFill>
                <a:latin typeface="Times New Roman"/>
                <a:ea typeface="Times New Roman"/>
                <a:cs typeface="Times New Roman"/>
                <a:sym typeface="Times New Roman"/>
              </a:rPr>
              <a:t>x</a:t>
            </a:r>
            <a:r>
              <a:rPr b="0" baseline="-25000" i="0" lang="en-US" sz="3000" u="none">
                <a:solidFill>
                  <a:schemeClr val="dk1"/>
                </a:solidFill>
                <a:latin typeface="Times New Roman"/>
                <a:ea typeface="Times New Roman"/>
                <a:cs typeface="Times New Roman"/>
                <a:sym typeface="Times New Roman"/>
              </a:rPr>
              <a:t>1</a:t>
            </a: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p</a:t>
            </a:r>
            <a:r>
              <a:rPr b="0" i="0" lang="en-US" sz="3000" u="none">
                <a:solidFill>
                  <a:schemeClr val="dk1"/>
                </a:solidFill>
                <a:latin typeface="Times New Roman"/>
                <a:ea typeface="Times New Roman"/>
                <a:cs typeface="Times New Roman"/>
                <a:sym typeface="Times New Roman"/>
              </a:rPr>
              <a:t>), </a:t>
            </a:r>
            <a:r>
              <a:rPr b="0" i="1" lang="en-US" sz="3000" u="none">
                <a:solidFill>
                  <a:schemeClr val="dk1"/>
                </a:solidFill>
                <a:latin typeface="Times New Roman"/>
                <a:ea typeface="Times New Roman"/>
                <a:cs typeface="Times New Roman"/>
                <a:sym typeface="Times New Roman"/>
              </a:rPr>
              <a:t>x</a:t>
            </a:r>
            <a:r>
              <a:rPr b="0" baseline="-25000" i="0" lang="en-US" sz="3000" u="none">
                <a:solidFill>
                  <a:schemeClr val="dk1"/>
                </a:solidFill>
                <a:latin typeface="Times New Roman"/>
                <a:ea typeface="Times New Roman"/>
                <a:cs typeface="Times New Roman"/>
                <a:sym typeface="Times New Roman"/>
              </a:rPr>
              <a:t>2</a:t>
            </a: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p</a:t>
            </a:r>
            <a:r>
              <a:rPr b="0" i="0" lang="en-US" sz="3000" u="none">
                <a:solidFill>
                  <a:schemeClr val="dk1"/>
                </a:solidFill>
                <a:latin typeface="Times New Roman"/>
                <a:ea typeface="Times New Roman"/>
                <a:cs typeface="Times New Roman"/>
                <a:sym typeface="Times New Roman"/>
              </a:rPr>
              <a:t>),…, </a:t>
            </a:r>
            <a:r>
              <a:rPr b="0" i="1" lang="en-US" sz="3000" u="none">
                <a:solidFill>
                  <a:schemeClr val="dk1"/>
                </a:solidFill>
                <a:latin typeface="Times New Roman"/>
                <a:ea typeface="Times New Roman"/>
                <a:cs typeface="Times New Roman"/>
                <a:sym typeface="Times New Roman"/>
              </a:rPr>
              <a:t>x</a:t>
            </a:r>
            <a:r>
              <a:rPr b="0" baseline="-25000" i="1" lang="en-US" sz="3000" u="none">
                <a:solidFill>
                  <a:schemeClr val="dk1"/>
                </a:solidFill>
                <a:latin typeface="Times New Roman"/>
                <a:ea typeface="Times New Roman"/>
                <a:cs typeface="Times New Roman"/>
                <a:sym typeface="Times New Roman"/>
              </a:rPr>
              <a:t>n</a:t>
            </a: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p</a:t>
            </a:r>
            <a:r>
              <a:rPr b="0" i="0" lang="en-US" sz="3000" u="none">
                <a:solidFill>
                  <a:schemeClr val="dk1"/>
                </a:solidFill>
                <a:latin typeface="Times New Roman"/>
                <a:ea typeface="Times New Roman"/>
                <a:cs typeface="Times New Roman"/>
                <a:sym typeface="Times New Roman"/>
              </a:rPr>
              <a:t>) and desired outputs </a:t>
            </a:r>
            <a:r>
              <a:rPr b="0" i="1" lang="en-US" sz="3000" u="none">
                <a:solidFill>
                  <a:schemeClr val="dk1"/>
                </a:solidFill>
                <a:latin typeface="Times New Roman"/>
                <a:ea typeface="Times New Roman"/>
                <a:cs typeface="Times New Roman"/>
                <a:sym typeface="Times New Roman"/>
              </a:rPr>
              <a:t>y</a:t>
            </a:r>
            <a:r>
              <a:rPr b="0" baseline="-25000" i="1" lang="en-US" sz="3000" u="none">
                <a:solidFill>
                  <a:schemeClr val="dk1"/>
                </a:solidFill>
                <a:latin typeface="Times New Roman"/>
                <a:ea typeface="Times New Roman"/>
                <a:cs typeface="Times New Roman"/>
                <a:sym typeface="Times New Roman"/>
              </a:rPr>
              <a:t>d</a:t>
            </a:r>
            <a:r>
              <a:rPr b="0" baseline="-25000" i="0" lang="en-US" sz="3000" u="none">
                <a:solidFill>
                  <a:schemeClr val="dk1"/>
                </a:solidFill>
                <a:latin typeface="Times New Roman"/>
                <a:ea typeface="Times New Roman"/>
                <a:cs typeface="Times New Roman"/>
                <a:sym typeface="Times New Roman"/>
              </a:rPr>
              <a:t>,1</a:t>
            </a: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p</a:t>
            </a:r>
            <a:r>
              <a:rPr b="0" i="0" lang="en-US" sz="3000" u="none">
                <a:solidFill>
                  <a:schemeClr val="dk1"/>
                </a:solidFill>
                <a:latin typeface="Times New Roman"/>
                <a:ea typeface="Times New Roman"/>
                <a:cs typeface="Times New Roman"/>
                <a:sym typeface="Times New Roman"/>
              </a:rPr>
              <a:t>), </a:t>
            </a:r>
            <a:r>
              <a:rPr b="0" i="1" lang="en-US" sz="3000" u="none">
                <a:solidFill>
                  <a:schemeClr val="dk1"/>
                </a:solidFill>
                <a:latin typeface="Times New Roman"/>
                <a:ea typeface="Times New Roman"/>
                <a:cs typeface="Times New Roman"/>
                <a:sym typeface="Times New Roman"/>
              </a:rPr>
              <a:t>y</a:t>
            </a:r>
            <a:r>
              <a:rPr b="0" baseline="-25000" i="1" lang="en-US" sz="3000" u="none">
                <a:solidFill>
                  <a:schemeClr val="dk1"/>
                </a:solidFill>
                <a:latin typeface="Times New Roman"/>
                <a:ea typeface="Times New Roman"/>
                <a:cs typeface="Times New Roman"/>
                <a:sym typeface="Times New Roman"/>
              </a:rPr>
              <a:t>d</a:t>
            </a:r>
            <a:r>
              <a:rPr b="0" baseline="-25000" i="0" lang="en-US" sz="3000" u="none">
                <a:solidFill>
                  <a:schemeClr val="dk1"/>
                </a:solidFill>
                <a:latin typeface="Times New Roman"/>
                <a:ea typeface="Times New Roman"/>
                <a:cs typeface="Times New Roman"/>
                <a:sym typeface="Times New Roman"/>
              </a:rPr>
              <a:t>,2</a:t>
            </a: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p</a:t>
            </a:r>
            <a:r>
              <a:rPr b="0" i="0" lang="en-US" sz="3000" u="none">
                <a:solidFill>
                  <a:schemeClr val="dk1"/>
                </a:solidFill>
                <a:latin typeface="Times New Roman"/>
                <a:ea typeface="Times New Roman"/>
                <a:cs typeface="Times New Roman"/>
                <a:sym typeface="Times New Roman"/>
              </a:rPr>
              <a:t>),…, </a:t>
            </a:r>
            <a:r>
              <a:rPr b="0" i="1" lang="en-US" sz="3000" u="none">
                <a:solidFill>
                  <a:schemeClr val="dk1"/>
                </a:solidFill>
                <a:latin typeface="Times New Roman"/>
                <a:ea typeface="Times New Roman"/>
                <a:cs typeface="Times New Roman"/>
                <a:sym typeface="Times New Roman"/>
              </a:rPr>
              <a:t>y</a:t>
            </a:r>
            <a:r>
              <a:rPr b="0" baseline="-25000" i="1" lang="en-US" sz="3000" u="none">
                <a:solidFill>
                  <a:schemeClr val="dk1"/>
                </a:solidFill>
                <a:latin typeface="Times New Roman"/>
                <a:ea typeface="Times New Roman"/>
                <a:cs typeface="Times New Roman"/>
                <a:sym typeface="Times New Roman"/>
              </a:rPr>
              <a:t>d</a:t>
            </a:r>
            <a:r>
              <a:rPr b="0" baseline="-25000" i="0" lang="en-US" sz="3000" u="none">
                <a:solidFill>
                  <a:schemeClr val="dk1"/>
                </a:solidFill>
                <a:latin typeface="Times New Roman"/>
                <a:ea typeface="Times New Roman"/>
                <a:cs typeface="Times New Roman"/>
                <a:sym typeface="Times New Roman"/>
              </a:rPr>
              <a:t>,</a:t>
            </a:r>
            <a:r>
              <a:rPr b="0" baseline="-25000" i="1" lang="en-US" sz="3000" u="none">
                <a:solidFill>
                  <a:schemeClr val="dk1"/>
                </a:solidFill>
                <a:latin typeface="Times New Roman"/>
                <a:ea typeface="Times New Roman"/>
                <a:cs typeface="Times New Roman"/>
                <a:sym typeface="Times New Roman"/>
              </a:rPr>
              <a:t>n</a:t>
            </a: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p</a:t>
            </a:r>
            <a:r>
              <a:rPr b="0" i="0" lang="en-US" sz="3000" u="non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0"/>
              </a:spcBef>
              <a:spcAft>
                <a:spcPts val="0"/>
              </a:spcAft>
              <a:buClr>
                <a:schemeClr val="lt1"/>
              </a:buClr>
              <a:buSzPts val="1000"/>
              <a:buFont typeface="Arial"/>
              <a:buNone/>
            </a:pPr>
            <a:r>
              <a:t/>
            </a:r>
            <a:endParaRPr b="0" i="0" sz="1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a:t>
            </a:r>
            <a:r>
              <a:rPr b="0" i="1" lang="en-US" sz="3000" u="none">
                <a:solidFill>
                  <a:schemeClr val="dk1"/>
                </a:solidFill>
                <a:latin typeface="Times New Roman"/>
                <a:ea typeface="Times New Roman"/>
                <a:cs typeface="Times New Roman"/>
                <a:sym typeface="Times New Roman"/>
              </a:rPr>
              <a:t>a</a:t>
            </a:r>
            <a:r>
              <a:rPr b="0" i="0" lang="en-US" sz="3000" u="none">
                <a:solidFill>
                  <a:schemeClr val="dk1"/>
                </a:solidFill>
                <a:latin typeface="Times New Roman"/>
                <a:ea typeface="Times New Roman"/>
                <a:cs typeface="Times New Roman"/>
                <a:sym typeface="Times New Roman"/>
              </a:rPr>
              <a:t>)  Calculate the actual outputs of the neurons in the hidden layer:</a:t>
            </a:r>
            <a:endParaRPr/>
          </a:p>
          <a:p>
            <a:pPr indent="-342900" lvl="0" marL="342900" marR="0" rtl="0" algn="l">
              <a:lnSpc>
                <a:spcPct val="100000"/>
              </a:lnSpc>
              <a:spcBef>
                <a:spcPts val="0"/>
              </a:spcBef>
              <a:spcAft>
                <a:spcPts val="0"/>
              </a:spcAft>
              <a:buClr>
                <a:schemeClr val="lt1"/>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where </a:t>
            </a:r>
            <a:r>
              <a:rPr b="0" i="1" lang="en-US" sz="3000" u="none">
                <a:solidFill>
                  <a:schemeClr val="dk1"/>
                </a:solidFill>
                <a:latin typeface="Times New Roman"/>
                <a:ea typeface="Times New Roman"/>
                <a:cs typeface="Times New Roman"/>
                <a:sym typeface="Times New Roman"/>
              </a:rPr>
              <a:t>n</a:t>
            </a:r>
            <a:r>
              <a:rPr b="0" i="0" lang="en-US" sz="3000" u="none">
                <a:solidFill>
                  <a:schemeClr val="dk1"/>
                </a:solidFill>
                <a:latin typeface="Times New Roman"/>
                <a:ea typeface="Times New Roman"/>
                <a:cs typeface="Times New Roman"/>
                <a:sym typeface="Times New Roman"/>
              </a:rPr>
              <a:t> is the number of inputs of neuron </a:t>
            </a:r>
            <a:r>
              <a:rPr b="0" i="1" lang="en-US" sz="3000" u="none">
                <a:solidFill>
                  <a:schemeClr val="dk1"/>
                </a:solidFill>
                <a:latin typeface="Times New Roman"/>
                <a:ea typeface="Times New Roman"/>
                <a:cs typeface="Times New Roman"/>
                <a:sym typeface="Times New Roman"/>
              </a:rPr>
              <a:t>j</a:t>
            </a:r>
            <a:r>
              <a:rPr b="0" i="0" lang="en-US" sz="3000" u="none">
                <a:solidFill>
                  <a:schemeClr val="dk1"/>
                </a:solidFill>
                <a:latin typeface="Times New Roman"/>
                <a:ea typeface="Times New Roman"/>
                <a:cs typeface="Times New Roman"/>
                <a:sym typeface="Times New Roman"/>
              </a:rPr>
              <a:t> in the hidden layer, and </a:t>
            </a:r>
            <a:r>
              <a:rPr b="0" i="1" lang="en-US" sz="3000" u="none">
                <a:solidFill>
                  <a:schemeClr val="dk1"/>
                </a:solidFill>
                <a:latin typeface="Times New Roman"/>
                <a:ea typeface="Times New Roman"/>
                <a:cs typeface="Times New Roman"/>
                <a:sym typeface="Times New Roman"/>
              </a:rPr>
              <a:t>sigmoid</a:t>
            </a:r>
            <a:r>
              <a:rPr b="0" i="0" lang="en-US" sz="3000" u="none">
                <a:solidFill>
                  <a:schemeClr val="dk1"/>
                </a:solidFill>
                <a:latin typeface="Times New Roman"/>
                <a:ea typeface="Times New Roman"/>
                <a:cs typeface="Times New Roman"/>
                <a:sym typeface="Times New Roman"/>
              </a:rPr>
              <a:t> is the </a:t>
            </a:r>
            <a:r>
              <a:rPr b="0" i="1" lang="en-US" sz="3000" u="none">
                <a:solidFill>
                  <a:schemeClr val="dk1"/>
                </a:solidFill>
                <a:latin typeface="Times New Roman"/>
                <a:ea typeface="Times New Roman"/>
                <a:cs typeface="Times New Roman"/>
                <a:sym typeface="Times New Roman"/>
              </a:rPr>
              <a:t>sigmoid</a:t>
            </a:r>
            <a:r>
              <a:rPr b="0" i="0" lang="en-US" sz="3000" u="none">
                <a:solidFill>
                  <a:schemeClr val="dk1"/>
                </a:solidFill>
                <a:latin typeface="Times New Roman"/>
                <a:ea typeface="Times New Roman"/>
                <a:cs typeface="Times New Roman"/>
                <a:sym typeface="Times New Roman"/>
              </a:rPr>
              <a:t> activation function.</a:t>
            </a:r>
            <a:endParaRPr/>
          </a:p>
        </p:txBody>
      </p:sp>
      <p:sp>
        <p:nvSpPr>
          <p:cNvPr id="410" name="Google Shape;410;p32"/>
          <p:cNvSpPr txBox="1"/>
          <p:nvPr/>
        </p:nvSpPr>
        <p:spPr>
          <a:xfrm>
            <a:off x="838200" y="3429000"/>
            <a:ext cx="6629400" cy="12954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11" name="Google Shape;411;p32"/>
          <p:cNvPicPr preferRelativeResize="0"/>
          <p:nvPr/>
        </p:nvPicPr>
        <p:blipFill rotWithShape="1">
          <a:blip r:embed="rId3">
            <a:alphaModFix/>
          </a:blip>
          <a:srcRect b="0" l="0" r="0" t="0"/>
          <a:stretch/>
        </p:blipFill>
        <p:spPr>
          <a:xfrm>
            <a:off x="906462" y="3429000"/>
            <a:ext cx="6561137" cy="1238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15" name="Shape 415"/>
        <p:cNvGrpSpPr/>
        <p:nvPr/>
      </p:nvGrpSpPr>
      <p:grpSpPr>
        <a:xfrm>
          <a:off x="0" y="0"/>
          <a:ext cx="0" cy="0"/>
          <a:chOff x="0" y="0"/>
          <a:chExt cx="0" cy="0"/>
        </a:xfrm>
      </p:grpSpPr>
      <p:sp>
        <p:nvSpPr>
          <p:cNvPr id="416" name="Google Shape;416;p33"/>
          <p:cNvSpPr txBox="1"/>
          <p:nvPr/>
        </p:nvSpPr>
        <p:spPr>
          <a:xfrm>
            <a:off x="381000" y="609600"/>
            <a:ext cx="8458200" cy="3581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b</a:t>
            </a:r>
            <a:r>
              <a:rPr b="0" i="0" lang="en-US" sz="3000" u="none">
                <a:solidFill>
                  <a:schemeClr val="dk1"/>
                </a:solidFill>
                <a:latin typeface="Times New Roman"/>
                <a:ea typeface="Times New Roman"/>
                <a:cs typeface="Times New Roman"/>
                <a:sym typeface="Times New Roman"/>
              </a:rPr>
              <a:t>)  Calculate the actual outputs of the neurons in the output layer:</a:t>
            </a:r>
            <a:endParaRPr/>
          </a:p>
          <a:p>
            <a:pPr indent="-342900" lvl="0" marL="342900" marR="0" rtl="0" algn="l">
              <a:lnSpc>
                <a:spcPct val="100000"/>
              </a:lnSpc>
              <a:spcBef>
                <a:spcPts val="0"/>
              </a:spcBef>
              <a:spcAft>
                <a:spcPts val="0"/>
              </a:spcAft>
              <a:buClr>
                <a:schemeClr val="lt1"/>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where </a:t>
            </a:r>
            <a:r>
              <a:rPr b="0" i="1" lang="en-US" sz="3000" u="none">
                <a:solidFill>
                  <a:schemeClr val="dk1"/>
                </a:solidFill>
                <a:latin typeface="Times New Roman"/>
                <a:ea typeface="Times New Roman"/>
                <a:cs typeface="Times New Roman"/>
                <a:sym typeface="Times New Roman"/>
              </a:rPr>
              <a:t>m</a:t>
            </a:r>
            <a:r>
              <a:rPr b="0" i="0" lang="en-US" sz="3000" u="none">
                <a:solidFill>
                  <a:schemeClr val="dk1"/>
                </a:solidFill>
                <a:latin typeface="Times New Roman"/>
                <a:ea typeface="Times New Roman"/>
                <a:cs typeface="Times New Roman"/>
                <a:sym typeface="Times New Roman"/>
              </a:rPr>
              <a:t> is the number of inputs of neuron </a:t>
            </a:r>
            <a:r>
              <a:rPr b="0" i="1" lang="en-US" sz="3000" u="none">
                <a:solidFill>
                  <a:schemeClr val="dk1"/>
                </a:solidFill>
                <a:latin typeface="Times New Roman"/>
                <a:ea typeface="Times New Roman"/>
                <a:cs typeface="Times New Roman"/>
                <a:sym typeface="Times New Roman"/>
              </a:rPr>
              <a:t>k</a:t>
            </a:r>
            <a:r>
              <a:rPr b="0" i="0" lang="en-US" sz="3000" u="none">
                <a:solidFill>
                  <a:schemeClr val="dk1"/>
                </a:solidFill>
                <a:latin typeface="Times New Roman"/>
                <a:ea typeface="Times New Roman"/>
                <a:cs typeface="Times New Roman"/>
                <a:sym typeface="Times New Roman"/>
              </a:rPr>
              <a:t> in the output layer.</a:t>
            </a:r>
            <a:endParaRPr/>
          </a:p>
        </p:txBody>
      </p:sp>
      <p:sp>
        <p:nvSpPr>
          <p:cNvPr id="417" name="Google Shape;417;p33"/>
          <p:cNvSpPr txBox="1"/>
          <p:nvPr/>
        </p:nvSpPr>
        <p:spPr>
          <a:xfrm>
            <a:off x="838200" y="1828800"/>
            <a:ext cx="6781800" cy="12954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18" name="Google Shape;418;p33"/>
          <p:cNvPicPr preferRelativeResize="0"/>
          <p:nvPr/>
        </p:nvPicPr>
        <p:blipFill rotWithShape="1">
          <a:blip r:embed="rId3">
            <a:alphaModFix/>
          </a:blip>
          <a:srcRect b="0" l="0" r="0" t="0"/>
          <a:stretch/>
        </p:blipFill>
        <p:spPr>
          <a:xfrm>
            <a:off x="914400" y="1828800"/>
            <a:ext cx="6713537" cy="1335087"/>
          </a:xfrm>
          <a:prstGeom prst="rect">
            <a:avLst/>
          </a:prstGeom>
          <a:noFill/>
          <a:ln>
            <a:noFill/>
          </a:ln>
        </p:spPr>
      </p:pic>
      <p:sp>
        <p:nvSpPr>
          <p:cNvPr id="419" name="Google Shape;419;p33"/>
          <p:cNvSpPr txBox="1"/>
          <p:nvPr/>
        </p:nvSpPr>
        <p:spPr>
          <a:xfrm>
            <a:off x="304800" y="381000"/>
            <a:ext cx="8610600" cy="457200"/>
          </a:xfrm>
          <a:prstGeom prst="rect">
            <a:avLst/>
          </a:prstGeom>
          <a:no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3000"/>
              <a:buFont typeface="Times New Roman"/>
              <a:buNone/>
            </a:pPr>
            <a:r>
              <a:rPr b="1" i="0" lang="en-US" sz="3000" u="sng">
                <a:solidFill>
                  <a:schemeClr val="dk1"/>
                </a:solidFill>
                <a:latin typeface="Times New Roman"/>
                <a:ea typeface="Times New Roman"/>
                <a:cs typeface="Times New Roman"/>
                <a:sym typeface="Times New Roman"/>
              </a:rPr>
              <a:t>Step 2</a:t>
            </a:r>
            <a:r>
              <a:rPr b="1" i="0" lang="en-US" sz="3000" u="none">
                <a:solidFill>
                  <a:schemeClr val="dk1"/>
                </a:solidFill>
                <a:latin typeface="Times New Roman"/>
                <a:ea typeface="Times New Roman"/>
                <a:cs typeface="Times New Roman"/>
                <a:sym typeface="Times New Roman"/>
              </a:rPr>
              <a:t>: Activation (continued)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23" name="Shape 423"/>
        <p:cNvGrpSpPr/>
        <p:nvPr/>
      </p:nvGrpSpPr>
      <p:grpSpPr>
        <a:xfrm>
          <a:off x="0" y="0"/>
          <a:ext cx="0" cy="0"/>
          <a:chOff x="0" y="0"/>
          <a:chExt cx="0" cy="0"/>
        </a:xfrm>
      </p:grpSpPr>
      <p:sp>
        <p:nvSpPr>
          <p:cNvPr id="424" name="Google Shape;424;p34"/>
          <p:cNvSpPr txBox="1"/>
          <p:nvPr/>
        </p:nvSpPr>
        <p:spPr>
          <a:xfrm>
            <a:off x="304800" y="228600"/>
            <a:ext cx="8458200" cy="5638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000"/>
              <a:buFont typeface="Times New Roman"/>
              <a:buNone/>
            </a:pPr>
            <a:r>
              <a:rPr b="1" i="0" lang="en-US" sz="3000" u="sng">
                <a:solidFill>
                  <a:schemeClr val="dk1"/>
                </a:solidFill>
                <a:latin typeface="Times New Roman"/>
                <a:ea typeface="Times New Roman"/>
                <a:cs typeface="Times New Roman"/>
                <a:sym typeface="Times New Roman"/>
              </a:rPr>
              <a:t>Step 3</a:t>
            </a:r>
            <a:r>
              <a:rPr b="1" i="0" lang="en-US" sz="3000" u="none">
                <a:solidFill>
                  <a:schemeClr val="dk1"/>
                </a:solidFill>
                <a:latin typeface="Times New Roman"/>
                <a:ea typeface="Times New Roman"/>
                <a:cs typeface="Times New Roman"/>
                <a:sym typeface="Times New Roman"/>
              </a:rPr>
              <a:t>: Weight training</a:t>
            </a:r>
            <a:endParaRPr/>
          </a:p>
          <a:p>
            <a:pPr indent="-342900" lvl="0" marL="34290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Update the weights in the back-propagation network propagating backward the errors associated with output neurons.</a:t>
            </a:r>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a:t>
            </a:r>
            <a:r>
              <a:rPr b="0" i="1" lang="en-US" sz="2900" u="none">
                <a:solidFill>
                  <a:schemeClr val="dk1"/>
                </a:solidFill>
                <a:latin typeface="Times New Roman"/>
                <a:ea typeface="Times New Roman"/>
                <a:cs typeface="Times New Roman"/>
                <a:sym typeface="Times New Roman"/>
              </a:rPr>
              <a:t>a</a:t>
            </a:r>
            <a:r>
              <a:rPr b="0" i="0" lang="en-US" sz="2900" u="none">
                <a:solidFill>
                  <a:schemeClr val="dk1"/>
                </a:solidFill>
                <a:latin typeface="Times New Roman"/>
                <a:ea typeface="Times New Roman"/>
                <a:cs typeface="Times New Roman"/>
                <a:sym typeface="Times New Roman"/>
              </a:rPr>
              <a:t>) Calculate the error gradient for the neurons in the output layer:</a:t>
            </a:r>
            <a:endParaRPr/>
          </a:p>
          <a:p>
            <a:pPr indent="-342900" lvl="0" marL="342900" marR="0" rtl="0" algn="l">
              <a:lnSpc>
                <a:spcPct val="100000"/>
              </a:lnSpc>
              <a:spcBef>
                <a:spcPts val="0"/>
              </a:spcBef>
              <a:spcAft>
                <a:spcPts val="0"/>
              </a:spcAft>
              <a:buClr>
                <a:schemeClr val="lt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where</a:t>
            </a:r>
            <a:endParaRPr/>
          </a:p>
          <a:p>
            <a:pPr indent="-342900" lvl="0" marL="342900" marR="0" rtl="0" algn="l">
              <a:lnSpc>
                <a:spcPct val="100000"/>
              </a:lnSpc>
              <a:spcBef>
                <a:spcPts val="0"/>
              </a:spcBef>
              <a:spcAft>
                <a:spcPts val="0"/>
              </a:spcAft>
              <a:buClr>
                <a:schemeClr val="lt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Calculate the weight corrections:</a:t>
            </a:r>
            <a:endParaRPr/>
          </a:p>
          <a:p>
            <a:pPr indent="-342900" lvl="0" marL="342900" marR="0" rtl="0" algn="l">
              <a:lnSpc>
                <a:spcPct val="100000"/>
              </a:lnSpc>
              <a:spcBef>
                <a:spcPts val="0"/>
              </a:spcBef>
              <a:spcAft>
                <a:spcPts val="0"/>
              </a:spcAft>
              <a:buClr>
                <a:schemeClr val="lt1"/>
              </a:buClr>
              <a:buSzPts val="4000"/>
              <a:buFont typeface="Arial"/>
              <a:buNone/>
            </a:pPr>
            <a:r>
              <a:t/>
            </a:r>
            <a:endParaRPr b="0" i="0" sz="4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Update the weights at the output neurons:</a:t>
            </a:r>
            <a:endParaRPr/>
          </a:p>
        </p:txBody>
      </p:sp>
      <p:grpSp>
        <p:nvGrpSpPr>
          <p:cNvPr id="425" name="Google Shape;425;p34"/>
          <p:cNvGrpSpPr/>
          <p:nvPr/>
        </p:nvGrpSpPr>
        <p:grpSpPr>
          <a:xfrm>
            <a:off x="685800" y="2971800"/>
            <a:ext cx="4648200" cy="609600"/>
            <a:chOff x="528" y="1488"/>
            <a:chExt cx="2928" cy="384"/>
          </a:xfrm>
        </p:grpSpPr>
        <p:sp>
          <p:nvSpPr>
            <p:cNvPr id="426" name="Google Shape;426;p34"/>
            <p:cNvSpPr txBox="1"/>
            <p:nvPr/>
          </p:nvSpPr>
          <p:spPr>
            <a:xfrm>
              <a:off x="528" y="1488"/>
              <a:ext cx="2928" cy="384"/>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27" name="Google Shape;427;p34"/>
            <p:cNvPicPr preferRelativeResize="0"/>
            <p:nvPr/>
          </p:nvPicPr>
          <p:blipFill rotWithShape="1">
            <a:blip r:embed="rId3">
              <a:alphaModFix/>
            </a:blip>
            <a:srcRect b="0" l="0" r="0" t="0"/>
            <a:stretch/>
          </p:blipFill>
          <p:spPr>
            <a:xfrm>
              <a:off x="576" y="1536"/>
              <a:ext cx="2880" cy="317"/>
            </a:xfrm>
            <a:prstGeom prst="rect">
              <a:avLst/>
            </a:prstGeom>
            <a:noFill/>
            <a:ln>
              <a:noFill/>
            </a:ln>
          </p:spPr>
        </p:pic>
      </p:grpSp>
      <p:grpSp>
        <p:nvGrpSpPr>
          <p:cNvPr id="428" name="Google Shape;428;p34"/>
          <p:cNvGrpSpPr/>
          <p:nvPr/>
        </p:nvGrpSpPr>
        <p:grpSpPr>
          <a:xfrm>
            <a:off x="1905000" y="3581400"/>
            <a:ext cx="3429000" cy="609600"/>
            <a:chOff x="2976" y="2400"/>
            <a:chExt cx="2160" cy="384"/>
          </a:xfrm>
        </p:grpSpPr>
        <p:sp>
          <p:nvSpPr>
            <p:cNvPr id="429" name="Google Shape;429;p34"/>
            <p:cNvSpPr txBox="1"/>
            <p:nvPr/>
          </p:nvSpPr>
          <p:spPr>
            <a:xfrm>
              <a:off x="2976" y="2400"/>
              <a:ext cx="2160" cy="384"/>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30" name="Google Shape;430;p34"/>
            <p:cNvPicPr preferRelativeResize="0"/>
            <p:nvPr/>
          </p:nvPicPr>
          <p:blipFill rotWithShape="1">
            <a:blip r:embed="rId4">
              <a:alphaModFix/>
            </a:blip>
            <a:srcRect b="0" l="0" r="0" t="0"/>
            <a:stretch/>
          </p:blipFill>
          <p:spPr>
            <a:xfrm>
              <a:off x="3024" y="2448"/>
              <a:ext cx="2112" cy="321"/>
            </a:xfrm>
            <a:prstGeom prst="rect">
              <a:avLst/>
            </a:prstGeom>
            <a:noFill/>
            <a:ln>
              <a:noFill/>
            </a:ln>
          </p:spPr>
        </p:pic>
      </p:grpSp>
      <p:sp>
        <p:nvSpPr>
          <p:cNvPr id="431" name="Google Shape;431;p34"/>
          <p:cNvSpPr txBox="1"/>
          <p:nvPr/>
        </p:nvSpPr>
        <p:spPr>
          <a:xfrm>
            <a:off x="762000" y="4724400"/>
            <a:ext cx="3733800" cy="6096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32" name="Google Shape;432;p34"/>
          <p:cNvPicPr preferRelativeResize="0"/>
          <p:nvPr/>
        </p:nvPicPr>
        <p:blipFill rotWithShape="1">
          <a:blip r:embed="rId5">
            <a:alphaModFix/>
          </a:blip>
          <a:srcRect b="0" l="0" r="0" t="0"/>
          <a:stretch/>
        </p:blipFill>
        <p:spPr>
          <a:xfrm>
            <a:off x="762000" y="4800600"/>
            <a:ext cx="3657600" cy="538162"/>
          </a:xfrm>
          <a:prstGeom prst="rect">
            <a:avLst/>
          </a:prstGeom>
          <a:noFill/>
          <a:ln>
            <a:noFill/>
          </a:ln>
        </p:spPr>
      </p:pic>
      <p:sp>
        <p:nvSpPr>
          <p:cNvPr id="433" name="Google Shape;433;p34"/>
          <p:cNvSpPr txBox="1"/>
          <p:nvPr/>
        </p:nvSpPr>
        <p:spPr>
          <a:xfrm>
            <a:off x="762000" y="5832475"/>
            <a:ext cx="4724400" cy="6096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34" name="Google Shape;434;p34"/>
          <p:cNvPicPr preferRelativeResize="0"/>
          <p:nvPr/>
        </p:nvPicPr>
        <p:blipFill rotWithShape="1">
          <a:blip r:embed="rId6">
            <a:alphaModFix/>
          </a:blip>
          <a:srcRect b="0" l="0" r="0" t="0"/>
          <a:stretch/>
        </p:blipFill>
        <p:spPr>
          <a:xfrm>
            <a:off x="838200" y="5867400"/>
            <a:ext cx="4648200" cy="60801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38" name="Shape 438"/>
        <p:cNvGrpSpPr/>
        <p:nvPr/>
      </p:nvGrpSpPr>
      <p:grpSpPr>
        <a:xfrm>
          <a:off x="0" y="0"/>
          <a:ext cx="0" cy="0"/>
          <a:chOff x="0" y="0"/>
          <a:chExt cx="0" cy="0"/>
        </a:xfrm>
      </p:grpSpPr>
      <p:sp>
        <p:nvSpPr>
          <p:cNvPr id="439" name="Google Shape;439;p35"/>
          <p:cNvSpPr txBox="1"/>
          <p:nvPr/>
        </p:nvSpPr>
        <p:spPr>
          <a:xfrm>
            <a:off x="381000" y="609600"/>
            <a:ext cx="8534400" cy="4038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b</a:t>
            </a:r>
            <a:r>
              <a:rPr b="0" i="0" lang="en-US" sz="3000" u="none">
                <a:solidFill>
                  <a:schemeClr val="dk1"/>
                </a:solidFill>
                <a:latin typeface="Times New Roman"/>
                <a:ea typeface="Times New Roman"/>
                <a:cs typeface="Times New Roman"/>
                <a:sym typeface="Times New Roman"/>
              </a:rPr>
              <a:t>)  Calculate the error gradient for the neurons in the hidden layer:</a:t>
            </a:r>
            <a:endParaRPr/>
          </a:p>
          <a:p>
            <a:pPr indent="-342900" lvl="0" marL="342900" marR="0" rtl="0" algn="l">
              <a:lnSpc>
                <a:spcPct val="100000"/>
              </a:lnSpc>
              <a:spcBef>
                <a:spcPts val="0"/>
              </a:spcBef>
              <a:spcAft>
                <a:spcPts val="0"/>
              </a:spcAft>
              <a:buClr>
                <a:schemeClr val="lt1"/>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Calculate the weight corrections:</a:t>
            </a:r>
            <a:endParaRPr/>
          </a:p>
          <a:p>
            <a:pPr indent="-342900" lvl="0" marL="342900" marR="0" rtl="0" algn="l">
              <a:lnSpc>
                <a:spcPct val="100000"/>
              </a:lnSpc>
              <a:spcBef>
                <a:spcPts val="0"/>
              </a:spcBef>
              <a:spcAft>
                <a:spcPts val="0"/>
              </a:spcAft>
              <a:buClr>
                <a:schemeClr val="lt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3200"/>
              <a:buFont typeface="Arial"/>
              <a:buNone/>
            </a:pPr>
            <a:r>
              <a:t/>
            </a:r>
            <a:endParaRPr b="0" i="0" sz="3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Update the weights at the hidden neurons:</a:t>
            </a:r>
            <a:endParaRPr/>
          </a:p>
        </p:txBody>
      </p:sp>
      <p:sp>
        <p:nvSpPr>
          <p:cNvPr id="440" name="Google Shape;440;p35"/>
          <p:cNvSpPr txBox="1"/>
          <p:nvPr/>
        </p:nvSpPr>
        <p:spPr>
          <a:xfrm>
            <a:off x="838200" y="3581400"/>
            <a:ext cx="3962400" cy="6858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41" name="Google Shape;441;p35"/>
          <p:cNvSpPr txBox="1"/>
          <p:nvPr/>
        </p:nvSpPr>
        <p:spPr>
          <a:xfrm>
            <a:off x="838200" y="1828800"/>
            <a:ext cx="6934200" cy="11430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42" name="Google Shape;442;p35"/>
          <p:cNvSpPr txBox="1"/>
          <p:nvPr/>
        </p:nvSpPr>
        <p:spPr>
          <a:xfrm>
            <a:off x="838200" y="4876800"/>
            <a:ext cx="4343400" cy="6858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43" name="Google Shape;443;p35"/>
          <p:cNvPicPr preferRelativeResize="0"/>
          <p:nvPr/>
        </p:nvPicPr>
        <p:blipFill rotWithShape="1">
          <a:blip r:embed="rId3">
            <a:alphaModFix/>
          </a:blip>
          <a:srcRect b="0" l="0" r="0" t="0"/>
          <a:stretch/>
        </p:blipFill>
        <p:spPr>
          <a:xfrm>
            <a:off x="914400" y="1828800"/>
            <a:ext cx="6858000" cy="1149350"/>
          </a:xfrm>
          <a:prstGeom prst="rect">
            <a:avLst/>
          </a:prstGeom>
          <a:noFill/>
          <a:ln>
            <a:noFill/>
          </a:ln>
        </p:spPr>
      </p:pic>
      <p:pic>
        <p:nvPicPr>
          <p:cNvPr id="444" name="Google Shape;444;p35"/>
          <p:cNvPicPr preferRelativeResize="0"/>
          <p:nvPr/>
        </p:nvPicPr>
        <p:blipFill rotWithShape="1">
          <a:blip r:embed="rId4">
            <a:alphaModFix/>
          </a:blip>
          <a:srcRect b="0" l="0" r="0" t="0"/>
          <a:stretch/>
        </p:blipFill>
        <p:spPr>
          <a:xfrm>
            <a:off x="914400" y="3657600"/>
            <a:ext cx="3886200" cy="603250"/>
          </a:xfrm>
          <a:prstGeom prst="rect">
            <a:avLst/>
          </a:prstGeom>
          <a:noFill/>
          <a:ln>
            <a:noFill/>
          </a:ln>
        </p:spPr>
      </p:pic>
      <p:pic>
        <p:nvPicPr>
          <p:cNvPr id="445" name="Google Shape;445;p35"/>
          <p:cNvPicPr preferRelativeResize="0"/>
          <p:nvPr/>
        </p:nvPicPr>
        <p:blipFill rotWithShape="1">
          <a:blip r:embed="rId5">
            <a:alphaModFix/>
          </a:blip>
          <a:srcRect b="0" l="0" r="0" t="0"/>
          <a:stretch/>
        </p:blipFill>
        <p:spPr>
          <a:xfrm>
            <a:off x="914400" y="4953000"/>
            <a:ext cx="4191000" cy="584200"/>
          </a:xfrm>
          <a:prstGeom prst="rect">
            <a:avLst/>
          </a:prstGeom>
          <a:noFill/>
          <a:ln>
            <a:noFill/>
          </a:ln>
        </p:spPr>
      </p:pic>
      <p:sp>
        <p:nvSpPr>
          <p:cNvPr id="446" name="Google Shape;446;p35"/>
          <p:cNvSpPr txBox="1"/>
          <p:nvPr/>
        </p:nvSpPr>
        <p:spPr>
          <a:xfrm>
            <a:off x="304800" y="381000"/>
            <a:ext cx="8610600" cy="381000"/>
          </a:xfrm>
          <a:prstGeom prst="rect">
            <a:avLst/>
          </a:prstGeom>
          <a:no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3000"/>
              <a:buFont typeface="Times New Roman"/>
              <a:buNone/>
            </a:pPr>
            <a:r>
              <a:rPr b="1" i="0" lang="en-US" sz="3000" u="sng">
                <a:solidFill>
                  <a:schemeClr val="dk1"/>
                </a:solidFill>
                <a:latin typeface="Times New Roman"/>
                <a:ea typeface="Times New Roman"/>
                <a:cs typeface="Times New Roman"/>
                <a:sym typeface="Times New Roman"/>
              </a:rPr>
              <a:t>Step 3</a:t>
            </a:r>
            <a:r>
              <a:rPr b="1" i="0" lang="en-US" sz="3000" u="none">
                <a:solidFill>
                  <a:schemeClr val="dk1"/>
                </a:solidFill>
                <a:latin typeface="Times New Roman"/>
                <a:ea typeface="Times New Roman"/>
                <a:cs typeface="Times New Roman"/>
                <a:sym typeface="Times New Roman"/>
              </a:rPr>
              <a:t>: Weight training (continued)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50" name="Shape 450"/>
        <p:cNvGrpSpPr/>
        <p:nvPr/>
      </p:nvGrpSpPr>
      <p:grpSpPr>
        <a:xfrm>
          <a:off x="0" y="0"/>
          <a:ext cx="0" cy="0"/>
          <a:chOff x="0" y="0"/>
          <a:chExt cx="0" cy="0"/>
        </a:xfrm>
      </p:grpSpPr>
      <p:sp>
        <p:nvSpPr>
          <p:cNvPr id="451" name="Google Shape;451;p36"/>
          <p:cNvSpPr txBox="1"/>
          <p:nvPr/>
        </p:nvSpPr>
        <p:spPr>
          <a:xfrm>
            <a:off x="381000" y="609600"/>
            <a:ext cx="8305800" cy="2057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000"/>
              <a:buFont typeface="Times New Roman"/>
              <a:buNone/>
            </a:pPr>
            <a:r>
              <a:rPr b="1" i="0" lang="en-US" sz="3000" u="sng">
                <a:solidFill>
                  <a:schemeClr val="dk1"/>
                </a:solidFill>
                <a:latin typeface="Times New Roman"/>
                <a:ea typeface="Times New Roman"/>
                <a:cs typeface="Times New Roman"/>
                <a:sym typeface="Times New Roman"/>
              </a:rPr>
              <a:t>Step 4</a:t>
            </a:r>
            <a:r>
              <a:rPr b="1" i="0" lang="en-US" sz="3000" u="none">
                <a:solidFill>
                  <a:schemeClr val="dk1"/>
                </a:solidFill>
                <a:latin typeface="Times New Roman"/>
                <a:ea typeface="Times New Roman"/>
                <a:cs typeface="Times New Roman"/>
                <a:sym typeface="Times New Roman"/>
              </a:rPr>
              <a:t>: Iteration</a:t>
            </a:r>
            <a:endParaRPr/>
          </a:p>
          <a:p>
            <a:pPr indent="-342900" lvl="0" marL="342900" marR="0" rtl="0" algn="l">
              <a:lnSpc>
                <a:spcPct val="100000"/>
              </a:lnSpc>
              <a:spcBef>
                <a:spcPts val="0"/>
              </a:spcBef>
              <a:spcAft>
                <a:spcPts val="0"/>
              </a:spcAft>
              <a:buClr>
                <a:schemeClr val="dk1"/>
              </a:buClr>
              <a:buSzPts val="3000"/>
              <a:buFont typeface="Times New Roman"/>
              <a:buNone/>
            </a:pPr>
            <a:r>
              <a:rPr b="1" i="1" lang="en-US" sz="30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Increase iteration </a:t>
            </a:r>
            <a:r>
              <a:rPr b="0" i="1" lang="en-US" sz="3000" u="none">
                <a:solidFill>
                  <a:schemeClr val="dk1"/>
                </a:solidFill>
                <a:latin typeface="Times New Roman"/>
                <a:ea typeface="Times New Roman"/>
                <a:cs typeface="Times New Roman"/>
                <a:sym typeface="Times New Roman"/>
              </a:rPr>
              <a:t>p</a:t>
            </a:r>
            <a:r>
              <a:rPr b="0" i="0" lang="en-US" sz="3000" u="none">
                <a:solidFill>
                  <a:schemeClr val="dk1"/>
                </a:solidFill>
                <a:latin typeface="Times New Roman"/>
                <a:ea typeface="Times New Roman"/>
                <a:cs typeface="Times New Roman"/>
                <a:sym typeface="Times New Roman"/>
              </a:rPr>
              <a:t> by one, go back to </a:t>
            </a:r>
            <a:r>
              <a:rPr b="0" i="1" lang="en-US" sz="3000" u="none">
                <a:solidFill>
                  <a:schemeClr val="dk1"/>
                </a:solidFill>
                <a:latin typeface="Times New Roman"/>
                <a:ea typeface="Times New Roman"/>
                <a:cs typeface="Times New Roman"/>
                <a:sym typeface="Times New Roman"/>
              </a:rPr>
              <a:t>Step 2</a:t>
            </a:r>
            <a:r>
              <a:rPr b="0" i="0" lang="en-US" sz="3000" u="none">
                <a:solidFill>
                  <a:schemeClr val="dk1"/>
                </a:solidFill>
                <a:latin typeface="Times New Roman"/>
                <a:ea typeface="Times New Roman"/>
                <a:cs typeface="Times New Roman"/>
                <a:sym typeface="Times New Roman"/>
              </a:rPr>
              <a:t> and repeat the process until the selected error criterion is satisfied.</a:t>
            </a:r>
            <a:endParaRPr/>
          </a:p>
        </p:txBody>
      </p:sp>
      <p:sp>
        <p:nvSpPr>
          <p:cNvPr id="452" name="Google Shape;452;p36"/>
          <p:cNvSpPr txBox="1"/>
          <p:nvPr/>
        </p:nvSpPr>
        <p:spPr>
          <a:xfrm>
            <a:off x="381000" y="2819400"/>
            <a:ext cx="8458200" cy="30480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As an example, we may consider the three-layer back-propagation network.  Suppose that the network is required to perform logical operation </a:t>
            </a:r>
            <a:r>
              <a:rPr b="0" i="1" lang="en-US" sz="3000" u="none">
                <a:solidFill>
                  <a:schemeClr val="dk1"/>
                </a:solidFill>
                <a:latin typeface="Times New Roman"/>
                <a:ea typeface="Times New Roman"/>
                <a:cs typeface="Times New Roman"/>
                <a:sym typeface="Times New Roman"/>
              </a:rPr>
              <a:t>Exclusive-OR</a:t>
            </a:r>
            <a:r>
              <a:rPr b="0" i="0" lang="en-US" sz="3000" u="none">
                <a:solidFill>
                  <a:schemeClr val="dk1"/>
                </a:solidFill>
                <a:latin typeface="Times New Roman"/>
                <a:ea typeface="Times New Roman"/>
                <a:cs typeface="Times New Roman"/>
                <a:sym typeface="Times New Roman"/>
              </a:rPr>
              <a:t>.  Recall that a single-layer perceptron could not do this operation.  Now we will apply the three-layer net.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6" name="Shape 456"/>
        <p:cNvGrpSpPr/>
        <p:nvPr/>
      </p:nvGrpSpPr>
      <p:grpSpPr>
        <a:xfrm>
          <a:off x="0" y="0"/>
          <a:ext cx="0" cy="0"/>
          <a:chOff x="0" y="0"/>
          <a:chExt cx="0" cy="0"/>
        </a:xfrm>
      </p:grpSpPr>
      <p:sp>
        <p:nvSpPr>
          <p:cNvPr id="457" name="Google Shape;457;p37"/>
          <p:cNvSpPr txBox="1"/>
          <p:nvPr/>
        </p:nvSpPr>
        <p:spPr>
          <a:xfrm>
            <a:off x="152400" y="152400"/>
            <a:ext cx="86868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3400"/>
              <a:buFont typeface="Times New Roman"/>
              <a:buNone/>
            </a:pPr>
            <a:r>
              <a:rPr b="0" i="0" lang="en-US" sz="3400" u="none">
                <a:solidFill>
                  <a:schemeClr val="dk1"/>
                </a:solidFill>
                <a:latin typeface="Times New Roman"/>
                <a:ea typeface="Times New Roman"/>
                <a:cs typeface="Times New Roman"/>
                <a:sym typeface="Times New Roman"/>
              </a:rPr>
              <a:t>Three-layer network for solving the Exclusive-OR operation</a:t>
            </a:r>
            <a:endParaRPr/>
          </a:p>
        </p:txBody>
      </p:sp>
      <p:sp>
        <p:nvSpPr>
          <p:cNvPr id="458" name="Google Shape;458;p37"/>
          <p:cNvSpPr txBox="1"/>
          <p:nvPr/>
        </p:nvSpPr>
        <p:spPr>
          <a:xfrm>
            <a:off x="914400" y="1295400"/>
            <a:ext cx="7391400" cy="5105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aphicFrame>
        <p:nvGraphicFramePr>
          <p:cNvPr id="459" name="Google Shape;459;p37"/>
          <p:cNvGraphicFramePr/>
          <p:nvPr/>
        </p:nvGraphicFramePr>
        <p:xfrm>
          <a:off x="914400" y="1295400"/>
          <a:ext cx="7467600" cy="5022850"/>
        </p:xfrm>
        <a:graphic>
          <a:graphicData uri="http://schemas.openxmlformats.org/presentationml/2006/ole">
            <mc:AlternateContent>
              <mc:Choice Requires="v">
                <p:oleObj r:id="rId4" imgH="5022850" imgW="7467600" progId="Word.Picture.8" spid="_x0000_s1">
                  <p:embed/>
                </p:oleObj>
              </mc:Choice>
              <mc:Fallback>
                <p:oleObj r:id="rId5" imgH="5022850" imgW="7467600" progId="Word.Picture.8">
                  <p:embed/>
                  <p:pic>
                    <p:nvPicPr>
                      <p:cNvPr id="459" name="Google Shape;459;p37"/>
                      <p:cNvPicPr preferRelativeResize="0"/>
                      <p:nvPr/>
                    </p:nvPicPr>
                    <p:blipFill rotWithShape="1">
                      <a:blip r:embed="rId6">
                        <a:alphaModFix/>
                      </a:blip>
                      <a:srcRect b="0" l="0" r="0" t="0"/>
                      <a:stretch/>
                    </p:blipFill>
                    <p:spPr>
                      <a:xfrm>
                        <a:off x="914400" y="1295400"/>
                        <a:ext cx="7467600" cy="5022850"/>
                      </a:xfrm>
                      <a:prstGeom prst="rect">
                        <a:avLst/>
                      </a:prstGeom>
                      <a:noFill/>
                      <a:ln>
                        <a:noFill/>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63" name="Shape 463"/>
        <p:cNvGrpSpPr/>
        <p:nvPr/>
      </p:nvGrpSpPr>
      <p:grpSpPr>
        <a:xfrm>
          <a:off x="0" y="0"/>
          <a:ext cx="0" cy="0"/>
          <a:chOff x="0" y="0"/>
          <a:chExt cx="0" cy="0"/>
        </a:xfrm>
      </p:grpSpPr>
      <p:sp>
        <p:nvSpPr>
          <p:cNvPr id="464" name="Google Shape;464;p38"/>
          <p:cNvSpPr txBox="1"/>
          <p:nvPr/>
        </p:nvSpPr>
        <p:spPr>
          <a:xfrm>
            <a:off x="228600" y="685800"/>
            <a:ext cx="8683625" cy="38100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 effect of the threshold applied to a neuron in the hidden or output layer is represented by its weight, θ, connected to a fixed input equal to −1.</a:t>
            </a:r>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 initial weights and threshold levels are set randomly as follows:</a:t>
            </a:r>
            <a:endParaRPr/>
          </a:p>
          <a:p>
            <a:pPr indent="-342900" lvl="0" marL="342900" marR="0" rtl="0" algn="l">
              <a:lnSpc>
                <a:spcPct val="100000"/>
              </a:lnSpc>
              <a:spcBef>
                <a:spcPts val="0"/>
              </a:spcBef>
              <a:spcAft>
                <a:spcPts val="0"/>
              </a:spcAft>
              <a:buClr>
                <a:schemeClr val="dk1"/>
              </a:buClr>
              <a:buSzPts val="3000"/>
              <a:buFont typeface="Times New Roman"/>
              <a:buNone/>
            </a:pPr>
            <a:r>
              <a:rPr b="0" i="1" lang="en-US" sz="3000" u="none">
                <a:solidFill>
                  <a:schemeClr val="dk1"/>
                </a:solidFill>
                <a:latin typeface="Times New Roman"/>
                <a:ea typeface="Times New Roman"/>
                <a:cs typeface="Times New Roman"/>
                <a:sym typeface="Times New Roman"/>
              </a:rPr>
              <a:t>	w</a:t>
            </a:r>
            <a:r>
              <a:rPr b="0" baseline="-25000" i="0" lang="en-US" sz="3000" u="none">
                <a:solidFill>
                  <a:schemeClr val="dk1"/>
                </a:solidFill>
                <a:latin typeface="Times New Roman"/>
                <a:ea typeface="Times New Roman"/>
                <a:cs typeface="Times New Roman"/>
                <a:sym typeface="Times New Roman"/>
              </a:rPr>
              <a:t>13</a:t>
            </a:r>
            <a:r>
              <a:rPr b="0" i="0" lang="en-US" sz="3000" u="none">
                <a:solidFill>
                  <a:schemeClr val="dk1"/>
                </a:solidFill>
                <a:latin typeface="Times New Roman"/>
                <a:ea typeface="Times New Roman"/>
                <a:cs typeface="Times New Roman"/>
                <a:sym typeface="Times New Roman"/>
              </a:rPr>
              <a:t> = 0.5, </a:t>
            </a:r>
            <a:r>
              <a:rPr b="0" i="1" lang="en-US" sz="3000" u="none">
                <a:solidFill>
                  <a:schemeClr val="dk1"/>
                </a:solidFill>
                <a:latin typeface="Times New Roman"/>
                <a:ea typeface="Times New Roman"/>
                <a:cs typeface="Times New Roman"/>
                <a:sym typeface="Times New Roman"/>
              </a:rPr>
              <a:t>w</a:t>
            </a:r>
            <a:r>
              <a:rPr b="0" baseline="-25000" i="0" lang="en-US" sz="3000" u="none">
                <a:solidFill>
                  <a:schemeClr val="dk1"/>
                </a:solidFill>
                <a:latin typeface="Times New Roman"/>
                <a:ea typeface="Times New Roman"/>
                <a:cs typeface="Times New Roman"/>
                <a:sym typeface="Times New Roman"/>
              </a:rPr>
              <a:t>14</a:t>
            </a:r>
            <a:r>
              <a:rPr b="0" i="0" lang="en-US" sz="3000" u="none">
                <a:solidFill>
                  <a:schemeClr val="dk1"/>
                </a:solidFill>
                <a:latin typeface="Times New Roman"/>
                <a:ea typeface="Times New Roman"/>
                <a:cs typeface="Times New Roman"/>
                <a:sym typeface="Times New Roman"/>
              </a:rPr>
              <a:t> = 0.9, </a:t>
            </a:r>
            <a:r>
              <a:rPr b="0" i="1" lang="en-US" sz="3000" u="none">
                <a:solidFill>
                  <a:schemeClr val="dk1"/>
                </a:solidFill>
                <a:latin typeface="Times New Roman"/>
                <a:ea typeface="Times New Roman"/>
                <a:cs typeface="Times New Roman"/>
                <a:sym typeface="Times New Roman"/>
              </a:rPr>
              <a:t>w</a:t>
            </a:r>
            <a:r>
              <a:rPr b="0" baseline="-25000" i="0" lang="en-US" sz="3000" u="none">
                <a:solidFill>
                  <a:schemeClr val="dk1"/>
                </a:solidFill>
                <a:latin typeface="Times New Roman"/>
                <a:ea typeface="Times New Roman"/>
                <a:cs typeface="Times New Roman"/>
                <a:sym typeface="Times New Roman"/>
              </a:rPr>
              <a:t>23</a:t>
            </a:r>
            <a:r>
              <a:rPr b="0" i="0" lang="en-US" sz="3000" u="none">
                <a:solidFill>
                  <a:schemeClr val="dk1"/>
                </a:solidFill>
                <a:latin typeface="Times New Roman"/>
                <a:ea typeface="Times New Roman"/>
                <a:cs typeface="Times New Roman"/>
                <a:sym typeface="Times New Roman"/>
              </a:rPr>
              <a:t> = 0.4, </a:t>
            </a:r>
            <a:r>
              <a:rPr b="0" i="1" lang="en-US" sz="3000" u="none">
                <a:solidFill>
                  <a:schemeClr val="dk1"/>
                </a:solidFill>
                <a:latin typeface="Times New Roman"/>
                <a:ea typeface="Times New Roman"/>
                <a:cs typeface="Times New Roman"/>
                <a:sym typeface="Times New Roman"/>
              </a:rPr>
              <a:t>w</a:t>
            </a:r>
            <a:r>
              <a:rPr b="0" baseline="-25000" i="0" lang="en-US" sz="3000" u="none">
                <a:solidFill>
                  <a:schemeClr val="dk1"/>
                </a:solidFill>
                <a:latin typeface="Times New Roman"/>
                <a:ea typeface="Times New Roman"/>
                <a:cs typeface="Times New Roman"/>
                <a:sym typeface="Times New Roman"/>
              </a:rPr>
              <a:t>24</a:t>
            </a:r>
            <a:r>
              <a:rPr b="0" i="0" lang="en-US" sz="3000" u="none">
                <a:solidFill>
                  <a:schemeClr val="dk1"/>
                </a:solidFill>
                <a:latin typeface="Times New Roman"/>
                <a:ea typeface="Times New Roman"/>
                <a:cs typeface="Times New Roman"/>
                <a:sym typeface="Times New Roman"/>
              </a:rPr>
              <a:t> = 1.0, </a:t>
            </a:r>
            <a:r>
              <a:rPr b="0" i="1" lang="en-US" sz="3000" u="none">
                <a:solidFill>
                  <a:schemeClr val="dk1"/>
                </a:solidFill>
                <a:latin typeface="Times New Roman"/>
                <a:ea typeface="Times New Roman"/>
                <a:cs typeface="Times New Roman"/>
                <a:sym typeface="Times New Roman"/>
              </a:rPr>
              <a:t>w</a:t>
            </a:r>
            <a:r>
              <a:rPr b="0" baseline="-25000" i="0" lang="en-US" sz="3000" u="none">
                <a:solidFill>
                  <a:schemeClr val="dk1"/>
                </a:solidFill>
                <a:latin typeface="Times New Roman"/>
                <a:ea typeface="Times New Roman"/>
                <a:cs typeface="Times New Roman"/>
                <a:sym typeface="Times New Roman"/>
              </a:rPr>
              <a:t>35</a:t>
            </a:r>
            <a:r>
              <a:rPr b="0" i="0" lang="en-US" sz="3000" u="none">
                <a:solidFill>
                  <a:schemeClr val="dk1"/>
                </a:solidFill>
                <a:latin typeface="Times New Roman"/>
                <a:ea typeface="Times New Roman"/>
                <a:cs typeface="Times New Roman"/>
                <a:sym typeface="Times New Roman"/>
              </a:rPr>
              <a:t> = −1.2, </a:t>
            </a:r>
            <a:r>
              <a:rPr b="0" i="1" lang="en-US" sz="3000" u="none">
                <a:solidFill>
                  <a:schemeClr val="dk1"/>
                </a:solidFill>
                <a:latin typeface="Times New Roman"/>
                <a:ea typeface="Times New Roman"/>
                <a:cs typeface="Times New Roman"/>
                <a:sym typeface="Times New Roman"/>
              </a:rPr>
              <a:t>w</a:t>
            </a:r>
            <a:r>
              <a:rPr b="0" baseline="-25000" i="0" lang="en-US" sz="3000" u="none">
                <a:solidFill>
                  <a:schemeClr val="dk1"/>
                </a:solidFill>
                <a:latin typeface="Times New Roman"/>
                <a:ea typeface="Times New Roman"/>
                <a:cs typeface="Times New Roman"/>
                <a:sym typeface="Times New Roman"/>
              </a:rPr>
              <a:t>45</a:t>
            </a:r>
            <a:r>
              <a:rPr b="0" i="0" lang="en-US" sz="3000" u="none">
                <a:solidFill>
                  <a:schemeClr val="dk1"/>
                </a:solidFill>
                <a:latin typeface="Times New Roman"/>
                <a:ea typeface="Times New Roman"/>
                <a:cs typeface="Times New Roman"/>
                <a:sym typeface="Times New Roman"/>
              </a:rPr>
              <a:t> = 1.1, θ</a:t>
            </a:r>
            <a:r>
              <a:rPr b="0" baseline="-25000" i="0" lang="en-US" sz="3000" u="none">
                <a:solidFill>
                  <a:schemeClr val="dk1"/>
                </a:solidFill>
                <a:latin typeface="Times New Roman"/>
                <a:ea typeface="Times New Roman"/>
                <a:cs typeface="Times New Roman"/>
                <a:sym typeface="Times New Roman"/>
              </a:rPr>
              <a:t>3</a:t>
            </a:r>
            <a:r>
              <a:rPr b="0" i="0" lang="en-US" sz="3000" u="none">
                <a:solidFill>
                  <a:schemeClr val="dk1"/>
                </a:solidFill>
                <a:latin typeface="Times New Roman"/>
                <a:ea typeface="Times New Roman"/>
                <a:cs typeface="Times New Roman"/>
                <a:sym typeface="Times New Roman"/>
              </a:rPr>
              <a:t> = 0.8, θ</a:t>
            </a:r>
            <a:r>
              <a:rPr b="0" baseline="-25000" i="0" lang="en-US" sz="3000" u="none">
                <a:solidFill>
                  <a:schemeClr val="dk1"/>
                </a:solidFill>
                <a:latin typeface="Times New Roman"/>
                <a:ea typeface="Times New Roman"/>
                <a:cs typeface="Times New Roman"/>
                <a:sym typeface="Times New Roman"/>
              </a:rPr>
              <a:t>4</a:t>
            </a:r>
            <a:r>
              <a:rPr b="0" i="0" lang="en-US" sz="3000" u="none">
                <a:solidFill>
                  <a:schemeClr val="dk1"/>
                </a:solidFill>
                <a:latin typeface="Times New Roman"/>
                <a:ea typeface="Times New Roman"/>
                <a:cs typeface="Times New Roman"/>
                <a:sym typeface="Times New Roman"/>
              </a:rPr>
              <a:t> = −0.1 and θ</a:t>
            </a:r>
            <a:r>
              <a:rPr b="0" baseline="-25000" i="0" lang="en-US" sz="3000" u="none">
                <a:solidFill>
                  <a:schemeClr val="dk1"/>
                </a:solidFill>
                <a:latin typeface="Times New Roman"/>
                <a:ea typeface="Times New Roman"/>
                <a:cs typeface="Times New Roman"/>
                <a:sym typeface="Times New Roman"/>
              </a:rPr>
              <a:t>5</a:t>
            </a:r>
            <a:r>
              <a:rPr b="0" i="0" lang="en-US" sz="3000" u="none">
                <a:solidFill>
                  <a:schemeClr val="dk1"/>
                </a:solidFill>
                <a:latin typeface="Times New Roman"/>
                <a:ea typeface="Times New Roman"/>
                <a:cs typeface="Times New Roman"/>
                <a:sym typeface="Times New Roman"/>
              </a:rPr>
              <a:t> = 0.3.</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68" name="Shape 468"/>
        <p:cNvGrpSpPr/>
        <p:nvPr/>
      </p:nvGrpSpPr>
      <p:grpSpPr>
        <a:xfrm>
          <a:off x="0" y="0"/>
          <a:ext cx="0" cy="0"/>
          <a:chOff x="0" y="0"/>
          <a:chExt cx="0" cy="0"/>
        </a:xfrm>
      </p:grpSpPr>
      <p:sp>
        <p:nvSpPr>
          <p:cNvPr id="469" name="Google Shape;469;p39"/>
          <p:cNvSpPr txBox="1"/>
          <p:nvPr/>
        </p:nvSpPr>
        <p:spPr>
          <a:xfrm>
            <a:off x="228600" y="304800"/>
            <a:ext cx="8683625" cy="2057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We consider a training set where inputs </a:t>
            </a:r>
            <a:r>
              <a:rPr b="0" i="1" lang="en-US" sz="3000" u="none">
                <a:solidFill>
                  <a:schemeClr val="dk1"/>
                </a:solidFill>
                <a:latin typeface="Times New Roman"/>
                <a:ea typeface="Times New Roman"/>
                <a:cs typeface="Times New Roman"/>
                <a:sym typeface="Times New Roman"/>
              </a:rPr>
              <a:t>x</a:t>
            </a:r>
            <a:r>
              <a:rPr b="0" baseline="-25000" i="0" lang="en-US" sz="3000" u="none">
                <a:solidFill>
                  <a:schemeClr val="dk1"/>
                </a:solidFill>
                <a:latin typeface="Times New Roman"/>
                <a:ea typeface="Times New Roman"/>
                <a:cs typeface="Times New Roman"/>
                <a:sym typeface="Times New Roman"/>
              </a:rPr>
              <a:t>1</a:t>
            </a:r>
            <a:r>
              <a:rPr b="0" i="0" lang="en-US" sz="3000" u="none">
                <a:solidFill>
                  <a:schemeClr val="dk1"/>
                </a:solidFill>
                <a:latin typeface="Times New Roman"/>
                <a:ea typeface="Times New Roman"/>
                <a:cs typeface="Times New Roman"/>
                <a:sym typeface="Times New Roman"/>
              </a:rPr>
              <a:t> and </a:t>
            </a:r>
            <a:r>
              <a:rPr b="0" i="1" lang="en-US" sz="3000" u="none">
                <a:solidFill>
                  <a:schemeClr val="dk1"/>
                </a:solidFill>
                <a:latin typeface="Times New Roman"/>
                <a:ea typeface="Times New Roman"/>
                <a:cs typeface="Times New Roman"/>
                <a:sym typeface="Times New Roman"/>
              </a:rPr>
              <a:t>x</a:t>
            </a:r>
            <a:r>
              <a:rPr b="0" baseline="-25000" i="0" lang="en-US" sz="3000" u="none">
                <a:solidFill>
                  <a:schemeClr val="dk1"/>
                </a:solidFill>
                <a:latin typeface="Times New Roman"/>
                <a:ea typeface="Times New Roman"/>
                <a:cs typeface="Times New Roman"/>
                <a:sym typeface="Times New Roman"/>
              </a:rPr>
              <a:t>2</a:t>
            </a:r>
            <a:r>
              <a:rPr b="0" i="0" lang="en-US" sz="3000" u="none">
                <a:solidFill>
                  <a:schemeClr val="dk1"/>
                </a:solidFill>
                <a:latin typeface="Times New Roman"/>
                <a:ea typeface="Times New Roman"/>
                <a:cs typeface="Times New Roman"/>
                <a:sym typeface="Times New Roman"/>
              </a:rPr>
              <a:t> are equal to 1 and desired output </a:t>
            </a:r>
            <a:r>
              <a:rPr b="0" i="1" lang="en-US" sz="3000" u="none">
                <a:solidFill>
                  <a:schemeClr val="dk1"/>
                </a:solidFill>
                <a:latin typeface="Times New Roman"/>
                <a:ea typeface="Times New Roman"/>
                <a:cs typeface="Times New Roman"/>
                <a:sym typeface="Times New Roman"/>
              </a:rPr>
              <a:t>y</a:t>
            </a:r>
            <a:r>
              <a:rPr b="0" baseline="-25000" i="1" lang="en-US" sz="3000" u="none">
                <a:solidFill>
                  <a:schemeClr val="dk1"/>
                </a:solidFill>
                <a:latin typeface="Times New Roman"/>
                <a:ea typeface="Times New Roman"/>
                <a:cs typeface="Times New Roman"/>
                <a:sym typeface="Times New Roman"/>
              </a:rPr>
              <a:t>d</a:t>
            </a:r>
            <a:r>
              <a:rPr b="0" baseline="-25000" i="0" lang="en-US" sz="3000" u="none">
                <a:solidFill>
                  <a:schemeClr val="dk1"/>
                </a:solidFill>
                <a:latin typeface="Times New Roman"/>
                <a:ea typeface="Times New Roman"/>
                <a:cs typeface="Times New Roman"/>
                <a:sym typeface="Times New Roman"/>
              </a:rPr>
              <a:t>,5</a:t>
            </a:r>
            <a:r>
              <a:rPr b="0" i="0" lang="en-US" sz="3000" u="none">
                <a:solidFill>
                  <a:schemeClr val="dk1"/>
                </a:solidFill>
                <a:latin typeface="Times New Roman"/>
                <a:ea typeface="Times New Roman"/>
                <a:cs typeface="Times New Roman"/>
                <a:sym typeface="Times New Roman"/>
              </a:rPr>
              <a:t> is 0.  The actual outputs of neurons 3 and 4 in the hidden layer are calculated as</a:t>
            </a:r>
            <a:endParaRPr/>
          </a:p>
        </p:txBody>
      </p:sp>
      <p:sp>
        <p:nvSpPr>
          <p:cNvPr id="470" name="Google Shape;470;p39"/>
          <p:cNvSpPr txBox="1"/>
          <p:nvPr/>
        </p:nvSpPr>
        <p:spPr>
          <a:xfrm>
            <a:off x="381000" y="2273300"/>
            <a:ext cx="8458200" cy="12192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71" name="Google Shape;471;p39"/>
          <p:cNvPicPr preferRelativeResize="0"/>
          <p:nvPr/>
        </p:nvPicPr>
        <p:blipFill rotWithShape="1">
          <a:blip r:embed="rId3">
            <a:alphaModFix/>
          </a:blip>
          <a:srcRect b="0" l="0" r="0" t="0"/>
          <a:stretch/>
        </p:blipFill>
        <p:spPr>
          <a:xfrm>
            <a:off x="457200" y="2286000"/>
            <a:ext cx="8351837" cy="569912"/>
          </a:xfrm>
          <a:prstGeom prst="rect">
            <a:avLst/>
          </a:prstGeom>
          <a:noFill/>
          <a:ln>
            <a:noFill/>
          </a:ln>
        </p:spPr>
      </p:pic>
      <p:pic>
        <p:nvPicPr>
          <p:cNvPr id="472" name="Google Shape;472;p39"/>
          <p:cNvPicPr preferRelativeResize="0"/>
          <p:nvPr/>
        </p:nvPicPr>
        <p:blipFill rotWithShape="1">
          <a:blip r:embed="rId4">
            <a:alphaModFix/>
          </a:blip>
          <a:srcRect b="0" l="0" r="0" t="0"/>
          <a:stretch/>
        </p:blipFill>
        <p:spPr>
          <a:xfrm>
            <a:off x="457200" y="2895600"/>
            <a:ext cx="8364537" cy="541337"/>
          </a:xfrm>
          <a:prstGeom prst="rect">
            <a:avLst/>
          </a:prstGeom>
          <a:noFill/>
          <a:ln>
            <a:noFill/>
          </a:ln>
        </p:spPr>
      </p:pic>
      <p:sp>
        <p:nvSpPr>
          <p:cNvPr id="473" name="Google Shape;473;p39"/>
          <p:cNvSpPr txBox="1"/>
          <p:nvPr/>
        </p:nvSpPr>
        <p:spPr>
          <a:xfrm>
            <a:off x="228600" y="3581400"/>
            <a:ext cx="8683625" cy="2743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Now the actual output of neuron 5 in the output layer is determined as:</a:t>
            </a:r>
            <a:endParaRPr/>
          </a:p>
          <a:p>
            <a:pPr indent="-152400" lvl="0" marL="342900" marR="0" rtl="0" algn="l">
              <a:lnSpc>
                <a:spcPct val="100000"/>
              </a:lnSpc>
              <a:spcBef>
                <a:spcPts val="800"/>
              </a:spcBef>
              <a:spcAft>
                <a:spcPts val="0"/>
              </a:spcAft>
              <a:buClr>
                <a:schemeClr val="lt2"/>
              </a:buClr>
              <a:buSzPts val="3000"/>
              <a:buFont typeface="Arial"/>
              <a:buNone/>
            </a:pPr>
            <a:r>
              <a:t/>
            </a:r>
            <a:endParaRPr b="0" i="0" sz="4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Thus, the following error is obtained:</a:t>
            </a:r>
            <a:endParaRPr/>
          </a:p>
        </p:txBody>
      </p:sp>
      <p:grpSp>
        <p:nvGrpSpPr>
          <p:cNvPr id="474" name="Google Shape;474;p39"/>
          <p:cNvGrpSpPr/>
          <p:nvPr/>
        </p:nvGrpSpPr>
        <p:grpSpPr>
          <a:xfrm>
            <a:off x="381000" y="4572000"/>
            <a:ext cx="8458200" cy="685800"/>
            <a:chOff x="423" y="908"/>
            <a:chExt cx="5215" cy="415"/>
          </a:xfrm>
        </p:grpSpPr>
        <p:sp>
          <p:nvSpPr>
            <p:cNvPr id="475" name="Google Shape;475;p39"/>
            <p:cNvSpPr txBox="1"/>
            <p:nvPr/>
          </p:nvSpPr>
          <p:spPr>
            <a:xfrm>
              <a:off x="423" y="908"/>
              <a:ext cx="5215" cy="415"/>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76" name="Google Shape;476;p39"/>
            <p:cNvPicPr preferRelativeResize="0"/>
            <p:nvPr/>
          </p:nvPicPr>
          <p:blipFill rotWithShape="1">
            <a:blip r:embed="rId5">
              <a:alphaModFix/>
            </a:blip>
            <a:srcRect b="0" l="0" r="0" t="0"/>
            <a:stretch/>
          </p:blipFill>
          <p:spPr>
            <a:xfrm>
              <a:off x="453" y="941"/>
              <a:ext cx="5163" cy="337"/>
            </a:xfrm>
            <a:prstGeom prst="rect">
              <a:avLst/>
            </a:prstGeom>
            <a:noFill/>
            <a:ln>
              <a:noFill/>
            </a:ln>
          </p:spPr>
        </p:pic>
      </p:grpSp>
      <p:sp>
        <p:nvSpPr>
          <p:cNvPr id="477" name="Google Shape;477;p39"/>
          <p:cNvSpPr txBox="1"/>
          <p:nvPr/>
        </p:nvSpPr>
        <p:spPr>
          <a:xfrm>
            <a:off x="371475" y="5849937"/>
            <a:ext cx="4505325" cy="550862"/>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78" name="Google Shape;478;p39"/>
          <p:cNvPicPr preferRelativeResize="0"/>
          <p:nvPr/>
        </p:nvPicPr>
        <p:blipFill rotWithShape="1">
          <a:blip r:embed="rId6">
            <a:alphaModFix/>
          </a:blip>
          <a:srcRect b="0" l="0" r="0" t="0"/>
          <a:stretch/>
        </p:blipFill>
        <p:spPr>
          <a:xfrm>
            <a:off x="457200" y="5943600"/>
            <a:ext cx="4419600" cy="468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21" name="Shape 121"/>
        <p:cNvGrpSpPr/>
        <p:nvPr/>
      </p:nvGrpSpPr>
      <p:grpSpPr>
        <a:xfrm>
          <a:off x="0" y="0"/>
          <a:ext cx="0" cy="0"/>
          <a:chOff x="0" y="0"/>
          <a:chExt cx="0" cy="0"/>
        </a:xfrm>
      </p:grpSpPr>
      <p:sp>
        <p:nvSpPr>
          <p:cNvPr id="122" name="Google Shape;122;p4"/>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Neural Networks and the Brain</a:t>
            </a:r>
            <a:endParaRPr/>
          </a:p>
        </p:txBody>
      </p:sp>
      <p:sp>
        <p:nvSpPr>
          <p:cNvPr id="123" name="Google Shape;123;p4"/>
          <p:cNvSpPr txBox="1"/>
          <p:nvPr>
            <p:ph idx="1" type="body"/>
          </p:nvPr>
        </p:nvSpPr>
        <p:spPr>
          <a:xfrm>
            <a:off x="4724400" y="1447800"/>
            <a:ext cx="43434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1800"/>
              <a:buFont typeface="Noto Sans Symbols"/>
              <a:buChar char="◆"/>
            </a:pPr>
            <a:r>
              <a:rPr b="0" i="1" lang="en-US" sz="2400" u="none">
                <a:solidFill>
                  <a:schemeClr val="dk1"/>
                </a:solidFill>
                <a:latin typeface="Arial"/>
                <a:ea typeface="Arial"/>
                <a:cs typeface="Arial"/>
                <a:sym typeface="Arial"/>
              </a:rPr>
              <a:t>brain</a:t>
            </a:r>
            <a:endParaRPr b="0" i="0" sz="2400" u="none">
              <a:solidFill>
                <a:schemeClr val="dk1"/>
              </a:solidFill>
              <a:latin typeface="Arial"/>
              <a:ea typeface="Arial"/>
              <a:cs typeface="Arial"/>
              <a:sym typeface="Arial"/>
            </a:endParaRPr>
          </a:p>
          <a:p>
            <a:pPr indent="-285750" lvl="1" marL="685800" rtl="0" algn="l">
              <a:lnSpc>
                <a:spcPct val="100000"/>
              </a:lnSpc>
              <a:spcBef>
                <a:spcPts val="400"/>
              </a:spcBef>
              <a:spcAft>
                <a:spcPts val="0"/>
              </a:spcAft>
              <a:buClr>
                <a:srgbClr val="FC0128"/>
              </a:buClr>
              <a:buSzPts val="1500"/>
              <a:buFont typeface="Noto Sans Symbols"/>
              <a:buChar char="◆"/>
            </a:pPr>
            <a:r>
              <a:rPr b="0" i="0" lang="en-US" sz="2000" u="none">
                <a:solidFill>
                  <a:schemeClr val="dk1"/>
                </a:solidFill>
                <a:latin typeface="Arial"/>
                <a:ea typeface="Arial"/>
                <a:cs typeface="Arial"/>
                <a:sym typeface="Arial"/>
              </a:rPr>
              <a:t>set of interconnected modules</a:t>
            </a:r>
            <a:endParaRPr/>
          </a:p>
          <a:p>
            <a:pPr indent="-285750" lvl="1" marL="685800" rtl="0" algn="l">
              <a:lnSpc>
                <a:spcPct val="100000"/>
              </a:lnSpc>
              <a:spcBef>
                <a:spcPts val="400"/>
              </a:spcBef>
              <a:spcAft>
                <a:spcPts val="0"/>
              </a:spcAft>
              <a:buClr>
                <a:srgbClr val="FC0128"/>
              </a:buClr>
              <a:buSzPts val="1500"/>
              <a:buFont typeface="Noto Sans Symbols"/>
              <a:buChar char="◆"/>
            </a:pPr>
            <a:r>
              <a:rPr b="0" i="0" lang="en-US" sz="2000" u="none">
                <a:solidFill>
                  <a:schemeClr val="dk1"/>
                </a:solidFill>
                <a:latin typeface="Arial"/>
                <a:ea typeface="Arial"/>
                <a:cs typeface="Arial"/>
                <a:sym typeface="Arial"/>
              </a:rPr>
              <a:t>performs information processing operations</a:t>
            </a:r>
            <a:endParaRPr/>
          </a:p>
          <a:p>
            <a:pPr indent="-228600" lvl="2" marL="1028700" rtl="0" algn="l">
              <a:lnSpc>
                <a:spcPct val="100000"/>
              </a:lnSpc>
              <a:spcBef>
                <a:spcPts val="360"/>
              </a:spcBef>
              <a:spcAft>
                <a:spcPts val="0"/>
              </a:spcAft>
              <a:buClr>
                <a:srgbClr val="FF3399"/>
              </a:buClr>
              <a:buSzPts val="1170"/>
              <a:buFont typeface="Noto Sans Symbols"/>
              <a:buChar char="❖"/>
            </a:pPr>
            <a:r>
              <a:rPr b="0" i="0" lang="en-US" sz="1800" u="none">
                <a:solidFill>
                  <a:schemeClr val="dk1"/>
                </a:solidFill>
                <a:latin typeface="Arial"/>
                <a:ea typeface="Arial"/>
                <a:cs typeface="Arial"/>
                <a:sym typeface="Arial"/>
              </a:rPr>
              <a:t>sensory input analysis</a:t>
            </a:r>
            <a:endParaRPr/>
          </a:p>
          <a:p>
            <a:pPr indent="-228600" lvl="2" marL="1028700" rtl="0" algn="l">
              <a:lnSpc>
                <a:spcPct val="100000"/>
              </a:lnSpc>
              <a:spcBef>
                <a:spcPts val="360"/>
              </a:spcBef>
              <a:spcAft>
                <a:spcPts val="0"/>
              </a:spcAft>
              <a:buClr>
                <a:srgbClr val="FF3399"/>
              </a:buClr>
              <a:buSzPts val="1170"/>
              <a:buFont typeface="Noto Sans Symbols"/>
              <a:buChar char="❖"/>
            </a:pPr>
            <a:r>
              <a:rPr b="0" i="0" lang="en-US" sz="1800" u="none">
                <a:solidFill>
                  <a:schemeClr val="dk1"/>
                </a:solidFill>
                <a:latin typeface="Arial"/>
                <a:ea typeface="Arial"/>
                <a:cs typeface="Arial"/>
                <a:sym typeface="Arial"/>
              </a:rPr>
              <a:t>memory storage and retrieval</a:t>
            </a:r>
            <a:endParaRPr/>
          </a:p>
          <a:p>
            <a:pPr indent="-228600" lvl="2" marL="1028700" rtl="0" algn="l">
              <a:lnSpc>
                <a:spcPct val="100000"/>
              </a:lnSpc>
              <a:spcBef>
                <a:spcPts val="360"/>
              </a:spcBef>
              <a:spcAft>
                <a:spcPts val="0"/>
              </a:spcAft>
              <a:buClr>
                <a:srgbClr val="FF3399"/>
              </a:buClr>
              <a:buSzPts val="1170"/>
              <a:buFont typeface="Noto Sans Symbols"/>
              <a:buChar char="❖"/>
            </a:pPr>
            <a:r>
              <a:rPr b="0" i="0" lang="en-US" sz="1800" u="none">
                <a:solidFill>
                  <a:schemeClr val="dk1"/>
                </a:solidFill>
                <a:latin typeface="Arial"/>
                <a:ea typeface="Arial"/>
                <a:cs typeface="Arial"/>
                <a:sym typeface="Arial"/>
              </a:rPr>
              <a:t>reasoning</a:t>
            </a:r>
            <a:endParaRPr/>
          </a:p>
          <a:p>
            <a:pPr indent="-228600" lvl="2" marL="1028700" rtl="0" algn="l">
              <a:lnSpc>
                <a:spcPct val="100000"/>
              </a:lnSpc>
              <a:spcBef>
                <a:spcPts val="360"/>
              </a:spcBef>
              <a:spcAft>
                <a:spcPts val="0"/>
              </a:spcAft>
              <a:buClr>
                <a:srgbClr val="FF3399"/>
              </a:buClr>
              <a:buSzPts val="1170"/>
              <a:buFont typeface="Noto Sans Symbols"/>
              <a:buChar char="❖"/>
            </a:pPr>
            <a:r>
              <a:rPr b="0" i="0" lang="en-US" sz="1800" u="none">
                <a:solidFill>
                  <a:schemeClr val="dk1"/>
                </a:solidFill>
                <a:latin typeface="Arial"/>
                <a:ea typeface="Arial"/>
                <a:cs typeface="Arial"/>
                <a:sym typeface="Arial"/>
              </a:rPr>
              <a:t>feelings</a:t>
            </a:r>
            <a:endParaRPr/>
          </a:p>
          <a:p>
            <a:pPr indent="-228600" lvl="2" marL="1028700" rtl="0" algn="l">
              <a:lnSpc>
                <a:spcPct val="100000"/>
              </a:lnSpc>
              <a:spcBef>
                <a:spcPts val="360"/>
              </a:spcBef>
              <a:spcAft>
                <a:spcPts val="0"/>
              </a:spcAft>
              <a:buClr>
                <a:srgbClr val="FF3399"/>
              </a:buClr>
              <a:buSzPts val="1170"/>
              <a:buFont typeface="Noto Sans Symbols"/>
              <a:buChar char="❖"/>
            </a:pPr>
            <a:r>
              <a:rPr b="0" i="0" lang="en-US" sz="1800" u="none">
                <a:solidFill>
                  <a:schemeClr val="dk1"/>
                </a:solidFill>
                <a:latin typeface="Arial"/>
                <a:ea typeface="Arial"/>
                <a:cs typeface="Arial"/>
                <a:sym typeface="Arial"/>
              </a:rPr>
              <a:t>Consciousness</a:t>
            </a:r>
            <a:endParaRPr/>
          </a:p>
          <a:p>
            <a:pPr indent="-154305" lvl="2" marL="1028700" rtl="0" algn="l">
              <a:lnSpc>
                <a:spcPct val="100000"/>
              </a:lnSpc>
              <a:spcBef>
                <a:spcPts val="360"/>
              </a:spcBef>
              <a:spcAft>
                <a:spcPts val="0"/>
              </a:spcAft>
              <a:buClr>
                <a:srgbClr val="FF3399"/>
              </a:buClr>
              <a:buSzPts val="1170"/>
              <a:buFont typeface="Noto Sans Symbols"/>
              <a:buNone/>
            </a:pPr>
            <a:r>
              <a:t/>
            </a:r>
            <a:endParaRPr b="0" i="0" sz="1800" u="none">
              <a:solidFill>
                <a:schemeClr val="dk1"/>
              </a:solidFill>
              <a:latin typeface="Arial"/>
              <a:ea typeface="Arial"/>
              <a:cs typeface="Arial"/>
              <a:sym typeface="Arial"/>
            </a:endParaRPr>
          </a:p>
          <a:p>
            <a:pPr indent="-285750" lvl="0" marL="285750" rtl="0" algn="l">
              <a:lnSpc>
                <a:spcPct val="100000"/>
              </a:lnSpc>
              <a:spcBef>
                <a:spcPts val="480"/>
              </a:spcBef>
              <a:spcAft>
                <a:spcPts val="0"/>
              </a:spcAft>
              <a:buClr>
                <a:srgbClr val="FAFD00"/>
              </a:buClr>
              <a:buSzPts val="1800"/>
              <a:buFont typeface="Noto Sans Symbols"/>
              <a:buChar char="◆"/>
            </a:pPr>
            <a:r>
              <a:rPr b="0" i="1" lang="en-US" sz="2400" u="none">
                <a:solidFill>
                  <a:schemeClr val="dk1"/>
                </a:solidFill>
                <a:latin typeface="Arial"/>
                <a:ea typeface="Arial"/>
                <a:cs typeface="Arial"/>
                <a:sym typeface="Arial"/>
              </a:rPr>
              <a:t>neurons</a:t>
            </a:r>
            <a:endParaRPr b="0" i="0" sz="2400" u="none">
              <a:solidFill>
                <a:schemeClr val="dk1"/>
              </a:solidFill>
              <a:latin typeface="Arial"/>
              <a:ea typeface="Arial"/>
              <a:cs typeface="Arial"/>
              <a:sym typeface="Arial"/>
            </a:endParaRPr>
          </a:p>
          <a:p>
            <a:pPr indent="-285750" lvl="1" marL="685800" rtl="0" algn="l">
              <a:lnSpc>
                <a:spcPct val="100000"/>
              </a:lnSpc>
              <a:spcBef>
                <a:spcPts val="400"/>
              </a:spcBef>
              <a:spcAft>
                <a:spcPts val="0"/>
              </a:spcAft>
              <a:buClr>
                <a:srgbClr val="FC0128"/>
              </a:buClr>
              <a:buSzPts val="1500"/>
              <a:buFont typeface="Noto Sans Symbols"/>
              <a:buChar char="◆"/>
            </a:pPr>
            <a:r>
              <a:rPr b="0" i="0" lang="en-US" sz="2000" u="none">
                <a:solidFill>
                  <a:schemeClr val="dk1"/>
                </a:solidFill>
                <a:latin typeface="Arial"/>
                <a:ea typeface="Arial"/>
                <a:cs typeface="Arial"/>
                <a:sym typeface="Arial"/>
              </a:rPr>
              <a:t>basic computational elements</a:t>
            </a:r>
            <a:endParaRPr/>
          </a:p>
          <a:p>
            <a:pPr indent="-285750" lvl="1" marL="685800" rtl="0" algn="l">
              <a:lnSpc>
                <a:spcPct val="100000"/>
              </a:lnSpc>
              <a:spcBef>
                <a:spcPts val="400"/>
              </a:spcBef>
              <a:spcAft>
                <a:spcPts val="0"/>
              </a:spcAft>
              <a:buClr>
                <a:srgbClr val="FC0128"/>
              </a:buClr>
              <a:buSzPts val="1500"/>
              <a:buFont typeface="Noto Sans Symbols"/>
              <a:buChar char="◆"/>
            </a:pPr>
            <a:r>
              <a:rPr b="0" i="0" lang="en-US" sz="2000" u="none">
                <a:solidFill>
                  <a:schemeClr val="dk1"/>
                </a:solidFill>
                <a:latin typeface="Arial"/>
                <a:ea typeface="Arial"/>
                <a:cs typeface="Arial"/>
                <a:sym typeface="Arial"/>
              </a:rPr>
              <a:t>heavily interconnected with other neurons</a:t>
            </a:r>
            <a:endParaRPr/>
          </a:p>
        </p:txBody>
      </p:sp>
      <p:pic>
        <p:nvPicPr>
          <p:cNvPr descr="brain01" id="124" name="Google Shape;124;p4"/>
          <p:cNvPicPr preferRelativeResize="0"/>
          <p:nvPr>
            <p:ph idx="2" type="clipArt"/>
          </p:nvPr>
        </p:nvPicPr>
        <p:blipFill rotWithShape="1">
          <a:blip r:embed="rId3">
            <a:alphaModFix/>
          </a:blip>
          <a:srcRect b="0" l="0" r="0" t="0"/>
          <a:stretch/>
        </p:blipFill>
        <p:spPr>
          <a:xfrm>
            <a:off x="228600" y="2320925"/>
            <a:ext cx="4343400" cy="2901950"/>
          </a:xfrm>
          <a:prstGeom prst="rect">
            <a:avLst/>
          </a:prstGeom>
          <a:noFill/>
          <a:ln>
            <a:noFill/>
          </a:ln>
        </p:spPr>
      </p:pic>
      <p:sp>
        <p:nvSpPr>
          <p:cNvPr id="125" name="Google Shape;125;p4"/>
          <p:cNvSpPr txBox="1"/>
          <p:nvPr/>
        </p:nvSpPr>
        <p:spPr>
          <a:xfrm>
            <a:off x="2971800" y="4953000"/>
            <a:ext cx="15398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[Russell &amp; Norvig, 1995]</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82" name="Shape 482"/>
        <p:cNvGrpSpPr/>
        <p:nvPr/>
      </p:nvGrpSpPr>
      <p:grpSpPr>
        <a:xfrm>
          <a:off x="0" y="0"/>
          <a:ext cx="0" cy="0"/>
          <a:chOff x="0" y="0"/>
          <a:chExt cx="0" cy="0"/>
        </a:xfrm>
      </p:grpSpPr>
      <p:sp>
        <p:nvSpPr>
          <p:cNvPr id="483" name="Google Shape;483;p40"/>
          <p:cNvSpPr txBox="1"/>
          <p:nvPr/>
        </p:nvSpPr>
        <p:spPr>
          <a:xfrm>
            <a:off x="228600" y="457200"/>
            <a:ext cx="8683625" cy="3657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 next step is weight training.  To update the weights and threshold levels in our network, we propagate the error, </a:t>
            </a:r>
            <a:r>
              <a:rPr b="0" i="1" lang="en-US" sz="3000" u="none">
                <a:solidFill>
                  <a:schemeClr val="dk1"/>
                </a:solidFill>
                <a:latin typeface="Times New Roman"/>
                <a:ea typeface="Times New Roman"/>
                <a:cs typeface="Times New Roman"/>
                <a:sym typeface="Times New Roman"/>
              </a:rPr>
              <a:t>e</a:t>
            </a:r>
            <a:r>
              <a:rPr b="0" i="0" lang="en-US" sz="3000" u="none">
                <a:solidFill>
                  <a:schemeClr val="dk1"/>
                </a:solidFill>
                <a:latin typeface="Times New Roman"/>
                <a:ea typeface="Times New Roman"/>
                <a:cs typeface="Times New Roman"/>
                <a:sym typeface="Times New Roman"/>
              </a:rPr>
              <a:t>, from the output layer backward to the input layer.</a:t>
            </a:r>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First, we calculate the error gradient for neuron 5 in the output layer:</a:t>
            </a:r>
            <a:endParaRPr/>
          </a:p>
        </p:txBody>
      </p:sp>
      <p:sp>
        <p:nvSpPr>
          <p:cNvPr id="484" name="Google Shape;484;p40"/>
          <p:cNvSpPr txBox="1"/>
          <p:nvPr/>
        </p:nvSpPr>
        <p:spPr>
          <a:xfrm>
            <a:off x="676275" y="3411537"/>
            <a:ext cx="7629525" cy="550862"/>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85" name="Google Shape;485;p40"/>
          <p:cNvPicPr preferRelativeResize="0"/>
          <p:nvPr/>
        </p:nvPicPr>
        <p:blipFill rotWithShape="1">
          <a:blip r:embed="rId3">
            <a:alphaModFix/>
          </a:blip>
          <a:srcRect b="0" l="0" r="0" t="0"/>
          <a:stretch/>
        </p:blipFill>
        <p:spPr>
          <a:xfrm>
            <a:off x="762000" y="3505200"/>
            <a:ext cx="7467600" cy="452437"/>
          </a:xfrm>
          <a:prstGeom prst="rect">
            <a:avLst/>
          </a:prstGeom>
          <a:noFill/>
          <a:ln>
            <a:noFill/>
          </a:ln>
        </p:spPr>
      </p:pic>
      <p:sp>
        <p:nvSpPr>
          <p:cNvPr id="486" name="Google Shape;486;p40"/>
          <p:cNvSpPr txBox="1"/>
          <p:nvPr/>
        </p:nvSpPr>
        <p:spPr>
          <a:xfrm>
            <a:off x="228600" y="4114800"/>
            <a:ext cx="8683625" cy="1295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Then we determine the weight corrections assuming that the learning rate parameter, α, is equal to 0.1:</a:t>
            </a:r>
            <a:endParaRPr/>
          </a:p>
        </p:txBody>
      </p:sp>
      <p:sp>
        <p:nvSpPr>
          <p:cNvPr id="487" name="Google Shape;487;p40"/>
          <p:cNvSpPr txBox="1"/>
          <p:nvPr/>
        </p:nvSpPr>
        <p:spPr>
          <a:xfrm>
            <a:off x="685800" y="5181600"/>
            <a:ext cx="6477000" cy="1201737"/>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88" name="Google Shape;488;p40"/>
          <p:cNvPicPr preferRelativeResize="0"/>
          <p:nvPr/>
        </p:nvPicPr>
        <p:blipFill rotWithShape="1">
          <a:blip r:embed="rId4">
            <a:alphaModFix/>
          </a:blip>
          <a:srcRect b="0" l="0" r="0" t="0"/>
          <a:stretch/>
        </p:blipFill>
        <p:spPr>
          <a:xfrm>
            <a:off x="762000" y="5562600"/>
            <a:ext cx="6275387" cy="442912"/>
          </a:xfrm>
          <a:prstGeom prst="rect">
            <a:avLst/>
          </a:prstGeom>
          <a:noFill/>
          <a:ln>
            <a:noFill/>
          </a:ln>
        </p:spPr>
      </p:pic>
      <p:pic>
        <p:nvPicPr>
          <p:cNvPr id="489" name="Google Shape;489;p40"/>
          <p:cNvPicPr preferRelativeResize="0"/>
          <p:nvPr/>
        </p:nvPicPr>
        <p:blipFill rotWithShape="1">
          <a:blip r:embed="rId5">
            <a:alphaModFix/>
          </a:blip>
          <a:srcRect b="0" l="0" r="0" t="0"/>
          <a:stretch/>
        </p:blipFill>
        <p:spPr>
          <a:xfrm>
            <a:off x="762000" y="5181600"/>
            <a:ext cx="6249987" cy="442912"/>
          </a:xfrm>
          <a:prstGeom prst="rect">
            <a:avLst/>
          </a:prstGeom>
          <a:noFill/>
          <a:ln>
            <a:noFill/>
          </a:ln>
        </p:spPr>
      </p:pic>
      <p:pic>
        <p:nvPicPr>
          <p:cNvPr id="490" name="Google Shape;490;p40"/>
          <p:cNvPicPr preferRelativeResize="0"/>
          <p:nvPr/>
        </p:nvPicPr>
        <p:blipFill rotWithShape="1">
          <a:blip r:embed="rId6">
            <a:alphaModFix/>
          </a:blip>
          <a:srcRect b="0" l="0" r="0" t="0"/>
          <a:stretch/>
        </p:blipFill>
        <p:spPr>
          <a:xfrm>
            <a:off x="762000" y="5943600"/>
            <a:ext cx="5980112" cy="4429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94" name="Shape 494"/>
        <p:cNvGrpSpPr/>
        <p:nvPr/>
      </p:nvGrpSpPr>
      <p:grpSpPr>
        <a:xfrm>
          <a:off x="0" y="0"/>
          <a:ext cx="0" cy="0"/>
          <a:chOff x="0" y="0"/>
          <a:chExt cx="0" cy="0"/>
        </a:xfrm>
      </p:grpSpPr>
      <p:sp>
        <p:nvSpPr>
          <p:cNvPr id="495" name="Google Shape;495;p41"/>
          <p:cNvSpPr txBox="1"/>
          <p:nvPr/>
        </p:nvSpPr>
        <p:spPr>
          <a:xfrm>
            <a:off x="228600" y="609600"/>
            <a:ext cx="8683625"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Next we calculate the error gradients for neurons 3 and 4 in the hidden layer:</a:t>
            </a:r>
            <a:endParaRPr/>
          </a:p>
          <a:p>
            <a:pPr indent="-200025" lvl="0" marL="342900" marR="0" rtl="0" algn="l">
              <a:lnSpc>
                <a:spcPct val="100000"/>
              </a:lnSpc>
              <a:spcBef>
                <a:spcPts val="600"/>
              </a:spcBef>
              <a:spcAft>
                <a:spcPts val="0"/>
              </a:spcAft>
              <a:buClr>
                <a:schemeClr val="lt2"/>
              </a:buClr>
              <a:buSzPts val="2250"/>
              <a:buFont typeface="Arial"/>
              <a:buNone/>
            </a:pPr>
            <a:r>
              <a:t/>
            </a:r>
            <a:endParaRPr b="0" i="0" sz="3000" u="none">
              <a:solidFill>
                <a:schemeClr val="dk1"/>
              </a:solidFill>
              <a:latin typeface="Times New Roman"/>
              <a:ea typeface="Times New Roman"/>
              <a:cs typeface="Times New Roman"/>
              <a:sym typeface="Times New Roman"/>
            </a:endParaRPr>
          </a:p>
          <a:p>
            <a:pPr indent="-200025" lvl="0" marL="342900" marR="0" rtl="0" algn="l">
              <a:lnSpc>
                <a:spcPct val="100000"/>
              </a:lnSpc>
              <a:spcBef>
                <a:spcPts val="600"/>
              </a:spcBef>
              <a:spcAft>
                <a:spcPts val="0"/>
              </a:spcAft>
              <a:buClr>
                <a:schemeClr val="lt2"/>
              </a:buClr>
              <a:buSzPts val="2250"/>
              <a:buFont typeface="Arial"/>
              <a:buNone/>
            </a:pPr>
            <a:r>
              <a:t/>
            </a:r>
            <a:endParaRPr b="0" i="0" sz="3000" u="none">
              <a:solidFill>
                <a:schemeClr val="dk1"/>
              </a:solidFill>
              <a:latin typeface="Times New Roman"/>
              <a:ea typeface="Times New Roman"/>
              <a:cs typeface="Times New Roman"/>
              <a:sym typeface="Times New Roman"/>
            </a:endParaRPr>
          </a:p>
          <a:p>
            <a:pPr indent="-295275" lvl="0" marL="342900" marR="0" rtl="0" algn="l">
              <a:lnSpc>
                <a:spcPct val="100000"/>
              </a:lnSpc>
              <a:spcBef>
                <a:spcPts val="200"/>
              </a:spcBef>
              <a:spcAft>
                <a:spcPts val="0"/>
              </a:spcAft>
              <a:buClr>
                <a:schemeClr val="lt2"/>
              </a:buClr>
              <a:buSzPts val="750"/>
              <a:buFont typeface="Arial"/>
              <a:buNone/>
            </a:pPr>
            <a:r>
              <a:t/>
            </a:r>
            <a:endParaRPr b="0" i="0" sz="1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We then determine the weight corrections:</a:t>
            </a:r>
            <a:endParaRPr/>
          </a:p>
        </p:txBody>
      </p:sp>
      <p:sp>
        <p:nvSpPr>
          <p:cNvPr id="496" name="Google Shape;496;p41"/>
          <p:cNvSpPr txBox="1"/>
          <p:nvPr/>
        </p:nvSpPr>
        <p:spPr>
          <a:xfrm>
            <a:off x="531813" y="3505200"/>
            <a:ext cx="8077200" cy="9906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97" name="Google Shape;497;p41"/>
          <p:cNvSpPr txBox="1"/>
          <p:nvPr/>
        </p:nvSpPr>
        <p:spPr>
          <a:xfrm>
            <a:off x="609600" y="3505200"/>
            <a:ext cx="5943600" cy="22860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98" name="Google Shape;498;p41"/>
          <p:cNvPicPr preferRelativeResize="0"/>
          <p:nvPr/>
        </p:nvPicPr>
        <p:blipFill rotWithShape="1">
          <a:blip r:embed="rId3">
            <a:alphaModFix/>
          </a:blip>
          <a:srcRect b="0" l="0" r="0" t="0"/>
          <a:stretch/>
        </p:blipFill>
        <p:spPr>
          <a:xfrm>
            <a:off x="685800" y="1828800"/>
            <a:ext cx="7924800" cy="392112"/>
          </a:xfrm>
          <a:prstGeom prst="rect">
            <a:avLst/>
          </a:prstGeom>
          <a:noFill/>
          <a:ln>
            <a:noFill/>
          </a:ln>
        </p:spPr>
      </p:pic>
      <p:pic>
        <p:nvPicPr>
          <p:cNvPr id="499" name="Google Shape;499;p41"/>
          <p:cNvPicPr preferRelativeResize="0"/>
          <p:nvPr/>
        </p:nvPicPr>
        <p:blipFill rotWithShape="1">
          <a:blip r:embed="rId4">
            <a:alphaModFix/>
          </a:blip>
          <a:srcRect b="0" l="0" r="0" t="0"/>
          <a:stretch/>
        </p:blipFill>
        <p:spPr>
          <a:xfrm>
            <a:off x="685800" y="2286000"/>
            <a:ext cx="7924800" cy="401637"/>
          </a:xfrm>
          <a:prstGeom prst="rect">
            <a:avLst/>
          </a:prstGeom>
          <a:noFill/>
          <a:ln>
            <a:noFill/>
          </a:ln>
        </p:spPr>
      </p:pic>
      <p:grpSp>
        <p:nvGrpSpPr>
          <p:cNvPr id="500" name="Google Shape;500;p41"/>
          <p:cNvGrpSpPr/>
          <p:nvPr/>
        </p:nvGrpSpPr>
        <p:grpSpPr>
          <a:xfrm>
            <a:off x="762000" y="3581400"/>
            <a:ext cx="5715000" cy="2133600"/>
            <a:chOff x="432" y="1632"/>
            <a:chExt cx="3072" cy="1174"/>
          </a:xfrm>
        </p:grpSpPr>
        <p:pic>
          <p:nvPicPr>
            <p:cNvPr id="501" name="Google Shape;501;p41"/>
            <p:cNvPicPr preferRelativeResize="0"/>
            <p:nvPr/>
          </p:nvPicPr>
          <p:blipFill rotWithShape="1">
            <a:blip r:embed="rId5">
              <a:alphaModFix/>
            </a:blip>
            <a:srcRect b="0" l="0" r="0" t="0"/>
            <a:stretch/>
          </p:blipFill>
          <p:spPr>
            <a:xfrm>
              <a:off x="432" y="1632"/>
              <a:ext cx="2688" cy="239"/>
            </a:xfrm>
            <a:prstGeom prst="rect">
              <a:avLst/>
            </a:prstGeom>
            <a:noFill/>
            <a:ln>
              <a:noFill/>
            </a:ln>
          </p:spPr>
        </p:pic>
        <p:pic>
          <p:nvPicPr>
            <p:cNvPr id="502" name="Google Shape;502;p41"/>
            <p:cNvPicPr preferRelativeResize="0"/>
            <p:nvPr/>
          </p:nvPicPr>
          <p:blipFill rotWithShape="1">
            <a:blip r:embed="rId6">
              <a:alphaModFix/>
            </a:blip>
            <a:srcRect b="0" l="0" r="0" t="0"/>
            <a:stretch/>
          </p:blipFill>
          <p:spPr>
            <a:xfrm>
              <a:off x="432" y="1824"/>
              <a:ext cx="2688" cy="238"/>
            </a:xfrm>
            <a:prstGeom prst="rect">
              <a:avLst/>
            </a:prstGeom>
            <a:noFill/>
            <a:ln>
              <a:noFill/>
            </a:ln>
          </p:spPr>
        </p:pic>
        <p:pic>
          <p:nvPicPr>
            <p:cNvPr id="503" name="Google Shape;503;p41"/>
            <p:cNvPicPr preferRelativeResize="0"/>
            <p:nvPr/>
          </p:nvPicPr>
          <p:blipFill rotWithShape="1">
            <a:blip r:embed="rId7">
              <a:alphaModFix/>
            </a:blip>
            <a:srcRect b="0" l="0" r="0" t="0"/>
            <a:stretch/>
          </p:blipFill>
          <p:spPr>
            <a:xfrm>
              <a:off x="432" y="2016"/>
              <a:ext cx="2880" cy="229"/>
            </a:xfrm>
            <a:prstGeom prst="rect">
              <a:avLst/>
            </a:prstGeom>
            <a:noFill/>
            <a:ln>
              <a:noFill/>
            </a:ln>
          </p:spPr>
        </p:pic>
        <p:pic>
          <p:nvPicPr>
            <p:cNvPr id="504" name="Google Shape;504;p41"/>
            <p:cNvPicPr preferRelativeResize="0"/>
            <p:nvPr/>
          </p:nvPicPr>
          <p:blipFill rotWithShape="1">
            <a:blip r:embed="rId8">
              <a:alphaModFix/>
            </a:blip>
            <a:srcRect b="0" l="0" r="0" t="0"/>
            <a:stretch/>
          </p:blipFill>
          <p:spPr>
            <a:xfrm>
              <a:off x="432" y="2208"/>
              <a:ext cx="2976" cy="225"/>
            </a:xfrm>
            <a:prstGeom prst="rect">
              <a:avLst/>
            </a:prstGeom>
            <a:noFill/>
            <a:ln>
              <a:noFill/>
            </a:ln>
          </p:spPr>
        </p:pic>
        <p:pic>
          <p:nvPicPr>
            <p:cNvPr id="505" name="Google Shape;505;p41"/>
            <p:cNvPicPr preferRelativeResize="0"/>
            <p:nvPr/>
          </p:nvPicPr>
          <p:blipFill rotWithShape="1">
            <a:blip r:embed="rId9">
              <a:alphaModFix/>
            </a:blip>
            <a:srcRect b="0" l="0" r="0" t="0"/>
            <a:stretch/>
          </p:blipFill>
          <p:spPr>
            <a:xfrm>
              <a:off x="432" y="2400"/>
              <a:ext cx="2976" cy="226"/>
            </a:xfrm>
            <a:prstGeom prst="rect">
              <a:avLst/>
            </a:prstGeom>
            <a:noFill/>
            <a:ln>
              <a:noFill/>
            </a:ln>
          </p:spPr>
        </p:pic>
        <p:pic>
          <p:nvPicPr>
            <p:cNvPr id="506" name="Google Shape;506;p41"/>
            <p:cNvPicPr preferRelativeResize="0"/>
            <p:nvPr/>
          </p:nvPicPr>
          <p:blipFill rotWithShape="1">
            <a:blip r:embed="rId10">
              <a:alphaModFix/>
            </a:blip>
            <a:srcRect b="0" l="0" r="0" t="0"/>
            <a:stretch/>
          </p:blipFill>
          <p:spPr>
            <a:xfrm>
              <a:off x="432" y="2592"/>
              <a:ext cx="3072" cy="214"/>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10" name="Shape 510"/>
        <p:cNvGrpSpPr/>
        <p:nvPr/>
      </p:nvGrpSpPr>
      <p:grpSpPr>
        <a:xfrm>
          <a:off x="0" y="0"/>
          <a:ext cx="0" cy="0"/>
          <a:chOff x="0" y="0"/>
          <a:chExt cx="0" cy="0"/>
        </a:xfrm>
      </p:grpSpPr>
      <p:sp>
        <p:nvSpPr>
          <p:cNvPr id="511" name="Google Shape;511;p42"/>
          <p:cNvSpPr txBox="1"/>
          <p:nvPr/>
        </p:nvSpPr>
        <p:spPr>
          <a:xfrm>
            <a:off x="228600" y="228600"/>
            <a:ext cx="8683625" cy="533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At last, we update all weights and threshold:</a:t>
            </a:r>
            <a:endParaRPr/>
          </a:p>
        </p:txBody>
      </p:sp>
      <p:sp>
        <p:nvSpPr>
          <p:cNvPr id="512" name="Google Shape;512;p42"/>
          <p:cNvSpPr txBox="1"/>
          <p:nvPr/>
        </p:nvSpPr>
        <p:spPr>
          <a:xfrm>
            <a:off x="1981200" y="914400"/>
            <a:ext cx="5562600" cy="44196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pSp>
        <p:nvGrpSpPr>
          <p:cNvPr id="513" name="Google Shape;513;p42"/>
          <p:cNvGrpSpPr/>
          <p:nvPr/>
        </p:nvGrpSpPr>
        <p:grpSpPr>
          <a:xfrm>
            <a:off x="2133600" y="990600"/>
            <a:ext cx="5256212" cy="4298950"/>
            <a:chOff x="1375" y="454"/>
            <a:chExt cx="3118" cy="2587"/>
          </a:xfrm>
        </p:grpSpPr>
        <p:grpSp>
          <p:nvGrpSpPr>
            <p:cNvPr id="514" name="Google Shape;514;p42"/>
            <p:cNvGrpSpPr/>
            <p:nvPr/>
          </p:nvGrpSpPr>
          <p:grpSpPr>
            <a:xfrm>
              <a:off x="1375" y="454"/>
              <a:ext cx="2829" cy="256"/>
              <a:chOff x="1375" y="454"/>
              <a:chExt cx="2829" cy="256"/>
            </a:xfrm>
          </p:grpSpPr>
          <p:sp>
            <p:nvSpPr>
              <p:cNvPr id="515" name="Google Shape;515;p42"/>
              <p:cNvSpPr txBox="1"/>
              <p:nvPr/>
            </p:nvSpPr>
            <p:spPr>
              <a:xfrm>
                <a:off x="3885" y="473"/>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5038</a:t>
                </a:r>
                <a:endParaRPr/>
              </a:p>
            </p:txBody>
          </p:sp>
          <p:sp>
            <p:nvSpPr>
              <p:cNvPr id="516" name="Google Shape;516;p42"/>
              <p:cNvSpPr txBox="1"/>
              <p:nvPr/>
            </p:nvSpPr>
            <p:spPr>
              <a:xfrm>
                <a:off x="3842" y="473"/>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17" name="Google Shape;517;p42"/>
              <p:cNvSpPr txBox="1"/>
              <p:nvPr/>
            </p:nvSpPr>
            <p:spPr>
              <a:xfrm>
                <a:off x="3756" y="473"/>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18" name="Google Shape;518;p42"/>
              <p:cNvSpPr txBox="1"/>
              <p:nvPr/>
            </p:nvSpPr>
            <p:spPr>
              <a:xfrm>
                <a:off x="3243" y="473"/>
                <a:ext cx="31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0038</a:t>
                </a:r>
                <a:endParaRPr/>
              </a:p>
            </p:txBody>
          </p:sp>
          <p:sp>
            <p:nvSpPr>
              <p:cNvPr id="519" name="Google Shape;519;p42"/>
              <p:cNvSpPr txBox="1"/>
              <p:nvPr/>
            </p:nvSpPr>
            <p:spPr>
              <a:xfrm>
                <a:off x="3200" y="473"/>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20" name="Google Shape;520;p42"/>
              <p:cNvSpPr txBox="1"/>
              <p:nvPr/>
            </p:nvSpPr>
            <p:spPr>
              <a:xfrm>
                <a:off x="3114" y="473"/>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21" name="Google Shape;521;p42"/>
              <p:cNvSpPr txBox="1"/>
              <p:nvPr/>
            </p:nvSpPr>
            <p:spPr>
              <a:xfrm>
                <a:off x="2876" y="473"/>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5</a:t>
                </a:r>
                <a:endParaRPr/>
              </a:p>
            </p:txBody>
          </p:sp>
          <p:sp>
            <p:nvSpPr>
              <p:cNvPr id="522" name="Google Shape;522;p42"/>
              <p:cNvSpPr txBox="1"/>
              <p:nvPr/>
            </p:nvSpPr>
            <p:spPr>
              <a:xfrm>
                <a:off x="2833" y="473"/>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23" name="Google Shape;523;p42"/>
              <p:cNvSpPr txBox="1"/>
              <p:nvPr/>
            </p:nvSpPr>
            <p:spPr>
              <a:xfrm>
                <a:off x="2747" y="473"/>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24" name="Google Shape;524;p42"/>
              <p:cNvSpPr txBox="1"/>
              <p:nvPr/>
            </p:nvSpPr>
            <p:spPr>
              <a:xfrm>
                <a:off x="2419" y="543"/>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13</a:t>
                </a:r>
                <a:endParaRPr/>
              </a:p>
            </p:txBody>
          </p:sp>
          <p:sp>
            <p:nvSpPr>
              <p:cNvPr id="525" name="Google Shape;525;p42"/>
              <p:cNvSpPr txBox="1"/>
              <p:nvPr/>
            </p:nvSpPr>
            <p:spPr>
              <a:xfrm>
                <a:off x="1903" y="543"/>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13</a:t>
                </a:r>
                <a:endParaRPr/>
              </a:p>
            </p:txBody>
          </p:sp>
          <p:sp>
            <p:nvSpPr>
              <p:cNvPr id="526" name="Google Shape;526;p42"/>
              <p:cNvSpPr txBox="1"/>
              <p:nvPr/>
            </p:nvSpPr>
            <p:spPr>
              <a:xfrm>
                <a:off x="1472" y="543"/>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13</a:t>
                </a:r>
                <a:endParaRPr/>
              </a:p>
            </p:txBody>
          </p:sp>
          <p:sp>
            <p:nvSpPr>
              <p:cNvPr id="527" name="Google Shape;527;p42"/>
              <p:cNvSpPr txBox="1"/>
              <p:nvPr/>
            </p:nvSpPr>
            <p:spPr>
              <a:xfrm>
                <a:off x="3624" y="454"/>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28" name="Google Shape;528;p42"/>
              <p:cNvSpPr txBox="1"/>
              <p:nvPr/>
            </p:nvSpPr>
            <p:spPr>
              <a:xfrm>
                <a:off x="2989" y="454"/>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29" name="Google Shape;529;p42"/>
              <p:cNvSpPr txBox="1"/>
              <p:nvPr/>
            </p:nvSpPr>
            <p:spPr>
              <a:xfrm>
                <a:off x="2615" y="454"/>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30" name="Google Shape;530;p42"/>
              <p:cNvSpPr txBox="1"/>
              <p:nvPr/>
            </p:nvSpPr>
            <p:spPr>
              <a:xfrm>
                <a:off x="2217" y="454"/>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531" name="Google Shape;531;p42"/>
              <p:cNvSpPr txBox="1"/>
              <p:nvPr/>
            </p:nvSpPr>
            <p:spPr>
              <a:xfrm>
                <a:off x="2089" y="454"/>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32" name="Google Shape;532;p42"/>
              <p:cNvSpPr txBox="1"/>
              <p:nvPr/>
            </p:nvSpPr>
            <p:spPr>
              <a:xfrm>
                <a:off x="1668" y="454"/>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33" name="Google Shape;533;p42"/>
              <p:cNvSpPr txBox="1"/>
              <p:nvPr/>
            </p:nvSpPr>
            <p:spPr>
              <a:xfrm>
                <a:off x="2322" y="473"/>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534" name="Google Shape;534;p42"/>
              <p:cNvSpPr txBox="1"/>
              <p:nvPr/>
            </p:nvSpPr>
            <p:spPr>
              <a:xfrm>
                <a:off x="1806" y="473"/>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535" name="Google Shape;535;p42"/>
              <p:cNvSpPr txBox="1"/>
              <p:nvPr/>
            </p:nvSpPr>
            <p:spPr>
              <a:xfrm>
                <a:off x="1375" y="473"/>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grpSp>
        <p:grpSp>
          <p:nvGrpSpPr>
            <p:cNvPr id="536" name="Google Shape;536;p42"/>
            <p:cNvGrpSpPr/>
            <p:nvPr/>
          </p:nvGrpSpPr>
          <p:grpSpPr>
            <a:xfrm>
              <a:off x="1392" y="720"/>
              <a:ext cx="2839" cy="254"/>
              <a:chOff x="1375" y="820"/>
              <a:chExt cx="2839" cy="254"/>
            </a:xfrm>
          </p:grpSpPr>
          <p:sp>
            <p:nvSpPr>
              <p:cNvPr id="537" name="Google Shape;537;p42"/>
              <p:cNvSpPr txBox="1"/>
              <p:nvPr/>
            </p:nvSpPr>
            <p:spPr>
              <a:xfrm>
                <a:off x="3895" y="839"/>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8985</a:t>
                </a:r>
                <a:endParaRPr/>
              </a:p>
            </p:txBody>
          </p:sp>
          <p:sp>
            <p:nvSpPr>
              <p:cNvPr id="538" name="Google Shape;538;p42"/>
              <p:cNvSpPr txBox="1"/>
              <p:nvPr/>
            </p:nvSpPr>
            <p:spPr>
              <a:xfrm>
                <a:off x="3852" y="839"/>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39" name="Google Shape;539;p42"/>
              <p:cNvSpPr txBox="1"/>
              <p:nvPr/>
            </p:nvSpPr>
            <p:spPr>
              <a:xfrm>
                <a:off x="3766" y="839"/>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40" name="Google Shape;540;p42"/>
              <p:cNvSpPr txBox="1"/>
              <p:nvPr/>
            </p:nvSpPr>
            <p:spPr>
              <a:xfrm>
                <a:off x="3254" y="839"/>
                <a:ext cx="31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0015</a:t>
                </a:r>
                <a:endParaRPr/>
              </a:p>
            </p:txBody>
          </p:sp>
          <p:sp>
            <p:nvSpPr>
              <p:cNvPr id="541" name="Google Shape;541;p42"/>
              <p:cNvSpPr txBox="1"/>
              <p:nvPr/>
            </p:nvSpPr>
            <p:spPr>
              <a:xfrm>
                <a:off x="3211" y="839"/>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42" name="Google Shape;542;p42"/>
              <p:cNvSpPr txBox="1"/>
              <p:nvPr/>
            </p:nvSpPr>
            <p:spPr>
              <a:xfrm>
                <a:off x="3125" y="839"/>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43" name="Google Shape;543;p42"/>
              <p:cNvSpPr txBox="1"/>
              <p:nvPr/>
            </p:nvSpPr>
            <p:spPr>
              <a:xfrm>
                <a:off x="2888" y="839"/>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9</a:t>
                </a:r>
                <a:endParaRPr/>
              </a:p>
            </p:txBody>
          </p:sp>
          <p:sp>
            <p:nvSpPr>
              <p:cNvPr id="544" name="Google Shape;544;p42"/>
              <p:cNvSpPr txBox="1"/>
              <p:nvPr/>
            </p:nvSpPr>
            <p:spPr>
              <a:xfrm>
                <a:off x="2845" y="839"/>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45" name="Google Shape;545;p42"/>
              <p:cNvSpPr txBox="1"/>
              <p:nvPr/>
            </p:nvSpPr>
            <p:spPr>
              <a:xfrm>
                <a:off x="2759" y="839"/>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46" name="Google Shape;546;p42"/>
              <p:cNvSpPr txBox="1"/>
              <p:nvPr/>
            </p:nvSpPr>
            <p:spPr>
              <a:xfrm>
                <a:off x="2426" y="907"/>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14</a:t>
                </a:r>
                <a:endParaRPr/>
              </a:p>
            </p:txBody>
          </p:sp>
          <p:sp>
            <p:nvSpPr>
              <p:cNvPr id="547" name="Google Shape;547;p42"/>
              <p:cNvSpPr txBox="1"/>
              <p:nvPr/>
            </p:nvSpPr>
            <p:spPr>
              <a:xfrm>
                <a:off x="1907" y="907"/>
                <a:ext cx="136" cy="1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14</a:t>
                </a:r>
                <a:endParaRPr/>
              </a:p>
            </p:txBody>
          </p:sp>
          <p:sp>
            <p:nvSpPr>
              <p:cNvPr id="548" name="Google Shape;548;p42"/>
              <p:cNvSpPr txBox="1"/>
              <p:nvPr/>
            </p:nvSpPr>
            <p:spPr>
              <a:xfrm>
                <a:off x="1472" y="907"/>
                <a:ext cx="136" cy="1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14</a:t>
                </a:r>
                <a:endParaRPr/>
              </a:p>
            </p:txBody>
          </p:sp>
          <p:sp>
            <p:nvSpPr>
              <p:cNvPr id="549" name="Google Shape;549;p42"/>
              <p:cNvSpPr txBox="1"/>
              <p:nvPr/>
            </p:nvSpPr>
            <p:spPr>
              <a:xfrm>
                <a:off x="3634" y="820"/>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50" name="Google Shape;550;p42"/>
              <p:cNvSpPr txBox="1"/>
              <p:nvPr/>
            </p:nvSpPr>
            <p:spPr>
              <a:xfrm>
                <a:off x="3002" y="820"/>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51" name="Google Shape;551;p42"/>
              <p:cNvSpPr txBox="1"/>
              <p:nvPr/>
            </p:nvSpPr>
            <p:spPr>
              <a:xfrm>
                <a:off x="2627" y="820"/>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52" name="Google Shape;552;p42"/>
              <p:cNvSpPr txBox="1"/>
              <p:nvPr/>
            </p:nvSpPr>
            <p:spPr>
              <a:xfrm>
                <a:off x="2225" y="820"/>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553" name="Google Shape;553;p42"/>
              <p:cNvSpPr txBox="1"/>
              <p:nvPr/>
            </p:nvSpPr>
            <p:spPr>
              <a:xfrm>
                <a:off x="2097" y="820"/>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54" name="Google Shape;554;p42"/>
              <p:cNvSpPr txBox="1"/>
              <p:nvPr/>
            </p:nvSpPr>
            <p:spPr>
              <a:xfrm>
                <a:off x="1672" y="820"/>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55" name="Google Shape;555;p42"/>
              <p:cNvSpPr txBox="1"/>
              <p:nvPr/>
            </p:nvSpPr>
            <p:spPr>
              <a:xfrm>
                <a:off x="2330" y="839"/>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556" name="Google Shape;556;p42"/>
              <p:cNvSpPr txBox="1"/>
              <p:nvPr/>
            </p:nvSpPr>
            <p:spPr>
              <a:xfrm>
                <a:off x="1810" y="839"/>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557" name="Google Shape;557;p42"/>
              <p:cNvSpPr txBox="1"/>
              <p:nvPr/>
            </p:nvSpPr>
            <p:spPr>
              <a:xfrm>
                <a:off x="1375" y="839"/>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grpSp>
        <p:grpSp>
          <p:nvGrpSpPr>
            <p:cNvPr id="558" name="Google Shape;558;p42"/>
            <p:cNvGrpSpPr/>
            <p:nvPr/>
          </p:nvGrpSpPr>
          <p:grpSpPr>
            <a:xfrm>
              <a:off x="1392" y="1008"/>
              <a:ext cx="2874" cy="256"/>
              <a:chOff x="1375" y="1186"/>
              <a:chExt cx="2874" cy="256"/>
            </a:xfrm>
          </p:grpSpPr>
          <p:sp>
            <p:nvSpPr>
              <p:cNvPr id="559" name="Google Shape;559;p42"/>
              <p:cNvSpPr txBox="1"/>
              <p:nvPr/>
            </p:nvSpPr>
            <p:spPr>
              <a:xfrm>
                <a:off x="3932" y="1205"/>
                <a:ext cx="31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4038</a:t>
                </a:r>
                <a:endParaRPr/>
              </a:p>
            </p:txBody>
          </p:sp>
          <p:sp>
            <p:nvSpPr>
              <p:cNvPr id="560" name="Google Shape;560;p42"/>
              <p:cNvSpPr txBox="1"/>
              <p:nvPr/>
            </p:nvSpPr>
            <p:spPr>
              <a:xfrm>
                <a:off x="3892" y="1205"/>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61" name="Google Shape;561;p42"/>
              <p:cNvSpPr txBox="1"/>
              <p:nvPr/>
            </p:nvSpPr>
            <p:spPr>
              <a:xfrm>
                <a:off x="3803" y="1205"/>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62" name="Google Shape;562;p42"/>
              <p:cNvSpPr txBox="1"/>
              <p:nvPr/>
            </p:nvSpPr>
            <p:spPr>
              <a:xfrm>
                <a:off x="3293" y="1205"/>
                <a:ext cx="31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0038</a:t>
                </a:r>
                <a:endParaRPr/>
              </a:p>
            </p:txBody>
          </p:sp>
          <p:sp>
            <p:nvSpPr>
              <p:cNvPr id="563" name="Google Shape;563;p42"/>
              <p:cNvSpPr txBox="1"/>
              <p:nvPr/>
            </p:nvSpPr>
            <p:spPr>
              <a:xfrm>
                <a:off x="3250" y="1205"/>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64" name="Google Shape;564;p42"/>
              <p:cNvSpPr txBox="1"/>
              <p:nvPr/>
            </p:nvSpPr>
            <p:spPr>
              <a:xfrm>
                <a:off x="3163" y="1205"/>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65" name="Google Shape;565;p42"/>
              <p:cNvSpPr txBox="1"/>
              <p:nvPr/>
            </p:nvSpPr>
            <p:spPr>
              <a:xfrm>
                <a:off x="2923" y="1205"/>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4</a:t>
                </a:r>
                <a:endParaRPr/>
              </a:p>
            </p:txBody>
          </p:sp>
          <p:sp>
            <p:nvSpPr>
              <p:cNvPr id="566" name="Google Shape;566;p42"/>
              <p:cNvSpPr txBox="1"/>
              <p:nvPr/>
            </p:nvSpPr>
            <p:spPr>
              <a:xfrm>
                <a:off x="2880" y="1205"/>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67" name="Google Shape;567;p42"/>
              <p:cNvSpPr txBox="1"/>
              <p:nvPr/>
            </p:nvSpPr>
            <p:spPr>
              <a:xfrm>
                <a:off x="2794" y="1205"/>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68" name="Google Shape;568;p42"/>
              <p:cNvSpPr txBox="1"/>
              <p:nvPr/>
            </p:nvSpPr>
            <p:spPr>
              <a:xfrm>
                <a:off x="2464" y="1275"/>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23</a:t>
                </a:r>
                <a:endParaRPr/>
              </a:p>
            </p:txBody>
          </p:sp>
          <p:sp>
            <p:nvSpPr>
              <p:cNvPr id="569" name="Google Shape;569;p42"/>
              <p:cNvSpPr txBox="1"/>
              <p:nvPr/>
            </p:nvSpPr>
            <p:spPr>
              <a:xfrm>
                <a:off x="1934" y="1275"/>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23</a:t>
                </a:r>
                <a:endParaRPr/>
              </a:p>
            </p:txBody>
          </p:sp>
          <p:sp>
            <p:nvSpPr>
              <p:cNvPr id="570" name="Google Shape;570;p42"/>
              <p:cNvSpPr txBox="1"/>
              <p:nvPr/>
            </p:nvSpPr>
            <p:spPr>
              <a:xfrm>
                <a:off x="1488" y="1275"/>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23</a:t>
                </a:r>
                <a:endParaRPr/>
              </a:p>
            </p:txBody>
          </p:sp>
          <p:sp>
            <p:nvSpPr>
              <p:cNvPr id="571" name="Google Shape;571;p42"/>
              <p:cNvSpPr txBox="1"/>
              <p:nvPr/>
            </p:nvSpPr>
            <p:spPr>
              <a:xfrm>
                <a:off x="3673" y="1186"/>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72" name="Google Shape;572;p42"/>
              <p:cNvSpPr txBox="1"/>
              <p:nvPr/>
            </p:nvSpPr>
            <p:spPr>
              <a:xfrm>
                <a:off x="3038" y="1186"/>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73" name="Google Shape;573;p42"/>
              <p:cNvSpPr txBox="1"/>
              <p:nvPr/>
            </p:nvSpPr>
            <p:spPr>
              <a:xfrm>
                <a:off x="2662" y="1186"/>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74" name="Google Shape;574;p42"/>
              <p:cNvSpPr txBox="1"/>
              <p:nvPr/>
            </p:nvSpPr>
            <p:spPr>
              <a:xfrm>
                <a:off x="2249" y="1186"/>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575" name="Google Shape;575;p42"/>
              <p:cNvSpPr txBox="1"/>
              <p:nvPr/>
            </p:nvSpPr>
            <p:spPr>
              <a:xfrm>
                <a:off x="2120" y="1186"/>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76" name="Google Shape;576;p42"/>
              <p:cNvSpPr txBox="1"/>
              <p:nvPr/>
            </p:nvSpPr>
            <p:spPr>
              <a:xfrm>
                <a:off x="1684" y="1186"/>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77" name="Google Shape;577;p42"/>
              <p:cNvSpPr txBox="1"/>
              <p:nvPr/>
            </p:nvSpPr>
            <p:spPr>
              <a:xfrm>
                <a:off x="2351" y="1205"/>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578" name="Google Shape;578;p42"/>
              <p:cNvSpPr txBox="1"/>
              <p:nvPr/>
            </p:nvSpPr>
            <p:spPr>
              <a:xfrm>
                <a:off x="1822" y="1205"/>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579" name="Google Shape;579;p42"/>
              <p:cNvSpPr txBox="1"/>
              <p:nvPr/>
            </p:nvSpPr>
            <p:spPr>
              <a:xfrm>
                <a:off x="1375" y="1205"/>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grpSp>
        <p:grpSp>
          <p:nvGrpSpPr>
            <p:cNvPr id="580" name="Google Shape;580;p42"/>
            <p:cNvGrpSpPr/>
            <p:nvPr/>
          </p:nvGrpSpPr>
          <p:grpSpPr>
            <a:xfrm>
              <a:off x="1392" y="1296"/>
              <a:ext cx="2873" cy="254"/>
              <a:chOff x="1375" y="1552"/>
              <a:chExt cx="2873" cy="254"/>
            </a:xfrm>
          </p:grpSpPr>
          <p:sp>
            <p:nvSpPr>
              <p:cNvPr id="581" name="Google Shape;581;p42"/>
              <p:cNvSpPr txBox="1"/>
              <p:nvPr/>
            </p:nvSpPr>
            <p:spPr>
              <a:xfrm>
                <a:off x="3929" y="1571"/>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9985</a:t>
                </a:r>
                <a:endParaRPr/>
              </a:p>
            </p:txBody>
          </p:sp>
          <p:sp>
            <p:nvSpPr>
              <p:cNvPr id="582" name="Google Shape;582;p42"/>
              <p:cNvSpPr txBox="1"/>
              <p:nvPr/>
            </p:nvSpPr>
            <p:spPr>
              <a:xfrm>
                <a:off x="3886" y="1571"/>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83" name="Google Shape;583;p42"/>
              <p:cNvSpPr txBox="1"/>
              <p:nvPr/>
            </p:nvSpPr>
            <p:spPr>
              <a:xfrm>
                <a:off x="3800" y="1571"/>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84" name="Google Shape;584;p42"/>
              <p:cNvSpPr txBox="1"/>
              <p:nvPr/>
            </p:nvSpPr>
            <p:spPr>
              <a:xfrm>
                <a:off x="3287" y="1571"/>
                <a:ext cx="31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0015</a:t>
                </a:r>
                <a:endParaRPr/>
              </a:p>
            </p:txBody>
          </p:sp>
          <p:sp>
            <p:nvSpPr>
              <p:cNvPr id="585" name="Google Shape;585;p42"/>
              <p:cNvSpPr txBox="1"/>
              <p:nvPr/>
            </p:nvSpPr>
            <p:spPr>
              <a:xfrm>
                <a:off x="3244" y="1571"/>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86" name="Google Shape;586;p42"/>
              <p:cNvSpPr txBox="1"/>
              <p:nvPr/>
            </p:nvSpPr>
            <p:spPr>
              <a:xfrm>
                <a:off x="3158" y="1571"/>
                <a:ext cx="8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87" name="Google Shape;587;p42"/>
              <p:cNvSpPr txBox="1"/>
              <p:nvPr/>
            </p:nvSpPr>
            <p:spPr>
              <a:xfrm>
                <a:off x="2921" y="1571"/>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588" name="Google Shape;588;p42"/>
              <p:cNvSpPr txBox="1"/>
              <p:nvPr/>
            </p:nvSpPr>
            <p:spPr>
              <a:xfrm>
                <a:off x="2877" y="1571"/>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589" name="Google Shape;589;p42"/>
              <p:cNvSpPr txBox="1"/>
              <p:nvPr/>
            </p:nvSpPr>
            <p:spPr>
              <a:xfrm>
                <a:off x="2791" y="1571"/>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1</a:t>
                </a:r>
                <a:endParaRPr/>
              </a:p>
            </p:txBody>
          </p:sp>
          <p:sp>
            <p:nvSpPr>
              <p:cNvPr id="590" name="Google Shape;590;p42"/>
              <p:cNvSpPr txBox="1"/>
              <p:nvPr/>
            </p:nvSpPr>
            <p:spPr>
              <a:xfrm>
                <a:off x="2475" y="1639"/>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24</a:t>
                </a:r>
                <a:endParaRPr/>
              </a:p>
            </p:txBody>
          </p:sp>
          <p:sp>
            <p:nvSpPr>
              <p:cNvPr id="591" name="Google Shape;591;p42"/>
              <p:cNvSpPr txBox="1"/>
              <p:nvPr/>
            </p:nvSpPr>
            <p:spPr>
              <a:xfrm>
                <a:off x="1939" y="1639"/>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24</a:t>
                </a:r>
                <a:endParaRPr/>
              </a:p>
            </p:txBody>
          </p:sp>
          <p:sp>
            <p:nvSpPr>
              <p:cNvPr id="592" name="Google Shape;592;p42"/>
              <p:cNvSpPr txBox="1"/>
              <p:nvPr/>
            </p:nvSpPr>
            <p:spPr>
              <a:xfrm>
                <a:off x="1488" y="1639"/>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24</a:t>
                </a:r>
                <a:endParaRPr/>
              </a:p>
            </p:txBody>
          </p:sp>
          <p:sp>
            <p:nvSpPr>
              <p:cNvPr id="593" name="Google Shape;593;p42"/>
              <p:cNvSpPr txBox="1"/>
              <p:nvPr/>
            </p:nvSpPr>
            <p:spPr>
              <a:xfrm>
                <a:off x="3667" y="1552"/>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94" name="Google Shape;594;p42"/>
              <p:cNvSpPr txBox="1"/>
              <p:nvPr/>
            </p:nvSpPr>
            <p:spPr>
              <a:xfrm>
                <a:off x="3035" y="1552"/>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95" name="Google Shape;595;p42"/>
              <p:cNvSpPr txBox="1"/>
              <p:nvPr/>
            </p:nvSpPr>
            <p:spPr>
              <a:xfrm>
                <a:off x="2675" y="1552"/>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96" name="Google Shape;596;p42"/>
              <p:cNvSpPr txBox="1"/>
              <p:nvPr/>
            </p:nvSpPr>
            <p:spPr>
              <a:xfrm>
                <a:off x="2257" y="1552"/>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597" name="Google Shape;597;p42"/>
              <p:cNvSpPr txBox="1"/>
              <p:nvPr/>
            </p:nvSpPr>
            <p:spPr>
              <a:xfrm>
                <a:off x="2129" y="1552"/>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98" name="Google Shape;598;p42"/>
              <p:cNvSpPr txBox="1"/>
              <p:nvPr/>
            </p:nvSpPr>
            <p:spPr>
              <a:xfrm>
                <a:off x="1688" y="1552"/>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599" name="Google Shape;599;p42"/>
              <p:cNvSpPr txBox="1"/>
              <p:nvPr/>
            </p:nvSpPr>
            <p:spPr>
              <a:xfrm>
                <a:off x="2362" y="1571"/>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600" name="Google Shape;600;p42"/>
              <p:cNvSpPr txBox="1"/>
              <p:nvPr/>
            </p:nvSpPr>
            <p:spPr>
              <a:xfrm>
                <a:off x="1826" y="1571"/>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601" name="Google Shape;601;p42"/>
              <p:cNvSpPr txBox="1"/>
              <p:nvPr/>
            </p:nvSpPr>
            <p:spPr>
              <a:xfrm>
                <a:off x="1375" y="1571"/>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grpSp>
        <p:grpSp>
          <p:nvGrpSpPr>
            <p:cNvPr id="602" name="Google Shape;602;p42"/>
            <p:cNvGrpSpPr/>
            <p:nvPr/>
          </p:nvGrpSpPr>
          <p:grpSpPr>
            <a:xfrm>
              <a:off x="1392" y="1584"/>
              <a:ext cx="3101" cy="257"/>
              <a:chOff x="1375" y="1918"/>
              <a:chExt cx="3101" cy="257"/>
            </a:xfrm>
          </p:grpSpPr>
          <p:sp>
            <p:nvSpPr>
              <p:cNvPr id="603" name="Google Shape;603;p42"/>
              <p:cNvSpPr txBox="1"/>
              <p:nvPr/>
            </p:nvSpPr>
            <p:spPr>
              <a:xfrm>
                <a:off x="4157" y="1937"/>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2067</a:t>
                </a:r>
                <a:endParaRPr/>
              </a:p>
            </p:txBody>
          </p:sp>
          <p:sp>
            <p:nvSpPr>
              <p:cNvPr id="604" name="Google Shape;604;p42"/>
              <p:cNvSpPr txBox="1"/>
              <p:nvPr/>
            </p:nvSpPr>
            <p:spPr>
              <a:xfrm>
                <a:off x="4114" y="1937"/>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05" name="Google Shape;605;p42"/>
              <p:cNvSpPr txBox="1"/>
              <p:nvPr/>
            </p:nvSpPr>
            <p:spPr>
              <a:xfrm>
                <a:off x="4027" y="1937"/>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1</a:t>
                </a:r>
                <a:endParaRPr/>
              </a:p>
            </p:txBody>
          </p:sp>
          <p:sp>
            <p:nvSpPr>
              <p:cNvPr id="606" name="Google Shape;606;p42"/>
              <p:cNvSpPr txBox="1"/>
              <p:nvPr/>
            </p:nvSpPr>
            <p:spPr>
              <a:xfrm>
                <a:off x="3407" y="1937"/>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0067</a:t>
                </a:r>
                <a:endParaRPr/>
              </a:p>
            </p:txBody>
          </p:sp>
          <p:sp>
            <p:nvSpPr>
              <p:cNvPr id="607" name="Google Shape;607;p42"/>
              <p:cNvSpPr txBox="1"/>
              <p:nvPr/>
            </p:nvSpPr>
            <p:spPr>
              <a:xfrm>
                <a:off x="3364" y="1937"/>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08" name="Google Shape;608;p42"/>
              <p:cNvSpPr txBox="1"/>
              <p:nvPr/>
            </p:nvSpPr>
            <p:spPr>
              <a:xfrm>
                <a:off x="3277" y="1937"/>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09" name="Google Shape;609;p42"/>
              <p:cNvSpPr txBox="1"/>
              <p:nvPr/>
            </p:nvSpPr>
            <p:spPr>
              <a:xfrm>
                <a:off x="3036" y="1937"/>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2</a:t>
                </a:r>
                <a:endParaRPr/>
              </a:p>
            </p:txBody>
          </p:sp>
          <p:sp>
            <p:nvSpPr>
              <p:cNvPr id="610" name="Google Shape;610;p42"/>
              <p:cNvSpPr txBox="1"/>
              <p:nvPr/>
            </p:nvSpPr>
            <p:spPr>
              <a:xfrm>
                <a:off x="2993" y="1937"/>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11" name="Google Shape;611;p42"/>
              <p:cNvSpPr txBox="1"/>
              <p:nvPr/>
            </p:nvSpPr>
            <p:spPr>
              <a:xfrm>
                <a:off x="2907" y="1937"/>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1</a:t>
                </a:r>
                <a:endParaRPr/>
              </a:p>
            </p:txBody>
          </p:sp>
          <p:sp>
            <p:nvSpPr>
              <p:cNvPr id="612" name="Google Shape;612;p42"/>
              <p:cNvSpPr txBox="1"/>
              <p:nvPr/>
            </p:nvSpPr>
            <p:spPr>
              <a:xfrm>
                <a:off x="2473" y="2008"/>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35</a:t>
                </a:r>
                <a:endParaRPr/>
              </a:p>
            </p:txBody>
          </p:sp>
          <p:sp>
            <p:nvSpPr>
              <p:cNvPr id="613" name="Google Shape;613;p42"/>
              <p:cNvSpPr txBox="1"/>
              <p:nvPr/>
            </p:nvSpPr>
            <p:spPr>
              <a:xfrm>
                <a:off x="1936" y="2008"/>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35</a:t>
                </a:r>
                <a:endParaRPr/>
              </a:p>
            </p:txBody>
          </p:sp>
          <p:sp>
            <p:nvSpPr>
              <p:cNvPr id="614" name="Google Shape;614;p42"/>
              <p:cNvSpPr txBox="1"/>
              <p:nvPr/>
            </p:nvSpPr>
            <p:spPr>
              <a:xfrm>
                <a:off x="1485" y="2008"/>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35</a:t>
                </a:r>
                <a:endParaRPr/>
              </a:p>
            </p:txBody>
          </p:sp>
          <p:sp>
            <p:nvSpPr>
              <p:cNvPr id="615" name="Google Shape;615;p42"/>
              <p:cNvSpPr txBox="1"/>
              <p:nvPr/>
            </p:nvSpPr>
            <p:spPr>
              <a:xfrm>
                <a:off x="3933" y="1918"/>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16" name="Google Shape;616;p42"/>
              <p:cNvSpPr txBox="1"/>
              <p:nvPr/>
            </p:nvSpPr>
            <p:spPr>
              <a:xfrm>
                <a:off x="3796" y="1918"/>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17" name="Google Shape;617;p42"/>
              <p:cNvSpPr txBox="1"/>
              <p:nvPr/>
            </p:nvSpPr>
            <p:spPr>
              <a:xfrm>
                <a:off x="3153" y="1918"/>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18" name="Google Shape;618;p42"/>
              <p:cNvSpPr txBox="1"/>
              <p:nvPr/>
            </p:nvSpPr>
            <p:spPr>
              <a:xfrm>
                <a:off x="2812" y="1918"/>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19" name="Google Shape;619;p42"/>
              <p:cNvSpPr txBox="1"/>
              <p:nvPr/>
            </p:nvSpPr>
            <p:spPr>
              <a:xfrm>
                <a:off x="2675" y="1918"/>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20" name="Google Shape;620;p42"/>
              <p:cNvSpPr txBox="1"/>
              <p:nvPr/>
            </p:nvSpPr>
            <p:spPr>
              <a:xfrm>
                <a:off x="2258" y="1918"/>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621" name="Google Shape;621;p42"/>
              <p:cNvSpPr txBox="1"/>
              <p:nvPr/>
            </p:nvSpPr>
            <p:spPr>
              <a:xfrm>
                <a:off x="2128" y="1918"/>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22" name="Google Shape;622;p42"/>
              <p:cNvSpPr txBox="1"/>
              <p:nvPr/>
            </p:nvSpPr>
            <p:spPr>
              <a:xfrm>
                <a:off x="1687" y="1918"/>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23" name="Google Shape;623;p42"/>
              <p:cNvSpPr txBox="1"/>
              <p:nvPr/>
            </p:nvSpPr>
            <p:spPr>
              <a:xfrm>
                <a:off x="2363" y="1937"/>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624" name="Google Shape;624;p42"/>
              <p:cNvSpPr txBox="1"/>
              <p:nvPr/>
            </p:nvSpPr>
            <p:spPr>
              <a:xfrm>
                <a:off x="1827" y="1937"/>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625" name="Google Shape;625;p42"/>
              <p:cNvSpPr txBox="1"/>
              <p:nvPr/>
            </p:nvSpPr>
            <p:spPr>
              <a:xfrm>
                <a:off x="1375" y="1937"/>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grpSp>
        <p:grpSp>
          <p:nvGrpSpPr>
            <p:cNvPr id="626" name="Google Shape;626;p42"/>
            <p:cNvGrpSpPr/>
            <p:nvPr/>
          </p:nvGrpSpPr>
          <p:grpSpPr>
            <a:xfrm>
              <a:off x="1392" y="1872"/>
              <a:ext cx="2837" cy="255"/>
              <a:chOff x="1375" y="2284"/>
              <a:chExt cx="2837" cy="255"/>
            </a:xfrm>
          </p:grpSpPr>
          <p:sp>
            <p:nvSpPr>
              <p:cNvPr id="627" name="Google Shape;627;p42"/>
              <p:cNvSpPr txBox="1"/>
              <p:nvPr/>
            </p:nvSpPr>
            <p:spPr>
              <a:xfrm>
                <a:off x="3893" y="2303"/>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0888</a:t>
                </a:r>
                <a:endParaRPr/>
              </a:p>
            </p:txBody>
          </p:sp>
          <p:sp>
            <p:nvSpPr>
              <p:cNvPr id="628" name="Google Shape;628;p42"/>
              <p:cNvSpPr txBox="1"/>
              <p:nvPr/>
            </p:nvSpPr>
            <p:spPr>
              <a:xfrm>
                <a:off x="3852" y="2303"/>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29" name="Google Shape;629;p42"/>
              <p:cNvSpPr txBox="1"/>
              <p:nvPr/>
            </p:nvSpPr>
            <p:spPr>
              <a:xfrm>
                <a:off x="3764" y="2303"/>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1</a:t>
                </a:r>
                <a:endParaRPr/>
              </a:p>
            </p:txBody>
          </p:sp>
          <p:sp>
            <p:nvSpPr>
              <p:cNvPr id="630" name="Google Shape;630;p42"/>
              <p:cNvSpPr txBox="1"/>
              <p:nvPr/>
            </p:nvSpPr>
            <p:spPr>
              <a:xfrm>
                <a:off x="3265" y="2303"/>
                <a:ext cx="316"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0112</a:t>
                </a:r>
                <a:endParaRPr/>
              </a:p>
            </p:txBody>
          </p:sp>
          <p:sp>
            <p:nvSpPr>
              <p:cNvPr id="631" name="Google Shape;631;p42"/>
              <p:cNvSpPr txBox="1"/>
              <p:nvPr/>
            </p:nvSpPr>
            <p:spPr>
              <a:xfrm>
                <a:off x="3223" y="2303"/>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32" name="Google Shape;632;p42"/>
              <p:cNvSpPr txBox="1"/>
              <p:nvPr/>
            </p:nvSpPr>
            <p:spPr>
              <a:xfrm>
                <a:off x="3136" y="2303"/>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33" name="Google Shape;633;p42"/>
              <p:cNvSpPr txBox="1"/>
              <p:nvPr/>
            </p:nvSpPr>
            <p:spPr>
              <a:xfrm>
                <a:off x="2914" y="2303"/>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1</a:t>
                </a:r>
                <a:endParaRPr/>
              </a:p>
            </p:txBody>
          </p:sp>
          <p:sp>
            <p:nvSpPr>
              <p:cNvPr id="634" name="Google Shape;634;p42"/>
              <p:cNvSpPr txBox="1"/>
              <p:nvPr/>
            </p:nvSpPr>
            <p:spPr>
              <a:xfrm>
                <a:off x="2870" y="2303"/>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35" name="Google Shape;635;p42"/>
              <p:cNvSpPr txBox="1"/>
              <p:nvPr/>
            </p:nvSpPr>
            <p:spPr>
              <a:xfrm>
                <a:off x="2785" y="2303"/>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1</a:t>
                </a:r>
                <a:endParaRPr/>
              </a:p>
            </p:txBody>
          </p:sp>
          <p:sp>
            <p:nvSpPr>
              <p:cNvPr id="636" name="Google Shape;636;p42"/>
              <p:cNvSpPr txBox="1"/>
              <p:nvPr/>
            </p:nvSpPr>
            <p:spPr>
              <a:xfrm>
                <a:off x="2470" y="2372"/>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45</a:t>
                </a:r>
                <a:endParaRPr/>
              </a:p>
            </p:txBody>
          </p:sp>
          <p:sp>
            <p:nvSpPr>
              <p:cNvPr id="637" name="Google Shape;637;p42"/>
              <p:cNvSpPr txBox="1"/>
              <p:nvPr/>
            </p:nvSpPr>
            <p:spPr>
              <a:xfrm>
                <a:off x="1936" y="2372"/>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45</a:t>
                </a:r>
                <a:endParaRPr/>
              </a:p>
            </p:txBody>
          </p:sp>
          <p:sp>
            <p:nvSpPr>
              <p:cNvPr id="638" name="Google Shape;638;p42"/>
              <p:cNvSpPr txBox="1"/>
              <p:nvPr/>
            </p:nvSpPr>
            <p:spPr>
              <a:xfrm>
                <a:off x="1488" y="2372"/>
                <a:ext cx="137"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45</a:t>
                </a:r>
                <a:endParaRPr/>
              </a:p>
            </p:txBody>
          </p:sp>
          <p:sp>
            <p:nvSpPr>
              <p:cNvPr id="639" name="Google Shape;639;p42"/>
              <p:cNvSpPr txBox="1"/>
              <p:nvPr/>
            </p:nvSpPr>
            <p:spPr>
              <a:xfrm>
                <a:off x="3648" y="2284"/>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40" name="Google Shape;640;p42"/>
              <p:cNvSpPr txBox="1"/>
              <p:nvPr/>
            </p:nvSpPr>
            <p:spPr>
              <a:xfrm>
                <a:off x="3014" y="2284"/>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41" name="Google Shape;641;p42"/>
              <p:cNvSpPr txBox="1"/>
              <p:nvPr/>
            </p:nvSpPr>
            <p:spPr>
              <a:xfrm>
                <a:off x="2668" y="2284"/>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42" name="Google Shape;642;p42"/>
              <p:cNvSpPr txBox="1"/>
              <p:nvPr/>
            </p:nvSpPr>
            <p:spPr>
              <a:xfrm>
                <a:off x="2252" y="2284"/>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643" name="Google Shape;643;p42"/>
              <p:cNvSpPr txBox="1"/>
              <p:nvPr/>
            </p:nvSpPr>
            <p:spPr>
              <a:xfrm>
                <a:off x="2125" y="2284"/>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44" name="Google Shape;644;p42"/>
              <p:cNvSpPr txBox="1"/>
              <p:nvPr/>
            </p:nvSpPr>
            <p:spPr>
              <a:xfrm>
                <a:off x="1686" y="2284"/>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45" name="Google Shape;645;p42"/>
              <p:cNvSpPr txBox="1"/>
              <p:nvPr/>
            </p:nvSpPr>
            <p:spPr>
              <a:xfrm>
                <a:off x="2357" y="2303"/>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646" name="Google Shape;646;p42"/>
              <p:cNvSpPr txBox="1"/>
              <p:nvPr/>
            </p:nvSpPr>
            <p:spPr>
              <a:xfrm>
                <a:off x="1823" y="2303"/>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sp>
            <p:nvSpPr>
              <p:cNvPr id="647" name="Google Shape;647;p42"/>
              <p:cNvSpPr txBox="1"/>
              <p:nvPr/>
            </p:nvSpPr>
            <p:spPr>
              <a:xfrm>
                <a:off x="1375" y="2303"/>
                <a:ext cx="115"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w</a:t>
                </a:r>
                <a:endParaRPr/>
              </a:p>
            </p:txBody>
          </p:sp>
        </p:grpSp>
        <p:grpSp>
          <p:nvGrpSpPr>
            <p:cNvPr id="648" name="Google Shape;648;p42"/>
            <p:cNvGrpSpPr/>
            <p:nvPr/>
          </p:nvGrpSpPr>
          <p:grpSpPr>
            <a:xfrm>
              <a:off x="1392" y="2160"/>
              <a:ext cx="2600" cy="257"/>
              <a:chOff x="1370" y="2650"/>
              <a:chExt cx="2600" cy="257"/>
            </a:xfrm>
          </p:grpSpPr>
          <p:sp>
            <p:nvSpPr>
              <p:cNvPr id="649" name="Google Shape;649;p42"/>
              <p:cNvSpPr txBox="1"/>
              <p:nvPr/>
            </p:nvSpPr>
            <p:spPr>
              <a:xfrm>
                <a:off x="3651" y="2669"/>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7962</a:t>
                </a:r>
                <a:endParaRPr/>
              </a:p>
            </p:txBody>
          </p:sp>
          <p:sp>
            <p:nvSpPr>
              <p:cNvPr id="650" name="Google Shape;650;p42"/>
              <p:cNvSpPr txBox="1"/>
              <p:nvPr/>
            </p:nvSpPr>
            <p:spPr>
              <a:xfrm>
                <a:off x="3608" y="2669"/>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51" name="Google Shape;651;p42"/>
              <p:cNvSpPr txBox="1"/>
              <p:nvPr/>
            </p:nvSpPr>
            <p:spPr>
              <a:xfrm>
                <a:off x="3522" y="2669"/>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52" name="Google Shape;652;p42"/>
              <p:cNvSpPr txBox="1"/>
              <p:nvPr/>
            </p:nvSpPr>
            <p:spPr>
              <a:xfrm>
                <a:off x="3009" y="2669"/>
                <a:ext cx="31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0038</a:t>
                </a:r>
                <a:endParaRPr/>
              </a:p>
            </p:txBody>
          </p:sp>
          <p:sp>
            <p:nvSpPr>
              <p:cNvPr id="653" name="Google Shape;653;p42"/>
              <p:cNvSpPr txBox="1"/>
              <p:nvPr/>
            </p:nvSpPr>
            <p:spPr>
              <a:xfrm>
                <a:off x="2966" y="2669"/>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54" name="Google Shape;654;p42"/>
              <p:cNvSpPr txBox="1"/>
              <p:nvPr/>
            </p:nvSpPr>
            <p:spPr>
              <a:xfrm>
                <a:off x="2880" y="2669"/>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55" name="Google Shape;655;p42"/>
              <p:cNvSpPr txBox="1"/>
              <p:nvPr/>
            </p:nvSpPr>
            <p:spPr>
              <a:xfrm>
                <a:off x="2645" y="2669"/>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8</a:t>
                </a:r>
                <a:endParaRPr/>
              </a:p>
            </p:txBody>
          </p:sp>
          <p:sp>
            <p:nvSpPr>
              <p:cNvPr id="656" name="Google Shape;656;p42"/>
              <p:cNvSpPr txBox="1"/>
              <p:nvPr/>
            </p:nvSpPr>
            <p:spPr>
              <a:xfrm>
                <a:off x="2602" y="2669"/>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57" name="Google Shape;657;p42"/>
              <p:cNvSpPr txBox="1"/>
              <p:nvPr/>
            </p:nvSpPr>
            <p:spPr>
              <a:xfrm>
                <a:off x="2516" y="2669"/>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58" name="Google Shape;658;p42"/>
              <p:cNvSpPr txBox="1"/>
              <p:nvPr/>
            </p:nvSpPr>
            <p:spPr>
              <a:xfrm>
                <a:off x="2258" y="2740"/>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659" name="Google Shape;659;p42"/>
              <p:cNvSpPr txBox="1"/>
              <p:nvPr/>
            </p:nvSpPr>
            <p:spPr>
              <a:xfrm>
                <a:off x="1816" y="2740"/>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660" name="Google Shape;660;p42"/>
              <p:cNvSpPr txBox="1"/>
              <p:nvPr/>
            </p:nvSpPr>
            <p:spPr>
              <a:xfrm>
                <a:off x="1464" y="2740"/>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661" name="Google Shape;661;p42"/>
              <p:cNvSpPr txBox="1"/>
              <p:nvPr/>
            </p:nvSpPr>
            <p:spPr>
              <a:xfrm>
                <a:off x="3390" y="2650"/>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62" name="Google Shape;662;p42"/>
              <p:cNvSpPr txBox="1"/>
              <p:nvPr/>
            </p:nvSpPr>
            <p:spPr>
              <a:xfrm>
                <a:off x="2757" y="2650"/>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63" name="Google Shape;663;p42"/>
              <p:cNvSpPr txBox="1"/>
              <p:nvPr/>
            </p:nvSpPr>
            <p:spPr>
              <a:xfrm>
                <a:off x="2384" y="2650"/>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64" name="Google Shape;664;p42"/>
              <p:cNvSpPr txBox="1"/>
              <p:nvPr/>
            </p:nvSpPr>
            <p:spPr>
              <a:xfrm>
                <a:off x="2164" y="2650"/>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sp>
            <p:nvSpPr>
              <p:cNvPr id="665" name="Google Shape;665;p42"/>
              <p:cNvSpPr txBox="1"/>
              <p:nvPr/>
            </p:nvSpPr>
            <p:spPr>
              <a:xfrm>
                <a:off x="2060" y="2650"/>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666" name="Google Shape;666;p42"/>
              <p:cNvSpPr txBox="1"/>
              <p:nvPr/>
            </p:nvSpPr>
            <p:spPr>
              <a:xfrm>
                <a:off x="1931" y="2650"/>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67" name="Google Shape;667;p42"/>
              <p:cNvSpPr txBox="1"/>
              <p:nvPr/>
            </p:nvSpPr>
            <p:spPr>
              <a:xfrm>
                <a:off x="1722" y="2650"/>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sp>
            <p:nvSpPr>
              <p:cNvPr id="668" name="Google Shape;668;p42"/>
              <p:cNvSpPr txBox="1"/>
              <p:nvPr/>
            </p:nvSpPr>
            <p:spPr>
              <a:xfrm>
                <a:off x="1589" y="2650"/>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69" name="Google Shape;669;p42"/>
              <p:cNvSpPr txBox="1"/>
              <p:nvPr/>
            </p:nvSpPr>
            <p:spPr>
              <a:xfrm>
                <a:off x="1370" y="2650"/>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grpSp>
        <p:grpSp>
          <p:nvGrpSpPr>
            <p:cNvPr id="670" name="Google Shape;670;p42"/>
            <p:cNvGrpSpPr/>
            <p:nvPr/>
          </p:nvGrpSpPr>
          <p:grpSpPr>
            <a:xfrm>
              <a:off x="1392" y="2448"/>
              <a:ext cx="2811" cy="256"/>
              <a:chOff x="1370" y="3016"/>
              <a:chExt cx="2811" cy="256"/>
            </a:xfrm>
          </p:grpSpPr>
          <p:sp>
            <p:nvSpPr>
              <p:cNvPr id="671" name="Google Shape;671;p42"/>
              <p:cNvSpPr txBox="1"/>
              <p:nvPr/>
            </p:nvSpPr>
            <p:spPr>
              <a:xfrm>
                <a:off x="3864" y="3035"/>
                <a:ext cx="31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0985</a:t>
                </a:r>
                <a:endParaRPr/>
              </a:p>
            </p:txBody>
          </p:sp>
          <p:sp>
            <p:nvSpPr>
              <p:cNvPr id="672" name="Google Shape;672;p42"/>
              <p:cNvSpPr txBox="1"/>
              <p:nvPr/>
            </p:nvSpPr>
            <p:spPr>
              <a:xfrm>
                <a:off x="3824" y="3035"/>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73" name="Google Shape;673;p42"/>
              <p:cNvSpPr txBox="1"/>
              <p:nvPr/>
            </p:nvSpPr>
            <p:spPr>
              <a:xfrm>
                <a:off x="3736" y="3035"/>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74" name="Google Shape;674;p42"/>
              <p:cNvSpPr txBox="1"/>
              <p:nvPr/>
            </p:nvSpPr>
            <p:spPr>
              <a:xfrm>
                <a:off x="3127" y="3035"/>
                <a:ext cx="31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0015</a:t>
                </a:r>
                <a:endParaRPr/>
              </a:p>
            </p:txBody>
          </p:sp>
          <p:sp>
            <p:nvSpPr>
              <p:cNvPr id="675" name="Google Shape;675;p42"/>
              <p:cNvSpPr txBox="1"/>
              <p:nvPr/>
            </p:nvSpPr>
            <p:spPr>
              <a:xfrm>
                <a:off x="3084" y="3035"/>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76" name="Google Shape;676;p42"/>
              <p:cNvSpPr txBox="1"/>
              <p:nvPr/>
            </p:nvSpPr>
            <p:spPr>
              <a:xfrm>
                <a:off x="2998" y="3035"/>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77" name="Google Shape;677;p42"/>
              <p:cNvSpPr txBox="1"/>
              <p:nvPr/>
            </p:nvSpPr>
            <p:spPr>
              <a:xfrm>
                <a:off x="2769" y="3035"/>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1</a:t>
                </a:r>
                <a:endParaRPr/>
              </a:p>
            </p:txBody>
          </p:sp>
          <p:sp>
            <p:nvSpPr>
              <p:cNvPr id="678" name="Google Shape;678;p42"/>
              <p:cNvSpPr txBox="1"/>
              <p:nvPr/>
            </p:nvSpPr>
            <p:spPr>
              <a:xfrm>
                <a:off x="2727" y="3035"/>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79" name="Google Shape;679;p42"/>
              <p:cNvSpPr txBox="1"/>
              <p:nvPr/>
            </p:nvSpPr>
            <p:spPr>
              <a:xfrm>
                <a:off x="2641" y="3035"/>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80" name="Google Shape;680;p42"/>
              <p:cNvSpPr txBox="1"/>
              <p:nvPr/>
            </p:nvSpPr>
            <p:spPr>
              <a:xfrm>
                <a:off x="2281" y="3105"/>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p:txBody>
          </p:sp>
          <p:sp>
            <p:nvSpPr>
              <p:cNvPr id="681" name="Google Shape;681;p42"/>
              <p:cNvSpPr txBox="1"/>
              <p:nvPr/>
            </p:nvSpPr>
            <p:spPr>
              <a:xfrm>
                <a:off x="1829" y="3105"/>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p:txBody>
          </p:sp>
          <p:sp>
            <p:nvSpPr>
              <p:cNvPr id="682" name="Google Shape;682;p42"/>
              <p:cNvSpPr txBox="1"/>
              <p:nvPr/>
            </p:nvSpPr>
            <p:spPr>
              <a:xfrm>
                <a:off x="1469" y="3105"/>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p:txBody>
          </p:sp>
          <p:sp>
            <p:nvSpPr>
              <p:cNvPr id="683" name="Google Shape;683;p42"/>
              <p:cNvSpPr txBox="1"/>
              <p:nvPr/>
            </p:nvSpPr>
            <p:spPr>
              <a:xfrm>
                <a:off x="3642" y="3016"/>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84" name="Google Shape;684;p42"/>
              <p:cNvSpPr txBox="1"/>
              <p:nvPr/>
            </p:nvSpPr>
            <p:spPr>
              <a:xfrm>
                <a:off x="3508" y="3016"/>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85" name="Google Shape;685;p42"/>
              <p:cNvSpPr txBox="1"/>
              <p:nvPr/>
            </p:nvSpPr>
            <p:spPr>
              <a:xfrm>
                <a:off x="2872" y="3016"/>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86" name="Google Shape;686;p42"/>
              <p:cNvSpPr txBox="1"/>
              <p:nvPr/>
            </p:nvSpPr>
            <p:spPr>
              <a:xfrm>
                <a:off x="2547" y="3016"/>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87" name="Google Shape;687;p42"/>
              <p:cNvSpPr txBox="1"/>
              <p:nvPr/>
            </p:nvSpPr>
            <p:spPr>
              <a:xfrm>
                <a:off x="2410" y="3016"/>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88" name="Google Shape;688;p42"/>
              <p:cNvSpPr txBox="1"/>
              <p:nvPr/>
            </p:nvSpPr>
            <p:spPr>
              <a:xfrm>
                <a:off x="2183" y="3016"/>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sp>
            <p:nvSpPr>
              <p:cNvPr id="689" name="Google Shape;689;p42"/>
              <p:cNvSpPr txBox="1"/>
              <p:nvPr/>
            </p:nvSpPr>
            <p:spPr>
              <a:xfrm>
                <a:off x="2078" y="3016"/>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690" name="Google Shape;690;p42"/>
              <p:cNvSpPr txBox="1"/>
              <p:nvPr/>
            </p:nvSpPr>
            <p:spPr>
              <a:xfrm>
                <a:off x="1950" y="3016"/>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91" name="Google Shape;691;p42"/>
              <p:cNvSpPr txBox="1"/>
              <p:nvPr/>
            </p:nvSpPr>
            <p:spPr>
              <a:xfrm>
                <a:off x="1731" y="3016"/>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sp>
            <p:nvSpPr>
              <p:cNvPr id="692" name="Google Shape;692;p42"/>
              <p:cNvSpPr txBox="1"/>
              <p:nvPr/>
            </p:nvSpPr>
            <p:spPr>
              <a:xfrm>
                <a:off x="1599" y="3016"/>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693" name="Google Shape;693;p42"/>
              <p:cNvSpPr txBox="1"/>
              <p:nvPr/>
            </p:nvSpPr>
            <p:spPr>
              <a:xfrm>
                <a:off x="1370" y="3016"/>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grpSp>
        <p:grpSp>
          <p:nvGrpSpPr>
            <p:cNvPr id="694" name="Google Shape;694;p42"/>
            <p:cNvGrpSpPr/>
            <p:nvPr/>
          </p:nvGrpSpPr>
          <p:grpSpPr>
            <a:xfrm>
              <a:off x="1392" y="2784"/>
              <a:ext cx="2610" cy="257"/>
              <a:chOff x="1370" y="3382"/>
              <a:chExt cx="2610" cy="257"/>
            </a:xfrm>
          </p:grpSpPr>
          <p:sp>
            <p:nvSpPr>
              <p:cNvPr id="695" name="Google Shape;695;p42"/>
              <p:cNvSpPr txBox="1"/>
              <p:nvPr/>
            </p:nvSpPr>
            <p:spPr>
              <a:xfrm>
                <a:off x="3661" y="3401"/>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3127</a:t>
                </a:r>
                <a:endParaRPr/>
              </a:p>
            </p:txBody>
          </p:sp>
          <p:sp>
            <p:nvSpPr>
              <p:cNvPr id="696" name="Google Shape;696;p42"/>
              <p:cNvSpPr txBox="1"/>
              <p:nvPr/>
            </p:nvSpPr>
            <p:spPr>
              <a:xfrm>
                <a:off x="3620" y="3401"/>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697" name="Google Shape;697;p42"/>
              <p:cNvSpPr txBox="1"/>
              <p:nvPr/>
            </p:nvSpPr>
            <p:spPr>
              <a:xfrm>
                <a:off x="3532" y="3401"/>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698" name="Google Shape;698;p42"/>
              <p:cNvSpPr txBox="1"/>
              <p:nvPr/>
            </p:nvSpPr>
            <p:spPr>
              <a:xfrm>
                <a:off x="3014" y="3401"/>
                <a:ext cx="319"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0127</a:t>
                </a:r>
                <a:endParaRPr/>
              </a:p>
            </p:txBody>
          </p:sp>
          <p:sp>
            <p:nvSpPr>
              <p:cNvPr id="699" name="Google Shape;699;p42"/>
              <p:cNvSpPr txBox="1"/>
              <p:nvPr/>
            </p:nvSpPr>
            <p:spPr>
              <a:xfrm>
                <a:off x="2971" y="3401"/>
                <a:ext cx="4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700" name="Google Shape;700;p42"/>
              <p:cNvSpPr txBox="1"/>
              <p:nvPr/>
            </p:nvSpPr>
            <p:spPr>
              <a:xfrm>
                <a:off x="2885" y="3401"/>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701" name="Google Shape;701;p42"/>
              <p:cNvSpPr txBox="1"/>
              <p:nvPr/>
            </p:nvSpPr>
            <p:spPr>
              <a:xfrm>
                <a:off x="2652" y="3401"/>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3</a:t>
                </a:r>
                <a:endParaRPr/>
              </a:p>
            </p:txBody>
          </p:sp>
          <p:sp>
            <p:nvSpPr>
              <p:cNvPr id="702" name="Google Shape;702;p42"/>
              <p:cNvSpPr txBox="1"/>
              <p:nvPr/>
            </p:nvSpPr>
            <p:spPr>
              <a:xfrm>
                <a:off x="2608" y="3401"/>
                <a:ext cx="40"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a:t>
                </a:r>
                <a:endParaRPr/>
              </a:p>
            </p:txBody>
          </p:sp>
          <p:sp>
            <p:nvSpPr>
              <p:cNvPr id="703" name="Google Shape;703;p42"/>
              <p:cNvSpPr txBox="1"/>
              <p:nvPr/>
            </p:nvSpPr>
            <p:spPr>
              <a:xfrm>
                <a:off x="2523" y="3401"/>
                <a:ext cx="80"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0</a:t>
                </a:r>
                <a:endParaRPr/>
              </a:p>
            </p:txBody>
          </p:sp>
          <p:sp>
            <p:nvSpPr>
              <p:cNvPr id="704" name="Google Shape;704;p42"/>
              <p:cNvSpPr txBox="1"/>
              <p:nvPr/>
            </p:nvSpPr>
            <p:spPr>
              <a:xfrm>
                <a:off x="2262" y="3472"/>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p:txBody>
          </p:sp>
          <p:sp>
            <p:nvSpPr>
              <p:cNvPr id="705" name="Google Shape;705;p42"/>
              <p:cNvSpPr txBox="1"/>
              <p:nvPr/>
            </p:nvSpPr>
            <p:spPr>
              <a:xfrm>
                <a:off x="1817" y="3472"/>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p:txBody>
          </p:sp>
          <p:sp>
            <p:nvSpPr>
              <p:cNvPr id="706" name="Google Shape;706;p42"/>
              <p:cNvSpPr txBox="1"/>
              <p:nvPr/>
            </p:nvSpPr>
            <p:spPr>
              <a:xfrm>
                <a:off x="1464" y="3472"/>
                <a:ext cx="68" cy="1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p:txBody>
          </p:sp>
          <p:sp>
            <p:nvSpPr>
              <p:cNvPr id="707" name="Google Shape;707;p42"/>
              <p:cNvSpPr txBox="1"/>
              <p:nvPr/>
            </p:nvSpPr>
            <p:spPr>
              <a:xfrm>
                <a:off x="3400" y="3382"/>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708" name="Google Shape;708;p42"/>
              <p:cNvSpPr txBox="1"/>
              <p:nvPr/>
            </p:nvSpPr>
            <p:spPr>
              <a:xfrm>
                <a:off x="2760" y="3382"/>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709" name="Google Shape;709;p42"/>
              <p:cNvSpPr txBox="1"/>
              <p:nvPr/>
            </p:nvSpPr>
            <p:spPr>
              <a:xfrm>
                <a:off x="2390" y="3382"/>
                <a:ext cx="87" cy="19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710" name="Google Shape;710;p42"/>
              <p:cNvSpPr txBox="1"/>
              <p:nvPr/>
            </p:nvSpPr>
            <p:spPr>
              <a:xfrm>
                <a:off x="2169" y="3382"/>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sp>
            <p:nvSpPr>
              <p:cNvPr id="711" name="Google Shape;711;p42"/>
              <p:cNvSpPr txBox="1"/>
              <p:nvPr/>
            </p:nvSpPr>
            <p:spPr>
              <a:xfrm>
                <a:off x="2063" y="3382"/>
                <a:ext cx="9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Δ</a:t>
                </a:r>
                <a:endParaRPr/>
              </a:p>
            </p:txBody>
          </p:sp>
          <p:sp>
            <p:nvSpPr>
              <p:cNvPr id="712" name="Google Shape;712;p42"/>
              <p:cNvSpPr txBox="1"/>
              <p:nvPr/>
            </p:nvSpPr>
            <p:spPr>
              <a:xfrm>
                <a:off x="1935" y="3382"/>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713" name="Google Shape;713;p42"/>
              <p:cNvSpPr txBox="1"/>
              <p:nvPr/>
            </p:nvSpPr>
            <p:spPr>
              <a:xfrm>
                <a:off x="1724" y="3382"/>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sp>
            <p:nvSpPr>
              <p:cNvPr id="714" name="Google Shape;714;p42"/>
              <p:cNvSpPr txBox="1"/>
              <p:nvPr/>
            </p:nvSpPr>
            <p:spPr>
              <a:xfrm>
                <a:off x="1591" y="3382"/>
                <a:ext cx="87"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a:t>
                </a:r>
                <a:endParaRPr/>
              </a:p>
            </p:txBody>
          </p:sp>
          <p:sp>
            <p:nvSpPr>
              <p:cNvPr id="715" name="Google Shape;715;p42"/>
              <p:cNvSpPr txBox="1"/>
              <p:nvPr/>
            </p:nvSpPr>
            <p:spPr>
              <a:xfrm>
                <a:off x="1370" y="3382"/>
                <a:ext cx="83" cy="1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100"/>
                  <a:buFont typeface="Noto Sans Symbols"/>
                  <a:buNone/>
                </a:pPr>
                <a:r>
                  <a:rPr b="0" i="0" lang="en-US" sz="2100" u="none">
                    <a:solidFill>
                      <a:schemeClr val="dk1"/>
                    </a:solidFill>
                    <a:latin typeface="Noto Sans Symbols"/>
                    <a:ea typeface="Noto Sans Symbols"/>
                    <a:cs typeface="Noto Sans Symbols"/>
                    <a:sym typeface="Noto Sans Symbols"/>
                  </a:rPr>
                  <a:t>θ</a:t>
                </a:r>
                <a:endParaRPr/>
              </a:p>
            </p:txBody>
          </p:sp>
        </p:grpSp>
      </p:grpSp>
      <p:sp>
        <p:nvSpPr>
          <p:cNvPr id="716" name="Google Shape;716;p42"/>
          <p:cNvSpPr txBox="1"/>
          <p:nvPr/>
        </p:nvSpPr>
        <p:spPr>
          <a:xfrm>
            <a:off x="228600" y="5410200"/>
            <a:ext cx="8683625" cy="99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 training process is repeated until the sum of squared errors is less than 0.001.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720" name="Shape 720"/>
        <p:cNvGrpSpPr/>
        <p:nvPr/>
      </p:nvGrpSpPr>
      <p:grpSpPr>
        <a:xfrm>
          <a:off x="0" y="0"/>
          <a:ext cx="0" cy="0"/>
          <a:chOff x="0" y="0"/>
          <a:chExt cx="0" cy="0"/>
        </a:xfrm>
      </p:grpSpPr>
      <p:sp>
        <p:nvSpPr>
          <p:cNvPr id="721" name="Google Shape;721;p43"/>
          <p:cNvSpPr txBox="1"/>
          <p:nvPr/>
        </p:nvSpPr>
        <p:spPr>
          <a:xfrm>
            <a:off x="457200" y="228600"/>
            <a:ext cx="8229600" cy="6096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3400"/>
              <a:buFont typeface="Times New Roman"/>
              <a:buNone/>
            </a:pPr>
            <a:r>
              <a:rPr b="0" i="0" lang="en-US" sz="3400" u="none">
                <a:solidFill>
                  <a:schemeClr val="dk1"/>
                </a:solidFill>
                <a:latin typeface="Times New Roman"/>
                <a:ea typeface="Times New Roman"/>
                <a:cs typeface="Times New Roman"/>
                <a:sym typeface="Times New Roman"/>
              </a:rPr>
              <a:t>Learning curve for operation </a:t>
            </a:r>
            <a:r>
              <a:rPr b="0" i="1" lang="en-US" sz="3400" u="none">
                <a:solidFill>
                  <a:schemeClr val="dk1"/>
                </a:solidFill>
                <a:latin typeface="Times New Roman"/>
                <a:ea typeface="Times New Roman"/>
                <a:cs typeface="Times New Roman"/>
                <a:sym typeface="Times New Roman"/>
              </a:rPr>
              <a:t>Exclusive-OR</a:t>
            </a:r>
            <a:endParaRPr/>
          </a:p>
        </p:txBody>
      </p:sp>
      <p:graphicFrame>
        <p:nvGraphicFramePr>
          <p:cNvPr id="722" name="Google Shape;722;p43"/>
          <p:cNvGraphicFramePr/>
          <p:nvPr/>
        </p:nvGraphicFramePr>
        <p:xfrm>
          <a:off x="1295400" y="914400"/>
          <a:ext cx="6553200" cy="5495925"/>
        </p:xfrm>
        <a:graphic>
          <a:graphicData uri="http://schemas.openxmlformats.org/presentationml/2006/ole">
            <mc:AlternateContent>
              <mc:Choice Requires="v">
                <p:oleObj r:id="rId4" imgH="5495925" imgW="6553200" progId="Word.Picture.8" spid="_x0000_s1">
                  <p:embed/>
                </p:oleObj>
              </mc:Choice>
              <mc:Fallback>
                <p:oleObj r:id="rId5" imgH="5495925" imgW="6553200" progId="Word.Picture.8">
                  <p:embed/>
                  <p:pic>
                    <p:nvPicPr>
                      <p:cNvPr id="722" name="Google Shape;722;p43"/>
                      <p:cNvPicPr preferRelativeResize="0"/>
                      <p:nvPr/>
                    </p:nvPicPr>
                    <p:blipFill rotWithShape="1">
                      <a:blip r:embed="rId6">
                        <a:alphaModFix/>
                      </a:blip>
                      <a:srcRect b="0" l="0" r="0" t="0"/>
                      <a:stretch/>
                    </p:blipFill>
                    <p:spPr>
                      <a:xfrm>
                        <a:off x="1295400" y="914400"/>
                        <a:ext cx="6553200" cy="5495925"/>
                      </a:xfrm>
                      <a:prstGeom prst="rect">
                        <a:avLst/>
                      </a:prstGeom>
                      <a:noFill/>
                      <a:ln>
                        <a:noFill/>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6" name="Shape 726"/>
        <p:cNvGrpSpPr/>
        <p:nvPr/>
      </p:nvGrpSpPr>
      <p:grpSpPr>
        <a:xfrm>
          <a:off x="0" y="0"/>
          <a:ext cx="0" cy="0"/>
          <a:chOff x="0" y="0"/>
          <a:chExt cx="0" cy="0"/>
        </a:xfrm>
      </p:grpSpPr>
      <p:sp>
        <p:nvSpPr>
          <p:cNvPr id="727" name="Google Shape;727;p44"/>
          <p:cNvSpPr txBox="1"/>
          <p:nvPr/>
        </p:nvSpPr>
        <p:spPr>
          <a:xfrm>
            <a:off x="304800" y="228600"/>
            <a:ext cx="8458200" cy="762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3400"/>
              <a:buFont typeface="Times New Roman"/>
              <a:buNone/>
            </a:pPr>
            <a:r>
              <a:rPr b="0" i="0" lang="en-US" sz="3400" u="none">
                <a:solidFill>
                  <a:schemeClr val="dk1"/>
                </a:solidFill>
                <a:latin typeface="Times New Roman"/>
                <a:ea typeface="Times New Roman"/>
                <a:cs typeface="Times New Roman"/>
                <a:sym typeface="Times New Roman"/>
              </a:rPr>
              <a:t>Final results of three-layer network learning</a:t>
            </a:r>
            <a:endParaRPr/>
          </a:p>
        </p:txBody>
      </p:sp>
      <p:grpSp>
        <p:nvGrpSpPr>
          <p:cNvPr id="728" name="Google Shape;728;p44"/>
          <p:cNvGrpSpPr/>
          <p:nvPr/>
        </p:nvGrpSpPr>
        <p:grpSpPr>
          <a:xfrm>
            <a:off x="381000" y="1219200"/>
            <a:ext cx="8458200" cy="3429000"/>
            <a:chOff x="288" y="576"/>
            <a:chExt cx="5328" cy="2160"/>
          </a:xfrm>
        </p:grpSpPr>
        <p:sp>
          <p:nvSpPr>
            <p:cNvPr id="729" name="Google Shape;729;p44"/>
            <p:cNvSpPr txBox="1"/>
            <p:nvPr/>
          </p:nvSpPr>
          <p:spPr>
            <a:xfrm>
              <a:off x="288" y="576"/>
              <a:ext cx="5328" cy="216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aphicFrame>
          <p:nvGraphicFramePr>
            <p:cNvPr id="730" name="Google Shape;730;p44"/>
            <p:cNvGraphicFramePr/>
            <p:nvPr/>
          </p:nvGraphicFramePr>
          <p:xfrm>
            <a:off x="300" y="644"/>
            <a:ext cx="5289" cy="2092"/>
          </p:xfrm>
          <a:graphic>
            <a:graphicData uri="http://schemas.openxmlformats.org/presentationml/2006/ole">
              <mc:AlternateContent>
                <mc:Choice Requires="v">
                  <p:oleObj r:id="rId4" imgH="2092" imgW="5289" progId="Word.Picture.8" spid="_x0000_s1">
                    <p:embed/>
                  </p:oleObj>
                </mc:Choice>
                <mc:Fallback>
                  <p:oleObj r:id="rId5" imgH="2092" imgW="5289" progId="Word.Picture.8">
                    <p:embed/>
                    <p:pic>
                      <p:nvPicPr>
                        <p:cNvPr id="730" name="Google Shape;730;p44"/>
                        <p:cNvPicPr preferRelativeResize="0"/>
                        <p:nvPr/>
                      </p:nvPicPr>
                      <p:blipFill rotWithShape="1">
                        <a:blip r:embed="rId6">
                          <a:alphaModFix/>
                        </a:blip>
                        <a:srcRect b="0" l="0" r="0" t="0"/>
                        <a:stretch/>
                      </p:blipFill>
                      <p:spPr>
                        <a:xfrm>
                          <a:off x="300" y="644"/>
                          <a:ext cx="5289" cy="2092"/>
                        </a:xfrm>
                        <a:prstGeom prst="rect">
                          <a:avLst/>
                        </a:prstGeom>
                        <a:noFill/>
                        <a:ln>
                          <a:noFill/>
                        </a:ln>
                      </p:spPr>
                    </p:pic>
                  </p:oleObj>
                </mc:Fallback>
              </mc:AlternateContent>
            </a:graphicData>
          </a:graphic>
        </p:graphicFrame>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4" name="Shape 734"/>
        <p:cNvGrpSpPr/>
        <p:nvPr/>
      </p:nvGrpSpPr>
      <p:grpSpPr>
        <a:xfrm>
          <a:off x="0" y="0"/>
          <a:ext cx="0" cy="0"/>
          <a:chOff x="0" y="0"/>
          <a:chExt cx="0" cy="0"/>
        </a:xfrm>
      </p:grpSpPr>
      <p:sp>
        <p:nvSpPr>
          <p:cNvPr id="735" name="Google Shape;735;p45"/>
          <p:cNvSpPr txBox="1"/>
          <p:nvPr/>
        </p:nvSpPr>
        <p:spPr>
          <a:xfrm>
            <a:off x="457200" y="228600"/>
            <a:ext cx="8305800" cy="9144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Network for solving the </a:t>
            </a:r>
            <a:r>
              <a:rPr b="0" i="1" lang="en-US" sz="3000" u="none">
                <a:solidFill>
                  <a:schemeClr val="dk1"/>
                </a:solidFill>
                <a:latin typeface="Times New Roman"/>
                <a:ea typeface="Times New Roman"/>
                <a:cs typeface="Times New Roman"/>
                <a:sym typeface="Times New Roman"/>
              </a:rPr>
              <a:t>Exclusive-OR</a:t>
            </a:r>
            <a:r>
              <a:rPr b="0" i="0" lang="en-US" sz="3000" u="none">
                <a:solidFill>
                  <a:schemeClr val="dk1"/>
                </a:solidFill>
                <a:latin typeface="Times New Roman"/>
                <a:ea typeface="Times New Roman"/>
                <a:cs typeface="Times New Roman"/>
                <a:sym typeface="Times New Roman"/>
              </a:rPr>
              <a:t> operation</a:t>
            </a:r>
            <a:endParaRPr/>
          </a:p>
        </p:txBody>
      </p:sp>
      <p:sp>
        <p:nvSpPr>
          <p:cNvPr id="736" name="Google Shape;736;p45"/>
          <p:cNvSpPr txBox="1"/>
          <p:nvPr/>
        </p:nvSpPr>
        <p:spPr>
          <a:xfrm>
            <a:off x="457200" y="1371600"/>
            <a:ext cx="8153400" cy="48768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aphicFrame>
        <p:nvGraphicFramePr>
          <p:cNvPr id="737" name="Google Shape;737;p45"/>
          <p:cNvGraphicFramePr/>
          <p:nvPr/>
        </p:nvGraphicFramePr>
        <p:xfrm>
          <a:off x="381000" y="1447800"/>
          <a:ext cx="8382000" cy="4770437"/>
        </p:xfrm>
        <a:graphic>
          <a:graphicData uri="http://schemas.openxmlformats.org/presentationml/2006/ole">
            <mc:AlternateContent>
              <mc:Choice Requires="v">
                <p:oleObj r:id="rId4" imgH="4770437" imgW="8382000" progId="Word.Picture.8" spid="_x0000_s1">
                  <p:embed/>
                </p:oleObj>
              </mc:Choice>
              <mc:Fallback>
                <p:oleObj r:id="rId5" imgH="4770437" imgW="8382000" progId="Word.Picture.8">
                  <p:embed/>
                  <p:pic>
                    <p:nvPicPr>
                      <p:cNvPr id="737" name="Google Shape;737;p45"/>
                      <p:cNvPicPr preferRelativeResize="0"/>
                      <p:nvPr/>
                    </p:nvPicPr>
                    <p:blipFill rotWithShape="1">
                      <a:blip r:embed="rId6">
                        <a:alphaModFix/>
                      </a:blip>
                      <a:srcRect b="0" l="0" r="0" t="0"/>
                      <a:stretch/>
                    </p:blipFill>
                    <p:spPr>
                      <a:xfrm>
                        <a:off x="381000" y="1447800"/>
                        <a:ext cx="8382000" cy="4770437"/>
                      </a:xfrm>
                      <a:prstGeom prst="rect">
                        <a:avLst/>
                      </a:prstGeom>
                      <a:noFill/>
                      <a:ln>
                        <a:noFill/>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1" name="Shape 741"/>
        <p:cNvGrpSpPr/>
        <p:nvPr/>
      </p:nvGrpSpPr>
      <p:grpSpPr>
        <a:xfrm>
          <a:off x="0" y="0"/>
          <a:ext cx="0" cy="0"/>
          <a:chOff x="0" y="0"/>
          <a:chExt cx="0" cy="0"/>
        </a:xfrm>
      </p:grpSpPr>
      <p:sp>
        <p:nvSpPr>
          <p:cNvPr id="742" name="Google Shape;742;p46"/>
          <p:cNvSpPr txBox="1"/>
          <p:nvPr/>
        </p:nvSpPr>
        <p:spPr>
          <a:xfrm>
            <a:off x="304800" y="4572000"/>
            <a:ext cx="8839200" cy="1828800"/>
          </a:xfrm>
          <a:prstGeom prst="rect">
            <a:avLst/>
          </a:prstGeom>
          <a:noFill/>
          <a:ln>
            <a:noFill/>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a</a:t>
            </a:r>
            <a:r>
              <a:rPr b="0" i="0" lang="en-US" sz="3000" u="none">
                <a:solidFill>
                  <a:schemeClr val="dk1"/>
                </a:solidFill>
                <a:latin typeface="Times New Roman"/>
                <a:ea typeface="Times New Roman"/>
                <a:cs typeface="Times New Roman"/>
                <a:sym typeface="Times New Roman"/>
              </a:rPr>
              <a:t>) Decision boundary constructed by hidden neuron 3;</a:t>
            </a:r>
            <a:endParaRPr/>
          </a:p>
          <a:p>
            <a:pPr indent="0" lvl="0" marL="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a:t>
            </a:r>
            <a:r>
              <a:rPr b="0" i="1" lang="en-US" sz="3000" u="none">
                <a:solidFill>
                  <a:schemeClr val="dk1"/>
                </a:solidFill>
                <a:latin typeface="Times New Roman"/>
                <a:ea typeface="Times New Roman"/>
                <a:cs typeface="Times New Roman"/>
                <a:sym typeface="Times New Roman"/>
              </a:rPr>
              <a:t>b</a:t>
            </a:r>
            <a:r>
              <a:rPr b="0" i="0" lang="en-US" sz="3000" u="none">
                <a:solidFill>
                  <a:schemeClr val="dk1"/>
                </a:solidFill>
                <a:latin typeface="Times New Roman"/>
                <a:ea typeface="Times New Roman"/>
                <a:cs typeface="Times New Roman"/>
                <a:sym typeface="Times New Roman"/>
              </a:rPr>
              <a:t>) Decision boundary constructed by hidden neuron 4;  (</a:t>
            </a:r>
            <a:r>
              <a:rPr b="0" i="1" lang="en-US" sz="3000" u="none">
                <a:solidFill>
                  <a:schemeClr val="dk1"/>
                </a:solidFill>
                <a:latin typeface="Times New Roman"/>
                <a:ea typeface="Times New Roman"/>
                <a:cs typeface="Times New Roman"/>
                <a:sym typeface="Times New Roman"/>
              </a:rPr>
              <a:t>c</a:t>
            </a:r>
            <a:r>
              <a:rPr b="0" i="0" lang="en-US" sz="3000" u="none">
                <a:solidFill>
                  <a:schemeClr val="dk1"/>
                </a:solidFill>
                <a:latin typeface="Times New Roman"/>
                <a:ea typeface="Times New Roman"/>
                <a:cs typeface="Times New Roman"/>
                <a:sym typeface="Times New Roman"/>
              </a:rPr>
              <a:t>) Decision boundaries constructed by the complete</a:t>
            </a:r>
            <a:endParaRPr/>
          </a:p>
          <a:p>
            <a:pPr indent="0" lvl="0" marL="0" marR="0" rtl="0" algn="l">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three-layer network</a:t>
            </a:r>
            <a:endParaRPr/>
          </a:p>
        </p:txBody>
      </p:sp>
      <p:sp>
        <p:nvSpPr>
          <p:cNvPr id="743" name="Google Shape;743;p46"/>
          <p:cNvSpPr txBox="1"/>
          <p:nvPr/>
        </p:nvSpPr>
        <p:spPr>
          <a:xfrm>
            <a:off x="304800" y="914400"/>
            <a:ext cx="8610600" cy="342900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aphicFrame>
        <p:nvGraphicFramePr>
          <p:cNvPr id="744" name="Google Shape;744;p46"/>
          <p:cNvGraphicFramePr/>
          <p:nvPr/>
        </p:nvGraphicFramePr>
        <p:xfrm>
          <a:off x="381000" y="1143000"/>
          <a:ext cx="8458200" cy="3097212"/>
        </p:xfrm>
        <a:graphic>
          <a:graphicData uri="http://schemas.openxmlformats.org/presentationml/2006/ole">
            <mc:AlternateContent>
              <mc:Choice Requires="v">
                <p:oleObj r:id="rId4" imgH="3097212" imgW="8458200" progId="Word.Picture.8" spid="_x0000_s1">
                  <p:embed/>
                </p:oleObj>
              </mc:Choice>
              <mc:Fallback>
                <p:oleObj r:id="rId5" imgH="3097212" imgW="8458200" progId="Word.Picture.8">
                  <p:embed/>
                  <p:pic>
                    <p:nvPicPr>
                      <p:cNvPr id="744" name="Google Shape;744;p46"/>
                      <p:cNvPicPr preferRelativeResize="0"/>
                      <p:nvPr/>
                    </p:nvPicPr>
                    <p:blipFill rotWithShape="1">
                      <a:blip r:embed="rId6">
                        <a:alphaModFix/>
                      </a:blip>
                      <a:srcRect b="0" l="0" r="0" t="0"/>
                      <a:stretch/>
                    </p:blipFill>
                    <p:spPr>
                      <a:xfrm>
                        <a:off x="381000" y="1143000"/>
                        <a:ext cx="8458200" cy="3097212"/>
                      </a:xfrm>
                      <a:prstGeom prst="rect">
                        <a:avLst/>
                      </a:prstGeom>
                      <a:noFill/>
                      <a:ln>
                        <a:noFill/>
                      </a:ln>
                    </p:spPr>
                  </p:pic>
                </p:oleObj>
              </mc:Fallback>
            </mc:AlternateContent>
          </a:graphicData>
        </a:graphic>
      </p:graphicFrame>
      <p:sp>
        <p:nvSpPr>
          <p:cNvPr id="745" name="Google Shape;745;p46"/>
          <p:cNvSpPr txBox="1"/>
          <p:nvPr/>
        </p:nvSpPr>
        <p:spPr>
          <a:xfrm>
            <a:off x="685800" y="228600"/>
            <a:ext cx="7848600" cy="5334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Decision boundaries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9" name="Shape 749"/>
        <p:cNvGrpSpPr/>
        <p:nvPr/>
      </p:nvGrpSpPr>
      <p:grpSpPr>
        <a:xfrm>
          <a:off x="0" y="0"/>
          <a:ext cx="0" cy="0"/>
          <a:chOff x="0" y="0"/>
          <a:chExt cx="0" cy="0"/>
        </a:xfrm>
      </p:grpSpPr>
      <p:sp>
        <p:nvSpPr>
          <p:cNvPr id="750" name="Google Shape;750;p47"/>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Capabilities of Multi-Layer Neural Networks</a:t>
            </a:r>
            <a:endParaRPr/>
          </a:p>
        </p:txBody>
      </p:sp>
      <p:sp>
        <p:nvSpPr>
          <p:cNvPr id="751" name="Google Shape;751;p47"/>
          <p:cNvSpPr txBox="1"/>
          <p:nvPr>
            <p:ph idx="1" type="body"/>
          </p:nvPr>
        </p:nvSpPr>
        <p:spPr>
          <a:xfrm>
            <a:off x="228600" y="12954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expressiveness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weaker than predicate logic</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good for continuous inputs and outputs</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computational efficiency</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training time can be exponential in the number of inputs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depends critically on parameters like the learning rate</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local minima are problematic</a:t>
            </a:r>
            <a:endParaRPr/>
          </a:p>
          <a:p>
            <a:pPr indent="-228600" lvl="2" marL="1028700" rtl="0" algn="l">
              <a:lnSpc>
                <a:spcPct val="100000"/>
              </a:lnSpc>
              <a:spcBef>
                <a:spcPts val="400"/>
              </a:spcBef>
              <a:spcAft>
                <a:spcPts val="0"/>
              </a:spcAft>
              <a:buClr>
                <a:srgbClr val="FF3399"/>
              </a:buClr>
              <a:buSzPts val="1300"/>
              <a:buFont typeface="Noto Sans Symbols"/>
              <a:buChar char="❖"/>
            </a:pPr>
            <a:r>
              <a:rPr b="0" i="0" lang="en-US" sz="2000" u="none">
                <a:solidFill>
                  <a:schemeClr val="dk1"/>
                </a:solidFill>
                <a:latin typeface="Arial"/>
                <a:ea typeface="Arial"/>
                <a:cs typeface="Arial"/>
                <a:sym typeface="Arial"/>
              </a:rPr>
              <a:t>can be overcome by simulated annealing, at additional cost</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generalization</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works reasonably well for some functions (classes of problems)</a:t>
            </a:r>
            <a:endParaRPr/>
          </a:p>
          <a:p>
            <a:pPr indent="-228600" lvl="2" marL="1028700" rtl="0" algn="l">
              <a:lnSpc>
                <a:spcPct val="100000"/>
              </a:lnSpc>
              <a:spcBef>
                <a:spcPts val="400"/>
              </a:spcBef>
              <a:spcAft>
                <a:spcPts val="0"/>
              </a:spcAft>
              <a:buClr>
                <a:srgbClr val="FF3399"/>
              </a:buClr>
              <a:buSzPts val="1300"/>
              <a:buFont typeface="Noto Sans Symbols"/>
              <a:buChar char="❖"/>
            </a:pPr>
            <a:r>
              <a:rPr b="0" i="0" lang="en-US" sz="2000" u="none">
                <a:solidFill>
                  <a:srgbClr val="FC0128"/>
                </a:solidFill>
                <a:latin typeface="Arial"/>
                <a:ea typeface="Arial"/>
                <a:cs typeface="Arial"/>
                <a:sym typeface="Arial"/>
              </a:rPr>
              <a:t>no formal characterization of these functions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5" name="Shape 755"/>
        <p:cNvGrpSpPr/>
        <p:nvPr/>
      </p:nvGrpSpPr>
      <p:grpSpPr>
        <a:xfrm>
          <a:off x="0" y="0"/>
          <a:ext cx="0" cy="0"/>
          <a:chOff x="0" y="0"/>
          <a:chExt cx="0" cy="0"/>
        </a:xfrm>
      </p:grpSpPr>
      <p:sp>
        <p:nvSpPr>
          <p:cNvPr id="756" name="Google Shape;756;p48"/>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Capabilities of Multi-Layer Neural Networks (cont.)</a:t>
            </a:r>
            <a:endParaRPr/>
          </a:p>
        </p:txBody>
      </p:sp>
      <p:sp>
        <p:nvSpPr>
          <p:cNvPr id="757" name="Google Shape;757;p48"/>
          <p:cNvSpPr txBox="1"/>
          <p:nvPr>
            <p:ph idx="1" type="body"/>
          </p:nvPr>
        </p:nvSpPr>
        <p:spPr>
          <a:xfrm>
            <a:off x="228600" y="1447800"/>
            <a:ext cx="8839200" cy="49530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sensitivity to noise</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very tolerant</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they perform nonlinear regression</a:t>
            </a:r>
            <a:endParaRPr/>
          </a:p>
          <a:p>
            <a:pPr indent="-285750" lvl="0" marL="285750" rtl="0" algn="l">
              <a:lnSpc>
                <a:spcPct val="100000"/>
              </a:lnSpc>
              <a:spcBef>
                <a:spcPts val="560"/>
              </a:spcBef>
              <a:spcAft>
                <a:spcPts val="0"/>
              </a:spcAft>
              <a:buClr>
                <a:srgbClr val="FAFD00"/>
              </a:buClr>
              <a:buSzPts val="2100"/>
              <a:buFont typeface="Noto Sans Symbols"/>
              <a:buChar char="◆"/>
            </a:pPr>
            <a:r>
              <a:rPr b="1" i="0" lang="en-US" sz="2800" u="none">
                <a:solidFill>
                  <a:srgbClr val="FC0128"/>
                </a:solidFill>
                <a:latin typeface="Arial"/>
                <a:ea typeface="Arial"/>
                <a:cs typeface="Arial"/>
                <a:sym typeface="Arial"/>
              </a:rPr>
              <a:t>transparency</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neural networks are essentially black boxes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there is no explanation or trace for a particular answer</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tools for the analysis of networks are very limited</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some limited methods to extract rules from networks</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prior knowledge</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very difficult to integrate since the internal representation of the networks is not easily accessible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1" name="Shape 761"/>
        <p:cNvGrpSpPr/>
        <p:nvPr/>
      </p:nvGrpSpPr>
      <p:grpSpPr>
        <a:xfrm>
          <a:off x="0" y="0"/>
          <a:ext cx="0" cy="0"/>
          <a:chOff x="0" y="0"/>
          <a:chExt cx="0" cy="0"/>
        </a:xfrm>
      </p:grpSpPr>
      <p:sp>
        <p:nvSpPr>
          <p:cNvPr id="762" name="Google Shape;762;p49"/>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Applications</a:t>
            </a:r>
            <a:endParaRPr/>
          </a:p>
        </p:txBody>
      </p:sp>
      <p:sp>
        <p:nvSpPr>
          <p:cNvPr id="763" name="Google Shape;763;p49"/>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domains and tasks where neural networks are successfully used</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recognition</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control problems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series prediction</a:t>
            </a:r>
            <a:endParaRPr/>
          </a:p>
          <a:p>
            <a:pPr indent="-228600" lvl="2" marL="1028700" rtl="0" algn="l">
              <a:lnSpc>
                <a:spcPct val="100000"/>
              </a:lnSpc>
              <a:spcBef>
                <a:spcPts val="400"/>
              </a:spcBef>
              <a:spcAft>
                <a:spcPts val="0"/>
              </a:spcAft>
              <a:buClr>
                <a:srgbClr val="FF3399"/>
              </a:buClr>
              <a:buSzPts val="1300"/>
              <a:buFont typeface="Noto Sans Symbols"/>
              <a:buChar char="❖"/>
            </a:pPr>
            <a:r>
              <a:rPr b="0" i="0" lang="en-US" sz="2000" u="none">
                <a:solidFill>
                  <a:schemeClr val="dk1"/>
                </a:solidFill>
                <a:latin typeface="Arial"/>
                <a:ea typeface="Arial"/>
                <a:cs typeface="Arial"/>
                <a:sym typeface="Arial"/>
              </a:rPr>
              <a:t>weather, financial forecasting</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categorization</a:t>
            </a:r>
            <a:endParaRPr/>
          </a:p>
          <a:p>
            <a:pPr indent="-228600" lvl="2" marL="1028700" rtl="0" algn="l">
              <a:lnSpc>
                <a:spcPct val="100000"/>
              </a:lnSpc>
              <a:spcBef>
                <a:spcPts val="400"/>
              </a:spcBef>
              <a:spcAft>
                <a:spcPts val="0"/>
              </a:spcAft>
              <a:buClr>
                <a:srgbClr val="FF3399"/>
              </a:buClr>
              <a:buSzPts val="1300"/>
              <a:buFont typeface="Noto Sans Symbols"/>
              <a:buChar char="❖"/>
            </a:pPr>
            <a:r>
              <a:rPr b="0" i="0" lang="en-US" sz="2000" u="none">
                <a:solidFill>
                  <a:schemeClr val="dk1"/>
                </a:solidFill>
                <a:latin typeface="Arial"/>
                <a:ea typeface="Arial"/>
                <a:cs typeface="Arial"/>
                <a:sym typeface="Arial"/>
              </a:rPr>
              <a:t>sorting of items (fruit, characters,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29" name="Shape 129"/>
        <p:cNvGrpSpPr/>
        <p:nvPr/>
      </p:nvGrpSpPr>
      <p:grpSpPr>
        <a:xfrm>
          <a:off x="0" y="0"/>
          <a:ext cx="0" cy="0"/>
          <a:chOff x="0" y="0"/>
          <a:chExt cx="0" cy="0"/>
        </a:xfrm>
      </p:grpSpPr>
      <p:sp>
        <p:nvSpPr>
          <p:cNvPr id="130" name="Google Shape;130;p5"/>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Neuron Diagram</a:t>
            </a:r>
            <a:endParaRPr/>
          </a:p>
        </p:txBody>
      </p:sp>
      <p:sp>
        <p:nvSpPr>
          <p:cNvPr id="131" name="Google Shape;131;p5"/>
          <p:cNvSpPr txBox="1"/>
          <p:nvPr>
            <p:ph idx="1" type="body"/>
          </p:nvPr>
        </p:nvSpPr>
        <p:spPr>
          <a:xfrm>
            <a:off x="6680200" y="1092200"/>
            <a:ext cx="24638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1500"/>
              <a:buFont typeface="Noto Sans Symbols"/>
              <a:buChar char="◆"/>
            </a:pPr>
            <a:r>
              <a:rPr b="0" i="0" lang="en-US" sz="2000" u="none">
                <a:solidFill>
                  <a:schemeClr val="dk1"/>
                </a:solidFill>
                <a:latin typeface="Arial"/>
                <a:ea typeface="Arial"/>
                <a:cs typeface="Arial"/>
                <a:sym typeface="Arial"/>
              </a:rPr>
              <a:t>soma</a:t>
            </a:r>
            <a:endParaRPr/>
          </a:p>
          <a:p>
            <a:pPr indent="-285750" lvl="1" marL="685800" rtl="0" algn="l">
              <a:lnSpc>
                <a:spcPct val="100000"/>
              </a:lnSpc>
              <a:spcBef>
                <a:spcPts val="360"/>
              </a:spcBef>
              <a:spcAft>
                <a:spcPts val="0"/>
              </a:spcAft>
              <a:buClr>
                <a:srgbClr val="FC0128"/>
              </a:buClr>
              <a:buSzPts val="1350"/>
              <a:buFont typeface="Noto Sans Symbols"/>
              <a:buChar char="◆"/>
            </a:pPr>
            <a:r>
              <a:rPr b="0" i="0" lang="en-US" sz="1800" u="none">
                <a:solidFill>
                  <a:schemeClr val="dk1"/>
                </a:solidFill>
                <a:latin typeface="Arial"/>
                <a:ea typeface="Arial"/>
                <a:cs typeface="Arial"/>
                <a:sym typeface="Arial"/>
              </a:rPr>
              <a:t>cell body</a:t>
            </a:r>
            <a:endParaRPr/>
          </a:p>
          <a:p>
            <a:pPr indent="-285750" lvl="0" marL="285750" rtl="0" algn="l">
              <a:lnSpc>
                <a:spcPct val="100000"/>
              </a:lnSpc>
              <a:spcBef>
                <a:spcPts val="400"/>
              </a:spcBef>
              <a:spcAft>
                <a:spcPts val="0"/>
              </a:spcAft>
              <a:buClr>
                <a:srgbClr val="FAFD00"/>
              </a:buClr>
              <a:buSzPts val="1500"/>
              <a:buFont typeface="Noto Sans Symbols"/>
              <a:buChar char="◆"/>
            </a:pPr>
            <a:r>
              <a:rPr b="0" i="0" lang="en-US" sz="2000" u="none">
                <a:solidFill>
                  <a:schemeClr val="dk1"/>
                </a:solidFill>
                <a:latin typeface="Arial"/>
                <a:ea typeface="Arial"/>
                <a:cs typeface="Arial"/>
                <a:sym typeface="Arial"/>
              </a:rPr>
              <a:t>dendrites</a:t>
            </a:r>
            <a:endParaRPr/>
          </a:p>
          <a:p>
            <a:pPr indent="-285750" lvl="1" marL="685800" rtl="0" algn="l">
              <a:lnSpc>
                <a:spcPct val="100000"/>
              </a:lnSpc>
              <a:spcBef>
                <a:spcPts val="360"/>
              </a:spcBef>
              <a:spcAft>
                <a:spcPts val="0"/>
              </a:spcAft>
              <a:buClr>
                <a:srgbClr val="FC0128"/>
              </a:buClr>
              <a:buSzPts val="1350"/>
              <a:buFont typeface="Noto Sans Symbols"/>
              <a:buChar char="◆"/>
            </a:pPr>
            <a:r>
              <a:rPr b="0" i="0" lang="en-US" sz="1800" u="none">
                <a:solidFill>
                  <a:schemeClr val="dk1"/>
                </a:solidFill>
                <a:latin typeface="Arial"/>
                <a:ea typeface="Arial"/>
                <a:cs typeface="Arial"/>
                <a:sym typeface="Arial"/>
              </a:rPr>
              <a:t>incoming branches</a:t>
            </a:r>
            <a:endParaRPr/>
          </a:p>
          <a:p>
            <a:pPr indent="-285750" lvl="0" marL="285750" rtl="0" algn="l">
              <a:lnSpc>
                <a:spcPct val="100000"/>
              </a:lnSpc>
              <a:spcBef>
                <a:spcPts val="400"/>
              </a:spcBef>
              <a:spcAft>
                <a:spcPts val="0"/>
              </a:spcAft>
              <a:buClr>
                <a:srgbClr val="FAFD00"/>
              </a:buClr>
              <a:buSzPts val="1500"/>
              <a:buFont typeface="Noto Sans Symbols"/>
              <a:buChar char="◆"/>
            </a:pPr>
            <a:r>
              <a:rPr b="0" i="0" lang="en-US" sz="2000" u="none">
                <a:solidFill>
                  <a:schemeClr val="dk1"/>
                </a:solidFill>
                <a:latin typeface="Arial"/>
                <a:ea typeface="Arial"/>
                <a:cs typeface="Arial"/>
                <a:sym typeface="Arial"/>
              </a:rPr>
              <a:t>axon</a:t>
            </a:r>
            <a:endParaRPr/>
          </a:p>
          <a:p>
            <a:pPr indent="-285750" lvl="1" marL="685800" rtl="0" algn="l">
              <a:lnSpc>
                <a:spcPct val="100000"/>
              </a:lnSpc>
              <a:spcBef>
                <a:spcPts val="360"/>
              </a:spcBef>
              <a:spcAft>
                <a:spcPts val="0"/>
              </a:spcAft>
              <a:buClr>
                <a:srgbClr val="FC0128"/>
              </a:buClr>
              <a:buSzPts val="1350"/>
              <a:buFont typeface="Noto Sans Symbols"/>
              <a:buChar char="◆"/>
            </a:pPr>
            <a:r>
              <a:rPr b="0" i="0" lang="en-US" sz="1800" u="none">
                <a:solidFill>
                  <a:schemeClr val="dk1"/>
                </a:solidFill>
                <a:latin typeface="Arial"/>
                <a:ea typeface="Arial"/>
                <a:cs typeface="Arial"/>
                <a:sym typeface="Arial"/>
              </a:rPr>
              <a:t>outgoing branch</a:t>
            </a:r>
            <a:endParaRPr/>
          </a:p>
          <a:p>
            <a:pPr indent="-285750" lvl="0" marL="285750" rtl="0" algn="l">
              <a:lnSpc>
                <a:spcPct val="100000"/>
              </a:lnSpc>
              <a:spcBef>
                <a:spcPts val="400"/>
              </a:spcBef>
              <a:spcAft>
                <a:spcPts val="0"/>
              </a:spcAft>
              <a:buClr>
                <a:srgbClr val="FAFD00"/>
              </a:buClr>
              <a:buSzPts val="1500"/>
              <a:buFont typeface="Noto Sans Symbols"/>
              <a:buChar char="◆"/>
            </a:pPr>
            <a:r>
              <a:rPr b="0" i="0" lang="en-US" sz="2000" u="none">
                <a:solidFill>
                  <a:schemeClr val="dk1"/>
                </a:solidFill>
                <a:latin typeface="Arial"/>
                <a:ea typeface="Arial"/>
                <a:cs typeface="Arial"/>
                <a:sym typeface="Arial"/>
              </a:rPr>
              <a:t>synapse</a:t>
            </a:r>
            <a:endParaRPr/>
          </a:p>
          <a:p>
            <a:pPr indent="-285750" lvl="1" marL="685800" rtl="0" algn="l">
              <a:lnSpc>
                <a:spcPct val="100000"/>
              </a:lnSpc>
              <a:spcBef>
                <a:spcPts val="360"/>
              </a:spcBef>
              <a:spcAft>
                <a:spcPts val="0"/>
              </a:spcAft>
              <a:buClr>
                <a:srgbClr val="FC0128"/>
              </a:buClr>
              <a:buSzPts val="1350"/>
              <a:buFont typeface="Noto Sans Symbols"/>
              <a:buChar char="◆"/>
            </a:pPr>
            <a:r>
              <a:rPr b="0" i="0" lang="en-US" sz="1800" u="none">
                <a:solidFill>
                  <a:schemeClr val="dk1"/>
                </a:solidFill>
                <a:latin typeface="Arial"/>
                <a:ea typeface="Arial"/>
                <a:cs typeface="Arial"/>
                <a:sym typeface="Arial"/>
              </a:rPr>
              <a:t>junction between a dendrite and an axon from another neuron</a:t>
            </a:r>
            <a:endParaRPr/>
          </a:p>
        </p:txBody>
      </p:sp>
      <p:graphicFrame>
        <p:nvGraphicFramePr>
          <p:cNvPr id="132" name="Google Shape;132;p5"/>
          <p:cNvGraphicFramePr/>
          <p:nvPr/>
        </p:nvGraphicFramePr>
        <p:xfrm>
          <a:off x="25400" y="1208087"/>
          <a:ext cx="6946900" cy="4503737"/>
        </p:xfrm>
        <a:graphic>
          <a:graphicData uri="http://schemas.openxmlformats.org/presentationml/2006/ole">
            <mc:AlternateContent>
              <mc:Choice Requires="v">
                <p:oleObj r:id="rId4" imgH="4503737" imgW="6946900" progId="Paint.Picture" spid="_x0000_s1">
                  <p:embed/>
                </p:oleObj>
              </mc:Choice>
              <mc:Fallback>
                <p:oleObj r:id="rId5" imgH="4503737" imgW="6946900" progId="Paint.Picture">
                  <p:embed/>
                  <p:pic>
                    <p:nvPicPr>
                      <p:cNvPr id="132" name="Google Shape;132;p5"/>
                      <p:cNvPicPr preferRelativeResize="0"/>
                      <p:nvPr>
                        <p:ph idx="2" type="clipArt"/>
                      </p:nvPr>
                    </p:nvPicPr>
                    <p:blipFill rotWithShape="1">
                      <a:blip r:embed="rId6">
                        <a:alphaModFix/>
                      </a:blip>
                      <a:srcRect b="0" l="0" r="0" t="0"/>
                      <a:stretch/>
                    </p:blipFill>
                    <p:spPr>
                      <a:xfrm>
                        <a:off x="25400" y="1208087"/>
                        <a:ext cx="6946900" cy="4503737"/>
                      </a:xfrm>
                      <a:prstGeom prst="rect">
                        <a:avLst/>
                      </a:prstGeom>
                      <a:noFill/>
                      <a:ln cap="flat" cmpd="sng" w="12700">
                        <a:solidFill>
                          <a:srgbClr val="000000"/>
                        </a:solidFill>
                        <a:prstDash val="solid"/>
                        <a:miter lim="524288"/>
                        <a:headEnd len="sm" w="sm" type="none"/>
                        <a:tailEnd len="sm" w="sm" type="none"/>
                      </a:ln>
                    </p:spPr>
                  </p:pic>
                </p:oleObj>
              </mc:Fallback>
            </mc:AlternateContent>
          </a:graphicData>
        </a:graphic>
      </p:graphicFrame>
      <p:sp>
        <p:nvSpPr>
          <p:cNvPr id="133" name="Google Shape;133;p5"/>
          <p:cNvSpPr txBox="1"/>
          <p:nvPr/>
        </p:nvSpPr>
        <p:spPr>
          <a:xfrm>
            <a:off x="5419725" y="5468937"/>
            <a:ext cx="15398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[Russell &amp; Norvig, 1995]</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7" name="Shape 767"/>
        <p:cNvGrpSpPr/>
        <p:nvPr/>
      </p:nvGrpSpPr>
      <p:grpSpPr>
        <a:xfrm>
          <a:off x="0" y="0"/>
          <a:ext cx="0" cy="0"/>
          <a:chOff x="0" y="0"/>
          <a:chExt cx="0" cy="0"/>
        </a:xfrm>
      </p:grpSpPr>
      <p:sp>
        <p:nvSpPr>
          <p:cNvPr id="768" name="Google Shape;768;p50"/>
          <p:cNvSpPr txBox="1"/>
          <p:nvPr/>
        </p:nvSpPr>
        <p:spPr>
          <a:xfrm>
            <a:off x="457200" y="1295400"/>
            <a:ext cx="8229600" cy="5029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Neural networks were designed on analogy with the brain.</a:t>
            </a:r>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 brain’s memory, however, works by association.</a:t>
            </a:r>
            <a:endParaRPr/>
          </a:p>
          <a:p>
            <a:pPr indent="-285750" lvl="1" marL="742950" marR="0" rtl="0" algn="l">
              <a:lnSpc>
                <a:spcPct val="100000"/>
              </a:lnSpc>
              <a:spcBef>
                <a:spcPts val="480"/>
              </a:spcBef>
              <a:spcAft>
                <a:spcPts val="0"/>
              </a:spcAft>
              <a:buClr>
                <a:schemeClr val="lt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For example, we can recognise a familiar face even in an unfamiliar environment within 100-200 ms.</a:t>
            </a:r>
            <a:endParaRPr/>
          </a:p>
          <a:p>
            <a:pPr indent="-285750" lvl="1" marL="742950" marR="0" rtl="0" algn="l">
              <a:lnSpc>
                <a:spcPct val="100000"/>
              </a:lnSpc>
              <a:spcBef>
                <a:spcPts val="480"/>
              </a:spcBef>
              <a:spcAft>
                <a:spcPts val="0"/>
              </a:spcAft>
              <a:buClr>
                <a:schemeClr val="lt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We can also recall a complete sensory experience, including sounds and scenes, when we hear only a few bars of music.</a:t>
            </a:r>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 brain routinely associates one thing with another. </a:t>
            </a:r>
            <a:endParaRPr/>
          </a:p>
        </p:txBody>
      </p:sp>
      <p:sp>
        <p:nvSpPr>
          <p:cNvPr id="769" name="Google Shape;769;p50"/>
          <p:cNvSpPr txBox="1"/>
          <p:nvPr/>
        </p:nvSpPr>
        <p:spPr>
          <a:xfrm>
            <a:off x="304800" y="228600"/>
            <a:ext cx="8610600" cy="8382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The Hopfield Network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3" name="Shape 773"/>
        <p:cNvGrpSpPr/>
        <p:nvPr/>
      </p:nvGrpSpPr>
      <p:grpSpPr>
        <a:xfrm>
          <a:off x="0" y="0"/>
          <a:ext cx="0" cy="0"/>
          <a:chOff x="0" y="0"/>
          <a:chExt cx="0" cy="0"/>
        </a:xfrm>
      </p:grpSpPr>
      <p:sp>
        <p:nvSpPr>
          <p:cNvPr id="774" name="Google Shape;774;p51"/>
          <p:cNvSpPr txBox="1"/>
          <p:nvPr/>
        </p:nvSpPr>
        <p:spPr>
          <a:xfrm>
            <a:off x="381000" y="762000"/>
            <a:ext cx="8305800" cy="53340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Multilayer neural networks trained with the back-propagation algorithm are used for pattern recognition problems.</a:t>
            </a:r>
            <a:endParaRPr/>
          </a:p>
          <a:p>
            <a:pPr indent="-200025" lvl="0" marL="342900" marR="0" rtl="0" algn="l">
              <a:lnSpc>
                <a:spcPct val="100000"/>
              </a:lnSpc>
              <a:spcBef>
                <a:spcPts val="600"/>
              </a:spcBef>
              <a:spcAft>
                <a:spcPts val="0"/>
              </a:spcAft>
              <a:buClr>
                <a:schemeClr val="lt2"/>
              </a:buClr>
              <a:buSzPts val="225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However, to emulate the human memory’s associative characteristics we need a different type of network: a </a:t>
            </a:r>
            <a:r>
              <a:rPr b="1" i="0" lang="en-US" sz="3000" u="none">
                <a:solidFill>
                  <a:schemeClr val="dk1"/>
                </a:solidFill>
                <a:latin typeface="Times New Roman"/>
                <a:ea typeface="Times New Roman"/>
                <a:cs typeface="Times New Roman"/>
                <a:sym typeface="Times New Roman"/>
              </a:rPr>
              <a:t>recurrent neural network</a:t>
            </a:r>
            <a:r>
              <a:rPr b="0" i="0" lang="en-US" sz="3000" u="none">
                <a:solidFill>
                  <a:schemeClr val="dk1"/>
                </a:solidFill>
                <a:latin typeface="Times New Roman"/>
                <a:ea typeface="Times New Roman"/>
                <a:cs typeface="Times New Roman"/>
                <a:sym typeface="Times New Roman"/>
              </a:rPr>
              <a:t>.</a:t>
            </a:r>
            <a:endParaRPr/>
          </a:p>
          <a:p>
            <a:pPr indent="-200025" lvl="0" marL="342900" marR="0" rtl="0" algn="l">
              <a:lnSpc>
                <a:spcPct val="100000"/>
              </a:lnSpc>
              <a:spcBef>
                <a:spcPts val="600"/>
              </a:spcBef>
              <a:spcAft>
                <a:spcPts val="0"/>
              </a:spcAft>
              <a:buClr>
                <a:schemeClr val="lt2"/>
              </a:buClr>
              <a:buSzPts val="2250"/>
              <a:buFont typeface="Arial"/>
              <a:buNone/>
            </a:pPr>
            <a:r>
              <a:t/>
            </a:r>
            <a:endParaRPr b="0" i="0" sz="3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A recurrent neural network has feedback loops from its outputs to its inputs.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778" name="Shape 778"/>
        <p:cNvGrpSpPr/>
        <p:nvPr/>
      </p:nvGrpSpPr>
      <p:grpSpPr>
        <a:xfrm>
          <a:off x="0" y="0"/>
          <a:ext cx="0" cy="0"/>
          <a:chOff x="0" y="0"/>
          <a:chExt cx="0" cy="0"/>
        </a:xfrm>
      </p:grpSpPr>
      <p:sp>
        <p:nvSpPr>
          <p:cNvPr id="779" name="Google Shape;779;p52"/>
          <p:cNvSpPr txBox="1"/>
          <p:nvPr/>
        </p:nvSpPr>
        <p:spPr>
          <a:xfrm>
            <a:off x="457200" y="838200"/>
            <a:ext cx="8305800" cy="5486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 stability of recurrent networks intrigued several researchers in the 1960s and 1970s.</a:t>
            </a:r>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However, none was able to predict which network would be stable, and some researchers were pessimistic about finding a solution at all.</a:t>
            </a:r>
            <a:endParaRPr/>
          </a:p>
          <a:p>
            <a:pPr indent="-342900" lvl="0" marL="342900" marR="0" rtl="0" algn="l">
              <a:lnSpc>
                <a:spcPct val="100000"/>
              </a:lnSpc>
              <a:spcBef>
                <a:spcPts val="600"/>
              </a:spcBef>
              <a:spcAft>
                <a:spcPts val="0"/>
              </a:spcAft>
              <a:buClr>
                <a:schemeClr val="lt2"/>
              </a:buClr>
              <a:buSzPts val="2250"/>
              <a:buFont typeface="Arial"/>
              <a:buChar char="●"/>
            </a:pPr>
            <a:r>
              <a:rPr b="0" i="0" lang="en-US" sz="3000" u="none">
                <a:solidFill>
                  <a:schemeClr val="dk1"/>
                </a:solidFill>
                <a:latin typeface="Times New Roman"/>
                <a:ea typeface="Times New Roman"/>
                <a:cs typeface="Times New Roman"/>
                <a:sym typeface="Times New Roman"/>
              </a:rPr>
              <a:t>The problem was solved only in 1982, when </a:t>
            </a:r>
            <a:r>
              <a:rPr b="1" i="0" lang="en-US" sz="3000" u="none">
                <a:solidFill>
                  <a:schemeClr val="dk1"/>
                </a:solidFill>
                <a:latin typeface="Times New Roman"/>
                <a:ea typeface="Times New Roman"/>
                <a:cs typeface="Times New Roman"/>
                <a:sym typeface="Times New Roman"/>
              </a:rPr>
              <a:t>John Hopfield</a:t>
            </a:r>
            <a:r>
              <a:rPr b="0" i="0" lang="en-US" sz="3000" u="none">
                <a:solidFill>
                  <a:schemeClr val="dk1"/>
                </a:solidFill>
                <a:latin typeface="Times New Roman"/>
                <a:ea typeface="Times New Roman"/>
                <a:cs typeface="Times New Roman"/>
                <a:sym typeface="Times New Roman"/>
              </a:rPr>
              <a:t> formulated the physical principle of storing information in a dynamically stable network.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3" name="Shape 783"/>
        <p:cNvGrpSpPr/>
        <p:nvPr/>
      </p:nvGrpSpPr>
      <p:grpSpPr>
        <a:xfrm>
          <a:off x="0" y="0"/>
          <a:ext cx="0" cy="0"/>
          <a:chOff x="0" y="0"/>
          <a:chExt cx="0" cy="0"/>
        </a:xfrm>
      </p:grpSpPr>
      <p:sp>
        <p:nvSpPr>
          <p:cNvPr id="784" name="Google Shape;784;p53"/>
          <p:cNvSpPr txBox="1"/>
          <p:nvPr/>
        </p:nvSpPr>
        <p:spPr>
          <a:xfrm>
            <a:off x="152400" y="76200"/>
            <a:ext cx="8763000" cy="6096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Single-layer </a:t>
            </a:r>
            <a:r>
              <a:rPr b="0" i="1" lang="en-US" sz="4000" u="none">
                <a:solidFill>
                  <a:schemeClr val="dk1"/>
                </a:solidFill>
                <a:latin typeface="Times New Roman"/>
                <a:ea typeface="Times New Roman"/>
                <a:cs typeface="Times New Roman"/>
                <a:sym typeface="Times New Roman"/>
              </a:rPr>
              <a:t>n</a:t>
            </a:r>
            <a:r>
              <a:rPr b="0" i="0" lang="en-US" sz="4000" u="none">
                <a:solidFill>
                  <a:schemeClr val="dk1"/>
                </a:solidFill>
                <a:latin typeface="Times New Roman"/>
                <a:ea typeface="Times New Roman"/>
                <a:cs typeface="Times New Roman"/>
                <a:sym typeface="Times New Roman"/>
              </a:rPr>
              <a:t>-neuron Hopfield network</a:t>
            </a:r>
            <a:endParaRPr/>
          </a:p>
        </p:txBody>
      </p:sp>
      <p:graphicFrame>
        <p:nvGraphicFramePr>
          <p:cNvPr id="785" name="Google Shape;785;p53"/>
          <p:cNvGraphicFramePr/>
          <p:nvPr/>
        </p:nvGraphicFramePr>
        <p:xfrm>
          <a:off x="457200" y="914400"/>
          <a:ext cx="8305800" cy="3776662"/>
        </p:xfrm>
        <a:graphic>
          <a:graphicData uri="http://schemas.openxmlformats.org/presentationml/2006/ole">
            <mc:AlternateContent>
              <mc:Choice Requires="v">
                <p:oleObj r:id="rId4" imgH="3776662" imgW="8305800" progId="Word.Picture.8" spid="_x0000_s1">
                  <p:embed/>
                </p:oleObj>
              </mc:Choice>
              <mc:Fallback>
                <p:oleObj r:id="rId5" imgH="3776662" imgW="8305800" progId="Word.Picture.8">
                  <p:embed/>
                  <p:pic>
                    <p:nvPicPr>
                      <p:cNvPr id="785" name="Google Shape;785;p53"/>
                      <p:cNvPicPr preferRelativeResize="0"/>
                      <p:nvPr/>
                    </p:nvPicPr>
                    <p:blipFill rotWithShape="1">
                      <a:blip r:embed="rId6">
                        <a:alphaModFix/>
                      </a:blip>
                      <a:srcRect b="0" l="0" r="0" t="0"/>
                      <a:stretch/>
                    </p:blipFill>
                    <p:spPr>
                      <a:xfrm>
                        <a:off x="457200" y="914400"/>
                        <a:ext cx="8305800" cy="3776662"/>
                      </a:xfrm>
                      <a:prstGeom prst="rect">
                        <a:avLst/>
                      </a:prstGeom>
                      <a:noFill/>
                      <a:ln>
                        <a:noFill/>
                      </a:ln>
                    </p:spPr>
                  </p:pic>
                </p:oleObj>
              </mc:Fallback>
            </mc:AlternateContent>
          </a:graphicData>
        </a:graphic>
      </p:graphicFrame>
      <p:sp>
        <p:nvSpPr>
          <p:cNvPr id="786" name="Google Shape;786;p53"/>
          <p:cNvSpPr txBox="1"/>
          <p:nvPr/>
        </p:nvSpPr>
        <p:spPr>
          <a:xfrm>
            <a:off x="457200" y="4876800"/>
            <a:ext cx="8305800" cy="1752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2"/>
              </a:buClr>
              <a:buSzPts val="2100"/>
              <a:buFont typeface="Arial"/>
              <a:buChar char="●"/>
            </a:pPr>
            <a:r>
              <a:rPr b="0" i="0" lang="en-US" sz="2800" u="none">
                <a:solidFill>
                  <a:schemeClr val="dk1"/>
                </a:solidFill>
                <a:latin typeface="Times New Roman"/>
                <a:ea typeface="Times New Roman"/>
                <a:cs typeface="Times New Roman"/>
                <a:sym typeface="Times New Roman"/>
              </a:rPr>
              <a:t>The stability of recurrent networks was solved only in 1982, when </a:t>
            </a:r>
            <a:r>
              <a:rPr b="1" i="0" lang="en-US" sz="2800" u="none">
                <a:solidFill>
                  <a:schemeClr val="dk1"/>
                </a:solidFill>
                <a:latin typeface="Times New Roman"/>
                <a:ea typeface="Times New Roman"/>
                <a:cs typeface="Times New Roman"/>
                <a:sym typeface="Times New Roman"/>
              </a:rPr>
              <a:t>John Hopfield</a:t>
            </a:r>
            <a:r>
              <a:rPr b="0" i="0" lang="en-US" sz="2800" u="none">
                <a:solidFill>
                  <a:schemeClr val="dk1"/>
                </a:solidFill>
                <a:latin typeface="Times New Roman"/>
                <a:ea typeface="Times New Roman"/>
                <a:cs typeface="Times New Roman"/>
                <a:sym typeface="Times New Roman"/>
              </a:rPr>
              <a:t> formulated the physical principle of storing information in a dynamically stable network.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0" name="Shape 790"/>
        <p:cNvGrpSpPr/>
        <p:nvPr/>
      </p:nvGrpSpPr>
      <p:grpSpPr>
        <a:xfrm>
          <a:off x="0" y="0"/>
          <a:ext cx="0" cy="0"/>
          <a:chOff x="0" y="0"/>
          <a:chExt cx="0" cy="0"/>
        </a:xfrm>
      </p:grpSpPr>
      <p:sp>
        <p:nvSpPr>
          <p:cNvPr id="791" name="Google Shape;791;p54"/>
          <p:cNvSpPr txBox="1"/>
          <p:nvPr>
            <p:ph type="title"/>
          </p:nvPr>
        </p:nvSpPr>
        <p:spPr>
          <a:xfrm>
            <a:off x="228600" y="228600"/>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Chapter Summary</a:t>
            </a:r>
            <a:endParaRPr/>
          </a:p>
        </p:txBody>
      </p:sp>
      <p:sp>
        <p:nvSpPr>
          <p:cNvPr id="792" name="Google Shape;792;p54"/>
          <p:cNvSpPr txBox="1"/>
          <p:nvPr>
            <p:ph idx="1" type="body"/>
          </p:nvPr>
        </p:nvSpPr>
        <p:spPr>
          <a:xfrm>
            <a:off x="304800" y="11430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learning is very important for agents to improve their decision-making process</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unknown environments, changes, time constraints</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most methods rely on inductive learning</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chemeClr val="dk1"/>
                </a:solidFill>
                <a:latin typeface="Arial"/>
                <a:ea typeface="Arial"/>
                <a:cs typeface="Arial"/>
                <a:sym typeface="Arial"/>
              </a:rPr>
              <a:t>a function is approximated from sample input-output pairs</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 neural networks consist of simple interconnected computational elements</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multi-layer feed-forward networks can learn any function </a:t>
            </a:r>
            <a:endParaRPr/>
          </a:p>
          <a:p>
            <a:pPr indent="-285750" lvl="1" marL="685800" rtl="0" algn="l">
              <a:lnSpc>
                <a:spcPct val="100000"/>
              </a:lnSpc>
              <a:spcBef>
                <a:spcPts val="480"/>
              </a:spcBef>
              <a:spcAft>
                <a:spcPts val="0"/>
              </a:spcAft>
              <a:buClr>
                <a:srgbClr val="FC0128"/>
              </a:buClr>
              <a:buSzPts val="1800"/>
              <a:buFont typeface="Noto Sans Symbols"/>
              <a:buChar char="◆"/>
            </a:pPr>
            <a:r>
              <a:rPr b="0" i="0" lang="en-US" sz="2400" u="none">
                <a:solidFill>
                  <a:srgbClr val="FC0128"/>
                </a:solidFill>
                <a:latin typeface="Arial"/>
                <a:ea typeface="Arial"/>
                <a:cs typeface="Arial"/>
                <a:sym typeface="Arial"/>
              </a:rPr>
              <a:t>provided they have enough units and time to learn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6"/>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a:buNone/>
            </a:pPr>
            <a:r>
              <a:rPr b="0" i="0" lang="en-US" sz="4000" u="none">
                <a:solidFill>
                  <a:schemeClr val="dk1"/>
                </a:solidFill>
                <a:latin typeface="Times"/>
                <a:ea typeface="Times"/>
                <a:cs typeface="Times"/>
                <a:sym typeface="Times"/>
              </a:rPr>
              <a:t>Neural Networks and the Brain </a:t>
            </a:r>
            <a:r>
              <a:rPr b="0" i="0" lang="en-US" sz="2500" u="none">
                <a:solidFill>
                  <a:schemeClr val="dk1"/>
                </a:solidFill>
                <a:latin typeface="Times"/>
                <a:ea typeface="Times"/>
                <a:cs typeface="Times"/>
                <a:sym typeface="Times"/>
              </a:rPr>
              <a:t>(Cont.)</a:t>
            </a:r>
            <a:endParaRPr/>
          </a:p>
        </p:txBody>
      </p:sp>
      <p:sp>
        <p:nvSpPr>
          <p:cNvPr id="139" name="Google Shape;139;p6"/>
          <p:cNvSpPr txBox="1"/>
          <p:nvPr>
            <p:ph idx="1" type="body"/>
          </p:nvPr>
        </p:nvSpPr>
        <p:spPr>
          <a:xfrm>
            <a:off x="228600" y="1447800"/>
            <a:ext cx="8839200" cy="46482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chemeClr val="lt2"/>
              </a:buClr>
              <a:buSzPts val="2100"/>
              <a:buFont typeface="Arial"/>
              <a:buChar char="●"/>
            </a:pPr>
            <a:r>
              <a:rPr b="0" i="0" lang="en-US" sz="2800" u="none">
                <a:solidFill>
                  <a:schemeClr val="dk1"/>
                </a:solidFill>
                <a:latin typeface="Arial"/>
                <a:ea typeface="Arial"/>
                <a:cs typeface="Arial"/>
                <a:sym typeface="Arial"/>
              </a:rPr>
              <a:t>The human brain incorporates nearly 10 billion neurons and 60 trillion connections between them.</a:t>
            </a:r>
            <a:endParaRPr/>
          </a:p>
          <a:p>
            <a:pPr indent="-152400" lvl="0" marL="285750" rtl="0" algn="l">
              <a:lnSpc>
                <a:spcPct val="100000"/>
              </a:lnSpc>
              <a:spcBef>
                <a:spcPts val="560"/>
              </a:spcBef>
              <a:spcAft>
                <a:spcPts val="0"/>
              </a:spcAft>
              <a:buClr>
                <a:schemeClr val="lt2"/>
              </a:buClr>
              <a:buSzPts val="2100"/>
              <a:buFont typeface="Arial"/>
              <a:buNone/>
            </a:pPr>
            <a:r>
              <a:t/>
            </a:r>
            <a:endParaRPr b="0" i="0" sz="28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chemeClr val="lt2"/>
              </a:buClr>
              <a:buSzPts val="2100"/>
              <a:buFont typeface="Arial"/>
              <a:buChar char="●"/>
            </a:pPr>
            <a:r>
              <a:rPr b="0" i="0" lang="en-US" sz="2800" u="none">
                <a:solidFill>
                  <a:schemeClr val="dk1"/>
                </a:solidFill>
                <a:latin typeface="Arial"/>
                <a:ea typeface="Arial"/>
                <a:cs typeface="Arial"/>
                <a:sym typeface="Arial"/>
              </a:rPr>
              <a:t>Our brain can be considered as a highly complex, non-linear and parallel information-processing system.</a:t>
            </a:r>
            <a:endParaRPr/>
          </a:p>
          <a:p>
            <a:pPr indent="-152400" lvl="0" marL="285750" rtl="0" algn="l">
              <a:lnSpc>
                <a:spcPct val="100000"/>
              </a:lnSpc>
              <a:spcBef>
                <a:spcPts val="560"/>
              </a:spcBef>
              <a:spcAft>
                <a:spcPts val="0"/>
              </a:spcAft>
              <a:buClr>
                <a:schemeClr val="lt2"/>
              </a:buClr>
              <a:buSzPts val="2100"/>
              <a:buFont typeface="Arial"/>
              <a:buNone/>
            </a:pPr>
            <a:r>
              <a:t/>
            </a:r>
            <a:endParaRPr b="0" i="0" sz="2800" u="none">
              <a:solidFill>
                <a:schemeClr val="dk1"/>
              </a:solidFill>
              <a:latin typeface="Arial"/>
              <a:ea typeface="Arial"/>
              <a:cs typeface="Arial"/>
              <a:sym typeface="Arial"/>
            </a:endParaRPr>
          </a:p>
          <a:p>
            <a:pPr indent="-285750" lvl="0" marL="285750" rtl="0" algn="l">
              <a:lnSpc>
                <a:spcPct val="100000"/>
              </a:lnSpc>
              <a:spcBef>
                <a:spcPts val="560"/>
              </a:spcBef>
              <a:spcAft>
                <a:spcPts val="0"/>
              </a:spcAft>
              <a:buClr>
                <a:schemeClr val="lt2"/>
              </a:buClr>
              <a:buSzPts val="2100"/>
              <a:buFont typeface="Arial"/>
              <a:buChar char="●"/>
            </a:pPr>
            <a:r>
              <a:rPr b="0" i="0" lang="en-US" sz="2800" u="none">
                <a:solidFill>
                  <a:schemeClr val="dk1"/>
                </a:solidFill>
                <a:latin typeface="Arial"/>
                <a:ea typeface="Arial"/>
                <a:cs typeface="Arial"/>
                <a:sym typeface="Arial"/>
              </a:rPr>
              <a:t>Learning is a fundamental and essential characteristic of biological neural networks.</a:t>
            </a:r>
            <a:endParaRPr/>
          </a:p>
          <a:p>
            <a:pPr indent="-152400" lvl="0" marL="28575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43" name="Shape 143"/>
        <p:cNvGrpSpPr/>
        <p:nvPr/>
      </p:nvGrpSpPr>
      <p:grpSpPr>
        <a:xfrm>
          <a:off x="0" y="0"/>
          <a:ext cx="0" cy="0"/>
          <a:chOff x="0" y="0"/>
          <a:chExt cx="0" cy="0"/>
        </a:xfrm>
      </p:grpSpPr>
      <p:sp>
        <p:nvSpPr>
          <p:cNvPr id="144" name="Google Shape;144;p7"/>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a:buNone/>
            </a:pPr>
            <a:r>
              <a:rPr b="0" i="0" lang="en-US" sz="3600" u="none">
                <a:solidFill>
                  <a:schemeClr val="dk1"/>
                </a:solidFill>
                <a:latin typeface="Times"/>
                <a:ea typeface="Times"/>
                <a:cs typeface="Times"/>
                <a:sym typeface="Times"/>
              </a:rPr>
              <a:t>Analogy between biological and </a:t>
            </a:r>
            <a:br>
              <a:rPr b="0" i="0" lang="en-US" sz="3600" u="none">
                <a:solidFill>
                  <a:schemeClr val="dk1"/>
                </a:solidFill>
                <a:latin typeface="Times"/>
                <a:ea typeface="Times"/>
                <a:cs typeface="Times"/>
                <a:sym typeface="Times"/>
              </a:rPr>
            </a:br>
            <a:r>
              <a:rPr b="0" i="0" lang="en-US" sz="3600" u="none">
                <a:solidFill>
                  <a:schemeClr val="dk1"/>
                </a:solidFill>
                <a:latin typeface="Times"/>
                <a:ea typeface="Times"/>
                <a:cs typeface="Times"/>
                <a:sym typeface="Times"/>
              </a:rPr>
              <a:t>artificial neural networks</a:t>
            </a:r>
            <a:endParaRPr/>
          </a:p>
        </p:txBody>
      </p:sp>
      <p:graphicFrame>
        <p:nvGraphicFramePr>
          <p:cNvPr id="145" name="Google Shape;145;p7"/>
          <p:cNvGraphicFramePr/>
          <p:nvPr/>
        </p:nvGraphicFramePr>
        <p:xfrm>
          <a:off x="0" y="2133600"/>
          <a:ext cx="9144000" cy="2336800"/>
        </p:xfrm>
        <a:graphic>
          <a:graphicData uri="http://schemas.openxmlformats.org/presentationml/2006/ole">
            <mc:AlternateContent>
              <mc:Choice Requires="v">
                <p:oleObj r:id="rId4" imgH="2336800" imgW="9144000" progId="Word.Document.8" spid="_x0000_s1">
                  <p:embed/>
                </p:oleObj>
              </mc:Choice>
              <mc:Fallback>
                <p:oleObj r:id="rId5" imgH="2336800" imgW="9144000" progId="Word.Document.8">
                  <p:embed/>
                  <p:pic>
                    <p:nvPicPr>
                      <p:cNvPr id="145" name="Google Shape;145;p7"/>
                      <p:cNvPicPr preferRelativeResize="0"/>
                      <p:nvPr>
                        <p:ph idx="1" type="body"/>
                      </p:nvPr>
                    </p:nvPicPr>
                    <p:blipFill rotWithShape="1">
                      <a:blip r:embed="rId6">
                        <a:alphaModFix/>
                      </a:blip>
                      <a:srcRect b="41296" l="17265" r="6393" t="0"/>
                      <a:stretch/>
                    </p:blipFill>
                    <p:spPr>
                      <a:xfrm>
                        <a:off x="0" y="2133600"/>
                        <a:ext cx="9144000" cy="2336800"/>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8"/>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a:buNone/>
            </a:pPr>
            <a:r>
              <a:rPr b="0" i="0" lang="en-US" sz="3600" u="none">
                <a:solidFill>
                  <a:schemeClr val="dk1"/>
                </a:solidFill>
                <a:latin typeface="Times"/>
                <a:ea typeface="Times"/>
                <a:cs typeface="Times"/>
                <a:sym typeface="Times"/>
              </a:rPr>
              <a:t>Artificial Neuron (Perceptron) Diagram</a:t>
            </a:r>
            <a:endParaRPr/>
          </a:p>
        </p:txBody>
      </p:sp>
      <p:sp>
        <p:nvSpPr>
          <p:cNvPr id="151" name="Google Shape;151;p8"/>
          <p:cNvSpPr txBox="1"/>
          <p:nvPr>
            <p:ph idx="1" type="body"/>
          </p:nvPr>
        </p:nvSpPr>
        <p:spPr>
          <a:xfrm>
            <a:off x="152400" y="5168900"/>
            <a:ext cx="8915400" cy="9271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1800"/>
              <a:buFont typeface="Noto Sans Symbols"/>
              <a:buChar char="◆"/>
            </a:pPr>
            <a:r>
              <a:rPr b="0" i="0" lang="en-US" sz="2400" u="none">
                <a:solidFill>
                  <a:schemeClr val="dk1"/>
                </a:solidFill>
                <a:latin typeface="Arial"/>
                <a:ea typeface="Arial"/>
                <a:cs typeface="Arial"/>
                <a:sym typeface="Arial"/>
              </a:rPr>
              <a:t>weighted inputs are summed up by the </a:t>
            </a:r>
            <a:r>
              <a:rPr b="0" i="1" lang="en-US" sz="2400" u="none">
                <a:solidFill>
                  <a:schemeClr val="dk1"/>
                </a:solidFill>
                <a:latin typeface="Arial"/>
                <a:ea typeface="Arial"/>
                <a:cs typeface="Arial"/>
                <a:sym typeface="Arial"/>
              </a:rPr>
              <a:t>input function</a:t>
            </a:r>
            <a:endParaRPr/>
          </a:p>
          <a:p>
            <a:pPr indent="-285750" lvl="0" marL="285750" rtl="0" algn="l">
              <a:lnSpc>
                <a:spcPct val="100000"/>
              </a:lnSpc>
              <a:spcBef>
                <a:spcPts val="480"/>
              </a:spcBef>
              <a:spcAft>
                <a:spcPts val="0"/>
              </a:spcAft>
              <a:buClr>
                <a:srgbClr val="FAFD00"/>
              </a:buClr>
              <a:buSzPts val="1800"/>
              <a:buFont typeface="Noto Sans Symbols"/>
              <a:buChar char="◆"/>
            </a:pPr>
            <a:r>
              <a:rPr b="0" i="0" lang="en-US" sz="2400" u="none">
                <a:solidFill>
                  <a:schemeClr val="dk1"/>
                </a:solidFill>
                <a:latin typeface="Arial"/>
                <a:ea typeface="Arial"/>
                <a:cs typeface="Arial"/>
                <a:sym typeface="Arial"/>
              </a:rPr>
              <a:t>the (nonlinear) </a:t>
            </a:r>
            <a:r>
              <a:rPr b="0" i="1" lang="en-US" sz="2400" u="none">
                <a:solidFill>
                  <a:schemeClr val="dk1"/>
                </a:solidFill>
                <a:latin typeface="Arial"/>
                <a:ea typeface="Arial"/>
                <a:cs typeface="Arial"/>
                <a:sym typeface="Arial"/>
              </a:rPr>
              <a:t>activation function</a:t>
            </a:r>
            <a:r>
              <a:rPr b="0" i="0" lang="en-US" sz="2400" u="none">
                <a:solidFill>
                  <a:schemeClr val="dk1"/>
                </a:solidFill>
                <a:latin typeface="Arial"/>
                <a:ea typeface="Arial"/>
                <a:cs typeface="Arial"/>
                <a:sym typeface="Arial"/>
              </a:rPr>
              <a:t> calculates the activation value, which determines the output</a:t>
            </a:r>
            <a:endParaRPr/>
          </a:p>
        </p:txBody>
      </p:sp>
      <p:graphicFrame>
        <p:nvGraphicFramePr>
          <p:cNvPr id="152" name="Google Shape;152;p8"/>
          <p:cNvGraphicFramePr/>
          <p:nvPr/>
        </p:nvGraphicFramePr>
        <p:xfrm>
          <a:off x="76200" y="1330325"/>
          <a:ext cx="8969375" cy="3841750"/>
        </p:xfrm>
        <a:graphic>
          <a:graphicData uri="http://schemas.openxmlformats.org/presentationml/2006/ole">
            <mc:AlternateContent>
              <mc:Choice Requires="v">
                <p:oleObj r:id="rId4" imgH="3841750" imgW="8969375" progId="Paint.Picture" spid="_x0000_s1">
                  <p:embed/>
                </p:oleObj>
              </mc:Choice>
              <mc:Fallback>
                <p:oleObj r:id="rId5" imgH="3841750" imgW="8969375" progId="Paint.Picture">
                  <p:embed/>
                  <p:pic>
                    <p:nvPicPr>
                      <p:cNvPr id="152" name="Google Shape;152;p8"/>
                      <p:cNvPicPr preferRelativeResize="0"/>
                      <p:nvPr>
                        <p:ph idx="2" type="clipArt"/>
                      </p:nvPr>
                    </p:nvPicPr>
                    <p:blipFill rotWithShape="1">
                      <a:blip r:embed="rId6">
                        <a:alphaModFix/>
                      </a:blip>
                      <a:srcRect b="0" l="0" r="0" t="0"/>
                      <a:stretch/>
                    </p:blipFill>
                    <p:spPr>
                      <a:xfrm>
                        <a:off x="76200" y="1330325"/>
                        <a:ext cx="8969375" cy="3841750"/>
                      </a:xfrm>
                      <a:prstGeom prst="rect">
                        <a:avLst/>
                      </a:prstGeom>
                      <a:noFill/>
                      <a:ln cap="flat" cmpd="sng" w="12700">
                        <a:solidFill>
                          <a:srgbClr val="000000"/>
                        </a:solidFill>
                        <a:prstDash val="solid"/>
                        <a:miter lim="524288"/>
                        <a:headEnd len="sm" w="sm" type="none"/>
                        <a:tailEnd len="sm" w="sm" type="none"/>
                      </a:ln>
                    </p:spPr>
                  </p:pic>
                </p:oleObj>
              </mc:Fallback>
            </mc:AlternateContent>
          </a:graphicData>
        </a:graphic>
      </p:graphicFrame>
      <p:sp>
        <p:nvSpPr>
          <p:cNvPr id="153" name="Google Shape;153;p8"/>
          <p:cNvSpPr txBox="1"/>
          <p:nvPr/>
        </p:nvSpPr>
        <p:spPr>
          <a:xfrm>
            <a:off x="7604125" y="4935537"/>
            <a:ext cx="15398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[Russell &amp; Norvig, 1995]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sp>
        <p:nvSpPr>
          <p:cNvPr id="158" name="Google Shape;158;p9"/>
          <p:cNvSpPr txBox="1"/>
          <p:nvPr/>
        </p:nvSpPr>
        <p:spPr>
          <a:xfrm>
            <a:off x="533400" y="4191000"/>
            <a:ext cx="6629400" cy="2667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aphicFrame>
        <p:nvGraphicFramePr>
          <p:cNvPr id="159" name="Google Shape;159;p9"/>
          <p:cNvGraphicFramePr/>
          <p:nvPr/>
        </p:nvGraphicFramePr>
        <p:xfrm>
          <a:off x="228600" y="1371600"/>
          <a:ext cx="8763000" cy="3048000"/>
        </p:xfrm>
        <a:graphic>
          <a:graphicData uri="http://schemas.openxmlformats.org/presentationml/2006/ole">
            <mc:AlternateContent>
              <mc:Choice Requires="v">
                <p:oleObj r:id="rId4" imgH="3048000" imgW="8763000" progId="Paint.Picture" spid="_x0000_s1">
                  <p:embed/>
                </p:oleObj>
              </mc:Choice>
              <mc:Fallback>
                <p:oleObj r:id="rId5" imgH="3048000" imgW="8763000" progId="Paint.Picture">
                  <p:embed/>
                  <p:pic>
                    <p:nvPicPr>
                      <p:cNvPr id="159" name="Google Shape;159;p9"/>
                      <p:cNvPicPr preferRelativeResize="0"/>
                      <p:nvPr/>
                    </p:nvPicPr>
                    <p:blipFill rotWithShape="1">
                      <a:blip r:embed="rId6">
                        <a:alphaModFix/>
                      </a:blip>
                      <a:srcRect b="0" l="0" r="0" t="0"/>
                      <a:stretch/>
                    </p:blipFill>
                    <p:spPr>
                      <a:xfrm>
                        <a:off x="228600" y="1371600"/>
                        <a:ext cx="8763000" cy="3048000"/>
                      </a:xfrm>
                      <a:prstGeom prst="rect">
                        <a:avLst/>
                      </a:prstGeom>
                      <a:noFill/>
                      <a:ln cap="flat" cmpd="sng" w="9525">
                        <a:solidFill>
                          <a:srgbClr val="FFFFFF"/>
                        </a:solidFill>
                        <a:prstDash val="solid"/>
                        <a:miter lim="800000"/>
                        <a:headEnd len="sm" w="sm" type="none"/>
                        <a:tailEnd len="sm" w="sm" type="none"/>
                      </a:ln>
                    </p:spPr>
                  </p:pic>
                </p:oleObj>
              </mc:Fallback>
            </mc:AlternateContent>
          </a:graphicData>
        </a:graphic>
      </p:graphicFrame>
      <p:sp>
        <p:nvSpPr>
          <p:cNvPr id="160" name="Google Shape;160;p9"/>
          <p:cNvSpPr txBox="1"/>
          <p:nvPr>
            <p:ph type="title"/>
          </p:nvPr>
        </p:nvSpPr>
        <p:spPr>
          <a:xfrm>
            <a:off x="228600" y="338137"/>
            <a:ext cx="8610600" cy="8048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a:buNone/>
            </a:pPr>
            <a:r>
              <a:rPr b="0" i="0" lang="en-US" sz="4400" u="none">
                <a:solidFill>
                  <a:schemeClr val="dk1"/>
                </a:solidFill>
                <a:latin typeface="Times"/>
                <a:ea typeface="Times"/>
                <a:cs typeface="Times"/>
                <a:sym typeface="Times"/>
              </a:rPr>
              <a:t>Common Activation Functions</a:t>
            </a:r>
            <a:endParaRPr/>
          </a:p>
        </p:txBody>
      </p:sp>
      <p:sp>
        <p:nvSpPr>
          <p:cNvPr id="161" name="Google Shape;161;p9"/>
          <p:cNvSpPr txBox="1"/>
          <p:nvPr>
            <p:ph idx="1" type="body"/>
          </p:nvPr>
        </p:nvSpPr>
        <p:spPr>
          <a:xfrm>
            <a:off x="215900" y="4699000"/>
            <a:ext cx="8851900" cy="1397000"/>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Stept(x)		=	1 	if x &gt;= t, else 0</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Sign(x)		=	+1 	if x &gt;= 0, else –1</a:t>
            </a:r>
            <a:endParaRPr/>
          </a:p>
          <a:p>
            <a:pPr indent="-285750" lvl="0" marL="285750" rtl="0" algn="l">
              <a:lnSpc>
                <a:spcPct val="100000"/>
              </a:lnSpc>
              <a:spcBef>
                <a:spcPts val="560"/>
              </a:spcBef>
              <a:spcAft>
                <a:spcPts val="0"/>
              </a:spcAft>
              <a:buClr>
                <a:srgbClr val="FAFD00"/>
              </a:buClr>
              <a:buSzPts val="2100"/>
              <a:buFont typeface="Noto Sans Symbols"/>
              <a:buChar char="◆"/>
            </a:pPr>
            <a:r>
              <a:rPr b="0" i="0" lang="en-US" sz="2800" u="none">
                <a:solidFill>
                  <a:schemeClr val="dk1"/>
                </a:solidFill>
                <a:latin typeface="Arial"/>
                <a:ea typeface="Arial"/>
                <a:cs typeface="Arial"/>
                <a:sym typeface="Arial"/>
              </a:rPr>
              <a:t>Sigmoid(x)	=	1/(1+e</a:t>
            </a:r>
            <a:r>
              <a:rPr b="0" baseline="30000" i="0" lang="en-US" sz="2800" u="none">
                <a:solidFill>
                  <a:schemeClr val="dk1"/>
                </a:solidFill>
                <a:latin typeface="Arial"/>
                <a:ea typeface="Arial"/>
                <a:cs typeface="Arial"/>
                <a:sym typeface="Arial"/>
              </a:rPr>
              <a:t>-x</a:t>
            </a:r>
            <a:r>
              <a:rPr b="0" i="0" lang="en-US" sz="2800" u="none">
                <a:solidFill>
                  <a:schemeClr val="dk1"/>
                </a:solidFill>
                <a:latin typeface="Arial"/>
                <a:ea typeface="Arial"/>
                <a:cs typeface="Arial"/>
                <a:sym typeface="Arial"/>
              </a:rPr>
              <a:t>)</a:t>
            </a:r>
            <a:endParaRPr/>
          </a:p>
        </p:txBody>
      </p:sp>
      <p:sp>
        <p:nvSpPr>
          <p:cNvPr id="162" name="Google Shape;162;p9"/>
          <p:cNvSpPr txBox="1"/>
          <p:nvPr/>
        </p:nvSpPr>
        <p:spPr>
          <a:xfrm>
            <a:off x="7467600" y="4251325"/>
            <a:ext cx="15398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[Russell &amp; Norvig, 1995]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8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2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5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3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4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9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0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4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1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 Template">
  <a:themeElements>
    <a:clrScheme name="">
      <a:dk1>
        <a:srgbClr val="000020"/>
      </a:dk1>
      <a:lt1>
        <a:srgbClr val="FCFEB9"/>
      </a:lt1>
      <a:dk2>
        <a:srgbClr val="0000FF"/>
      </a:dk2>
      <a:lt2>
        <a:srgbClr val="00CECE"/>
      </a:lt2>
      <a:accent1>
        <a:srgbClr val="FC0128"/>
      </a:accent1>
      <a:accent2>
        <a:srgbClr val="FAFD00"/>
      </a:accent2>
      <a:accent3>
        <a:srgbClr val="AAAAFF"/>
      </a:accent3>
      <a:accent4>
        <a:srgbClr val="D7D99E"/>
      </a:accent4>
      <a:accent5>
        <a:srgbClr val="FDAAAC"/>
      </a:accent5>
      <a:accent6>
        <a:srgbClr val="E3E500"/>
      </a:accent6>
      <a:hlink>
        <a:srgbClr val="C000C0"/>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