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6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0355-D69A-4323-9048-104C9BF6D1B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B8009-31FE-4A48-91FD-65B5BDF7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1375-FECC-43B7-A9D0-6AB520F2FF6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/>
              <a:t>Page </a:t>
            </a:r>
            <a:fld id="{5C31CD3A-EF99-42F3-AD72-BF0A4321B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B4C52-341F-4C5A-908E-602CF3DBAE71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1C4EC-6CE2-4143-9F35-CDFAA57C7C97}"/>
              </a:ext>
            </a:extLst>
          </p:cNvPr>
          <p:cNvSpPr/>
          <p:nvPr userDrawn="1"/>
        </p:nvSpPr>
        <p:spPr>
          <a:xfrm>
            <a:off x="11086" y="6259484"/>
            <a:ext cx="9144000" cy="96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D41-43F0-41D1-A9A3-9710F85A2370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B74E-BC64-49D3-A17C-3E7ECF273C4C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0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C2B-3E2B-4176-A3EA-E0614071FA43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E7508-DDD8-4640-8F2F-26A2D7A3F496}"/>
              </a:ext>
            </a:extLst>
          </p:cNvPr>
          <p:cNvSpPr/>
          <p:nvPr userDrawn="1"/>
        </p:nvSpPr>
        <p:spPr>
          <a:xfrm>
            <a:off x="11086" y="6259484"/>
            <a:ext cx="9144000" cy="96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07A220-9AF3-4ECF-BEE8-CA48E36A110E}"/>
              </a:ext>
            </a:extLst>
          </p:cNvPr>
          <p:cNvSpPr/>
          <p:nvPr userDrawn="1"/>
        </p:nvSpPr>
        <p:spPr>
          <a:xfrm>
            <a:off x="0" y="1703012"/>
            <a:ext cx="9144000" cy="96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E64C-E625-40D3-8170-BA0B01790F0C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1D90-A4B5-4252-81BB-A5903A11EAB9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451B-6440-45F5-979E-51A6889B7E37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ED8-A538-4997-9945-594B24E90E95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AD60-3F32-4D2C-A3B6-4FE527BF79D9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8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B566-2531-407F-9306-281400179F33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295E-68A3-45C5-B09C-0F972B17BB89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CCA2-804E-465C-A316-1EBB329043A0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 Shamim Kaiser,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CD3A-EF99-42F3-AD72-BF0A43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6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m.shamimkaiser@juniv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5.png"/><Relationship Id="rId2" Type="http://schemas.openxmlformats.org/officeDocument/2006/relationships/image" Target="../media/image1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53.png"/><Relationship Id="rId10" Type="http://schemas.openxmlformats.org/officeDocument/2006/relationships/image" Target="../media/image17.png"/><Relationship Id="rId19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42.png"/><Relationship Id="rId1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2D6-201C-45B6-96B6-24A2109AC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ICE4101: Artificial Intelligence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RNN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C87A-F303-44E5-81AC-326EAF188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Instructor: M. Shamim Kaiser</a:t>
            </a:r>
          </a:p>
          <a:p>
            <a:r>
              <a:rPr lang="en-US" sz="1800" dirty="0"/>
              <a:t>Email: </a:t>
            </a:r>
            <a:r>
              <a:rPr lang="en-US" sz="1800" dirty="0">
                <a:hlinkClick r:id="rId2"/>
              </a:rPr>
              <a:t>shamimkaiser@gmail.com</a:t>
            </a:r>
            <a:endParaRPr lang="en-US" sz="1800" dirty="0"/>
          </a:p>
          <a:p>
            <a:r>
              <a:rPr lang="en-US" sz="1800" dirty="0"/>
              <a:t>Cell Phone : 01971932323</a:t>
            </a:r>
          </a:p>
          <a:p>
            <a:r>
              <a:rPr lang="en-US" sz="1800" dirty="0"/>
              <a:t>Skype: </a:t>
            </a:r>
            <a:r>
              <a:rPr lang="en-US" sz="1800" dirty="0" err="1"/>
              <a:t>shamimkaiser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C92B5-DB6D-413A-9BA3-08173A47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C1734-D2BB-4E0C-8857-9FEDA389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1"/>
            <a:ext cx="494049" cy="5016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51DC-2949-4CD6-97AD-DE12AE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</p:spTree>
    <p:extLst>
      <p:ext uri="{BB962C8B-B14F-4D97-AF65-F5344CB8AC3E}">
        <p14:creationId xmlns:p14="http://schemas.microsoft.com/office/powerpoint/2010/main" val="41358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121-A7ED-4A69-9717-B2DE607B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B17D-43CE-4B6C-81C5-9456C1B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A91A7-B3BE-4763-BC79-462E9452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0FA7B-26E0-4114-AD6C-CC8F4EE0F1DC}"/>
              </a:ext>
            </a:extLst>
          </p:cNvPr>
          <p:cNvSpPr/>
          <p:nvPr/>
        </p:nvSpPr>
        <p:spPr>
          <a:xfrm>
            <a:off x="3825381" y="3565321"/>
            <a:ext cx="1308682" cy="1434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778B62-C528-4D1F-8684-2A4E7059D2D6}"/>
              </a:ext>
            </a:extLst>
          </p:cNvPr>
          <p:cNvSpPr/>
          <p:nvPr/>
        </p:nvSpPr>
        <p:spPr>
          <a:xfrm>
            <a:off x="5134063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49DDB6-F5D9-41FA-8B2F-662D1B50094C}"/>
              </a:ext>
            </a:extLst>
          </p:cNvPr>
          <p:cNvSpPr/>
          <p:nvPr/>
        </p:nvSpPr>
        <p:spPr>
          <a:xfrm>
            <a:off x="2634144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171BEE35-2C74-4B95-9BCF-EC02EA04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3" y="1780970"/>
            <a:ext cx="1828363" cy="13255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439E43-F778-4F2A-8D1F-70C4E4952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42" y="1814852"/>
            <a:ext cx="1615665" cy="210144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C1F0FB8-7B03-4CFB-BF3E-4A187F53D374}"/>
              </a:ext>
            </a:extLst>
          </p:cNvPr>
          <p:cNvSpPr/>
          <p:nvPr/>
        </p:nvSpPr>
        <p:spPr>
          <a:xfrm rot="16200000">
            <a:off x="4152122" y="5046696"/>
            <a:ext cx="655201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76100-E901-4A6F-982E-BBEE527C5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07" y="3926572"/>
            <a:ext cx="1654029" cy="1240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D7C55-B019-4C2A-91DA-81E4C385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4" y="3231858"/>
            <a:ext cx="1615665" cy="2101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C6852-2ABC-4BDF-BF95-97B402DF2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7" y="5115829"/>
            <a:ext cx="1654029" cy="1240522"/>
          </a:xfrm>
          <a:prstGeom prst="rect">
            <a:avLst/>
          </a:prstGeom>
        </p:spPr>
      </p:pic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E688BE18-266B-4095-8577-C8412C73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87" y="5030788"/>
            <a:ext cx="1828363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F06A87-9692-489D-BC91-C5A4D129BBEC}"/>
                  </a:ext>
                </a:extLst>
              </p:cNvPr>
              <p:cNvSpPr txBox="1"/>
              <p:nvPr/>
            </p:nvSpPr>
            <p:spPr>
              <a:xfrm>
                <a:off x="2571299" y="2203976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F06A87-9692-489D-BC91-C5A4D129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99" y="2203976"/>
                <a:ext cx="376513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42FC8-2268-4B4E-B729-62E5EE096B90}"/>
                  </a:ext>
                </a:extLst>
              </p:cNvPr>
              <p:cNvSpPr txBox="1"/>
              <p:nvPr/>
            </p:nvSpPr>
            <p:spPr>
              <a:xfrm>
                <a:off x="6310474" y="2261718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42FC8-2268-4B4E-B729-62E5EE09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4" y="2261718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0823FB-2825-4807-BC44-33FCB8FBE7E2}"/>
                  </a:ext>
                </a:extLst>
              </p:cNvPr>
              <p:cNvSpPr txBox="1"/>
              <p:nvPr/>
            </p:nvSpPr>
            <p:spPr>
              <a:xfrm>
                <a:off x="6457950" y="3863710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0823FB-2825-4807-BC44-33FCB8FB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3863710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954BA-C05B-436F-BB5B-379975992C29}"/>
                  </a:ext>
                </a:extLst>
              </p:cNvPr>
              <p:cNvSpPr txBox="1"/>
              <p:nvPr/>
            </p:nvSpPr>
            <p:spPr>
              <a:xfrm>
                <a:off x="2303460" y="3852108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954BA-C05B-436F-BB5B-37997599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460" y="3852108"/>
                <a:ext cx="376513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A19ED0-97A8-413C-B0AA-7A6CBA1BECC0}"/>
                  </a:ext>
                </a:extLst>
              </p:cNvPr>
              <p:cNvSpPr txBox="1"/>
              <p:nvPr/>
            </p:nvSpPr>
            <p:spPr>
              <a:xfrm>
                <a:off x="2552158" y="5341321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A19ED0-97A8-413C-B0AA-7A6CBA1BE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58" y="5341321"/>
                <a:ext cx="376513" cy="7325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14913A-0619-49DB-AD0E-ECB2721A3324}"/>
                  </a:ext>
                </a:extLst>
              </p:cNvPr>
              <p:cNvSpPr txBox="1"/>
              <p:nvPr/>
            </p:nvSpPr>
            <p:spPr>
              <a:xfrm>
                <a:off x="5926793" y="5341321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14913A-0619-49DB-AD0E-ECB2721A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93" y="5341321"/>
                <a:ext cx="376513" cy="7325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4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121-A7ED-4A69-9717-B2DE607B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B17D-43CE-4B6C-81C5-9456C1B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A91A7-B3BE-4763-BC79-462E9452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0FA7B-26E0-4114-AD6C-CC8F4EE0F1DC}"/>
              </a:ext>
            </a:extLst>
          </p:cNvPr>
          <p:cNvSpPr/>
          <p:nvPr/>
        </p:nvSpPr>
        <p:spPr>
          <a:xfrm>
            <a:off x="3825381" y="3565321"/>
            <a:ext cx="1308682" cy="1434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778B62-C528-4D1F-8684-2A4E7059D2D6}"/>
              </a:ext>
            </a:extLst>
          </p:cNvPr>
          <p:cNvSpPr/>
          <p:nvPr/>
        </p:nvSpPr>
        <p:spPr>
          <a:xfrm>
            <a:off x="5134063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49DDB6-F5D9-41FA-8B2F-662D1B50094C}"/>
              </a:ext>
            </a:extLst>
          </p:cNvPr>
          <p:cNvSpPr/>
          <p:nvPr/>
        </p:nvSpPr>
        <p:spPr>
          <a:xfrm>
            <a:off x="2634144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171BEE35-2C74-4B95-9BCF-EC02EA04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3" y="1780970"/>
            <a:ext cx="1828363" cy="13255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439E43-F778-4F2A-8D1F-70C4E4952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42" y="1814852"/>
            <a:ext cx="1615665" cy="210144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C1F0FB8-7B03-4CFB-BF3E-4A187F53D374}"/>
              </a:ext>
            </a:extLst>
          </p:cNvPr>
          <p:cNvSpPr/>
          <p:nvPr/>
        </p:nvSpPr>
        <p:spPr>
          <a:xfrm rot="16200000">
            <a:off x="4152122" y="5046696"/>
            <a:ext cx="655201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76100-E901-4A6F-982E-BBEE527C5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07" y="3926572"/>
            <a:ext cx="1654029" cy="1240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D7C55-B019-4C2A-91DA-81E4C385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4" y="3231858"/>
            <a:ext cx="1615665" cy="2101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C6852-2ABC-4BDF-BF95-97B402DF2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7" y="5115829"/>
            <a:ext cx="1654029" cy="1240522"/>
          </a:xfrm>
          <a:prstGeom prst="rect">
            <a:avLst/>
          </a:prstGeom>
        </p:spPr>
      </p:pic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E688BE18-266B-4095-8577-C8412C73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87" y="5030788"/>
            <a:ext cx="1828363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F06A87-9692-489D-BC91-C5A4D129BBEC}"/>
                  </a:ext>
                </a:extLst>
              </p:cNvPr>
              <p:cNvSpPr txBox="1"/>
              <p:nvPr/>
            </p:nvSpPr>
            <p:spPr>
              <a:xfrm>
                <a:off x="2571299" y="2203976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F06A87-9692-489D-BC91-C5A4D129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99" y="2203976"/>
                <a:ext cx="376513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42FC8-2268-4B4E-B729-62E5EE096B90}"/>
                  </a:ext>
                </a:extLst>
              </p:cNvPr>
              <p:cNvSpPr txBox="1"/>
              <p:nvPr/>
            </p:nvSpPr>
            <p:spPr>
              <a:xfrm>
                <a:off x="6310474" y="2261718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42FC8-2268-4B4E-B729-62E5EE09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4" y="2261718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0823FB-2825-4807-BC44-33FCB8FBE7E2}"/>
                  </a:ext>
                </a:extLst>
              </p:cNvPr>
              <p:cNvSpPr txBox="1"/>
              <p:nvPr/>
            </p:nvSpPr>
            <p:spPr>
              <a:xfrm>
                <a:off x="6457950" y="3863710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0823FB-2825-4807-BC44-33FCB8FB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3863710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954BA-C05B-436F-BB5B-379975992C29}"/>
                  </a:ext>
                </a:extLst>
              </p:cNvPr>
              <p:cNvSpPr txBox="1"/>
              <p:nvPr/>
            </p:nvSpPr>
            <p:spPr>
              <a:xfrm>
                <a:off x="2303460" y="3852108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954BA-C05B-436F-BB5B-37997599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460" y="3852108"/>
                <a:ext cx="376513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A19ED0-97A8-413C-B0AA-7A6CBA1BECC0}"/>
                  </a:ext>
                </a:extLst>
              </p:cNvPr>
              <p:cNvSpPr txBox="1"/>
              <p:nvPr/>
            </p:nvSpPr>
            <p:spPr>
              <a:xfrm>
                <a:off x="2552158" y="5341321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A19ED0-97A8-413C-B0AA-7A6CBA1BE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58" y="5341321"/>
                <a:ext cx="376513" cy="7325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14913A-0619-49DB-AD0E-ECB2721A3324}"/>
                  </a:ext>
                </a:extLst>
              </p:cNvPr>
              <p:cNvSpPr txBox="1"/>
              <p:nvPr/>
            </p:nvSpPr>
            <p:spPr>
              <a:xfrm>
                <a:off x="5926793" y="5341321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14913A-0619-49DB-AD0E-ECB2721A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93" y="5341321"/>
                <a:ext cx="376513" cy="7325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639DBB2-D538-45BC-8ECB-5B4BA501252C}"/>
              </a:ext>
            </a:extLst>
          </p:cNvPr>
          <p:cNvSpPr/>
          <p:nvPr/>
        </p:nvSpPr>
        <p:spPr>
          <a:xfrm>
            <a:off x="3808602" y="1929468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53E429-5E9F-4F69-AD26-A85F61ECE4A9}"/>
              </a:ext>
            </a:extLst>
          </p:cNvPr>
          <p:cNvSpPr/>
          <p:nvPr/>
        </p:nvSpPr>
        <p:spPr>
          <a:xfrm>
            <a:off x="3808602" y="2502691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6BD9BD-E44E-4405-99D5-35ADC8027524}"/>
              </a:ext>
            </a:extLst>
          </p:cNvPr>
          <p:cNvSpPr/>
          <p:nvPr/>
        </p:nvSpPr>
        <p:spPr>
          <a:xfrm>
            <a:off x="3808603" y="3092951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A45CB9-9568-442C-8620-9DA7D6032B94}"/>
              </a:ext>
            </a:extLst>
          </p:cNvPr>
          <p:cNvSpPr/>
          <p:nvPr/>
        </p:nvSpPr>
        <p:spPr>
          <a:xfrm>
            <a:off x="4785734" y="1931076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40AEBF-1CE1-4710-A0A5-7D234B8B1364}"/>
              </a:ext>
            </a:extLst>
          </p:cNvPr>
          <p:cNvSpPr/>
          <p:nvPr/>
        </p:nvSpPr>
        <p:spPr>
          <a:xfrm>
            <a:off x="4798504" y="2485453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CEAD1A-53EF-411B-8166-DD10945480B5}"/>
              </a:ext>
            </a:extLst>
          </p:cNvPr>
          <p:cNvSpPr/>
          <p:nvPr/>
        </p:nvSpPr>
        <p:spPr>
          <a:xfrm>
            <a:off x="4848838" y="3054847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121-A7ED-4A69-9717-B2DE607B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B17D-43CE-4B6C-81C5-9456C1B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A91A7-B3BE-4763-BC79-462E9452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0FA7B-26E0-4114-AD6C-CC8F4EE0F1DC}"/>
              </a:ext>
            </a:extLst>
          </p:cNvPr>
          <p:cNvSpPr/>
          <p:nvPr/>
        </p:nvSpPr>
        <p:spPr>
          <a:xfrm>
            <a:off x="3825381" y="3565321"/>
            <a:ext cx="1308682" cy="1434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778B62-C528-4D1F-8684-2A4E7059D2D6}"/>
              </a:ext>
            </a:extLst>
          </p:cNvPr>
          <p:cNvSpPr/>
          <p:nvPr/>
        </p:nvSpPr>
        <p:spPr>
          <a:xfrm>
            <a:off x="5134063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49DDB6-F5D9-41FA-8B2F-662D1B50094C}"/>
              </a:ext>
            </a:extLst>
          </p:cNvPr>
          <p:cNvSpPr/>
          <p:nvPr/>
        </p:nvSpPr>
        <p:spPr>
          <a:xfrm>
            <a:off x="2634144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171BEE35-2C74-4B95-9BCF-EC02EA04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3" y="1780970"/>
            <a:ext cx="1828363" cy="13255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439E43-F778-4F2A-8D1F-70C4E4952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42" y="1814852"/>
            <a:ext cx="1615665" cy="210144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C1F0FB8-7B03-4CFB-BF3E-4A187F53D374}"/>
              </a:ext>
            </a:extLst>
          </p:cNvPr>
          <p:cNvSpPr/>
          <p:nvPr/>
        </p:nvSpPr>
        <p:spPr>
          <a:xfrm rot="16200000">
            <a:off x="4152122" y="5046696"/>
            <a:ext cx="655201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76100-E901-4A6F-982E-BBEE527C5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07" y="3926572"/>
            <a:ext cx="1654029" cy="1240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D7C55-B019-4C2A-91DA-81E4C385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4" y="3231858"/>
            <a:ext cx="1615665" cy="2101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C6852-2ABC-4BDF-BF95-97B402DF2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7" y="5115829"/>
            <a:ext cx="1654029" cy="1240522"/>
          </a:xfrm>
          <a:prstGeom prst="rect">
            <a:avLst/>
          </a:prstGeom>
        </p:spPr>
      </p:pic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E688BE18-266B-4095-8577-C8412C73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87" y="5030788"/>
            <a:ext cx="1828363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F06A87-9692-489D-BC91-C5A4D129BBEC}"/>
                  </a:ext>
                </a:extLst>
              </p:cNvPr>
              <p:cNvSpPr txBox="1"/>
              <p:nvPr/>
            </p:nvSpPr>
            <p:spPr>
              <a:xfrm>
                <a:off x="2571299" y="2203976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F06A87-9692-489D-BC91-C5A4D129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99" y="2203976"/>
                <a:ext cx="376513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42FC8-2268-4B4E-B729-62E5EE096B90}"/>
                  </a:ext>
                </a:extLst>
              </p:cNvPr>
              <p:cNvSpPr txBox="1"/>
              <p:nvPr/>
            </p:nvSpPr>
            <p:spPr>
              <a:xfrm>
                <a:off x="6310474" y="2261718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42FC8-2268-4B4E-B729-62E5EE09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4" y="2261718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0823FB-2825-4807-BC44-33FCB8FBE7E2}"/>
                  </a:ext>
                </a:extLst>
              </p:cNvPr>
              <p:cNvSpPr txBox="1"/>
              <p:nvPr/>
            </p:nvSpPr>
            <p:spPr>
              <a:xfrm>
                <a:off x="6457950" y="3863710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0823FB-2825-4807-BC44-33FCB8FB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3863710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954BA-C05B-436F-BB5B-379975992C29}"/>
                  </a:ext>
                </a:extLst>
              </p:cNvPr>
              <p:cNvSpPr txBox="1"/>
              <p:nvPr/>
            </p:nvSpPr>
            <p:spPr>
              <a:xfrm>
                <a:off x="2303460" y="3852108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954BA-C05B-436F-BB5B-37997599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460" y="3852108"/>
                <a:ext cx="376513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A19ED0-97A8-413C-B0AA-7A6CBA1BECC0}"/>
                  </a:ext>
                </a:extLst>
              </p:cNvPr>
              <p:cNvSpPr txBox="1"/>
              <p:nvPr/>
            </p:nvSpPr>
            <p:spPr>
              <a:xfrm>
                <a:off x="2552158" y="5341321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A19ED0-97A8-413C-B0AA-7A6CBA1BE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58" y="5341321"/>
                <a:ext cx="376513" cy="7325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14913A-0619-49DB-AD0E-ECB2721A3324}"/>
                  </a:ext>
                </a:extLst>
              </p:cNvPr>
              <p:cNvSpPr txBox="1"/>
              <p:nvPr/>
            </p:nvSpPr>
            <p:spPr>
              <a:xfrm>
                <a:off x="5926793" y="5341321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14913A-0619-49DB-AD0E-ECB2721A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93" y="5341321"/>
                <a:ext cx="376513" cy="7325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639DBB2-D538-45BC-8ECB-5B4BA501252C}"/>
              </a:ext>
            </a:extLst>
          </p:cNvPr>
          <p:cNvSpPr/>
          <p:nvPr/>
        </p:nvSpPr>
        <p:spPr>
          <a:xfrm>
            <a:off x="3808602" y="1929468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53E429-5E9F-4F69-AD26-A85F61ECE4A9}"/>
              </a:ext>
            </a:extLst>
          </p:cNvPr>
          <p:cNvSpPr/>
          <p:nvPr/>
        </p:nvSpPr>
        <p:spPr>
          <a:xfrm>
            <a:off x="3808602" y="2502691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6BD9BD-E44E-4405-99D5-35ADC8027524}"/>
              </a:ext>
            </a:extLst>
          </p:cNvPr>
          <p:cNvSpPr/>
          <p:nvPr/>
        </p:nvSpPr>
        <p:spPr>
          <a:xfrm>
            <a:off x="3808603" y="3092951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A45CB9-9568-442C-8620-9DA7D6032B94}"/>
              </a:ext>
            </a:extLst>
          </p:cNvPr>
          <p:cNvSpPr/>
          <p:nvPr/>
        </p:nvSpPr>
        <p:spPr>
          <a:xfrm>
            <a:off x="4785734" y="1931076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40AEBF-1CE1-4710-A0A5-7D234B8B1364}"/>
              </a:ext>
            </a:extLst>
          </p:cNvPr>
          <p:cNvSpPr/>
          <p:nvPr/>
        </p:nvSpPr>
        <p:spPr>
          <a:xfrm>
            <a:off x="4798504" y="2485453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CEAD1A-53EF-411B-8166-DD10945480B5}"/>
              </a:ext>
            </a:extLst>
          </p:cNvPr>
          <p:cNvSpPr/>
          <p:nvPr/>
        </p:nvSpPr>
        <p:spPr>
          <a:xfrm>
            <a:off x="4848838" y="3054847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28BF03-5B3E-48A6-A51E-8E0D3B0840BA}"/>
              </a:ext>
            </a:extLst>
          </p:cNvPr>
          <p:cNvCxnSpPr>
            <a:stCxn id="11" idx="6"/>
            <a:endCxn id="25" idx="2"/>
          </p:cNvCxnSpPr>
          <p:nvPr/>
        </p:nvCxnSpPr>
        <p:spPr>
          <a:xfrm>
            <a:off x="4051884" y="2066722"/>
            <a:ext cx="746620" cy="55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A7A8F8-9B02-454B-B627-6C4CA5F33F5F}"/>
              </a:ext>
            </a:extLst>
          </p:cNvPr>
          <p:cNvCxnSpPr>
            <a:stCxn id="13" idx="6"/>
            <a:endCxn id="27" idx="2"/>
          </p:cNvCxnSpPr>
          <p:nvPr/>
        </p:nvCxnSpPr>
        <p:spPr>
          <a:xfrm>
            <a:off x="4051884" y="2639945"/>
            <a:ext cx="796954" cy="5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9045BA-C1F2-4A92-9B63-DFFB516AECCC}"/>
              </a:ext>
            </a:extLst>
          </p:cNvPr>
          <p:cNvCxnSpPr>
            <a:stCxn id="20" idx="5"/>
            <a:endCxn id="21" idx="2"/>
          </p:cNvCxnSpPr>
          <p:nvPr/>
        </p:nvCxnSpPr>
        <p:spPr>
          <a:xfrm flipV="1">
            <a:off x="4016257" y="2068330"/>
            <a:ext cx="769477" cy="125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2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121-A7ED-4A69-9717-B2DE607B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B17D-43CE-4B6C-81C5-9456C1B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A91A7-B3BE-4763-BC79-462E9452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0FA7B-26E0-4114-AD6C-CC8F4EE0F1DC}"/>
              </a:ext>
            </a:extLst>
          </p:cNvPr>
          <p:cNvSpPr/>
          <p:nvPr/>
        </p:nvSpPr>
        <p:spPr>
          <a:xfrm>
            <a:off x="3825381" y="3565321"/>
            <a:ext cx="1308682" cy="1434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778B62-C528-4D1F-8684-2A4E7059D2D6}"/>
              </a:ext>
            </a:extLst>
          </p:cNvPr>
          <p:cNvSpPr/>
          <p:nvPr/>
        </p:nvSpPr>
        <p:spPr>
          <a:xfrm>
            <a:off x="5134063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49DDB6-F5D9-41FA-8B2F-662D1B50094C}"/>
              </a:ext>
            </a:extLst>
          </p:cNvPr>
          <p:cNvSpPr/>
          <p:nvPr/>
        </p:nvSpPr>
        <p:spPr>
          <a:xfrm>
            <a:off x="2634144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171BEE35-2C74-4B95-9BCF-EC02EA04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3" y="1780970"/>
            <a:ext cx="1828363" cy="13255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439E43-F778-4F2A-8D1F-70C4E4952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42" y="1814852"/>
            <a:ext cx="1615665" cy="210144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C1F0FB8-7B03-4CFB-BF3E-4A187F53D374}"/>
              </a:ext>
            </a:extLst>
          </p:cNvPr>
          <p:cNvSpPr/>
          <p:nvPr/>
        </p:nvSpPr>
        <p:spPr>
          <a:xfrm rot="16200000">
            <a:off x="4152122" y="5046696"/>
            <a:ext cx="655201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76100-E901-4A6F-982E-BBEE527C5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07" y="3926572"/>
            <a:ext cx="1654029" cy="1240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D7C55-B019-4C2A-91DA-81E4C385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4" y="3231858"/>
            <a:ext cx="1615665" cy="2101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C6852-2ABC-4BDF-BF95-97B402DF2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7" y="5115829"/>
            <a:ext cx="1654029" cy="1240522"/>
          </a:xfrm>
          <a:prstGeom prst="rect">
            <a:avLst/>
          </a:prstGeom>
        </p:spPr>
      </p:pic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E688BE18-266B-4095-8577-C8412C73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87" y="5030788"/>
            <a:ext cx="1828363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F06A87-9692-489D-BC91-C5A4D129BBEC}"/>
                  </a:ext>
                </a:extLst>
              </p:cNvPr>
              <p:cNvSpPr txBox="1"/>
              <p:nvPr/>
            </p:nvSpPr>
            <p:spPr>
              <a:xfrm>
                <a:off x="2571299" y="2203976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F06A87-9692-489D-BC91-C5A4D129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99" y="2203976"/>
                <a:ext cx="376513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42FC8-2268-4B4E-B729-62E5EE096B90}"/>
                  </a:ext>
                </a:extLst>
              </p:cNvPr>
              <p:cNvSpPr txBox="1"/>
              <p:nvPr/>
            </p:nvSpPr>
            <p:spPr>
              <a:xfrm>
                <a:off x="6310474" y="2261718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42FC8-2268-4B4E-B729-62E5EE09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4" y="2261718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0823FB-2825-4807-BC44-33FCB8FBE7E2}"/>
                  </a:ext>
                </a:extLst>
              </p:cNvPr>
              <p:cNvSpPr txBox="1"/>
              <p:nvPr/>
            </p:nvSpPr>
            <p:spPr>
              <a:xfrm>
                <a:off x="6457950" y="3863710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0823FB-2825-4807-BC44-33FCB8FB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3863710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954BA-C05B-436F-BB5B-379975992C29}"/>
                  </a:ext>
                </a:extLst>
              </p:cNvPr>
              <p:cNvSpPr txBox="1"/>
              <p:nvPr/>
            </p:nvSpPr>
            <p:spPr>
              <a:xfrm>
                <a:off x="2303460" y="3852108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954BA-C05B-436F-BB5B-37997599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460" y="3852108"/>
                <a:ext cx="376513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A19ED0-97A8-413C-B0AA-7A6CBA1BECC0}"/>
                  </a:ext>
                </a:extLst>
              </p:cNvPr>
              <p:cNvSpPr txBox="1"/>
              <p:nvPr/>
            </p:nvSpPr>
            <p:spPr>
              <a:xfrm>
                <a:off x="2552158" y="5341321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A19ED0-97A8-413C-B0AA-7A6CBA1BE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58" y="5341321"/>
                <a:ext cx="376513" cy="7325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14913A-0619-49DB-AD0E-ECB2721A3324}"/>
                  </a:ext>
                </a:extLst>
              </p:cNvPr>
              <p:cNvSpPr txBox="1"/>
              <p:nvPr/>
            </p:nvSpPr>
            <p:spPr>
              <a:xfrm>
                <a:off x="5926793" y="5341321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14913A-0619-49DB-AD0E-ECB2721A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93" y="5341321"/>
                <a:ext cx="376513" cy="7325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639DBB2-D538-45BC-8ECB-5B4BA501252C}"/>
              </a:ext>
            </a:extLst>
          </p:cNvPr>
          <p:cNvSpPr/>
          <p:nvPr/>
        </p:nvSpPr>
        <p:spPr>
          <a:xfrm>
            <a:off x="3808602" y="1929468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53E429-5E9F-4F69-AD26-A85F61ECE4A9}"/>
              </a:ext>
            </a:extLst>
          </p:cNvPr>
          <p:cNvSpPr/>
          <p:nvPr/>
        </p:nvSpPr>
        <p:spPr>
          <a:xfrm>
            <a:off x="3808602" y="2502691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6BD9BD-E44E-4405-99D5-35ADC8027524}"/>
              </a:ext>
            </a:extLst>
          </p:cNvPr>
          <p:cNvSpPr/>
          <p:nvPr/>
        </p:nvSpPr>
        <p:spPr>
          <a:xfrm>
            <a:off x="3808603" y="3092951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A45CB9-9568-442C-8620-9DA7D6032B94}"/>
              </a:ext>
            </a:extLst>
          </p:cNvPr>
          <p:cNvSpPr/>
          <p:nvPr/>
        </p:nvSpPr>
        <p:spPr>
          <a:xfrm>
            <a:off x="4785734" y="1931076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40AEBF-1CE1-4710-A0A5-7D234B8B1364}"/>
              </a:ext>
            </a:extLst>
          </p:cNvPr>
          <p:cNvSpPr/>
          <p:nvPr/>
        </p:nvSpPr>
        <p:spPr>
          <a:xfrm>
            <a:off x="4798504" y="2485453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CEAD1A-53EF-411B-8166-DD10945480B5}"/>
              </a:ext>
            </a:extLst>
          </p:cNvPr>
          <p:cNvSpPr/>
          <p:nvPr/>
        </p:nvSpPr>
        <p:spPr>
          <a:xfrm>
            <a:off x="4848838" y="3054847"/>
            <a:ext cx="243282" cy="27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28BF03-5B3E-48A6-A51E-8E0D3B0840BA}"/>
              </a:ext>
            </a:extLst>
          </p:cNvPr>
          <p:cNvCxnSpPr>
            <a:stCxn id="11" idx="6"/>
            <a:endCxn id="25" idx="2"/>
          </p:cNvCxnSpPr>
          <p:nvPr/>
        </p:nvCxnSpPr>
        <p:spPr>
          <a:xfrm>
            <a:off x="4051884" y="2066722"/>
            <a:ext cx="746620" cy="55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A7A8F8-9B02-454B-B627-6C4CA5F33F5F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4051884" y="2639945"/>
            <a:ext cx="796954" cy="5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9045BA-C1F2-4A92-9B63-DFFB516AECCC}"/>
              </a:ext>
            </a:extLst>
          </p:cNvPr>
          <p:cNvCxnSpPr>
            <a:cxnSpLocks/>
            <a:stCxn id="20" idx="5"/>
            <a:endCxn id="21" idx="2"/>
          </p:cNvCxnSpPr>
          <p:nvPr/>
        </p:nvCxnSpPr>
        <p:spPr>
          <a:xfrm flipV="1">
            <a:off x="4016257" y="2068330"/>
            <a:ext cx="769477" cy="125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B0F929-0D9B-47EE-A9D1-FFE4C79DC22E}"/>
                  </a:ext>
                </a:extLst>
              </p:cNvPr>
              <p:cNvSpPr txBox="1"/>
              <p:nvPr/>
            </p:nvSpPr>
            <p:spPr>
              <a:xfrm>
                <a:off x="3939995" y="3939617"/>
                <a:ext cx="109465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B0F929-0D9B-47EE-A9D1-FFE4C79DC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95" y="3939617"/>
                <a:ext cx="1094659" cy="732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CC3-FFF1-4B26-AE70-B7046EAE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with two input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58ED39-FC6C-4B37-ACBD-53C7FE62B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2" y="1992523"/>
            <a:ext cx="919706" cy="6667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CF140-EAAD-4E7E-9D9D-2C47140D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041D0-0595-4592-A0DE-7AEB0B01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5AE12-3791-420F-8169-EEC79373E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96" y="1989511"/>
            <a:ext cx="500472" cy="650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2B786-882A-4BAA-A768-BF5E9A179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11" y="2016538"/>
            <a:ext cx="798351" cy="598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8FF44-1BA8-44D6-B6E4-719A7EDC2667}"/>
                  </a:ext>
                </a:extLst>
              </p:cNvPr>
              <p:cNvSpPr txBox="1"/>
              <p:nvPr/>
            </p:nvSpPr>
            <p:spPr>
              <a:xfrm>
                <a:off x="1362995" y="1924997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8FF44-1BA8-44D6-B6E4-719A7EDC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95" y="1924997"/>
                <a:ext cx="376513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4A8111-503B-424B-A9D7-9EBD90885860}"/>
                  </a:ext>
                </a:extLst>
              </p:cNvPr>
              <p:cNvSpPr txBox="1"/>
              <p:nvPr/>
            </p:nvSpPr>
            <p:spPr>
              <a:xfrm>
                <a:off x="2592335" y="1942390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4A8111-503B-424B-A9D7-9EBD9088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35" y="1942390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4AB78-A890-4B67-A37C-96E940AC81A3}"/>
                  </a:ext>
                </a:extLst>
              </p:cNvPr>
              <p:cNvSpPr txBox="1"/>
              <p:nvPr/>
            </p:nvSpPr>
            <p:spPr>
              <a:xfrm>
                <a:off x="4061125" y="1959629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4AB78-A890-4B67-A37C-96E940AC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25" y="1959629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16458-A3C1-4FA3-976E-37AB1289B4C3}"/>
                  </a:ext>
                </a:extLst>
              </p:cNvPr>
              <p:cNvSpPr txBox="1"/>
              <p:nvPr/>
            </p:nvSpPr>
            <p:spPr>
              <a:xfrm>
                <a:off x="6165701" y="2094954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16458-A3C1-4FA3-976E-37AB1289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2094954"/>
                <a:ext cx="360996" cy="4619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F9636A-CC78-4400-857B-4ABA9A20888C}"/>
                  </a:ext>
                </a:extLst>
              </p:cNvPr>
              <p:cNvSpPr txBox="1"/>
              <p:nvPr/>
            </p:nvSpPr>
            <p:spPr>
              <a:xfrm>
                <a:off x="8019554" y="2117694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F9636A-CC78-4400-857B-4ABA9A208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54" y="2117694"/>
                <a:ext cx="360996" cy="4619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43ACE2B-FCC6-474A-AAA5-8F3356215D81}"/>
              </a:ext>
            </a:extLst>
          </p:cNvPr>
          <p:cNvSpPr txBox="1"/>
          <p:nvPr/>
        </p:nvSpPr>
        <p:spPr>
          <a:xfrm>
            <a:off x="218110" y="2810310"/>
            <a:ext cx="462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   Mon   Tue   Wed   Thurs   Fri   Sat</a:t>
            </a:r>
          </a:p>
          <a:p>
            <a:r>
              <a:rPr lang="en-US" dirty="0"/>
              <a:t>                 P        </a:t>
            </a:r>
            <a:r>
              <a:rPr lang="en-US" dirty="0" err="1"/>
              <a:t>P</a:t>
            </a:r>
            <a:r>
              <a:rPr lang="en-US" dirty="0"/>
              <a:t>       N         B        </a:t>
            </a:r>
            <a:r>
              <a:rPr lang="en-US" dirty="0" err="1"/>
              <a:t>B</a:t>
            </a:r>
            <a:r>
              <a:rPr lang="en-US" dirty="0"/>
              <a:t>     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CDFA4-25BA-4BC7-9013-EB94C9F4CE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29" y="3404432"/>
            <a:ext cx="738101" cy="692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ED0B6-790C-4053-884F-9D0FF8D143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63" y="3393468"/>
            <a:ext cx="657295" cy="657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FB1B40-C45A-4F36-9B41-8D05E478DC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7" y="3380676"/>
            <a:ext cx="657295" cy="657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02E11E-D13E-495A-AC60-2731748F7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01" y="3380676"/>
            <a:ext cx="738101" cy="692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EF7C5-4C4C-48BE-BD40-6220B4229A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02" y="3369507"/>
            <a:ext cx="657295" cy="657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C359FC-CBEA-42F1-9956-B3749BAD2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1" y="3350887"/>
            <a:ext cx="738101" cy="6923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3ED520-84C0-4195-957B-C34195FD74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65" y="1989008"/>
            <a:ext cx="738101" cy="6923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494E7C-E81B-4E37-8A0E-32E0E9E317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24" y="1979850"/>
            <a:ext cx="657295" cy="65729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EC2620-12C7-4D41-95BB-6AD3B42EACEB}"/>
              </a:ext>
            </a:extLst>
          </p:cNvPr>
          <p:cNvSpPr txBox="1"/>
          <p:nvPr/>
        </p:nvSpPr>
        <p:spPr>
          <a:xfrm>
            <a:off x="1593905" y="408579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Cooking Schedule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70EC1A-D690-43AD-A5A8-E5F52C3B9F8B}"/>
              </a:ext>
            </a:extLst>
          </p:cNvPr>
          <p:cNvSpPr/>
          <p:nvPr/>
        </p:nvSpPr>
        <p:spPr>
          <a:xfrm>
            <a:off x="2248248" y="4546711"/>
            <a:ext cx="1052062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1A4CED-3E4B-4A5E-9BA5-849D106A9231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774279" y="5612113"/>
            <a:ext cx="0" cy="595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6361E34-936E-4B05-B2A8-B0CB7AC0B86B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flipH="1">
            <a:off x="2248248" y="5079412"/>
            <a:ext cx="1052062" cy="12700"/>
          </a:xfrm>
          <a:prstGeom prst="curvedConnector5">
            <a:avLst>
              <a:gd name="adj1" fmla="val -21729"/>
              <a:gd name="adj2" fmla="val 5994496"/>
              <a:gd name="adj3" fmla="val 1217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Content Placeholder 6">
            <a:extLst>
              <a:ext uri="{FF2B5EF4-FFF2-40B4-BE49-F238E27FC236}">
                <a16:creationId xmlns:a16="http://schemas.microsoft.com/office/drawing/2014/main" id="{06ED8873-0E7C-41E1-B237-90D29CE44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24" y="5270447"/>
            <a:ext cx="919706" cy="66678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E1A178F-77BC-4DB9-A0A3-A66708F9F9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84" y="5703696"/>
            <a:ext cx="657295" cy="6572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E8A416E-F2B1-4185-8EC2-2ACBFA45E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84" y="4813715"/>
            <a:ext cx="500472" cy="6509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84A9D6-2C5E-4F99-854F-24745417CC40}"/>
                  </a:ext>
                </a:extLst>
              </p:cNvPr>
              <p:cNvSpPr txBox="1"/>
              <p:nvPr/>
            </p:nvSpPr>
            <p:spPr>
              <a:xfrm>
                <a:off x="5307648" y="3766386"/>
                <a:ext cx="1072088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84A9D6-2C5E-4F99-854F-24745417C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648" y="3766386"/>
                <a:ext cx="1072088" cy="15049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2D1CCAC9-B7F2-44D4-8B49-F4F1534FD569}"/>
              </a:ext>
            </a:extLst>
          </p:cNvPr>
          <p:cNvSpPr txBox="1"/>
          <p:nvPr/>
        </p:nvSpPr>
        <p:spPr>
          <a:xfrm>
            <a:off x="5469230" y="54445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Food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9B6832-A250-4C8C-9BCD-9CE9D5AC5454}"/>
              </a:ext>
            </a:extLst>
          </p:cNvPr>
          <p:cNvSpPr txBox="1"/>
          <p:nvPr/>
        </p:nvSpPr>
        <p:spPr>
          <a:xfrm>
            <a:off x="6666966" y="5427447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Weather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58087D-9495-465D-9B84-ED80FDB80D43}"/>
              </a:ext>
            </a:extLst>
          </p:cNvPr>
          <p:cNvSpPr txBox="1"/>
          <p:nvPr/>
        </p:nvSpPr>
        <p:spPr>
          <a:xfrm>
            <a:off x="6379736" y="43342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71BC93-2481-4B67-9C3B-5DC9B452448D}"/>
                  </a:ext>
                </a:extLst>
              </p:cNvPr>
              <p:cNvSpPr txBox="1"/>
              <p:nvPr/>
            </p:nvSpPr>
            <p:spPr>
              <a:xfrm>
                <a:off x="6855960" y="3786039"/>
                <a:ext cx="713016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71BC93-2481-4B67-9C3B-5DC9B452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60" y="3786039"/>
                <a:ext cx="713016" cy="15049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row: Left-Right-Up 57">
            <a:extLst>
              <a:ext uri="{FF2B5EF4-FFF2-40B4-BE49-F238E27FC236}">
                <a16:creationId xmlns:a16="http://schemas.microsoft.com/office/drawing/2014/main" id="{FD34868E-7669-4808-9CF8-4BE3370131C4}"/>
              </a:ext>
            </a:extLst>
          </p:cNvPr>
          <p:cNvSpPr/>
          <p:nvPr/>
        </p:nvSpPr>
        <p:spPr>
          <a:xfrm rot="5400000">
            <a:off x="7685821" y="4368580"/>
            <a:ext cx="738101" cy="46192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28E987-D620-41CA-A4EF-2AE92FAACB79}"/>
              </a:ext>
            </a:extLst>
          </p:cNvPr>
          <p:cNvSpPr txBox="1"/>
          <p:nvPr/>
        </p:nvSpPr>
        <p:spPr>
          <a:xfrm>
            <a:off x="6339082" y="3429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Add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DD90B4-1F3A-46BD-A21C-E5EC40AFBB07}"/>
              </a:ext>
            </a:extLst>
          </p:cNvPr>
          <p:cNvSpPr txBox="1"/>
          <p:nvPr/>
        </p:nvSpPr>
        <p:spPr>
          <a:xfrm>
            <a:off x="7749433" y="501199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46452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CC3-FFF1-4B26-AE70-B7046EAE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with two input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58ED39-FC6C-4B37-ACBD-53C7FE62B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2" y="1992523"/>
            <a:ext cx="919706" cy="6667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CF140-EAAD-4E7E-9D9D-2C47140D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041D0-0595-4592-A0DE-7AEB0B01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5AE12-3791-420F-8169-EEC79373E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96" y="1989511"/>
            <a:ext cx="500472" cy="650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2B786-882A-4BAA-A768-BF5E9A179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11" y="2016538"/>
            <a:ext cx="798351" cy="598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8FF44-1BA8-44D6-B6E4-719A7EDC2667}"/>
                  </a:ext>
                </a:extLst>
              </p:cNvPr>
              <p:cNvSpPr txBox="1"/>
              <p:nvPr/>
            </p:nvSpPr>
            <p:spPr>
              <a:xfrm>
                <a:off x="1362995" y="1924997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8FF44-1BA8-44D6-B6E4-719A7EDC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95" y="1924997"/>
                <a:ext cx="376513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4A8111-503B-424B-A9D7-9EBD90885860}"/>
                  </a:ext>
                </a:extLst>
              </p:cNvPr>
              <p:cNvSpPr txBox="1"/>
              <p:nvPr/>
            </p:nvSpPr>
            <p:spPr>
              <a:xfrm>
                <a:off x="2592335" y="1942390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4A8111-503B-424B-A9D7-9EBD9088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35" y="1942390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4AB78-A890-4B67-A37C-96E940AC81A3}"/>
                  </a:ext>
                </a:extLst>
              </p:cNvPr>
              <p:cNvSpPr txBox="1"/>
              <p:nvPr/>
            </p:nvSpPr>
            <p:spPr>
              <a:xfrm>
                <a:off x="4061125" y="1959629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4AB78-A890-4B67-A37C-96E940AC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25" y="1959629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16458-A3C1-4FA3-976E-37AB1289B4C3}"/>
                  </a:ext>
                </a:extLst>
              </p:cNvPr>
              <p:cNvSpPr txBox="1"/>
              <p:nvPr/>
            </p:nvSpPr>
            <p:spPr>
              <a:xfrm>
                <a:off x="6165701" y="2094954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16458-A3C1-4FA3-976E-37AB1289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2094954"/>
                <a:ext cx="360996" cy="4619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F9636A-CC78-4400-857B-4ABA9A20888C}"/>
                  </a:ext>
                </a:extLst>
              </p:cNvPr>
              <p:cNvSpPr txBox="1"/>
              <p:nvPr/>
            </p:nvSpPr>
            <p:spPr>
              <a:xfrm>
                <a:off x="8019554" y="2117694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F9636A-CC78-4400-857B-4ABA9A208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54" y="2117694"/>
                <a:ext cx="360996" cy="4619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6F3ED520-84C0-4195-957B-C34195FD74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65" y="1989008"/>
            <a:ext cx="738101" cy="6923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494E7C-E81B-4E37-8A0E-32E0E9E317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24" y="1979850"/>
            <a:ext cx="657295" cy="65729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770EC1A-D690-43AD-A5A8-E5F52C3B9F8B}"/>
              </a:ext>
            </a:extLst>
          </p:cNvPr>
          <p:cNvSpPr/>
          <p:nvPr/>
        </p:nvSpPr>
        <p:spPr>
          <a:xfrm>
            <a:off x="522962" y="2958118"/>
            <a:ext cx="1052062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1A4CED-3E4B-4A5E-9BA5-849D106A9231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048993" y="4023520"/>
            <a:ext cx="0" cy="595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6361E34-936E-4B05-B2A8-B0CB7AC0B86B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flipH="1">
            <a:off x="522962" y="3490819"/>
            <a:ext cx="1052062" cy="12700"/>
          </a:xfrm>
          <a:prstGeom prst="curvedConnector5">
            <a:avLst>
              <a:gd name="adj1" fmla="val -21729"/>
              <a:gd name="adj2" fmla="val 5994496"/>
              <a:gd name="adj3" fmla="val 1217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84A9D6-2C5E-4F99-854F-24745417CC40}"/>
                  </a:ext>
                </a:extLst>
              </p:cNvPr>
              <p:cNvSpPr txBox="1"/>
              <p:nvPr/>
            </p:nvSpPr>
            <p:spPr>
              <a:xfrm>
                <a:off x="2615911" y="2890418"/>
                <a:ext cx="1072088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84A9D6-2C5E-4F99-854F-24745417C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11" y="2890418"/>
                <a:ext cx="1072088" cy="15049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2D1CCAC9-B7F2-44D4-8B49-F4F1534FD569}"/>
              </a:ext>
            </a:extLst>
          </p:cNvPr>
          <p:cNvSpPr txBox="1"/>
          <p:nvPr/>
        </p:nvSpPr>
        <p:spPr>
          <a:xfrm>
            <a:off x="2766063" y="263714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71BC93-2481-4B67-9C3B-5DC9B452448D}"/>
                  </a:ext>
                </a:extLst>
              </p:cNvPr>
              <p:cNvSpPr txBox="1"/>
              <p:nvPr/>
            </p:nvSpPr>
            <p:spPr>
              <a:xfrm>
                <a:off x="2805408" y="4576270"/>
                <a:ext cx="713016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71BC93-2481-4B67-9C3B-5DC9B452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08" y="4576270"/>
                <a:ext cx="713016" cy="15049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Content Placeholder 6">
            <a:extLst>
              <a:ext uri="{FF2B5EF4-FFF2-40B4-BE49-F238E27FC236}">
                <a16:creationId xmlns:a16="http://schemas.microsoft.com/office/drawing/2014/main" id="{FE711B30-151E-47F7-8F0E-DA8DB96D6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68" y="3376402"/>
            <a:ext cx="633507" cy="459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C0EF47-F25C-409C-A7A1-FDEA2C6DF076}"/>
                  </a:ext>
                </a:extLst>
              </p:cNvPr>
              <p:cNvSpPr txBox="1"/>
              <p:nvPr/>
            </p:nvSpPr>
            <p:spPr>
              <a:xfrm>
                <a:off x="3754677" y="3258142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C0EF47-F25C-409C-A7A1-FDEA2C6DF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677" y="3258142"/>
                <a:ext cx="376513" cy="73257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C93686-F9E5-4A72-BE2B-7B675954DE4B}"/>
                  </a:ext>
                </a:extLst>
              </p:cNvPr>
              <p:cNvSpPr txBox="1"/>
              <p:nvPr/>
            </p:nvSpPr>
            <p:spPr>
              <a:xfrm>
                <a:off x="5445365" y="2831509"/>
                <a:ext cx="353943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C93686-F9E5-4A72-BE2B-7B675954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365" y="2831509"/>
                <a:ext cx="353943" cy="15049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A76DDB9-3372-4222-8B15-AE75127CCED5}"/>
              </a:ext>
            </a:extLst>
          </p:cNvPr>
          <p:cNvSpPr txBox="1"/>
          <p:nvPr/>
        </p:nvSpPr>
        <p:spPr>
          <a:xfrm>
            <a:off x="5012812" y="33877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=</a:t>
            </a:r>
          </a:p>
        </p:txBody>
      </p:sp>
      <p:pic>
        <p:nvPicPr>
          <p:cNvPr id="23" name="Content Placeholder 6">
            <a:extLst>
              <a:ext uri="{FF2B5EF4-FFF2-40B4-BE49-F238E27FC236}">
                <a16:creationId xmlns:a16="http://schemas.microsoft.com/office/drawing/2014/main" id="{5BE01214-E5D6-4BD6-A3F0-0C46E4B8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48" y="2930467"/>
            <a:ext cx="633507" cy="4592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35F4D3-5D61-4E14-B75E-68424E0F2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3657983"/>
            <a:ext cx="500472" cy="6509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6218C5F-B178-458A-AF66-6F897FE84FCE}"/>
              </a:ext>
            </a:extLst>
          </p:cNvPr>
          <p:cNvSpPr txBox="1"/>
          <p:nvPr/>
        </p:nvSpPr>
        <p:spPr>
          <a:xfrm>
            <a:off x="7106966" y="297544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2A9087-8303-4F0D-A77A-683B641D8CBD}"/>
              </a:ext>
            </a:extLst>
          </p:cNvPr>
          <p:cNvSpPr txBox="1"/>
          <p:nvPr/>
        </p:nvSpPr>
        <p:spPr>
          <a:xfrm>
            <a:off x="7149483" y="37355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39EE09-390C-450A-BCF4-AB8AAF2BA326}"/>
                  </a:ext>
                </a:extLst>
              </p:cNvPr>
              <p:cNvSpPr txBox="1"/>
              <p:nvPr/>
            </p:nvSpPr>
            <p:spPr>
              <a:xfrm>
                <a:off x="3519108" y="5051798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39EE09-390C-450A-BCF4-AB8AAF2B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108" y="5051798"/>
                <a:ext cx="360996" cy="461921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B9F68C79-E0AE-4E80-BF84-DFCF403E2B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39" y="4970484"/>
            <a:ext cx="738101" cy="69237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B688F2C-EA8C-424C-BFD5-2DF7ABFBF1D4}"/>
              </a:ext>
            </a:extLst>
          </p:cNvPr>
          <p:cNvSpPr txBox="1"/>
          <p:nvPr/>
        </p:nvSpPr>
        <p:spPr>
          <a:xfrm>
            <a:off x="5028816" y="50980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7851E5-1500-4FC4-A580-CC17848927DA}"/>
                  </a:ext>
                </a:extLst>
              </p:cNvPr>
              <p:cNvSpPr txBox="1"/>
              <p:nvPr/>
            </p:nvSpPr>
            <p:spPr>
              <a:xfrm>
                <a:off x="5446788" y="4564191"/>
                <a:ext cx="353943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7851E5-1500-4FC4-A580-CC178489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788" y="4564191"/>
                <a:ext cx="353943" cy="15049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FD43E257-68F9-4B4E-8669-698ECAD78D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80" y="4629538"/>
            <a:ext cx="738101" cy="69237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7BEB607-1E8C-4C19-B6D4-682A4C8E72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18" y="5312604"/>
            <a:ext cx="657295" cy="65729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465A9BA-98E7-4B30-A759-20D0495A2CD3}"/>
              </a:ext>
            </a:extLst>
          </p:cNvPr>
          <p:cNvSpPr txBox="1"/>
          <p:nvPr/>
        </p:nvSpPr>
        <p:spPr>
          <a:xfrm>
            <a:off x="7140022" y="47190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EC2A8-7203-420A-A33F-9ADB0B7461E6}"/>
              </a:ext>
            </a:extLst>
          </p:cNvPr>
          <p:cNvSpPr txBox="1"/>
          <p:nvPr/>
        </p:nvSpPr>
        <p:spPr>
          <a:xfrm>
            <a:off x="7182539" y="547912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1643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CC3-FFF1-4B26-AE70-B7046EAE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with two input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58ED39-FC6C-4B37-ACBD-53C7FE62B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2" y="1992523"/>
            <a:ext cx="919706" cy="6667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CF140-EAAD-4E7E-9D9D-2C47140D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041D0-0595-4592-A0DE-7AEB0B01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5AE12-3791-420F-8169-EEC79373E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96" y="1989511"/>
            <a:ext cx="500472" cy="650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2B786-882A-4BAA-A768-BF5E9A179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11" y="2016538"/>
            <a:ext cx="798351" cy="598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8FF44-1BA8-44D6-B6E4-719A7EDC2667}"/>
                  </a:ext>
                </a:extLst>
              </p:cNvPr>
              <p:cNvSpPr txBox="1"/>
              <p:nvPr/>
            </p:nvSpPr>
            <p:spPr>
              <a:xfrm>
                <a:off x="1362995" y="1924997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8FF44-1BA8-44D6-B6E4-719A7EDC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95" y="1924997"/>
                <a:ext cx="376513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4A8111-503B-424B-A9D7-9EBD90885860}"/>
                  </a:ext>
                </a:extLst>
              </p:cNvPr>
              <p:cNvSpPr txBox="1"/>
              <p:nvPr/>
            </p:nvSpPr>
            <p:spPr>
              <a:xfrm>
                <a:off x="2592335" y="1942390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4A8111-503B-424B-A9D7-9EBD9088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35" y="1942390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4AB78-A890-4B67-A37C-96E940AC81A3}"/>
                  </a:ext>
                </a:extLst>
              </p:cNvPr>
              <p:cNvSpPr txBox="1"/>
              <p:nvPr/>
            </p:nvSpPr>
            <p:spPr>
              <a:xfrm>
                <a:off x="4061125" y="1959629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4AB78-A890-4B67-A37C-96E940AC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25" y="1959629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16458-A3C1-4FA3-976E-37AB1289B4C3}"/>
                  </a:ext>
                </a:extLst>
              </p:cNvPr>
              <p:cNvSpPr txBox="1"/>
              <p:nvPr/>
            </p:nvSpPr>
            <p:spPr>
              <a:xfrm>
                <a:off x="6165701" y="2094954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16458-A3C1-4FA3-976E-37AB1289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2094954"/>
                <a:ext cx="360996" cy="4619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F9636A-CC78-4400-857B-4ABA9A20888C}"/>
                  </a:ext>
                </a:extLst>
              </p:cNvPr>
              <p:cNvSpPr txBox="1"/>
              <p:nvPr/>
            </p:nvSpPr>
            <p:spPr>
              <a:xfrm>
                <a:off x="8019554" y="2117694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F9636A-CC78-4400-857B-4ABA9A208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54" y="2117694"/>
                <a:ext cx="360996" cy="4619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6F3ED520-84C0-4195-957B-C34195FD74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65" y="1989008"/>
            <a:ext cx="738101" cy="6923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494E7C-E81B-4E37-8A0E-32E0E9E317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24" y="1979850"/>
            <a:ext cx="657295" cy="65729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770EC1A-D690-43AD-A5A8-E5F52C3B9F8B}"/>
              </a:ext>
            </a:extLst>
          </p:cNvPr>
          <p:cNvSpPr/>
          <p:nvPr/>
        </p:nvSpPr>
        <p:spPr>
          <a:xfrm>
            <a:off x="522962" y="2958118"/>
            <a:ext cx="1052062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1A4CED-3E4B-4A5E-9BA5-849D106A9231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048993" y="4023520"/>
            <a:ext cx="0" cy="595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6361E34-936E-4B05-B2A8-B0CB7AC0B86B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flipH="1">
            <a:off x="522962" y="3490819"/>
            <a:ext cx="1052062" cy="12700"/>
          </a:xfrm>
          <a:prstGeom prst="curvedConnector5">
            <a:avLst>
              <a:gd name="adj1" fmla="val -21729"/>
              <a:gd name="adj2" fmla="val 5994496"/>
              <a:gd name="adj3" fmla="val 1217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84A9D6-2C5E-4F99-854F-24745417CC40}"/>
                  </a:ext>
                </a:extLst>
              </p:cNvPr>
              <p:cNvSpPr txBox="1"/>
              <p:nvPr/>
            </p:nvSpPr>
            <p:spPr>
              <a:xfrm>
                <a:off x="2615911" y="2890418"/>
                <a:ext cx="1072088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84A9D6-2C5E-4F99-854F-24745417C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11" y="2890418"/>
                <a:ext cx="1072088" cy="15049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2D1CCAC9-B7F2-44D4-8B49-F4F1534FD569}"/>
              </a:ext>
            </a:extLst>
          </p:cNvPr>
          <p:cNvSpPr txBox="1"/>
          <p:nvPr/>
        </p:nvSpPr>
        <p:spPr>
          <a:xfrm>
            <a:off x="2766063" y="263714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71BC93-2481-4B67-9C3B-5DC9B452448D}"/>
                  </a:ext>
                </a:extLst>
              </p:cNvPr>
              <p:cNvSpPr txBox="1"/>
              <p:nvPr/>
            </p:nvSpPr>
            <p:spPr>
              <a:xfrm>
                <a:off x="4081130" y="2901731"/>
                <a:ext cx="713016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71BC93-2481-4B67-9C3B-5DC9B452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130" y="2901731"/>
                <a:ext cx="713016" cy="15049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C93686-F9E5-4A72-BE2B-7B675954DE4B}"/>
                  </a:ext>
                </a:extLst>
              </p:cNvPr>
              <p:cNvSpPr txBox="1"/>
              <p:nvPr/>
            </p:nvSpPr>
            <p:spPr>
              <a:xfrm>
                <a:off x="363360" y="4619138"/>
                <a:ext cx="353943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C93686-F9E5-4A72-BE2B-7B675954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0" y="4619138"/>
                <a:ext cx="353943" cy="15049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6218C5F-B178-458A-AF66-6F897FE84FCE}"/>
              </a:ext>
            </a:extLst>
          </p:cNvPr>
          <p:cNvSpPr txBox="1"/>
          <p:nvPr/>
        </p:nvSpPr>
        <p:spPr>
          <a:xfrm>
            <a:off x="1552486" y="48378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2A9087-8303-4F0D-A77A-683B641D8CBD}"/>
              </a:ext>
            </a:extLst>
          </p:cNvPr>
          <p:cNvSpPr txBox="1"/>
          <p:nvPr/>
        </p:nvSpPr>
        <p:spPr>
          <a:xfrm>
            <a:off x="1610193" y="55445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Next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65A9BA-98E7-4B30-A759-20D0495A2CD3}"/>
              </a:ext>
            </a:extLst>
          </p:cNvPr>
          <p:cNvSpPr txBox="1"/>
          <p:nvPr/>
        </p:nvSpPr>
        <p:spPr>
          <a:xfrm>
            <a:off x="3889018" y="48080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EC2A8-7203-420A-A33F-9ADB0B7461E6}"/>
              </a:ext>
            </a:extLst>
          </p:cNvPr>
          <p:cNvSpPr txBox="1"/>
          <p:nvPr/>
        </p:nvSpPr>
        <p:spPr>
          <a:xfrm>
            <a:off x="3934370" y="55051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AE8E7-0637-4066-86B9-2CC2B2BAE4FF}"/>
              </a:ext>
            </a:extLst>
          </p:cNvPr>
          <p:cNvSpPr txBox="1"/>
          <p:nvPr/>
        </p:nvSpPr>
        <p:spPr>
          <a:xfrm>
            <a:off x="3749339" y="34265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+</a:t>
            </a:r>
          </a:p>
        </p:txBody>
      </p:sp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CCDDCC8-C00B-4EA7-B4BD-D13A4EDE8989}"/>
              </a:ext>
            </a:extLst>
          </p:cNvPr>
          <p:cNvSpPr/>
          <p:nvPr/>
        </p:nvSpPr>
        <p:spPr>
          <a:xfrm rot="5400000">
            <a:off x="4740093" y="3423509"/>
            <a:ext cx="738101" cy="46192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Content Placeholder 6">
            <a:extLst>
              <a:ext uri="{FF2B5EF4-FFF2-40B4-BE49-F238E27FC236}">
                <a16:creationId xmlns:a16="http://schemas.microsoft.com/office/drawing/2014/main" id="{2E1B566C-F9ED-454C-BD87-413E03DA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12" y="4799469"/>
            <a:ext cx="603717" cy="437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B0FBA-D1CD-4AFB-B836-90B957F42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9" y="5479120"/>
            <a:ext cx="400690" cy="521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FE1127-EC05-46A2-AA7B-1BF2E7DA24B5}"/>
              </a:ext>
            </a:extLst>
          </p:cNvPr>
          <p:cNvSpPr txBox="1"/>
          <p:nvPr/>
        </p:nvSpPr>
        <p:spPr>
          <a:xfrm>
            <a:off x="2487460" y="52526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37E7B0-EEB1-4526-B10A-4CD9C5AAE395}"/>
                  </a:ext>
                </a:extLst>
              </p:cNvPr>
              <p:cNvSpPr txBox="1"/>
              <p:nvPr/>
            </p:nvSpPr>
            <p:spPr>
              <a:xfrm>
                <a:off x="2811619" y="4631414"/>
                <a:ext cx="353943" cy="1503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37E7B0-EEB1-4526-B10A-4CD9C5AAE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619" y="4631414"/>
                <a:ext cx="353943" cy="15031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D2F1927-352E-407C-ACB0-BF95B3001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28" y="4676357"/>
            <a:ext cx="738101" cy="692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6CD4DF-EBCA-4ED5-A8EB-9CAB9F648E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69" y="5377945"/>
            <a:ext cx="657295" cy="6572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D1DC6B-8C6C-410E-84E0-E2B8E774502D}"/>
              </a:ext>
            </a:extLst>
          </p:cNvPr>
          <p:cNvSpPr txBox="1"/>
          <p:nvPr/>
        </p:nvSpPr>
        <p:spPr>
          <a:xfrm>
            <a:off x="4662874" y="52304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7B2CF1-73B0-445B-9703-718B5EB3224E}"/>
                  </a:ext>
                </a:extLst>
              </p:cNvPr>
              <p:cNvSpPr txBox="1"/>
              <p:nvPr/>
            </p:nvSpPr>
            <p:spPr>
              <a:xfrm>
                <a:off x="4981486" y="4685716"/>
                <a:ext cx="353943" cy="1503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7B2CF1-73B0-445B-9703-718B5EB3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86" y="4685716"/>
                <a:ext cx="353943" cy="15031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A9FC32-2330-4088-AD1E-864A75390714}"/>
                  </a:ext>
                </a:extLst>
              </p:cNvPr>
              <p:cNvSpPr txBox="1"/>
              <p:nvPr/>
            </p:nvSpPr>
            <p:spPr>
              <a:xfrm>
                <a:off x="6262945" y="4676357"/>
                <a:ext cx="353943" cy="1503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A9FC32-2330-4088-AD1E-864A7539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45" y="4676357"/>
                <a:ext cx="353943" cy="15031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0366CF01-42A1-4259-B9D2-867F325B4B78}"/>
              </a:ext>
            </a:extLst>
          </p:cNvPr>
          <p:cNvSpPr/>
          <p:nvPr/>
        </p:nvSpPr>
        <p:spPr>
          <a:xfrm>
            <a:off x="5474173" y="5252634"/>
            <a:ext cx="657295" cy="347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6DB3AC-48BD-4D3E-9748-7F968493534D}"/>
              </a:ext>
            </a:extLst>
          </p:cNvPr>
          <p:cNvSpPr txBox="1"/>
          <p:nvPr/>
        </p:nvSpPr>
        <p:spPr>
          <a:xfrm>
            <a:off x="6567922" y="433358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Non-linear</a:t>
            </a:r>
          </a:p>
        </p:txBody>
      </p:sp>
      <p:sp>
        <p:nvSpPr>
          <p:cNvPr id="54" name="Arrow: Left-Right-Up 53">
            <a:extLst>
              <a:ext uri="{FF2B5EF4-FFF2-40B4-BE49-F238E27FC236}">
                <a16:creationId xmlns:a16="http://schemas.microsoft.com/office/drawing/2014/main" id="{2BDE0F17-58F1-4384-8E47-665761CF7278}"/>
              </a:ext>
            </a:extLst>
          </p:cNvPr>
          <p:cNvSpPr/>
          <p:nvPr/>
        </p:nvSpPr>
        <p:spPr>
          <a:xfrm rot="5400000">
            <a:off x="6689933" y="5248159"/>
            <a:ext cx="738101" cy="46192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6C8B1A-BDBC-4BEB-ABCF-06410E9D239A}"/>
                  </a:ext>
                </a:extLst>
              </p:cNvPr>
              <p:cNvSpPr txBox="1"/>
              <p:nvPr/>
            </p:nvSpPr>
            <p:spPr>
              <a:xfrm>
                <a:off x="7486650" y="5101138"/>
                <a:ext cx="78047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6C8B1A-BDBC-4BEB-ABCF-06410E9D2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50" y="5101138"/>
                <a:ext cx="780470" cy="73257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5A5412-2178-4DBE-ABEB-E09C5C5BC12B}"/>
                  </a:ext>
                </a:extLst>
              </p:cNvPr>
              <p:cNvSpPr txBox="1"/>
              <p:nvPr/>
            </p:nvSpPr>
            <p:spPr>
              <a:xfrm>
                <a:off x="8501591" y="5110069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5A5412-2178-4DBE-ABEB-E09C5C5B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591" y="5110069"/>
                <a:ext cx="376513" cy="73257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5EC107C7-FFF3-454B-B1B3-26F7537318DC}"/>
              </a:ext>
            </a:extLst>
          </p:cNvPr>
          <p:cNvSpPr txBox="1"/>
          <p:nvPr/>
        </p:nvSpPr>
        <p:spPr>
          <a:xfrm>
            <a:off x="8159706" y="531375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17441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D39A-066E-4CCF-B88E-C66C20E5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F7BBB-16F9-46C1-B327-B3724568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839A0-5784-4939-8C58-AB33EAFF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17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96B6A4-C79B-4217-B490-3B6006CE013A}"/>
              </a:ext>
            </a:extLst>
          </p:cNvPr>
          <p:cNvSpPr/>
          <p:nvPr/>
        </p:nvSpPr>
        <p:spPr>
          <a:xfrm>
            <a:off x="1853965" y="2169560"/>
            <a:ext cx="411061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CBA7E5-F999-451A-A779-B829164F720E}"/>
              </a:ext>
            </a:extLst>
          </p:cNvPr>
          <p:cNvSpPr/>
          <p:nvPr/>
        </p:nvSpPr>
        <p:spPr>
          <a:xfrm>
            <a:off x="1853964" y="2948121"/>
            <a:ext cx="411061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46C24-0C2B-4905-A350-68387879E197}"/>
              </a:ext>
            </a:extLst>
          </p:cNvPr>
          <p:cNvSpPr/>
          <p:nvPr/>
        </p:nvSpPr>
        <p:spPr>
          <a:xfrm>
            <a:off x="1853964" y="3727870"/>
            <a:ext cx="411061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776865-8CD5-4987-8BCB-77621E104E3B}"/>
              </a:ext>
            </a:extLst>
          </p:cNvPr>
          <p:cNvSpPr/>
          <p:nvPr/>
        </p:nvSpPr>
        <p:spPr>
          <a:xfrm>
            <a:off x="1853966" y="4848838"/>
            <a:ext cx="411061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3C6010-A438-4BF8-8868-86141AB6E6B4}"/>
              </a:ext>
            </a:extLst>
          </p:cNvPr>
          <p:cNvSpPr/>
          <p:nvPr/>
        </p:nvSpPr>
        <p:spPr>
          <a:xfrm>
            <a:off x="1853966" y="5582875"/>
            <a:ext cx="411061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46C35C-B253-4A6F-AC98-9FAF21386974}"/>
              </a:ext>
            </a:extLst>
          </p:cNvPr>
          <p:cNvSpPr/>
          <p:nvPr/>
        </p:nvSpPr>
        <p:spPr>
          <a:xfrm>
            <a:off x="3054117" y="1824060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B66CDA-1A8C-42CB-9040-2C98E2E3F970}"/>
              </a:ext>
            </a:extLst>
          </p:cNvPr>
          <p:cNvSpPr/>
          <p:nvPr/>
        </p:nvSpPr>
        <p:spPr>
          <a:xfrm>
            <a:off x="3054117" y="2209100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BC08C7-827A-499B-986B-58AA05CFC0FF}"/>
              </a:ext>
            </a:extLst>
          </p:cNvPr>
          <p:cNvSpPr/>
          <p:nvPr/>
        </p:nvSpPr>
        <p:spPr>
          <a:xfrm>
            <a:off x="3054117" y="2606879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C8EE2F-56C1-42E9-98DC-A12B3E00118F}"/>
              </a:ext>
            </a:extLst>
          </p:cNvPr>
          <p:cNvSpPr/>
          <p:nvPr/>
        </p:nvSpPr>
        <p:spPr>
          <a:xfrm>
            <a:off x="3054117" y="3023210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3BCBA5-52F4-4BE5-851F-E8EB23BA9560}"/>
              </a:ext>
            </a:extLst>
          </p:cNvPr>
          <p:cNvSpPr/>
          <p:nvPr/>
        </p:nvSpPr>
        <p:spPr>
          <a:xfrm>
            <a:off x="3054117" y="3441806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232AC5-D3A0-433C-A070-690C5B4729F8}"/>
              </a:ext>
            </a:extLst>
          </p:cNvPr>
          <p:cNvSpPr/>
          <p:nvPr/>
        </p:nvSpPr>
        <p:spPr>
          <a:xfrm>
            <a:off x="3054117" y="3873141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F455D4-8BEF-4DAE-997D-6C4DA5945B62}"/>
              </a:ext>
            </a:extLst>
          </p:cNvPr>
          <p:cNvSpPr/>
          <p:nvPr/>
        </p:nvSpPr>
        <p:spPr>
          <a:xfrm>
            <a:off x="3054117" y="4323477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0DBE0B-34C7-4199-8824-8EDD5745A5D9}"/>
              </a:ext>
            </a:extLst>
          </p:cNvPr>
          <p:cNvSpPr/>
          <p:nvPr/>
        </p:nvSpPr>
        <p:spPr>
          <a:xfrm>
            <a:off x="3054117" y="4725295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956340-F721-4387-A597-182F003EE044}"/>
              </a:ext>
            </a:extLst>
          </p:cNvPr>
          <p:cNvSpPr/>
          <p:nvPr/>
        </p:nvSpPr>
        <p:spPr>
          <a:xfrm>
            <a:off x="3054117" y="5131463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192F6C-D1E0-4BDA-90A4-1C6C17586596}"/>
              </a:ext>
            </a:extLst>
          </p:cNvPr>
          <p:cNvSpPr/>
          <p:nvPr/>
        </p:nvSpPr>
        <p:spPr>
          <a:xfrm>
            <a:off x="3054117" y="5539405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5FF629B-A0CB-439D-AD6C-837F9AB10371}"/>
              </a:ext>
            </a:extLst>
          </p:cNvPr>
          <p:cNvSpPr/>
          <p:nvPr/>
        </p:nvSpPr>
        <p:spPr>
          <a:xfrm>
            <a:off x="3054117" y="5966390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DC2283-29AB-4647-A28A-7F1461B238F2}"/>
              </a:ext>
            </a:extLst>
          </p:cNvPr>
          <p:cNvSpPr/>
          <p:nvPr/>
        </p:nvSpPr>
        <p:spPr>
          <a:xfrm>
            <a:off x="3054117" y="6414503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2826E0-2936-4249-B701-C74FA04B43A7}"/>
              </a:ext>
            </a:extLst>
          </p:cNvPr>
          <p:cNvCxnSpPr>
            <a:stCxn id="12" idx="6"/>
            <a:endCxn id="28" idx="2"/>
          </p:cNvCxnSpPr>
          <p:nvPr/>
        </p:nvCxnSpPr>
        <p:spPr>
          <a:xfrm flipV="1">
            <a:off x="2265027" y="4400516"/>
            <a:ext cx="789090" cy="67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247715-4671-419F-89DE-C1870073E1B2}"/>
              </a:ext>
            </a:extLst>
          </p:cNvPr>
          <p:cNvCxnSpPr>
            <a:stCxn id="12" idx="6"/>
            <a:endCxn id="30" idx="3"/>
          </p:cNvCxnSpPr>
          <p:nvPr/>
        </p:nvCxnSpPr>
        <p:spPr>
          <a:xfrm flipV="1">
            <a:off x="2265027" y="4856808"/>
            <a:ext cx="816041" cy="21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EE6087-2780-4E8D-BAE9-21B2BA50394F}"/>
              </a:ext>
            </a:extLst>
          </p:cNvPr>
          <p:cNvCxnSpPr>
            <a:stCxn id="12" idx="6"/>
            <a:endCxn id="32" idx="2"/>
          </p:cNvCxnSpPr>
          <p:nvPr/>
        </p:nvCxnSpPr>
        <p:spPr>
          <a:xfrm>
            <a:off x="2265027" y="5071147"/>
            <a:ext cx="789090" cy="1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A4F1D1-C4B1-4B17-B509-5D75F2DC26AC}"/>
              </a:ext>
            </a:extLst>
          </p:cNvPr>
          <p:cNvCxnSpPr>
            <a:stCxn id="14" idx="6"/>
            <a:endCxn id="34" idx="3"/>
          </p:cNvCxnSpPr>
          <p:nvPr/>
        </p:nvCxnSpPr>
        <p:spPr>
          <a:xfrm flipV="1">
            <a:off x="2265027" y="5670918"/>
            <a:ext cx="816041" cy="13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C3CB03-7A0A-413A-AD73-9D9359C99825}"/>
              </a:ext>
            </a:extLst>
          </p:cNvPr>
          <p:cNvCxnSpPr>
            <a:stCxn id="14" idx="6"/>
            <a:endCxn id="36" idx="2"/>
          </p:cNvCxnSpPr>
          <p:nvPr/>
        </p:nvCxnSpPr>
        <p:spPr>
          <a:xfrm>
            <a:off x="2265027" y="5805184"/>
            <a:ext cx="789090" cy="23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B88187-AAFC-4E25-8957-AD4899118640}"/>
              </a:ext>
            </a:extLst>
          </p:cNvPr>
          <p:cNvCxnSpPr>
            <a:stCxn id="14" idx="6"/>
            <a:endCxn id="38" idx="3"/>
          </p:cNvCxnSpPr>
          <p:nvPr/>
        </p:nvCxnSpPr>
        <p:spPr>
          <a:xfrm>
            <a:off x="2265027" y="5805184"/>
            <a:ext cx="816041" cy="74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1A523B-1FA0-4F78-9F6A-CE4DC7A33912}"/>
              </a:ext>
            </a:extLst>
          </p:cNvPr>
          <p:cNvCxnSpPr>
            <a:stCxn id="6" idx="6"/>
            <a:endCxn id="16" idx="3"/>
          </p:cNvCxnSpPr>
          <p:nvPr/>
        </p:nvCxnSpPr>
        <p:spPr>
          <a:xfrm flipV="1">
            <a:off x="2265026" y="1955573"/>
            <a:ext cx="816042" cy="43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C5C62C-FF86-47EE-B19F-FC2A178FC202}"/>
              </a:ext>
            </a:extLst>
          </p:cNvPr>
          <p:cNvCxnSpPr>
            <a:stCxn id="6" idx="6"/>
            <a:endCxn id="24" idx="2"/>
          </p:cNvCxnSpPr>
          <p:nvPr/>
        </p:nvCxnSpPr>
        <p:spPr>
          <a:xfrm>
            <a:off x="2265026" y="2391869"/>
            <a:ext cx="789091" cy="112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3E875A-B284-4181-8F04-E2FEC430AD19}"/>
              </a:ext>
            </a:extLst>
          </p:cNvPr>
          <p:cNvCxnSpPr>
            <a:stCxn id="8" idx="6"/>
            <a:endCxn id="18" idx="2"/>
          </p:cNvCxnSpPr>
          <p:nvPr/>
        </p:nvCxnSpPr>
        <p:spPr>
          <a:xfrm flipV="1">
            <a:off x="2265025" y="2286139"/>
            <a:ext cx="789092" cy="8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2B8B53-39EF-4D1F-A96F-6FD0E2CF2EBD}"/>
              </a:ext>
            </a:extLst>
          </p:cNvPr>
          <p:cNvCxnSpPr>
            <a:stCxn id="10" idx="6"/>
            <a:endCxn id="20" idx="2"/>
          </p:cNvCxnSpPr>
          <p:nvPr/>
        </p:nvCxnSpPr>
        <p:spPr>
          <a:xfrm flipV="1">
            <a:off x="2265025" y="2683918"/>
            <a:ext cx="789092" cy="126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2FECB4F-B4F7-4440-9DDD-E3A27276F66D}"/>
              </a:ext>
            </a:extLst>
          </p:cNvPr>
          <p:cNvCxnSpPr>
            <a:stCxn id="10" idx="6"/>
            <a:endCxn id="22" idx="2"/>
          </p:cNvCxnSpPr>
          <p:nvPr/>
        </p:nvCxnSpPr>
        <p:spPr>
          <a:xfrm flipV="1">
            <a:off x="2265025" y="3100249"/>
            <a:ext cx="789092" cy="84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15C42F-042F-4E5F-8B8A-F2C40F7E698D}"/>
              </a:ext>
            </a:extLst>
          </p:cNvPr>
          <p:cNvCxnSpPr>
            <a:stCxn id="8" idx="6"/>
            <a:endCxn id="26" idx="1"/>
          </p:cNvCxnSpPr>
          <p:nvPr/>
        </p:nvCxnSpPr>
        <p:spPr>
          <a:xfrm>
            <a:off x="2265025" y="3170430"/>
            <a:ext cx="816043" cy="72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4C69BF5-28C9-4EF2-9567-D1EECDE3FDA1}"/>
              </a:ext>
            </a:extLst>
          </p:cNvPr>
          <p:cNvSpPr/>
          <p:nvPr/>
        </p:nvSpPr>
        <p:spPr>
          <a:xfrm>
            <a:off x="4479983" y="2944047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F568DAA-50EB-473A-9084-E66B8AF54B0D}"/>
              </a:ext>
            </a:extLst>
          </p:cNvPr>
          <p:cNvSpPr/>
          <p:nvPr/>
        </p:nvSpPr>
        <p:spPr>
          <a:xfrm>
            <a:off x="4479983" y="3329087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77FDF0A-FFB3-4F7F-AC13-79E4E9CE25B8}"/>
              </a:ext>
            </a:extLst>
          </p:cNvPr>
          <p:cNvSpPr/>
          <p:nvPr/>
        </p:nvSpPr>
        <p:spPr>
          <a:xfrm>
            <a:off x="4479983" y="3726866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33B2F90-4BD0-4C84-BF2C-C6A069AAB693}"/>
              </a:ext>
            </a:extLst>
          </p:cNvPr>
          <p:cNvSpPr/>
          <p:nvPr/>
        </p:nvSpPr>
        <p:spPr>
          <a:xfrm>
            <a:off x="4479983" y="4143197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289F335-859D-488D-8B39-1B84334A4711}"/>
              </a:ext>
            </a:extLst>
          </p:cNvPr>
          <p:cNvSpPr/>
          <p:nvPr/>
        </p:nvSpPr>
        <p:spPr>
          <a:xfrm>
            <a:off x="4479983" y="4561793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3F9533-935C-4DCC-9578-1987BAF696AD}"/>
              </a:ext>
            </a:extLst>
          </p:cNvPr>
          <p:cNvSpPr/>
          <p:nvPr/>
        </p:nvSpPr>
        <p:spPr>
          <a:xfrm>
            <a:off x="4479983" y="4993128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7392CAF-C3F9-4152-8919-0B9C3E3EE8BA}"/>
              </a:ext>
            </a:extLst>
          </p:cNvPr>
          <p:cNvSpPr/>
          <p:nvPr/>
        </p:nvSpPr>
        <p:spPr>
          <a:xfrm>
            <a:off x="5546784" y="2962223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4F79ACF-EFC2-4F0D-816E-3FBD4D3AA047}"/>
              </a:ext>
            </a:extLst>
          </p:cNvPr>
          <p:cNvSpPr/>
          <p:nvPr/>
        </p:nvSpPr>
        <p:spPr>
          <a:xfrm>
            <a:off x="5546784" y="3347263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41177C-D9BD-41A6-A2E9-AE115BDD35D0}"/>
              </a:ext>
            </a:extLst>
          </p:cNvPr>
          <p:cNvSpPr/>
          <p:nvPr/>
        </p:nvSpPr>
        <p:spPr>
          <a:xfrm>
            <a:off x="5546784" y="3745042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CD9DBBA-CC2B-492F-9005-583F417AC129}"/>
              </a:ext>
            </a:extLst>
          </p:cNvPr>
          <p:cNvSpPr/>
          <p:nvPr/>
        </p:nvSpPr>
        <p:spPr>
          <a:xfrm>
            <a:off x="5546784" y="4161373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7A1DA6D-7018-477C-B5B6-620C8849AA40}"/>
              </a:ext>
            </a:extLst>
          </p:cNvPr>
          <p:cNvSpPr/>
          <p:nvPr/>
        </p:nvSpPr>
        <p:spPr>
          <a:xfrm>
            <a:off x="5546784" y="4579969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35416EC-B91A-445F-A2CE-363AAD828CBD}"/>
              </a:ext>
            </a:extLst>
          </p:cNvPr>
          <p:cNvSpPr/>
          <p:nvPr/>
        </p:nvSpPr>
        <p:spPr>
          <a:xfrm>
            <a:off x="5546784" y="5011304"/>
            <a:ext cx="184033" cy="15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0A853E9-148C-4D42-B1C7-EE762F5FDF50}"/>
              </a:ext>
            </a:extLst>
          </p:cNvPr>
          <p:cNvSpPr/>
          <p:nvPr/>
        </p:nvSpPr>
        <p:spPr>
          <a:xfrm>
            <a:off x="6972650" y="3059666"/>
            <a:ext cx="411061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39AD517-B9CA-4107-A028-908F15BA7799}"/>
              </a:ext>
            </a:extLst>
          </p:cNvPr>
          <p:cNvSpPr/>
          <p:nvPr/>
        </p:nvSpPr>
        <p:spPr>
          <a:xfrm>
            <a:off x="6972649" y="3838227"/>
            <a:ext cx="411061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806CBD-2BB4-4442-91E7-1F6BC52386DA}"/>
              </a:ext>
            </a:extLst>
          </p:cNvPr>
          <p:cNvSpPr/>
          <p:nvPr/>
        </p:nvSpPr>
        <p:spPr>
          <a:xfrm>
            <a:off x="6972649" y="4617976"/>
            <a:ext cx="411061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C45EB3-64B5-49A5-B0BB-D7716D84C8AA}"/>
              </a:ext>
            </a:extLst>
          </p:cNvPr>
          <p:cNvCxnSpPr>
            <a:stCxn id="79" idx="6"/>
            <a:endCxn id="91" idx="2"/>
          </p:cNvCxnSpPr>
          <p:nvPr/>
        </p:nvCxnSpPr>
        <p:spPr>
          <a:xfrm>
            <a:off x="5730817" y="3039262"/>
            <a:ext cx="1241833" cy="24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CD93238-3985-4F8F-B0E3-56C3B038B59F}"/>
              </a:ext>
            </a:extLst>
          </p:cNvPr>
          <p:cNvCxnSpPr>
            <a:stCxn id="85" idx="6"/>
            <a:endCxn id="91" idx="2"/>
          </p:cNvCxnSpPr>
          <p:nvPr/>
        </p:nvCxnSpPr>
        <p:spPr>
          <a:xfrm flipV="1">
            <a:off x="5730817" y="3281975"/>
            <a:ext cx="1241833" cy="95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C93FEC8-FA2F-411D-950E-154F54A3738E}"/>
              </a:ext>
            </a:extLst>
          </p:cNvPr>
          <p:cNvCxnSpPr>
            <a:stCxn id="81" idx="6"/>
            <a:endCxn id="93" idx="2"/>
          </p:cNvCxnSpPr>
          <p:nvPr/>
        </p:nvCxnSpPr>
        <p:spPr>
          <a:xfrm>
            <a:off x="5730817" y="3424302"/>
            <a:ext cx="1241832" cy="63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A59FE7-FF12-4164-BE66-556E5926B3AB}"/>
              </a:ext>
            </a:extLst>
          </p:cNvPr>
          <p:cNvCxnSpPr>
            <a:endCxn id="93" idx="2"/>
          </p:cNvCxnSpPr>
          <p:nvPr/>
        </p:nvCxnSpPr>
        <p:spPr>
          <a:xfrm flipV="1">
            <a:off x="5730817" y="4060536"/>
            <a:ext cx="1241832" cy="64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8B66ECE-4022-4ADB-B6D9-A0035F5FA41B}"/>
              </a:ext>
            </a:extLst>
          </p:cNvPr>
          <p:cNvCxnSpPr>
            <a:stCxn id="83" idx="6"/>
            <a:endCxn id="95" idx="2"/>
          </p:cNvCxnSpPr>
          <p:nvPr/>
        </p:nvCxnSpPr>
        <p:spPr>
          <a:xfrm>
            <a:off x="5730817" y="3822081"/>
            <a:ext cx="1241832" cy="101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51272C2-F36E-4170-B845-4E8C75CADAB0}"/>
              </a:ext>
            </a:extLst>
          </p:cNvPr>
          <p:cNvCxnSpPr>
            <a:stCxn id="89" idx="6"/>
            <a:endCxn id="95" idx="2"/>
          </p:cNvCxnSpPr>
          <p:nvPr/>
        </p:nvCxnSpPr>
        <p:spPr>
          <a:xfrm flipV="1">
            <a:off x="5730817" y="4840285"/>
            <a:ext cx="1241832" cy="24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51BF4A8-323C-433C-B4F1-7A761E17233B}"/>
              </a:ext>
            </a:extLst>
          </p:cNvPr>
          <p:cNvCxnSpPr>
            <a:stCxn id="64" idx="6"/>
            <a:endCxn id="79" idx="2"/>
          </p:cNvCxnSpPr>
          <p:nvPr/>
        </p:nvCxnSpPr>
        <p:spPr>
          <a:xfrm>
            <a:off x="4664016" y="3021086"/>
            <a:ext cx="882768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276D6BA-1C8B-42B1-808D-3D23429C38DD}"/>
              </a:ext>
            </a:extLst>
          </p:cNvPr>
          <p:cNvCxnSpPr>
            <a:stCxn id="74" idx="6"/>
            <a:endCxn id="89" idx="2"/>
          </p:cNvCxnSpPr>
          <p:nvPr/>
        </p:nvCxnSpPr>
        <p:spPr>
          <a:xfrm>
            <a:off x="4664016" y="5070167"/>
            <a:ext cx="882768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DF5305E-FCAC-4382-8655-DA47C3FF982E}"/>
              </a:ext>
            </a:extLst>
          </p:cNvPr>
          <p:cNvCxnSpPr>
            <a:stCxn id="72" idx="6"/>
            <a:endCxn id="87" idx="2"/>
          </p:cNvCxnSpPr>
          <p:nvPr/>
        </p:nvCxnSpPr>
        <p:spPr>
          <a:xfrm>
            <a:off x="4664016" y="4638832"/>
            <a:ext cx="882768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308D9EA-F871-421F-AE3D-F29170F0BFDC}"/>
              </a:ext>
            </a:extLst>
          </p:cNvPr>
          <p:cNvCxnSpPr>
            <a:stCxn id="70" idx="6"/>
            <a:endCxn id="85" idx="2"/>
          </p:cNvCxnSpPr>
          <p:nvPr/>
        </p:nvCxnSpPr>
        <p:spPr>
          <a:xfrm>
            <a:off x="4664016" y="4220236"/>
            <a:ext cx="882768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E50611-0190-41F2-8BAA-D7C3FA3FA20A}"/>
              </a:ext>
            </a:extLst>
          </p:cNvPr>
          <p:cNvCxnSpPr>
            <a:stCxn id="68" idx="6"/>
            <a:endCxn id="83" idx="2"/>
          </p:cNvCxnSpPr>
          <p:nvPr/>
        </p:nvCxnSpPr>
        <p:spPr>
          <a:xfrm>
            <a:off x="4664016" y="3803905"/>
            <a:ext cx="882768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B1AF0F-9781-40F0-8DF5-5E6F6E6C112B}"/>
              </a:ext>
            </a:extLst>
          </p:cNvPr>
          <p:cNvCxnSpPr>
            <a:stCxn id="66" idx="6"/>
            <a:endCxn id="81" idx="2"/>
          </p:cNvCxnSpPr>
          <p:nvPr/>
        </p:nvCxnSpPr>
        <p:spPr>
          <a:xfrm>
            <a:off x="4664016" y="3406126"/>
            <a:ext cx="882768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15DBAD1-E48B-45C7-AD74-28C42C3816EB}"/>
              </a:ext>
            </a:extLst>
          </p:cNvPr>
          <p:cNvCxnSpPr>
            <a:cxnSpLocks/>
            <a:stCxn id="16" idx="7"/>
            <a:endCxn id="64" idx="3"/>
          </p:cNvCxnSpPr>
          <p:nvPr/>
        </p:nvCxnSpPr>
        <p:spPr>
          <a:xfrm>
            <a:off x="3211199" y="1846624"/>
            <a:ext cx="1295735" cy="12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482D211-AC41-48C2-94C4-3349DCA5FED4}"/>
              </a:ext>
            </a:extLst>
          </p:cNvPr>
          <p:cNvCxnSpPr>
            <a:cxnSpLocks/>
            <a:stCxn id="18" idx="6"/>
            <a:endCxn id="66" idx="1"/>
          </p:cNvCxnSpPr>
          <p:nvPr/>
        </p:nvCxnSpPr>
        <p:spPr>
          <a:xfrm>
            <a:off x="3238150" y="2286139"/>
            <a:ext cx="1268784" cy="106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F601C86-4AB1-47D0-B839-D9FD2D846776}"/>
              </a:ext>
            </a:extLst>
          </p:cNvPr>
          <p:cNvCxnSpPr>
            <a:stCxn id="20" idx="6"/>
            <a:endCxn id="68" idx="2"/>
          </p:cNvCxnSpPr>
          <p:nvPr/>
        </p:nvCxnSpPr>
        <p:spPr>
          <a:xfrm>
            <a:off x="3238150" y="2683918"/>
            <a:ext cx="1241833" cy="111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D9D4117-EA7D-4DF0-A9DD-59B66D3078E2}"/>
              </a:ext>
            </a:extLst>
          </p:cNvPr>
          <p:cNvCxnSpPr>
            <a:stCxn id="22" idx="6"/>
            <a:endCxn id="70" idx="2"/>
          </p:cNvCxnSpPr>
          <p:nvPr/>
        </p:nvCxnSpPr>
        <p:spPr>
          <a:xfrm>
            <a:off x="3238150" y="3100249"/>
            <a:ext cx="1241833" cy="111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C0A45BB-9EEF-46C0-A8D9-E70D2A7FDDB2}"/>
              </a:ext>
            </a:extLst>
          </p:cNvPr>
          <p:cNvCxnSpPr>
            <a:stCxn id="24" idx="5"/>
            <a:endCxn id="72" idx="2"/>
          </p:cNvCxnSpPr>
          <p:nvPr/>
        </p:nvCxnSpPr>
        <p:spPr>
          <a:xfrm>
            <a:off x="3211199" y="3573319"/>
            <a:ext cx="1268784" cy="10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A06916B-C539-4D93-8768-3890F594A998}"/>
              </a:ext>
            </a:extLst>
          </p:cNvPr>
          <p:cNvCxnSpPr>
            <a:stCxn id="26" idx="5"/>
            <a:endCxn id="74" idx="1"/>
          </p:cNvCxnSpPr>
          <p:nvPr/>
        </p:nvCxnSpPr>
        <p:spPr>
          <a:xfrm>
            <a:off x="3211199" y="4004654"/>
            <a:ext cx="1295735" cy="101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A9AB992-E9E4-4FD4-BB34-4C94039364F4}"/>
              </a:ext>
            </a:extLst>
          </p:cNvPr>
          <p:cNvCxnSpPr>
            <a:stCxn id="38" idx="6"/>
            <a:endCxn id="74" idx="3"/>
          </p:cNvCxnSpPr>
          <p:nvPr/>
        </p:nvCxnSpPr>
        <p:spPr>
          <a:xfrm flipV="1">
            <a:off x="3238150" y="5124641"/>
            <a:ext cx="1268784" cy="136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A999E49-F6DC-427A-8E38-8BBBAEA6F0E0}"/>
              </a:ext>
            </a:extLst>
          </p:cNvPr>
          <p:cNvCxnSpPr>
            <a:stCxn id="36" idx="6"/>
            <a:endCxn id="72" idx="2"/>
          </p:cNvCxnSpPr>
          <p:nvPr/>
        </p:nvCxnSpPr>
        <p:spPr>
          <a:xfrm flipV="1">
            <a:off x="3238150" y="4638832"/>
            <a:ext cx="1241833" cy="14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743B95F-29D3-4301-8212-E634A658409C}"/>
              </a:ext>
            </a:extLst>
          </p:cNvPr>
          <p:cNvCxnSpPr>
            <a:stCxn id="34" idx="6"/>
            <a:endCxn id="70" idx="2"/>
          </p:cNvCxnSpPr>
          <p:nvPr/>
        </p:nvCxnSpPr>
        <p:spPr>
          <a:xfrm flipV="1">
            <a:off x="3238150" y="4220236"/>
            <a:ext cx="1241833" cy="139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71C15E9-2E1D-4993-A49B-E2F2650F9BDE}"/>
              </a:ext>
            </a:extLst>
          </p:cNvPr>
          <p:cNvCxnSpPr>
            <a:stCxn id="32" idx="5"/>
            <a:endCxn id="68" idx="2"/>
          </p:cNvCxnSpPr>
          <p:nvPr/>
        </p:nvCxnSpPr>
        <p:spPr>
          <a:xfrm flipV="1">
            <a:off x="3211199" y="3803905"/>
            <a:ext cx="1268784" cy="145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66BA0E4-4AD8-4384-85DF-B6F84EE255FE}"/>
              </a:ext>
            </a:extLst>
          </p:cNvPr>
          <p:cNvCxnSpPr>
            <a:stCxn id="30" idx="6"/>
            <a:endCxn id="66" idx="2"/>
          </p:cNvCxnSpPr>
          <p:nvPr/>
        </p:nvCxnSpPr>
        <p:spPr>
          <a:xfrm flipV="1">
            <a:off x="3238150" y="3406126"/>
            <a:ext cx="1241833" cy="139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549BB4-9708-4CBB-B25D-0CF962F8B226}"/>
              </a:ext>
            </a:extLst>
          </p:cNvPr>
          <p:cNvCxnSpPr>
            <a:stCxn id="28" idx="6"/>
            <a:endCxn id="64" idx="3"/>
          </p:cNvCxnSpPr>
          <p:nvPr/>
        </p:nvCxnSpPr>
        <p:spPr>
          <a:xfrm flipV="1">
            <a:off x="3238150" y="3075560"/>
            <a:ext cx="1268784" cy="132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Content Placeholder 6">
            <a:extLst>
              <a:ext uri="{FF2B5EF4-FFF2-40B4-BE49-F238E27FC236}">
                <a16:creationId xmlns:a16="http://schemas.microsoft.com/office/drawing/2014/main" id="{076D2E38-0E82-4583-98A2-39322E793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" y="2854702"/>
            <a:ext cx="919706" cy="66678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EEA8DF-50CD-4310-BADF-63779E2B6DC7}"/>
                  </a:ext>
                </a:extLst>
              </p:cNvPr>
              <p:cNvSpPr txBox="1"/>
              <p:nvPr/>
            </p:nvSpPr>
            <p:spPr>
              <a:xfrm>
                <a:off x="1242181" y="2787176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EEA8DF-50CD-4310-BADF-63779E2B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81" y="2787176"/>
                <a:ext cx="376513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91C1AA2-1232-45B4-B392-C5B1A7F1780F}"/>
                  </a:ext>
                </a:extLst>
              </p:cNvPr>
              <p:cNvSpPr txBox="1"/>
              <p:nvPr/>
            </p:nvSpPr>
            <p:spPr>
              <a:xfrm>
                <a:off x="1219210" y="5256891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91C1AA2-1232-45B4-B392-C5B1A7F17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10" y="5256891"/>
                <a:ext cx="360996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" name="Picture 152">
            <a:extLst>
              <a:ext uri="{FF2B5EF4-FFF2-40B4-BE49-F238E27FC236}">
                <a16:creationId xmlns:a16="http://schemas.microsoft.com/office/drawing/2014/main" id="{57CC87E6-5722-4BDE-92FA-FA73BF210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0" y="5119047"/>
            <a:ext cx="657295" cy="657295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6047024D-A49F-42C8-AC2A-298A640D0C37}"/>
              </a:ext>
            </a:extLst>
          </p:cNvPr>
          <p:cNvSpPr/>
          <p:nvPr/>
        </p:nvSpPr>
        <p:spPr>
          <a:xfrm>
            <a:off x="7838162" y="1861408"/>
            <a:ext cx="1052062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NN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A41EDF2B-4040-42E7-AAAB-57B6ADCCCEBD}"/>
              </a:ext>
            </a:extLst>
          </p:cNvPr>
          <p:cNvCxnSpPr>
            <a:cxnSpLocks/>
            <a:stCxn id="155" idx="3"/>
            <a:endCxn id="155" idx="1"/>
          </p:cNvCxnSpPr>
          <p:nvPr/>
        </p:nvCxnSpPr>
        <p:spPr>
          <a:xfrm flipH="1">
            <a:off x="7838162" y="2394109"/>
            <a:ext cx="1052062" cy="12700"/>
          </a:xfrm>
          <a:prstGeom prst="curvedConnector5">
            <a:avLst>
              <a:gd name="adj1" fmla="val -21729"/>
              <a:gd name="adj2" fmla="val 5994496"/>
              <a:gd name="adj3" fmla="val 1217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672618D-576C-46EA-A242-EBD827AF1FFC}"/>
              </a:ext>
            </a:extLst>
          </p:cNvPr>
          <p:cNvCxnSpPr>
            <a:cxnSpLocks/>
          </p:cNvCxnSpPr>
          <p:nvPr/>
        </p:nvCxnSpPr>
        <p:spPr>
          <a:xfrm flipV="1">
            <a:off x="8330637" y="2905722"/>
            <a:ext cx="0" cy="595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9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A41E-D77E-4DF3-9BA7-C1051AF0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D87C-F605-4E9D-A9CC-6F618FA5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gradient decent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BF37C-4759-4274-807B-56D49C96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1F0C5-F4D9-4A84-AA65-E220A8CB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ECD3-ACC6-4B05-97E1-79858433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608A-48DC-4795-836D-602AF8A5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captioning</a:t>
            </a:r>
          </a:p>
          <a:p>
            <a:r>
              <a:rPr lang="en-US" dirty="0"/>
              <a:t>Generating poems after being trained on Shakespeare poem’s</a:t>
            </a:r>
          </a:p>
          <a:p>
            <a:r>
              <a:rPr lang="en-US" dirty="0"/>
              <a:t>Reading handwriting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Stock prediction</a:t>
            </a:r>
          </a:p>
          <a:p>
            <a:r>
              <a:rPr lang="en-US" dirty="0"/>
              <a:t>Sequence generation</a:t>
            </a:r>
          </a:p>
          <a:p>
            <a:r>
              <a:rPr lang="en-US" dirty="0"/>
              <a:t>Voice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BC31-1359-4853-A3FD-0BB2778E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98182-213E-4397-8DFC-902BB7F8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2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C328-3A9C-4086-A836-B20559E4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Feed forward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525E-EEE4-4AA9-AD39-AC638FEF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designed for sequence/time series data, thus the results are not up to the mark.</a:t>
            </a:r>
          </a:p>
          <a:p>
            <a:r>
              <a:rPr lang="en-US" dirty="0"/>
              <a:t>Does not mode memory</a:t>
            </a:r>
          </a:p>
          <a:p>
            <a:r>
              <a:rPr lang="en-US" dirty="0"/>
              <a:t>Example for sequential data: sentences, stock prices, video streams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C8347-42AC-4B4B-B1D2-9B2AF301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BC5C4-6632-4A33-A474-D75B6DD9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5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5A21-6C87-49A1-80EA-E6774C74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RNN?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1AAE21-9A97-4FAB-95E6-6BAA7C36E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Designed for capturing information from sequence or time series data</a:t>
                </a:r>
              </a:p>
              <a:p>
                <a:r>
                  <a:rPr lang="en-US" dirty="0"/>
                  <a:t>Take variable size input and generate variable size output. </a:t>
                </a:r>
              </a:p>
              <a:p>
                <a:r>
                  <a:rPr lang="en-US" dirty="0"/>
                  <a:t>Recurrent formula </a:t>
                </a:r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=tanh(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1AAE21-9A97-4FAB-95E6-6BAA7C36E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757A0-9A99-47DE-A5CC-6CB0AEF2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800AF-A83A-4A00-A0E4-F15D51E0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0B1DD-4F98-472C-8AA5-6321C9D333EA}"/>
              </a:ext>
            </a:extLst>
          </p:cNvPr>
          <p:cNvSpPr/>
          <p:nvPr/>
        </p:nvSpPr>
        <p:spPr>
          <a:xfrm>
            <a:off x="6274441" y="4018327"/>
            <a:ext cx="1040759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D3DD7-4D66-4984-A1B1-34B6ADD423D0}"/>
              </a:ext>
            </a:extLst>
          </p:cNvPr>
          <p:cNvCxnSpPr/>
          <p:nvPr/>
        </p:nvCxnSpPr>
        <p:spPr>
          <a:xfrm>
            <a:off x="5587068" y="4420998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94FF3B-6802-4AF2-9FB6-60FD95EAF8BF}"/>
              </a:ext>
            </a:extLst>
          </p:cNvPr>
          <p:cNvCxnSpPr>
            <a:cxnSpLocks/>
          </p:cNvCxnSpPr>
          <p:nvPr/>
        </p:nvCxnSpPr>
        <p:spPr>
          <a:xfrm>
            <a:off x="7315200" y="4420998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82B0AD8F-D490-436D-A834-AA28595ED5A3}"/>
              </a:ext>
            </a:extLst>
          </p:cNvPr>
          <p:cNvSpPr/>
          <p:nvPr/>
        </p:nvSpPr>
        <p:spPr>
          <a:xfrm rot="8269603">
            <a:off x="5925877" y="3442705"/>
            <a:ext cx="1929468" cy="175330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D45402-32A0-4868-8ECC-F1B1C3BABF9E}"/>
                  </a:ext>
                </a:extLst>
              </p:cNvPr>
              <p:cNvSpPr txBox="1"/>
              <p:nvPr/>
            </p:nvSpPr>
            <p:spPr>
              <a:xfrm>
                <a:off x="5318620" y="395002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D45402-32A0-4868-8ECC-F1B1C3BAB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620" y="395002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1CDB1E-2E47-4965-B1A1-B6CB6CA816AD}"/>
                  </a:ext>
                </a:extLst>
              </p:cNvPr>
              <p:cNvSpPr txBox="1"/>
              <p:nvPr/>
            </p:nvSpPr>
            <p:spPr>
              <a:xfrm>
                <a:off x="7356621" y="39641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1CDB1E-2E47-4965-B1A1-B6CB6CA81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621" y="3964109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A7E54C-8409-4FA9-9870-4022E9756893}"/>
                  </a:ext>
                </a:extLst>
              </p:cNvPr>
              <p:cNvSpPr txBox="1"/>
              <p:nvPr/>
            </p:nvSpPr>
            <p:spPr>
              <a:xfrm>
                <a:off x="7266122" y="4490369"/>
                <a:ext cx="9144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A7E54C-8409-4FA9-9870-4022E9756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22" y="4490369"/>
                <a:ext cx="914400" cy="391261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0AD480-3CE5-4D6E-B04A-5F8E0953238E}"/>
                  </a:ext>
                </a:extLst>
              </p:cNvPr>
              <p:cNvSpPr txBox="1"/>
              <p:nvPr/>
            </p:nvSpPr>
            <p:spPr>
              <a:xfrm>
                <a:off x="5472768" y="449874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0AD480-3CE5-4D6E-B04A-5F8E09532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768" y="4498743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1A423C-97C9-4496-8C76-58B48D293201}"/>
                  </a:ext>
                </a:extLst>
              </p:cNvPr>
              <p:cNvSpPr txBox="1"/>
              <p:nvPr/>
            </p:nvSpPr>
            <p:spPr>
              <a:xfrm>
                <a:off x="6387168" y="488663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1A423C-97C9-4496-8C76-58B48D293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168" y="4886638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C67E4B-5C45-471F-901F-6D7FFE595E3E}"/>
                  </a:ext>
                </a:extLst>
              </p:cNvPr>
              <p:cNvSpPr txBox="1"/>
              <p:nvPr/>
            </p:nvSpPr>
            <p:spPr>
              <a:xfrm>
                <a:off x="7853455" y="4267243"/>
                <a:ext cx="9144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C67E4B-5C45-471F-901F-6D7FFE595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55" y="4267243"/>
                <a:ext cx="9144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228811-5DCB-47F6-BC5F-640FA76E737F}"/>
                  </a:ext>
                </a:extLst>
              </p:cNvPr>
              <p:cNvSpPr txBox="1"/>
              <p:nvPr/>
            </p:nvSpPr>
            <p:spPr>
              <a:xfrm>
                <a:off x="4951919" y="4246609"/>
                <a:ext cx="9144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228811-5DCB-47F6-BC5F-640FA76E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19" y="4246609"/>
                <a:ext cx="914400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03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CC3-FFF1-4B26-AE70-B7046EAE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Vectors—3 possible food, weather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58ED39-FC6C-4B37-ACBD-53C7FE62B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8" y="2242423"/>
            <a:ext cx="1828363" cy="13255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CF140-EAAD-4E7E-9D9D-2C47140D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041D0-0595-4592-A0DE-7AEB0B01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5AE12-3791-420F-8169-EEC79373E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91" y="2013357"/>
            <a:ext cx="1615665" cy="2101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2B786-882A-4BAA-A768-BF5E9A179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8" y="2327464"/>
            <a:ext cx="1654029" cy="1240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8FF44-1BA8-44D6-B6E4-719A7EDC2667}"/>
                  </a:ext>
                </a:extLst>
              </p:cNvPr>
              <p:cNvSpPr txBox="1"/>
              <p:nvPr/>
            </p:nvSpPr>
            <p:spPr>
              <a:xfrm>
                <a:off x="1235752" y="4240635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8FF44-1BA8-44D6-B6E4-719A7EDC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52" y="4240635"/>
                <a:ext cx="376513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4A8111-503B-424B-A9D7-9EBD90885860}"/>
                  </a:ext>
                </a:extLst>
              </p:cNvPr>
              <p:cNvSpPr txBox="1"/>
              <p:nvPr/>
            </p:nvSpPr>
            <p:spPr>
              <a:xfrm>
                <a:off x="4005517" y="4240635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4A8111-503B-424B-A9D7-9EBD9088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17" y="4240635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4AB78-A890-4B67-A37C-96E940AC81A3}"/>
                  </a:ext>
                </a:extLst>
              </p:cNvPr>
              <p:cNvSpPr txBox="1"/>
              <p:nvPr/>
            </p:nvSpPr>
            <p:spPr>
              <a:xfrm>
                <a:off x="7110137" y="4240635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4AB78-A890-4B67-A37C-96E940AC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37" y="4240635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8A1BB6A-8DB9-4449-9ADD-E272EEE442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72" y="4945485"/>
            <a:ext cx="1325564" cy="13255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F3D0AC-DF2F-49C7-9A4B-C8D93C9EF7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5" y="4814261"/>
            <a:ext cx="1773025" cy="1663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16458-A3C1-4FA3-976E-37AB1289B4C3}"/>
                  </a:ext>
                </a:extLst>
              </p:cNvPr>
              <p:cNvSpPr txBox="1"/>
              <p:nvPr/>
            </p:nvSpPr>
            <p:spPr>
              <a:xfrm>
                <a:off x="2489237" y="5414896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16458-A3C1-4FA3-976E-37AB1289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37" y="5414896"/>
                <a:ext cx="360996" cy="4619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F9636A-CC78-4400-857B-4ABA9A20888C}"/>
                  </a:ext>
                </a:extLst>
              </p:cNvPr>
              <p:cNvSpPr txBox="1"/>
              <p:nvPr/>
            </p:nvSpPr>
            <p:spPr>
              <a:xfrm>
                <a:off x="6734629" y="5414895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F9636A-CC78-4400-857B-4ABA9A208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629" y="5414895"/>
                <a:ext cx="360996" cy="461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61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121-A7ED-4A69-9717-B2DE607B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B17D-43CE-4B6C-81C5-9456C1B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A91A7-B3BE-4763-BC79-462E9452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0FA7B-26E0-4114-AD6C-CC8F4EE0F1DC}"/>
              </a:ext>
            </a:extLst>
          </p:cNvPr>
          <p:cNvSpPr/>
          <p:nvPr/>
        </p:nvSpPr>
        <p:spPr>
          <a:xfrm>
            <a:off x="3825381" y="3565321"/>
            <a:ext cx="1308682" cy="1434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778B62-C528-4D1F-8684-2A4E7059D2D6}"/>
              </a:ext>
            </a:extLst>
          </p:cNvPr>
          <p:cNvSpPr/>
          <p:nvPr/>
        </p:nvSpPr>
        <p:spPr>
          <a:xfrm>
            <a:off x="5134063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49DDB6-F5D9-41FA-8B2F-662D1B50094C}"/>
              </a:ext>
            </a:extLst>
          </p:cNvPr>
          <p:cNvSpPr/>
          <p:nvPr/>
        </p:nvSpPr>
        <p:spPr>
          <a:xfrm>
            <a:off x="2634144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61953-1E2A-4042-BB48-DB92E3570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82" y="2892104"/>
            <a:ext cx="1773025" cy="1663192"/>
          </a:xfrm>
          <a:prstGeom prst="rect">
            <a:avLst/>
          </a:prstGeom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171BEE35-2C74-4B95-9BCF-EC02EA04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52" y="2681229"/>
            <a:ext cx="1828363" cy="13255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439E43-F778-4F2A-8D1F-70C4E4952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35" y="4006792"/>
            <a:ext cx="1615665" cy="21014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5F661D-E112-4C79-AA5A-B7DE4ECD9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3" y="4025153"/>
            <a:ext cx="132556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5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121-A7ED-4A69-9717-B2DE607B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B17D-43CE-4B6C-81C5-9456C1B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A91A7-B3BE-4763-BC79-462E9452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0FA7B-26E0-4114-AD6C-CC8F4EE0F1DC}"/>
              </a:ext>
            </a:extLst>
          </p:cNvPr>
          <p:cNvSpPr/>
          <p:nvPr/>
        </p:nvSpPr>
        <p:spPr>
          <a:xfrm>
            <a:off x="3825381" y="3565321"/>
            <a:ext cx="1308682" cy="1434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778B62-C528-4D1F-8684-2A4E7059D2D6}"/>
              </a:ext>
            </a:extLst>
          </p:cNvPr>
          <p:cNvSpPr/>
          <p:nvPr/>
        </p:nvSpPr>
        <p:spPr>
          <a:xfrm>
            <a:off x="5134063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49DDB6-F5D9-41FA-8B2F-662D1B50094C}"/>
              </a:ext>
            </a:extLst>
          </p:cNvPr>
          <p:cNvSpPr/>
          <p:nvPr/>
        </p:nvSpPr>
        <p:spPr>
          <a:xfrm>
            <a:off x="2634144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61953-1E2A-4042-BB48-DB92E3570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82" y="2892104"/>
            <a:ext cx="1773025" cy="1663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669510-915F-4C87-824C-268AFCDDDB17}"/>
                  </a:ext>
                </a:extLst>
              </p:cNvPr>
              <p:cNvSpPr txBox="1"/>
              <p:nvPr/>
            </p:nvSpPr>
            <p:spPr>
              <a:xfrm>
                <a:off x="1898460" y="3492739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669510-915F-4C87-824C-268AFCDD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60" y="3492739"/>
                <a:ext cx="360996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171BEE35-2C74-4B95-9BCF-EC02EA04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52" y="2681229"/>
            <a:ext cx="1828363" cy="13255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439E43-F778-4F2A-8D1F-70C4E4952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35" y="4006792"/>
            <a:ext cx="1615665" cy="2101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4EDB72-1ABA-4BD4-A89E-9D4E7E8F64B7}"/>
                  </a:ext>
                </a:extLst>
              </p:cNvPr>
              <p:cNvSpPr txBox="1"/>
              <p:nvPr/>
            </p:nvSpPr>
            <p:spPr>
              <a:xfrm>
                <a:off x="6713762" y="3214799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4EDB72-1ABA-4BD4-A89E-9D4E7E8F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762" y="3214799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D7478A-191F-402E-B0CC-121D0188D3E7}"/>
                  </a:ext>
                </a:extLst>
              </p:cNvPr>
              <p:cNvSpPr txBox="1"/>
              <p:nvPr/>
            </p:nvSpPr>
            <p:spPr>
              <a:xfrm>
                <a:off x="6713762" y="4475531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D7478A-191F-402E-B0CC-121D0188D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762" y="4475531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E5F661D-E112-4C79-AA5A-B7DE4ECD9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3" y="4025153"/>
            <a:ext cx="1325564" cy="132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258E3C-612A-4571-8169-2C7BF46BF70A}"/>
                  </a:ext>
                </a:extLst>
              </p:cNvPr>
              <p:cNvSpPr txBox="1"/>
              <p:nvPr/>
            </p:nvSpPr>
            <p:spPr>
              <a:xfrm>
                <a:off x="1898460" y="4494563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258E3C-612A-4571-8169-2C7BF46BF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60" y="4494563"/>
                <a:ext cx="360996" cy="4619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2CCD32E-07A0-41C1-8553-E8789E1CF4B9}"/>
              </a:ext>
            </a:extLst>
          </p:cNvPr>
          <p:cNvSpPr/>
          <p:nvPr/>
        </p:nvSpPr>
        <p:spPr>
          <a:xfrm>
            <a:off x="3447876" y="2021149"/>
            <a:ext cx="276837" cy="28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ABA4B5-EDD0-4944-8A34-F047E5CDFFFC}"/>
              </a:ext>
            </a:extLst>
          </p:cNvPr>
          <p:cNvSpPr/>
          <p:nvPr/>
        </p:nvSpPr>
        <p:spPr>
          <a:xfrm>
            <a:off x="3447875" y="2661031"/>
            <a:ext cx="276837" cy="28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6AE1C3-854D-488F-9D3F-17853B6AD62C}"/>
              </a:ext>
            </a:extLst>
          </p:cNvPr>
          <p:cNvSpPr/>
          <p:nvPr/>
        </p:nvSpPr>
        <p:spPr>
          <a:xfrm>
            <a:off x="5100507" y="1859801"/>
            <a:ext cx="276837" cy="28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6C544-44E1-4BBF-A871-D3BF883A0A69}"/>
              </a:ext>
            </a:extLst>
          </p:cNvPr>
          <p:cNvSpPr/>
          <p:nvPr/>
        </p:nvSpPr>
        <p:spPr>
          <a:xfrm>
            <a:off x="5117284" y="2340275"/>
            <a:ext cx="276837" cy="28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CE3327-49C8-4461-9C6C-CD18BB91FEA9}"/>
              </a:ext>
            </a:extLst>
          </p:cNvPr>
          <p:cNvSpPr/>
          <p:nvPr/>
        </p:nvSpPr>
        <p:spPr>
          <a:xfrm>
            <a:off x="5117284" y="2795380"/>
            <a:ext cx="276837" cy="28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1CF3A6-D7EB-4E9A-8EB0-AA0F446E2ACA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3724713" y="2003666"/>
            <a:ext cx="1375794" cy="16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421EDA-4EBE-4AE3-A9A8-030956673E91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 flipV="1">
            <a:off x="3724712" y="2484140"/>
            <a:ext cx="1392572" cy="32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121-A7ED-4A69-9717-B2DE607B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B17D-43CE-4B6C-81C5-9456C1B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A91A7-B3BE-4763-BC79-462E9452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0FA7B-26E0-4114-AD6C-CC8F4EE0F1DC}"/>
              </a:ext>
            </a:extLst>
          </p:cNvPr>
          <p:cNvSpPr/>
          <p:nvPr/>
        </p:nvSpPr>
        <p:spPr>
          <a:xfrm>
            <a:off x="3825381" y="3565321"/>
            <a:ext cx="1308682" cy="1434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778B62-C528-4D1F-8684-2A4E7059D2D6}"/>
              </a:ext>
            </a:extLst>
          </p:cNvPr>
          <p:cNvSpPr/>
          <p:nvPr/>
        </p:nvSpPr>
        <p:spPr>
          <a:xfrm>
            <a:off x="5134063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49DDB6-F5D9-41FA-8B2F-662D1B50094C}"/>
              </a:ext>
            </a:extLst>
          </p:cNvPr>
          <p:cNvSpPr/>
          <p:nvPr/>
        </p:nvSpPr>
        <p:spPr>
          <a:xfrm>
            <a:off x="2634144" y="4018327"/>
            <a:ext cx="1191237" cy="5285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61953-1E2A-4042-BB48-DB92E3570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82" y="2892104"/>
            <a:ext cx="1773025" cy="1663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669510-915F-4C87-824C-268AFCDDDB17}"/>
                  </a:ext>
                </a:extLst>
              </p:cNvPr>
              <p:cNvSpPr txBox="1"/>
              <p:nvPr/>
            </p:nvSpPr>
            <p:spPr>
              <a:xfrm>
                <a:off x="1898460" y="3492739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669510-915F-4C87-824C-268AFCDD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60" y="3492739"/>
                <a:ext cx="360996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171BEE35-2C74-4B95-9BCF-EC02EA04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52" y="2681229"/>
            <a:ext cx="1828363" cy="13255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439E43-F778-4F2A-8D1F-70C4E4952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35" y="4006792"/>
            <a:ext cx="1615665" cy="2101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4EDB72-1ABA-4BD4-A89E-9D4E7E8F64B7}"/>
                  </a:ext>
                </a:extLst>
              </p:cNvPr>
              <p:cNvSpPr txBox="1"/>
              <p:nvPr/>
            </p:nvSpPr>
            <p:spPr>
              <a:xfrm>
                <a:off x="6713762" y="3214799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4EDB72-1ABA-4BD4-A89E-9D4E7E8F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762" y="3214799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D7478A-191F-402E-B0CC-121D0188D3E7}"/>
                  </a:ext>
                </a:extLst>
              </p:cNvPr>
              <p:cNvSpPr txBox="1"/>
              <p:nvPr/>
            </p:nvSpPr>
            <p:spPr>
              <a:xfrm>
                <a:off x="6713762" y="4475531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D7478A-191F-402E-B0CC-121D0188D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762" y="4475531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E5F661D-E112-4C79-AA5A-B7DE4ECD9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3" y="4025153"/>
            <a:ext cx="1325564" cy="132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258E3C-612A-4571-8169-2C7BF46BF70A}"/>
                  </a:ext>
                </a:extLst>
              </p:cNvPr>
              <p:cNvSpPr txBox="1"/>
              <p:nvPr/>
            </p:nvSpPr>
            <p:spPr>
              <a:xfrm>
                <a:off x="1898460" y="4494563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258E3C-612A-4571-8169-2C7BF46BF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60" y="4494563"/>
                <a:ext cx="360996" cy="4619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2CCD32E-07A0-41C1-8553-E8789E1CF4B9}"/>
              </a:ext>
            </a:extLst>
          </p:cNvPr>
          <p:cNvSpPr/>
          <p:nvPr/>
        </p:nvSpPr>
        <p:spPr>
          <a:xfrm>
            <a:off x="3447876" y="2021149"/>
            <a:ext cx="276837" cy="28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ABA4B5-EDD0-4944-8A34-F047E5CDFFFC}"/>
              </a:ext>
            </a:extLst>
          </p:cNvPr>
          <p:cNvSpPr/>
          <p:nvPr/>
        </p:nvSpPr>
        <p:spPr>
          <a:xfrm>
            <a:off x="3447875" y="2661031"/>
            <a:ext cx="276837" cy="28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6AE1C3-854D-488F-9D3F-17853B6AD62C}"/>
              </a:ext>
            </a:extLst>
          </p:cNvPr>
          <p:cNvSpPr/>
          <p:nvPr/>
        </p:nvSpPr>
        <p:spPr>
          <a:xfrm>
            <a:off x="5100507" y="1859801"/>
            <a:ext cx="276837" cy="28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6C544-44E1-4BBF-A871-D3BF883A0A69}"/>
              </a:ext>
            </a:extLst>
          </p:cNvPr>
          <p:cNvSpPr/>
          <p:nvPr/>
        </p:nvSpPr>
        <p:spPr>
          <a:xfrm>
            <a:off x="5117284" y="2340275"/>
            <a:ext cx="276837" cy="28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CE3327-49C8-4461-9C6C-CD18BB91FEA9}"/>
              </a:ext>
            </a:extLst>
          </p:cNvPr>
          <p:cNvSpPr/>
          <p:nvPr/>
        </p:nvSpPr>
        <p:spPr>
          <a:xfrm>
            <a:off x="5117284" y="2795380"/>
            <a:ext cx="276837" cy="28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1CF3A6-D7EB-4E9A-8EB0-AA0F446E2ACA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3724713" y="2003666"/>
            <a:ext cx="1375794" cy="16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421EDA-4EBE-4AE3-A9A8-030956673E91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 flipV="1">
            <a:off x="3724712" y="2484140"/>
            <a:ext cx="1392572" cy="32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F46532-E9FD-4F1C-8FF8-7B57A60E3C9D}"/>
                  </a:ext>
                </a:extLst>
              </p:cNvPr>
              <p:cNvSpPr txBox="1"/>
              <p:nvPr/>
            </p:nvSpPr>
            <p:spPr>
              <a:xfrm>
                <a:off x="4103539" y="3916293"/>
                <a:ext cx="73558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F46532-E9FD-4F1C-8FF8-7B57A60E3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39" y="3916293"/>
                <a:ext cx="735586" cy="7325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0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CC3-FFF1-4B26-AE70-B7046EAE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Vectors—3 possible food, weather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58ED39-FC6C-4B37-ACBD-53C7FE62B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1" y="1992523"/>
            <a:ext cx="1828363" cy="13255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CF140-EAAD-4E7E-9D9D-2C47140D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 Shamim Kaiser,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041D0-0595-4592-A0DE-7AEB0B01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CD3A-EF99-42F3-AD72-BF0A4321B366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5AE12-3791-420F-8169-EEC79373E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24" y="1897004"/>
            <a:ext cx="1615665" cy="2101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2B786-882A-4BAA-A768-BF5E9A179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8" y="2327464"/>
            <a:ext cx="1654029" cy="1240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8FF44-1BA8-44D6-B6E4-719A7EDC2667}"/>
                  </a:ext>
                </a:extLst>
              </p:cNvPr>
              <p:cNvSpPr txBox="1"/>
              <p:nvPr/>
            </p:nvSpPr>
            <p:spPr>
              <a:xfrm>
                <a:off x="2365780" y="2360866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8FF44-1BA8-44D6-B6E4-719A7EDC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80" y="2360866"/>
                <a:ext cx="376513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4A8111-503B-424B-A9D7-9EBD90885860}"/>
                  </a:ext>
                </a:extLst>
              </p:cNvPr>
              <p:cNvSpPr txBox="1"/>
              <p:nvPr/>
            </p:nvSpPr>
            <p:spPr>
              <a:xfrm>
                <a:off x="4810163" y="2360865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4A8111-503B-424B-A9D7-9EBD9088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63" y="2360865"/>
                <a:ext cx="376513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4AB78-A890-4B67-A37C-96E940AC81A3}"/>
                  </a:ext>
                </a:extLst>
              </p:cNvPr>
              <p:cNvSpPr txBox="1"/>
              <p:nvPr/>
            </p:nvSpPr>
            <p:spPr>
              <a:xfrm>
                <a:off x="8242651" y="2289017"/>
                <a:ext cx="37651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4AB78-A890-4B67-A37C-96E940AC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651" y="2289017"/>
                <a:ext cx="37651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8A1BB6A-8DB9-4449-9ADD-E272EEE442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6" y="4983073"/>
            <a:ext cx="1325564" cy="13255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F3D0AC-DF2F-49C7-9A4B-C8D93C9EF7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6" y="3539915"/>
            <a:ext cx="1773025" cy="1663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16458-A3C1-4FA3-976E-37AB1289B4C3}"/>
                  </a:ext>
                </a:extLst>
              </p:cNvPr>
              <p:cNvSpPr txBox="1"/>
              <p:nvPr/>
            </p:nvSpPr>
            <p:spPr>
              <a:xfrm>
                <a:off x="2078854" y="4140550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16458-A3C1-4FA3-976E-37AB1289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4" y="4140550"/>
                <a:ext cx="360996" cy="4619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F9636A-CC78-4400-857B-4ABA9A20888C}"/>
                  </a:ext>
                </a:extLst>
              </p:cNvPr>
              <p:cNvSpPr txBox="1"/>
              <p:nvPr/>
            </p:nvSpPr>
            <p:spPr>
              <a:xfrm>
                <a:off x="2078854" y="5341821"/>
                <a:ext cx="36099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F9636A-CC78-4400-857B-4ABA9A208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4" y="5341821"/>
                <a:ext cx="360996" cy="461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06942E-B526-4C73-BF73-4867F4815215}"/>
                  </a:ext>
                </a:extLst>
              </p:cNvPr>
              <p:cNvSpPr txBox="1"/>
              <p:nvPr/>
            </p:nvSpPr>
            <p:spPr>
              <a:xfrm>
                <a:off x="2288097" y="3153970"/>
                <a:ext cx="4576194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06942E-B526-4C73-BF73-4867F481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097" y="3153970"/>
                <a:ext cx="4576194" cy="554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43ACE2B-FCC6-474A-AAA5-8F3356215D81}"/>
              </a:ext>
            </a:extLst>
          </p:cNvPr>
          <p:cNvSpPr txBox="1"/>
          <p:nvPr/>
        </p:nvSpPr>
        <p:spPr>
          <a:xfrm>
            <a:off x="3514987" y="4278385"/>
            <a:ext cx="462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   Mon   Tue   Wed   Thurs   Fri   Sat</a:t>
            </a:r>
          </a:p>
          <a:p>
            <a:r>
              <a:rPr lang="en-US" dirty="0"/>
              <a:t>                 P        N       B         P        N     B </a:t>
            </a:r>
          </a:p>
        </p:txBody>
      </p:sp>
    </p:spTree>
    <p:extLst>
      <p:ext uri="{BB962C8B-B14F-4D97-AF65-F5344CB8AC3E}">
        <p14:creationId xmlns:p14="http://schemas.microsoft.com/office/powerpoint/2010/main" val="290797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421</Words>
  <Application>Microsoft Office PowerPoint</Application>
  <PresentationFormat>On-screen Show (4:3)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ICE4101: Artificial Intelligence RNN</vt:lpstr>
      <vt:lpstr>Applications </vt:lpstr>
      <vt:lpstr>Limitation of Feed forward NN</vt:lpstr>
      <vt:lpstr>What is RNN? </vt:lpstr>
      <vt:lpstr>Vectors—3 possible food, weather</vt:lpstr>
      <vt:lpstr>NN</vt:lpstr>
      <vt:lpstr>NN</vt:lpstr>
      <vt:lpstr>NN</vt:lpstr>
      <vt:lpstr>Vectors—3 possible food, weather</vt:lpstr>
      <vt:lpstr>RNN</vt:lpstr>
      <vt:lpstr>RNN</vt:lpstr>
      <vt:lpstr>RNN</vt:lpstr>
      <vt:lpstr>RNN</vt:lpstr>
      <vt:lpstr>RNN with two input</vt:lpstr>
      <vt:lpstr>RNN with two input</vt:lpstr>
      <vt:lpstr>RNN with two input</vt:lpstr>
      <vt:lpstr>RNN</vt:lpstr>
      <vt:lpstr>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MICT-2104: Smart Sensor Networking</dc:title>
  <dc:creator>M Shamim Kaiser</dc:creator>
  <cp:lastModifiedBy>M Shamim Kaiser</cp:lastModifiedBy>
  <cp:revision>118</cp:revision>
  <dcterms:created xsi:type="dcterms:W3CDTF">2020-01-10T14:32:58Z</dcterms:created>
  <dcterms:modified xsi:type="dcterms:W3CDTF">2020-06-16T02:46:15Z</dcterms:modified>
</cp:coreProperties>
</file>