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4" r:id="rId3"/>
    <p:sldId id="275" r:id="rId4"/>
    <p:sldId id="276" r:id="rId5"/>
    <p:sldId id="277" r:id="rId6"/>
    <p:sldId id="278" r:id="rId7"/>
    <p:sldId id="279" r:id="rId8"/>
    <p:sldId id="280" r:id="rId9"/>
    <p:sldId id="261" r:id="rId10"/>
    <p:sldId id="262" r:id="rId11"/>
    <p:sldId id="263" r:id="rId12"/>
    <p:sldId id="264" r:id="rId13"/>
    <p:sldId id="265" r:id="rId14"/>
    <p:sldId id="273"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7/15/2022</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Lucida Sans Unicode"/>
                <a:cs typeface="Lucida Sans Unicode"/>
              </a:defRPr>
            </a:lvl1pPr>
          </a:lstStyle>
          <a:p>
            <a:pPr marL="38100">
              <a:lnSpc>
                <a:spcPct val="100000"/>
              </a:lnSpc>
              <a:spcBef>
                <a:spcPts val="210"/>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200" b="0" i="0">
                <a:solidFill>
                  <a:schemeClr val="bg1"/>
                </a:solidFill>
                <a:latin typeface="Constantia"/>
                <a:cs typeface="Constant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7/15/2022</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Lucida Sans Unicode"/>
                <a:cs typeface="Lucida Sans Unicode"/>
              </a:defRPr>
            </a:lvl1pPr>
          </a:lstStyle>
          <a:p>
            <a:pPr marL="38100">
              <a:lnSpc>
                <a:spcPct val="100000"/>
              </a:lnSpc>
              <a:spcBef>
                <a:spcPts val="210"/>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7/15/2022</a:t>
            </a:fld>
            <a:endParaRPr lang="en-US"/>
          </a:p>
        </p:txBody>
      </p:sp>
      <p:sp>
        <p:nvSpPr>
          <p:cNvPr id="7" name="Holder 7"/>
          <p:cNvSpPr>
            <a:spLocks noGrp="1"/>
          </p:cNvSpPr>
          <p:nvPr>
            <p:ph type="sldNum" sz="quarter" idx="7"/>
          </p:nvPr>
        </p:nvSpPr>
        <p:spPr/>
        <p:txBody>
          <a:bodyPr lIns="0" tIns="0" rIns="0" bIns="0"/>
          <a:lstStyle>
            <a:lvl1pPr>
              <a:defRPr sz="1050" b="0" i="0">
                <a:solidFill>
                  <a:schemeClr val="bg1"/>
                </a:solidFill>
                <a:latin typeface="Lucida Sans Unicode"/>
                <a:cs typeface="Lucida Sans Unicode"/>
              </a:defRPr>
            </a:lvl1pPr>
          </a:lstStyle>
          <a:p>
            <a:pPr marL="38100">
              <a:lnSpc>
                <a:spcPct val="100000"/>
              </a:lnSpc>
              <a:spcBef>
                <a:spcPts val="210"/>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7/15/2022</a:t>
            </a:fld>
            <a:endParaRPr lang="en-US"/>
          </a:p>
        </p:txBody>
      </p:sp>
      <p:sp>
        <p:nvSpPr>
          <p:cNvPr id="5" name="Holder 5"/>
          <p:cNvSpPr>
            <a:spLocks noGrp="1"/>
          </p:cNvSpPr>
          <p:nvPr>
            <p:ph type="sldNum" sz="quarter" idx="7"/>
          </p:nvPr>
        </p:nvSpPr>
        <p:spPr/>
        <p:txBody>
          <a:bodyPr lIns="0" tIns="0" rIns="0" bIns="0"/>
          <a:lstStyle>
            <a:lvl1pPr>
              <a:defRPr sz="1050" b="0" i="0">
                <a:solidFill>
                  <a:schemeClr val="bg1"/>
                </a:solidFill>
                <a:latin typeface="Lucida Sans Unicode"/>
                <a:cs typeface="Lucida Sans Unicode"/>
              </a:defRPr>
            </a:lvl1pPr>
          </a:lstStyle>
          <a:p>
            <a:pPr marL="38100">
              <a:lnSpc>
                <a:spcPct val="100000"/>
              </a:lnSpc>
              <a:spcBef>
                <a:spcPts val="210"/>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7/15/2022</a:t>
            </a:fld>
            <a:endParaRPr lang="en-US"/>
          </a:p>
        </p:txBody>
      </p:sp>
      <p:sp>
        <p:nvSpPr>
          <p:cNvPr id="4" name="Holder 4"/>
          <p:cNvSpPr>
            <a:spLocks noGrp="1"/>
          </p:cNvSpPr>
          <p:nvPr>
            <p:ph type="sldNum" sz="quarter" idx="7"/>
          </p:nvPr>
        </p:nvSpPr>
        <p:spPr/>
        <p:txBody>
          <a:bodyPr lIns="0" tIns="0" rIns="0" bIns="0"/>
          <a:lstStyle>
            <a:lvl1pPr>
              <a:defRPr sz="1050" b="0" i="0">
                <a:solidFill>
                  <a:schemeClr val="bg1"/>
                </a:solidFill>
                <a:latin typeface="Lucida Sans Unicode"/>
                <a:cs typeface="Lucida Sans Unicode"/>
              </a:defRPr>
            </a:lvl1pPr>
          </a:lstStyle>
          <a:p>
            <a:pPr marL="38100">
              <a:lnSpc>
                <a:spcPct val="100000"/>
              </a:lnSpc>
              <a:spcBef>
                <a:spcPts val="210"/>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image" Target="../media/image12.png"/><Relationship Id="rId26" Type="http://schemas.openxmlformats.org/officeDocument/2006/relationships/image" Target="../media/image20.png"/><Relationship Id="rId39" Type="http://schemas.openxmlformats.org/officeDocument/2006/relationships/image" Target="../media/image33.png"/><Relationship Id="rId21" Type="http://schemas.openxmlformats.org/officeDocument/2006/relationships/image" Target="../media/image15.png"/><Relationship Id="rId34" Type="http://schemas.openxmlformats.org/officeDocument/2006/relationships/image" Target="../media/image28.png"/><Relationship Id="rId42" Type="http://schemas.openxmlformats.org/officeDocument/2006/relationships/image" Target="../media/image36.png"/><Relationship Id="rId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image" Target="../media/image10.png"/><Relationship Id="rId20" Type="http://schemas.openxmlformats.org/officeDocument/2006/relationships/image" Target="../media/image14.png"/><Relationship Id="rId29" Type="http://schemas.openxmlformats.org/officeDocument/2006/relationships/image" Target="../media/image23.png"/><Relationship Id="rId41"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24" Type="http://schemas.openxmlformats.org/officeDocument/2006/relationships/image" Target="../media/image18.png"/><Relationship Id="rId32" Type="http://schemas.openxmlformats.org/officeDocument/2006/relationships/image" Target="../media/image26.png"/><Relationship Id="rId37" Type="http://schemas.openxmlformats.org/officeDocument/2006/relationships/image" Target="../media/image31.png"/><Relationship Id="rId40" Type="http://schemas.openxmlformats.org/officeDocument/2006/relationships/image" Target="../media/image34.png"/><Relationship Id="rId5" Type="http://schemas.openxmlformats.org/officeDocument/2006/relationships/slideLayout" Target="../slideLayouts/slideLayout5.xml"/><Relationship Id="rId15" Type="http://schemas.openxmlformats.org/officeDocument/2006/relationships/image" Target="../media/image9.png"/><Relationship Id="rId23" Type="http://schemas.openxmlformats.org/officeDocument/2006/relationships/image" Target="../media/image17.png"/><Relationship Id="rId28" Type="http://schemas.openxmlformats.org/officeDocument/2006/relationships/image" Target="../media/image22.png"/><Relationship Id="rId36" Type="http://schemas.openxmlformats.org/officeDocument/2006/relationships/image" Target="../media/image30.png"/><Relationship Id="rId10" Type="http://schemas.openxmlformats.org/officeDocument/2006/relationships/image" Target="../media/image4.png"/><Relationship Id="rId19" Type="http://schemas.openxmlformats.org/officeDocument/2006/relationships/image" Target="../media/image13.png"/><Relationship Id="rId31" Type="http://schemas.openxmlformats.org/officeDocument/2006/relationships/image" Target="../media/image25.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 Id="rId22" Type="http://schemas.openxmlformats.org/officeDocument/2006/relationships/image" Target="../media/image16.png"/><Relationship Id="rId27" Type="http://schemas.openxmlformats.org/officeDocument/2006/relationships/image" Target="../media/image21.png"/><Relationship Id="rId30" Type="http://schemas.openxmlformats.org/officeDocument/2006/relationships/image" Target="../media/image24.png"/><Relationship Id="rId35" Type="http://schemas.openxmlformats.org/officeDocument/2006/relationships/image" Target="../media/image29.png"/><Relationship Id="rId43" Type="http://schemas.openxmlformats.org/officeDocument/2006/relationships/image" Target="../media/image37.png"/><Relationship Id="rId8" Type="http://schemas.openxmlformats.org/officeDocument/2006/relationships/image" Target="../media/image2.png"/><Relationship Id="rId3" Type="http://schemas.openxmlformats.org/officeDocument/2006/relationships/slideLayout" Target="../slideLayouts/slideLayout3.xml"/><Relationship Id="rId12" Type="http://schemas.openxmlformats.org/officeDocument/2006/relationships/image" Target="../media/image6.png"/><Relationship Id="rId17" Type="http://schemas.openxmlformats.org/officeDocument/2006/relationships/image" Target="../media/image11.png"/><Relationship Id="rId25" Type="http://schemas.openxmlformats.org/officeDocument/2006/relationships/image" Target="../media/image19.png"/><Relationship Id="rId33" Type="http://schemas.openxmlformats.org/officeDocument/2006/relationships/image" Target="../media/image27.png"/><Relationship Id="rId38" Type="http://schemas.openxmlformats.org/officeDocument/2006/relationships/image" Target="../media/image3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7999"/>
          </a:xfrm>
          <a:prstGeom prst="rect">
            <a:avLst/>
          </a:prstGeom>
        </p:spPr>
      </p:pic>
      <p:pic>
        <p:nvPicPr>
          <p:cNvPr id="17" name="bg object 17"/>
          <p:cNvPicPr/>
          <p:nvPr/>
        </p:nvPicPr>
        <p:blipFill>
          <a:blip r:embed="rId8" cstate="print"/>
          <a:stretch>
            <a:fillRect/>
          </a:stretch>
        </p:blipFill>
        <p:spPr>
          <a:xfrm>
            <a:off x="114300" y="4572"/>
            <a:ext cx="24384" cy="2180843"/>
          </a:xfrm>
          <a:prstGeom prst="rect">
            <a:avLst/>
          </a:prstGeom>
        </p:spPr>
      </p:pic>
      <p:pic>
        <p:nvPicPr>
          <p:cNvPr id="18" name="bg object 18"/>
          <p:cNvPicPr/>
          <p:nvPr/>
        </p:nvPicPr>
        <p:blipFill>
          <a:blip r:embed="rId9" cstate="print"/>
          <a:stretch>
            <a:fillRect/>
          </a:stretch>
        </p:blipFill>
        <p:spPr>
          <a:xfrm>
            <a:off x="33528" y="2176272"/>
            <a:ext cx="190500" cy="190500"/>
          </a:xfrm>
          <a:prstGeom prst="rect">
            <a:avLst/>
          </a:prstGeom>
        </p:spPr>
      </p:pic>
      <p:pic>
        <p:nvPicPr>
          <p:cNvPr id="19" name="bg object 19"/>
          <p:cNvPicPr/>
          <p:nvPr/>
        </p:nvPicPr>
        <p:blipFill>
          <a:blip r:embed="rId10" cstate="print"/>
          <a:stretch>
            <a:fillRect/>
          </a:stretch>
        </p:blipFill>
        <p:spPr>
          <a:xfrm>
            <a:off x="28955" y="4021835"/>
            <a:ext cx="190500" cy="188975"/>
          </a:xfrm>
          <a:prstGeom prst="rect">
            <a:avLst/>
          </a:prstGeom>
        </p:spPr>
      </p:pic>
      <p:pic>
        <p:nvPicPr>
          <p:cNvPr id="20" name="bg object 20"/>
          <p:cNvPicPr/>
          <p:nvPr/>
        </p:nvPicPr>
        <p:blipFill>
          <a:blip r:embed="rId11" cstate="print"/>
          <a:stretch>
            <a:fillRect/>
          </a:stretch>
        </p:blipFill>
        <p:spPr>
          <a:xfrm>
            <a:off x="199644" y="4572"/>
            <a:ext cx="370332" cy="1812036"/>
          </a:xfrm>
          <a:prstGeom prst="rect">
            <a:avLst/>
          </a:prstGeom>
        </p:spPr>
      </p:pic>
      <p:pic>
        <p:nvPicPr>
          <p:cNvPr id="21" name="bg object 21"/>
          <p:cNvPicPr/>
          <p:nvPr/>
        </p:nvPicPr>
        <p:blipFill>
          <a:blip r:embed="rId12" cstate="print"/>
          <a:stretch>
            <a:fillRect/>
          </a:stretch>
        </p:blipFill>
        <p:spPr>
          <a:xfrm>
            <a:off x="502919" y="1801367"/>
            <a:ext cx="190500" cy="188976"/>
          </a:xfrm>
          <a:prstGeom prst="rect">
            <a:avLst/>
          </a:prstGeom>
        </p:spPr>
      </p:pic>
      <p:pic>
        <p:nvPicPr>
          <p:cNvPr id="22" name="bg object 22"/>
          <p:cNvPicPr/>
          <p:nvPr/>
        </p:nvPicPr>
        <p:blipFill>
          <a:blip r:embed="rId13" cstate="print"/>
          <a:stretch>
            <a:fillRect/>
          </a:stretch>
        </p:blipFill>
        <p:spPr>
          <a:xfrm>
            <a:off x="286511" y="4572"/>
            <a:ext cx="368808" cy="1431036"/>
          </a:xfrm>
          <a:prstGeom prst="rect">
            <a:avLst/>
          </a:prstGeom>
        </p:spPr>
      </p:pic>
      <p:pic>
        <p:nvPicPr>
          <p:cNvPr id="23" name="bg object 23"/>
          <p:cNvPicPr/>
          <p:nvPr/>
        </p:nvPicPr>
        <p:blipFill>
          <a:blip r:embed="rId14" cstate="print"/>
          <a:stretch>
            <a:fillRect/>
          </a:stretch>
        </p:blipFill>
        <p:spPr>
          <a:xfrm>
            <a:off x="545591" y="0"/>
            <a:ext cx="152400" cy="912876"/>
          </a:xfrm>
          <a:prstGeom prst="rect">
            <a:avLst/>
          </a:prstGeom>
        </p:spPr>
      </p:pic>
      <p:pic>
        <p:nvPicPr>
          <p:cNvPr id="24" name="bg object 24"/>
          <p:cNvPicPr/>
          <p:nvPr/>
        </p:nvPicPr>
        <p:blipFill>
          <a:blip r:embed="rId15" cstate="print"/>
          <a:stretch>
            <a:fillRect/>
          </a:stretch>
        </p:blipFill>
        <p:spPr>
          <a:xfrm>
            <a:off x="588263" y="1420367"/>
            <a:ext cx="190500" cy="190500"/>
          </a:xfrm>
          <a:prstGeom prst="rect">
            <a:avLst/>
          </a:prstGeom>
        </p:spPr>
      </p:pic>
      <p:pic>
        <p:nvPicPr>
          <p:cNvPr id="25" name="bg object 25"/>
          <p:cNvPicPr/>
          <p:nvPr/>
        </p:nvPicPr>
        <p:blipFill>
          <a:blip r:embed="rId16" cstate="print"/>
          <a:stretch>
            <a:fillRect/>
          </a:stretch>
        </p:blipFill>
        <p:spPr>
          <a:xfrm>
            <a:off x="588263" y="903732"/>
            <a:ext cx="190500" cy="190500"/>
          </a:xfrm>
          <a:prstGeom prst="rect">
            <a:avLst/>
          </a:prstGeom>
        </p:spPr>
      </p:pic>
      <p:pic>
        <p:nvPicPr>
          <p:cNvPr id="26" name="bg object 26"/>
          <p:cNvPicPr/>
          <p:nvPr/>
        </p:nvPicPr>
        <p:blipFill>
          <a:blip r:embed="rId17" cstate="print"/>
          <a:stretch>
            <a:fillRect/>
          </a:stretch>
        </p:blipFill>
        <p:spPr>
          <a:xfrm>
            <a:off x="641604" y="0"/>
            <a:ext cx="422148" cy="527303"/>
          </a:xfrm>
          <a:prstGeom prst="rect">
            <a:avLst/>
          </a:prstGeom>
        </p:spPr>
      </p:pic>
      <p:pic>
        <p:nvPicPr>
          <p:cNvPr id="27" name="bg object 27"/>
          <p:cNvPicPr/>
          <p:nvPr/>
        </p:nvPicPr>
        <p:blipFill>
          <a:blip r:embed="rId18" cstate="print"/>
          <a:stretch>
            <a:fillRect/>
          </a:stretch>
        </p:blipFill>
        <p:spPr>
          <a:xfrm>
            <a:off x="1028207" y="489204"/>
            <a:ext cx="147288" cy="147828"/>
          </a:xfrm>
          <a:prstGeom prst="rect">
            <a:avLst/>
          </a:prstGeom>
        </p:spPr>
      </p:pic>
      <p:pic>
        <p:nvPicPr>
          <p:cNvPr id="28" name="bg object 28"/>
          <p:cNvPicPr/>
          <p:nvPr/>
        </p:nvPicPr>
        <p:blipFill>
          <a:blip r:embed="rId19" cstate="print"/>
          <a:stretch>
            <a:fillRect/>
          </a:stretch>
        </p:blipFill>
        <p:spPr>
          <a:xfrm>
            <a:off x="9144" y="1801367"/>
            <a:ext cx="124968" cy="128016"/>
          </a:xfrm>
          <a:prstGeom prst="rect">
            <a:avLst/>
          </a:prstGeom>
        </p:spPr>
      </p:pic>
      <p:pic>
        <p:nvPicPr>
          <p:cNvPr id="29" name="bg object 29"/>
          <p:cNvPicPr/>
          <p:nvPr/>
        </p:nvPicPr>
        <p:blipFill>
          <a:blip r:embed="rId20" cstate="print"/>
          <a:stretch>
            <a:fillRect/>
          </a:stretch>
        </p:blipFill>
        <p:spPr>
          <a:xfrm>
            <a:off x="0" y="3549396"/>
            <a:ext cx="138684" cy="481583"/>
          </a:xfrm>
          <a:prstGeom prst="rect">
            <a:avLst/>
          </a:prstGeom>
        </p:spPr>
      </p:pic>
      <p:pic>
        <p:nvPicPr>
          <p:cNvPr id="30" name="bg object 30"/>
          <p:cNvPicPr/>
          <p:nvPr/>
        </p:nvPicPr>
        <p:blipFill>
          <a:blip r:embed="rId21" cstate="print"/>
          <a:stretch>
            <a:fillRect/>
          </a:stretch>
        </p:blipFill>
        <p:spPr>
          <a:xfrm>
            <a:off x="128015" y="1382267"/>
            <a:ext cx="143256" cy="477012"/>
          </a:xfrm>
          <a:prstGeom prst="rect">
            <a:avLst/>
          </a:prstGeom>
        </p:spPr>
      </p:pic>
      <p:pic>
        <p:nvPicPr>
          <p:cNvPr id="31" name="bg object 31"/>
          <p:cNvPicPr/>
          <p:nvPr/>
        </p:nvPicPr>
        <p:blipFill>
          <a:blip r:embed="rId22" cstate="print"/>
          <a:stretch>
            <a:fillRect/>
          </a:stretch>
        </p:blipFill>
        <p:spPr>
          <a:xfrm>
            <a:off x="204215" y="1850135"/>
            <a:ext cx="114300" cy="106679"/>
          </a:xfrm>
          <a:prstGeom prst="rect">
            <a:avLst/>
          </a:prstGeom>
        </p:spPr>
      </p:pic>
      <p:pic>
        <p:nvPicPr>
          <p:cNvPr id="32" name="bg object 32"/>
          <p:cNvPicPr/>
          <p:nvPr/>
        </p:nvPicPr>
        <p:blipFill>
          <a:blip r:embed="rId23" cstate="print"/>
          <a:stretch>
            <a:fillRect/>
          </a:stretch>
        </p:blipFill>
        <p:spPr>
          <a:xfrm>
            <a:off x="134112" y="4661915"/>
            <a:ext cx="22860" cy="2182368"/>
          </a:xfrm>
          <a:prstGeom prst="rect">
            <a:avLst/>
          </a:prstGeom>
        </p:spPr>
      </p:pic>
      <p:pic>
        <p:nvPicPr>
          <p:cNvPr id="33" name="bg object 33"/>
          <p:cNvPicPr/>
          <p:nvPr/>
        </p:nvPicPr>
        <p:blipFill>
          <a:blip r:embed="rId24" cstate="print"/>
          <a:stretch>
            <a:fillRect/>
          </a:stretch>
        </p:blipFill>
        <p:spPr>
          <a:xfrm>
            <a:off x="224027" y="5041391"/>
            <a:ext cx="370331" cy="1802890"/>
          </a:xfrm>
          <a:prstGeom prst="rect">
            <a:avLst/>
          </a:prstGeom>
        </p:spPr>
      </p:pic>
      <p:pic>
        <p:nvPicPr>
          <p:cNvPr id="34" name="bg object 34"/>
          <p:cNvPicPr/>
          <p:nvPr/>
        </p:nvPicPr>
        <p:blipFill>
          <a:blip r:embed="rId25" cstate="print"/>
          <a:stretch>
            <a:fillRect/>
          </a:stretch>
        </p:blipFill>
        <p:spPr>
          <a:xfrm>
            <a:off x="51815" y="4482084"/>
            <a:ext cx="190499" cy="190500"/>
          </a:xfrm>
          <a:prstGeom prst="rect">
            <a:avLst/>
          </a:prstGeom>
        </p:spPr>
      </p:pic>
      <p:pic>
        <p:nvPicPr>
          <p:cNvPr id="35" name="bg object 35"/>
          <p:cNvPicPr/>
          <p:nvPr/>
        </p:nvPicPr>
        <p:blipFill>
          <a:blip r:embed="rId26" cstate="print"/>
          <a:stretch>
            <a:fillRect/>
          </a:stretch>
        </p:blipFill>
        <p:spPr>
          <a:xfrm>
            <a:off x="0" y="5628132"/>
            <a:ext cx="71628" cy="1216152"/>
          </a:xfrm>
          <a:prstGeom prst="rect">
            <a:avLst/>
          </a:prstGeom>
        </p:spPr>
      </p:pic>
      <p:pic>
        <p:nvPicPr>
          <p:cNvPr id="36" name="bg object 36"/>
          <p:cNvPicPr/>
          <p:nvPr/>
        </p:nvPicPr>
        <p:blipFill>
          <a:blip r:embed="rId27" cstate="print"/>
          <a:stretch>
            <a:fillRect/>
          </a:stretch>
        </p:blipFill>
        <p:spPr>
          <a:xfrm>
            <a:off x="527304" y="4867655"/>
            <a:ext cx="190500" cy="188975"/>
          </a:xfrm>
          <a:prstGeom prst="rect">
            <a:avLst/>
          </a:prstGeom>
        </p:spPr>
      </p:pic>
      <p:pic>
        <p:nvPicPr>
          <p:cNvPr id="37" name="bg object 37"/>
          <p:cNvPicPr/>
          <p:nvPr/>
        </p:nvPicPr>
        <p:blipFill>
          <a:blip r:embed="rId28" cstate="print"/>
          <a:stretch>
            <a:fillRect/>
          </a:stretch>
        </p:blipFill>
        <p:spPr>
          <a:xfrm>
            <a:off x="309372" y="5422391"/>
            <a:ext cx="374904" cy="1426463"/>
          </a:xfrm>
          <a:prstGeom prst="rect">
            <a:avLst/>
          </a:prstGeom>
        </p:spPr>
      </p:pic>
      <p:pic>
        <p:nvPicPr>
          <p:cNvPr id="38" name="bg object 38"/>
          <p:cNvPicPr/>
          <p:nvPr/>
        </p:nvPicPr>
        <p:blipFill>
          <a:blip r:embed="rId29" cstate="print"/>
          <a:stretch>
            <a:fillRect/>
          </a:stretch>
        </p:blipFill>
        <p:spPr>
          <a:xfrm>
            <a:off x="569976" y="5945123"/>
            <a:ext cx="152400" cy="912875"/>
          </a:xfrm>
          <a:prstGeom prst="rect">
            <a:avLst/>
          </a:prstGeom>
        </p:spPr>
      </p:pic>
      <p:pic>
        <p:nvPicPr>
          <p:cNvPr id="39" name="bg object 39"/>
          <p:cNvPicPr/>
          <p:nvPr/>
        </p:nvPicPr>
        <p:blipFill>
          <a:blip r:embed="rId30" cstate="print"/>
          <a:stretch>
            <a:fillRect/>
          </a:stretch>
        </p:blipFill>
        <p:spPr>
          <a:xfrm>
            <a:off x="612648" y="5247132"/>
            <a:ext cx="190500" cy="190500"/>
          </a:xfrm>
          <a:prstGeom prst="rect">
            <a:avLst/>
          </a:prstGeom>
        </p:spPr>
      </p:pic>
      <p:pic>
        <p:nvPicPr>
          <p:cNvPr id="40" name="bg object 40"/>
          <p:cNvPicPr/>
          <p:nvPr/>
        </p:nvPicPr>
        <p:blipFill>
          <a:blip r:embed="rId31" cstate="print"/>
          <a:stretch>
            <a:fillRect/>
          </a:stretch>
        </p:blipFill>
        <p:spPr>
          <a:xfrm>
            <a:off x="612648" y="5763767"/>
            <a:ext cx="190500" cy="190500"/>
          </a:xfrm>
          <a:prstGeom prst="rect">
            <a:avLst/>
          </a:prstGeom>
        </p:spPr>
      </p:pic>
      <p:pic>
        <p:nvPicPr>
          <p:cNvPr id="41" name="bg object 41"/>
          <p:cNvPicPr/>
          <p:nvPr/>
        </p:nvPicPr>
        <p:blipFill>
          <a:blip r:embed="rId32" cstate="print"/>
          <a:stretch>
            <a:fillRect/>
          </a:stretch>
        </p:blipFill>
        <p:spPr>
          <a:xfrm>
            <a:off x="670559" y="6330696"/>
            <a:ext cx="417576" cy="518159"/>
          </a:xfrm>
          <a:prstGeom prst="rect">
            <a:avLst/>
          </a:prstGeom>
        </p:spPr>
      </p:pic>
      <p:pic>
        <p:nvPicPr>
          <p:cNvPr id="42" name="bg object 42"/>
          <p:cNvPicPr/>
          <p:nvPr/>
        </p:nvPicPr>
        <p:blipFill>
          <a:blip r:embed="rId33" cstate="print"/>
          <a:stretch>
            <a:fillRect/>
          </a:stretch>
        </p:blipFill>
        <p:spPr>
          <a:xfrm>
            <a:off x="1050036" y="6220967"/>
            <a:ext cx="149835" cy="147827"/>
          </a:xfrm>
          <a:prstGeom prst="rect">
            <a:avLst/>
          </a:prstGeom>
        </p:spPr>
      </p:pic>
      <p:pic>
        <p:nvPicPr>
          <p:cNvPr id="43" name="bg object 43"/>
          <p:cNvPicPr/>
          <p:nvPr/>
        </p:nvPicPr>
        <p:blipFill>
          <a:blip r:embed="rId34" cstate="print"/>
          <a:stretch>
            <a:fillRect/>
          </a:stretch>
        </p:blipFill>
        <p:spPr>
          <a:xfrm>
            <a:off x="11483340" y="0"/>
            <a:ext cx="417575" cy="512063"/>
          </a:xfrm>
          <a:prstGeom prst="rect">
            <a:avLst/>
          </a:prstGeom>
        </p:spPr>
      </p:pic>
      <p:pic>
        <p:nvPicPr>
          <p:cNvPr id="44" name="bg object 44"/>
          <p:cNvPicPr/>
          <p:nvPr/>
        </p:nvPicPr>
        <p:blipFill>
          <a:blip r:embed="rId35" cstate="print"/>
          <a:stretch>
            <a:fillRect/>
          </a:stretch>
        </p:blipFill>
        <p:spPr>
          <a:xfrm>
            <a:off x="11371612" y="473963"/>
            <a:ext cx="149828" cy="152400"/>
          </a:xfrm>
          <a:prstGeom prst="rect">
            <a:avLst/>
          </a:prstGeom>
        </p:spPr>
      </p:pic>
      <p:pic>
        <p:nvPicPr>
          <p:cNvPr id="45" name="bg object 45"/>
          <p:cNvPicPr/>
          <p:nvPr/>
        </p:nvPicPr>
        <p:blipFill>
          <a:blip r:embed="rId36" cstate="print"/>
          <a:stretch>
            <a:fillRect/>
          </a:stretch>
        </p:blipFill>
        <p:spPr>
          <a:xfrm>
            <a:off x="11631168" y="1539239"/>
            <a:ext cx="188975" cy="190500"/>
          </a:xfrm>
          <a:prstGeom prst="rect">
            <a:avLst/>
          </a:prstGeom>
        </p:spPr>
      </p:pic>
      <p:pic>
        <p:nvPicPr>
          <p:cNvPr id="46" name="bg object 46"/>
          <p:cNvPicPr/>
          <p:nvPr/>
        </p:nvPicPr>
        <p:blipFill>
          <a:blip r:embed="rId37" cstate="print"/>
          <a:stretch>
            <a:fillRect/>
          </a:stretch>
        </p:blipFill>
        <p:spPr>
          <a:xfrm>
            <a:off x="11532107" y="5693664"/>
            <a:ext cx="298703" cy="1155191"/>
          </a:xfrm>
          <a:prstGeom prst="rect">
            <a:avLst/>
          </a:prstGeom>
        </p:spPr>
      </p:pic>
      <p:pic>
        <p:nvPicPr>
          <p:cNvPr id="47" name="bg object 47"/>
          <p:cNvPicPr/>
          <p:nvPr/>
        </p:nvPicPr>
        <p:blipFill>
          <a:blip r:embed="rId38" cstate="print"/>
          <a:stretch>
            <a:fillRect/>
          </a:stretch>
        </p:blipFill>
        <p:spPr>
          <a:xfrm>
            <a:off x="11772900" y="5551932"/>
            <a:ext cx="156972" cy="155448"/>
          </a:xfrm>
          <a:prstGeom prst="rect">
            <a:avLst/>
          </a:prstGeom>
        </p:spPr>
      </p:pic>
      <p:pic>
        <p:nvPicPr>
          <p:cNvPr id="48" name="bg object 48"/>
          <p:cNvPicPr/>
          <p:nvPr/>
        </p:nvPicPr>
        <p:blipFill>
          <a:blip r:embed="rId39" cstate="print"/>
          <a:stretch>
            <a:fillRect/>
          </a:stretch>
        </p:blipFill>
        <p:spPr>
          <a:xfrm>
            <a:off x="11710416" y="4572"/>
            <a:ext cx="304800" cy="1545336"/>
          </a:xfrm>
          <a:prstGeom prst="rect">
            <a:avLst/>
          </a:prstGeom>
        </p:spPr>
      </p:pic>
      <p:pic>
        <p:nvPicPr>
          <p:cNvPr id="49" name="bg object 49"/>
          <p:cNvPicPr/>
          <p:nvPr/>
        </p:nvPicPr>
        <p:blipFill>
          <a:blip r:embed="rId40" cstate="print"/>
          <a:stretch>
            <a:fillRect/>
          </a:stretch>
        </p:blipFill>
        <p:spPr>
          <a:xfrm>
            <a:off x="11635740" y="4867655"/>
            <a:ext cx="188975" cy="188975"/>
          </a:xfrm>
          <a:prstGeom prst="rect">
            <a:avLst/>
          </a:prstGeom>
        </p:spPr>
      </p:pic>
      <p:pic>
        <p:nvPicPr>
          <p:cNvPr id="50" name="bg object 50"/>
          <p:cNvPicPr/>
          <p:nvPr/>
        </p:nvPicPr>
        <p:blipFill>
          <a:blip r:embed="rId41" cstate="print"/>
          <a:stretch>
            <a:fillRect/>
          </a:stretch>
        </p:blipFill>
        <p:spPr>
          <a:xfrm>
            <a:off x="11440668" y="5045964"/>
            <a:ext cx="307848" cy="1802891"/>
          </a:xfrm>
          <a:prstGeom prst="rect">
            <a:avLst/>
          </a:prstGeom>
        </p:spPr>
      </p:pic>
      <p:pic>
        <p:nvPicPr>
          <p:cNvPr id="51" name="bg object 51"/>
          <p:cNvPicPr/>
          <p:nvPr/>
        </p:nvPicPr>
        <p:blipFill>
          <a:blip r:embed="rId42" cstate="print"/>
          <a:stretch>
            <a:fillRect/>
          </a:stretch>
        </p:blipFill>
        <p:spPr>
          <a:xfrm>
            <a:off x="11849100" y="6416040"/>
            <a:ext cx="190500" cy="188975"/>
          </a:xfrm>
          <a:prstGeom prst="rect">
            <a:avLst/>
          </a:prstGeom>
        </p:spPr>
      </p:pic>
      <p:pic>
        <p:nvPicPr>
          <p:cNvPr id="52" name="bg object 52"/>
          <p:cNvPicPr/>
          <p:nvPr/>
        </p:nvPicPr>
        <p:blipFill>
          <a:blip r:embed="rId43" cstate="print"/>
          <a:stretch>
            <a:fillRect/>
          </a:stretch>
        </p:blipFill>
        <p:spPr>
          <a:xfrm>
            <a:off x="11939016" y="6595871"/>
            <a:ext cx="24383" cy="252984"/>
          </a:xfrm>
          <a:prstGeom prst="rect">
            <a:avLst/>
          </a:prstGeom>
        </p:spPr>
      </p:pic>
      <p:sp>
        <p:nvSpPr>
          <p:cNvPr id="2" name="Holder 2"/>
          <p:cNvSpPr>
            <a:spLocks noGrp="1"/>
          </p:cNvSpPr>
          <p:nvPr>
            <p:ph type="title"/>
          </p:nvPr>
        </p:nvSpPr>
        <p:spPr>
          <a:xfrm>
            <a:off x="2838322" y="458546"/>
            <a:ext cx="6515354" cy="635000"/>
          </a:xfrm>
          <a:prstGeom prst="rect">
            <a:avLst/>
          </a:prstGeom>
        </p:spPr>
        <p:txBody>
          <a:bodyPr wrap="square" lIns="0" tIns="0" rIns="0" bIns="0">
            <a:spAutoFit/>
          </a:bodyPr>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a:xfrm>
            <a:off x="2016506" y="1401317"/>
            <a:ext cx="8158987" cy="4130040"/>
          </a:xfrm>
          <a:prstGeom prst="rect">
            <a:avLst/>
          </a:prstGeom>
        </p:spPr>
        <p:txBody>
          <a:bodyPr wrap="square" lIns="0" tIns="0" rIns="0" bIns="0">
            <a:spAutoFit/>
          </a:bodyPr>
          <a:lstStyle>
            <a:lvl1pPr>
              <a:defRPr sz="2200" b="0" i="0">
                <a:solidFill>
                  <a:schemeClr val="bg1"/>
                </a:solidFill>
                <a:latin typeface="Constantia"/>
                <a:cs typeface="Constanti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7/15/2022</a:t>
            </a:fld>
            <a:endParaRPr lang="en-US"/>
          </a:p>
        </p:txBody>
      </p:sp>
      <p:sp>
        <p:nvSpPr>
          <p:cNvPr id="6" name="Holder 6"/>
          <p:cNvSpPr>
            <a:spLocks noGrp="1"/>
          </p:cNvSpPr>
          <p:nvPr>
            <p:ph type="sldNum" sz="quarter" idx="7"/>
          </p:nvPr>
        </p:nvSpPr>
        <p:spPr>
          <a:xfrm>
            <a:off x="10747247" y="5941069"/>
            <a:ext cx="247015" cy="232410"/>
          </a:xfrm>
          <a:prstGeom prst="rect">
            <a:avLst/>
          </a:prstGeom>
        </p:spPr>
        <p:txBody>
          <a:bodyPr wrap="square" lIns="0" tIns="0" rIns="0" bIns="0">
            <a:spAutoFit/>
          </a:bodyPr>
          <a:lstStyle>
            <a:lvl1pPr>
              <a:defRPr sz="1050" b="0" i="0">
                <a:solidFill>
                  <a:schemeClr val="bg1"/>
                </a:solidFill>
                <a:latin typeface="Lucida Sans Unicode"/>
                <a:cs typeface="Lucida Sans Unicode"/>
              </a:defRPr>
            </a:lvl1pPr>
          </a:lstStyle>
          <a:p>
            <a:pPr marL="38100">
              <a:lnSpc>
                <a:spcPct val="100000"/>
              </a:lnSpc>
              <a:spcBef>
                <a:spcPts val="210"/>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657600" y="76200"/>
            <a:ext cx="4453128" cy="3473196"/>
          </a:xfrm>
          <a:prstGeom prst="rect">
            <a:avLst/>
          </a:prstGeom>
        </p:spPr>
      </p:pic>
      <p:sp>
        <p:nvSpPr>
          <p:cNvPr id="3" name="object 3"/>
          <p:cNvSpPr txBox="1"/>
          <p:nvPr/>
        </p:nvSpPr>
        <p:spPr>
          <a:xfrm>
            <a:off x="2057400" y="3536041"/>
            <a:ext cx="8001634" cy="637354"/>
          </a:xfrm>
          <a:prstGeom prst="rect">
            <a:avLst/>
          </a:prstGeom>
        </p:spPr>
        <p:txBody>
          <a:bodyPr vert="horz" wrap="square" lIns="0" tIns="204470" rIns="0" bIns="0" rtlCol="0">
            <a:spAutoFit/>
          </a:bodyPr>
          <a:lstStyle/>
          <a:p>
            <a:pPr marL="25400">
              <a:lnSpc>
                <a:spcPct val="100000"/>
              </a:lnSpc>
              <a:spcBef>
                <a:spcPts val="1610"/>
              </a:spcBef>
            </a:pPr>
            <a:r>
              <a:rPr sz="2800" spc="-10" dirty="0">
                <a:solidFill>
                  <a:srgbClr val="FFFFFF"/>
                </a:solidFill>
                <a:latin typeface="Lucida Sans Unicode"/>
                <a:cs typeface="Lucida Sans Unicode"/>
              </a:rPr>
              <a:t>INTERNET</a:t>
            </a:r>
            <a:r>
              <a:rPr sz="2800" spc="5" dirty="0">
                <a:solidFill>
                  <a:srgbClr val="FFFFFF"/>
                </a:solidFill>
                <a:latin typeface="Lucida Sans Unicode"/>
                <a:cs typeface="Lucida Sans Unicode"/>
              </a:rPr>
              <a:t> </a:t>
            </a:r>
            <a:r>
              <a:rPr sz="2800" spc="-5" dirty="0">
                <a:solidFill>
                  <a:srgbClr val="FFFFFF"/>
                </a:solidFill>
                <a:latin typeface="Lucida Sans Unicode"/>
                <a:cs typeface="Lucida Sans Unicode"/>
              </a:rPr>
              <a:t>OF</a:t>
            </a:r>
            <a:r>
              <a:rPr sz="2800" spc="-20" dirty="0">
                <a:solidFill>
                  <a:srgbClr val="FFFFFF"/>
                </a:solidFill>
                <a:latin typeface="Lucida Sans Unicode"/>
                <a:cs typeface="Lucida Sans Unicode"/>
              </a:rPr>
              <a:t> </a:t>
            </a:r>
            <a:r>
              <a:rPr sz="2800" spc="-5" dirty="0">
                <a:solidFill>
                  <a:srgbClr val="FFFFFF"/>
                </a:solidFill>
                <a:latin typeface="Lucida Sans Unicode"/>
                <a:cs typeface="Lucida Sans Unicode"/>
              </a:rPr>
              <a:t>THINGS(IOT)</a:t>
            </a:r>
            <a:r>
              <a:rPr sz="2800" spc="35" dirty="0">
                <a:solidFill>
                  <a:srgbClr val="FFFFFF"/>
                </a:solidFill>
                <a:latin typeface="Lucida Sans Unicode"/>
                <a:cs typeface="Lucida Sans Unicode"/>
              </a:rPr>
              <a:t> </a:t>
            </a:r>
            <a:r>
              <a:rPr sz="2800" spc="-5" dirty="0">
                <a:solidFill>
                  <a:srgbClr val="FFFFFF"/>
                </a:solidFill>
                <a:latin typeface="Lucida Sans Unicode"/>
                <a:cs typeface="Lucida Sans Unicode"/>
              </a:rPr>
              <a:t>ARCHITECTURE</a:t>
            </a:r>
            <a:endParaRPr sz="2800" dirty="0">
              <a:latin typeface="Lucida Sans Unicode"/>
              <a:cs typeface="Lucida Sans Unicode"/>
            </a:endParaRPr>
          </a:p>
        </p:txBody>
      </p:sp>
      <p:sp>
        <p:nvSpPr>
          <p:cNvPr id="5" name="object 5"/>
          <p:cNvSpPr txBox="1"/>
          <p:nvPr/>
        </p:nvSpPr>
        <p:spPr>
          <a:xfrm>
            <a:off x="10857992" y="5954064"/>
            <a:ext cx="110489" cy="187325"/>
          </a:xfrm>
          <a:prstGeom prst="rect">
            <a:avLst/>
          </a:prstGeom>
        </p:spPr>
        <p:txBody>
          <a:bodyPr vert="horz" wrap="square" lIns="0" tIns="13335" rIns="0" bIns="0" rtlCol="0">
            <a:spAutoFit/>
          </a:bodyPr>
          <a:lstStyle/>
          <a:p>
            <a:pPr marL="12700">
              <a:lnSpc>
                <a:spcPct val="100000"/>
              </a:lnSpc>
              <a:spcBef>
                <a:spcPts val="105"/>
              </a:spcBef>
            </a:pPr>
            <a:r>
              <a:rPr sz="1050" spc="5" dirty="0">
                <a:solidFill>
                  <a:srgbClr val="FFFFFF"/>
                </a:solidFill>
                <a:latin typeface="Lucida Sans Unicode"/>
                <a:cs typeface="Lucida Sans Unicode"/>
              </a:rPr>
              <a:t>1</a:t>
            </a:r>
            <a:endParaRPr sz="1050">
              <a:latin typeface="Lucida Sans Unicode"/>
              <a:cs typeface="Lucida Sans Unicode"/>
            </a:endParaRPr>
          </a:p>
        </p:txBody>
      </p:sp>
      <p:sp>
        <p:nvSpPr>
          <p:cNvPr id="6" name="object 3">
            <a:extLst>
              <a:ext uri="{FF2B5EF4-FFF2-40B4-BE49-F238E27FC236}">
                <a16:creationId xmlns:a16="http://schemas.microsoft.com/office/drawing/2014/main" id="{A6942495-5EE7-8F55-5439-A566350389BD}"/>
              </a:ext>
            </a:extLst>
          </p:cNvPr>
          <p:cNvSpPr txBox="1"/>
          <p:nvPr/>
        </p:nvSpPr>
        <p:spPr>
          <a:xfrm>
            <a:off x="6096000" y="4054779"/>
            <a:ext cx="5263299" cy="1909497"/>
          </a:xfrm>
          <a:prstGeom prst="rect">
            <a:avLst/>
          </a:prstGeom>
        </p:spPr>
        <p:txBody>
          <a:bodyPr vert="horz" wrap="square" lIns="0" tIns="204470" rIns="0" bIns="0" rtlCol="0">
            <a:spAutoFit/>
          </a:bodyPr>
          <a:lstStyle/>
          <a:p>
            <a:pPr marL="25400">
              <a:lnSpc>
                <a:spcPct val="100000"/>
              </a:lnSpc>
              <a:spcBef>
                <a:spcPts val="1610"/>
              </a:spcBef>
            </a:pPr>
            <a:r>
              <a:rPr lang="en-US" sz="2800" spc="-10" dirty="0" err="1">
                <a:solidFill>
                  <a:srgbClr val="FFFFFF"/>
                </a:solidFill>
                <a:latin typeface="Lucida Sans Unicode"/>
                <a:cs typeface="Lucida Sans Unicode"/>
              </a:rPr>
              <a:t>Dr.Md</a:t>
            </a:r>
            <a:r>
              <a:rPr lang="en-US" sz="2800" spc="-10" dirty="0">
                <a:solidFill>
                  <a:srgbClr val="FFFFFF"/>
                </a:solidFill>
                <a:latin typeface="Lucida Sans Unicode"/>
                <a:cs typeface="Lucida Sans Unicode"/>
              </a:rPr>
              <a:t>. </a:t>
            </a:r>
            <a:r>
              <a:rPr lang="en-US" sz="2800" spc="-10" dirty="0" err="1">
                <a:solidFill>
                  <a:srgbClr val="FFFFFF"/>
                </a:solidFill>
                <a:latin typeface="Lucida Sans Unicode"/>
                <a:cs typeface="Lucida Sans Unicode"/>
              </a:rPr>
              <a:t>Sazzadur</a:t>
            </a:r>
            <a:r>
              <a:rPr lang="en-US" sz="2800" spc="-10" dirty="0">
                <a:solidFill>
                  <a:srgbClr val="FFFFFF"/>
                </a:solidFill>
                <a:latin typeface="Lucida Sans Unicode"/>
                <a:cs typeface="Lucida Sans Unicode"/>
              </a:rPr>
              <a:t> Rahman</a:t>
            </a:r>
          </a:p>
          <a:p>
            <a:pPr marL="25400">
              <a:lnSpc>
                <a:spcPct val="100000"/>
              </a:lnSpc>
              <a:spcBef>
                <a:spcPts val="1610"/>
              </a:spcBef>
            </a:pPr>
            <a:r>
              <a:rPr lang="en-US" sz="2800" spc="-10" dirty="0" err="1">
                <a:solidFill>
                  <a:srgbClr val="FFFFFF"/>
                </a:solidFill>
                <a:latin typeface="Lucida Sans Unicode"/>
                <a:cs typeface="Lucida Sans Unicode"/>
              </a:rPr>
              <a:t>Assocaite</a:t>
            </a:r>
            <a:r>
              <a:rPr lang="en-US" sz="2800" spc="-10" dirty="0">
                <a:solidFill>
                  <a:srgbClr val="FFFFFF"/>
                </a:solidFill>
                <a:latin typeface="Lucida Sans Unicode"/>
                <a:cs typeface="Lucida Sans Unicode"/>
              </a:rPr>
              <a:t> Professor</a:t>
            </a:r>
          </a:p>
          <a:p>
            <a:pPr marL="25400">
              <a:lnSpc>
                <a:spcPct val="100000"/>
              </a:lnSpc>
              <a:spcBef>
                <a:spcPts val="1610"/>
              </a:spcBef>
            </a:pPr>
            <a:r>
              <a:rPr lang="en-US" sz="2800" spc="-10" dirty="0">
                <a:solidFill>
                  <a:srgbClr val="FFFFFF"/>
                </a:solidFill>
                <a:latin typeface="Lucida Sans Unicode"/>
                <a:cs typeface="Lucida Sans Unicode"/>
              </a:rPr>
              <a:t>IIT-JU</a:t>
            </a:r>
            <a:endParaRPr sz="2800" dirty="0">
              <a:latin typeface="Lucida Sans Unicode"/>
              <a:cs typeface="Lucida Sans Unicode"/>
            </a:endParaRPr>
          </a:p>
        </p:txBody>
      </p:sp>
      <p:pic>
        <p:nvPicPr>
          <p:cNvPr id="7" name="Picture 6" descr="Department of Geography and Environment">
            <a:extLst>
              <a:ext uri="{FF2B5EF4-FFF2-40B4-BE49-F238E27FC236}">
                <a16:creationId xmlns:a16="http://schemas.microsoft.com/office/drawing/2014/main" id="{3D466730-4593-5D45-4101-F07AAFF407C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1724" y="4309566"/>
            <a:ext cx="1251751" cy="15349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3116" y="317754"/>
            <a:ext cx="2938145" cy="635000"/>
          </a:xfrm>
          <a:prstGeom prst="rect">
            <a:avLst/>
          </a:prstGeom>
        </p:spPr>
        <p:txBody>
          <a:bodyPr vert="horz" wrap="square" lIns="0" tIns="12065" rIns="0" bIns="0" rtlCol="0">
            <a:spAutoFit/>
          </a:bodyPr>
          <a:lstStyle/>
          <a:p>
            <a:pPr marL="12700">
              <a:lnSpc>
                <a:spcPct val="100000"/>
              </a:lnSpc>
              <a:spcBef>
                <a:spcPts val="95"/>
              </a:spcBef>
            </a:pPr>
            <a:r>
              <a:rPr spc="-10" dirty="0"/>
              <a:t>DEVICE</a:t>
            </a:r>
            <a:r>
              <a:rPr spc="-55" dirty="0"/>
              <a:t> </a:t>
            </a:r>
            <a:r>
              <a:rPr spc="-70" dirty="0"/>
              <a:t>LAYER</a:t>
            </a:r>
          </a:p>
        </p:txBody>
      </p:sp>
      <p:sp>
        <p:nvSpPr>
          <p:cNvPr id="3" name="object 3"/>
          <p:cNvSpPr txBox="1"/>
          <p:nvPr/>
        </p:nvSpPr>
        <p:spPr>
          <a:xfrm>
            <a:off x="1220216" y="1059326"/>
            <a:ext cx="9545955" cy="5113020"/>
          </a:xfrm>
          <a:prstGeom prst="rect">
            <a:avLst/>
          </a:prstGeom>
        </p:spPr>
        <p:txBody>
          <a:bodyPr vert="horz" wrap="square" lIns="0" tIns="5715" rIns="0" bIns="0" rtlCol="0">
            <a:spAutoFit/>
          </a:bodyPr>
          <a:lstStyle/>
          <a:p>
            <a:pPr marL="315595" indent="-303530">
              <a:lnSpc>
                <a:spcPct val="100000"/>
              </a:lnSpc>
              <a:spcBef>
                <a:spcPts val="45"/>
              </a:spcBef>
              <a:buSzPct val="120833"/>
              <a:buFont typeface="Wingdings"/>
              <a:buChar char=""/>
              <a:tabLst>
                <a:tab pos="316230" algn="l"/>
              </a:tabLst>
            </a:pPr>
            <a:r>
              <a:rPr sz="2400" spc="-5" dirty="0">
                <a:solidFill>
                  <a:srgbClr val="FFFFFF"/>
                </a:solidFill>
                <a:latin typeface="Lucida Sans Unicode"/>
                <a:cs typeface="Lucida Sans Unicode"/>
              </a:rPr>
              <a:t>Provides</a:t>
            </a:r>
            <a:r>
              <a:rPr sz="2400" spc="-10" dirty="0">
                <a:solidFill>
                  <a:srgbClr val="FFFFFF"/>
                </a:solidFill>
                <a:latin typeface="Lucida Sans Unicode"/>
                <a:cs typeface="Lucida Sans Unicode"/>
              </a:rPr>
              <a:t> </a:t>
            </a:r>
            <a:r>
              <a:rPr sz="2400" dirty="0">
                <a:solidFill>
                  <a:srgbClr val="FFFFFF"/>
                </a:solidFill>
                <a:latin typeface="Lucida Sans Unicode"/>
                <a:cs typeface="Lucida Sans Unicode"/>
              </a:rPr>
              <a:t>a</a:t>
            </a:r>
            <a:r>
              <a:rPr sz="2400" spc="-10" dirty="0">
                <a:solidFill>
                  <a:srgbClr val="FFFFFF"/>
                </a:solidFill>
                <a:latin typeface="Lucida Sans Unicode"/>
                <a:cs typeface="Lucida Sans Unicode"/>
              </a:rPr>
              <a:t> </a:t>
            </a:r>
            <a:r>
              <a:rPr sz="2400" dirty="0">
                <a:solidFill>
                  <a:srgbClr val="FFFFFF"/>
                </a:solidFill>
                <a:latin typeface="Lucida Sans Unicode"/>
                <a:cs typeface="Lucida Sans Unicode"/>
              </a:rPr>
              <a:t>user</a:t>
            </a:r>
            <a:r>
              <a:rPr sz="2400" spc="10" dirty="0">
                <a:solidFill>
                  <a:srgbClr val="FFFFFF"/>
                </a:solidFill>
                <a:latin typeface="Lucida Sans Unicode"/>
                <a:cs typeface="Lucida Sans Unicode"/>
              </a:rPr>
              <a:t> </a:t>
            </a:r>
            <a:r>
              <a:rPr sz="2400" spc="-5" dirty="0">
                <a:solidFill>
                  <a:srgbClr val="FFFFFF"/>
                </a:solidFill>
                <a:latin typeface="Lucida Sans Unicode"/>
                <a:cs typeface="Lucida Sans Unicode"/>
              </a:rPr>
              <a:t>interface</a:t>
            </a:r>
            <a:r>
              <a:rPr sz="2400" spc="5" dirty="0">
                <a:solidFill>
                  <a:srgbClr val="FFFFFF"/>
                </a:solidFill>
                <a:latin typeface="Lucida Sans Unicode"/>
                <a:cs typeface="Lucida Sans Unicode"/>
              </a:rPr>
              <a:t> </a:t>
            </a:r>
            <a:r>
              <a:rPr sz="2400" dirty="0">
                <a:solidFill>
                  <a:srgbClr val="FFFFFF"/>
                </a:solidFill>
                <a:latin typeface="Lucida Sans Unicode"/>
                <a:cs typeface="Lucida Sans Unicode"/>
              </a:rPr>
              <a:t>for using</a:t>
            </a:r>
            <a:r>
              <a:rPr sz="2400" spc="-5" dirty="0">
                <a:solidFill>
                  <a:srgbClr val="FFFFFF"/>
                </a:solidFill>
                <a:latin typeface="Lucida Sans Unicode"/>
                <a:cs typeface="Lucida Sans Unicode"/>
              </a:rPr>
              <a:t> IoT.</a:t>
            </a:r>
            <a:endParaRPr sz="2400">
              <a:latin typeface="Lucida Sans Unicode"/>
              <a:cs typeface="Lucida Sans Unicode"/>
            </a:endParaRPr>
          </a:p>
          <a:p>
            <a:pPr marL="316230" indent="-304165">
              <a:lnSpc>
                <a:spcPct val="100000"/>
              </a:lnSpc>
              <a:spcBef>
                <a:spcPts val="560"/>
              </a:spcBef>
              <a:buSzPct val="120833"/>
              <a:buFont typeface="Wingdings"/>
              <a:buChar char=""/>
              <a:tabLst>
                <a:tab pos="316865" algn="l"/>
              </a:tabLst>
            </a:pPr>
            <a:r>
              <a:rPr sz="2400" dirty="0">
                <a:solidFill>
                  <a:srgbClr val="FFFFFF"/>
                </a:solidFill>
                <a:latin typeface="Lucida Sans Unicode"/>
                <a:cs typeface="Lucida Sans Unicode"/>
              </a:rPr>
              <a:t>Different</a:t>
            </a:r>
            <a:r>
              <a:rPr sz="2400" spc="10" dirty="0">
                <a:solidFill>
                  <a:srgbClr val="FFFFFF"/>
                </a:solidFill>
                <a:latin typeface="Lucida Sans Unicode"/>
                <a:cs typeface="Lucida Sans Unicode"/>
              </a:rPr>
              <a:t> </a:t>
            </a:r>
            <a:r>
              <a:rPr sz="2400" spc="-5" dirty="0">
                <a:solidFill>
                  <a:srgbClr val="FFFFFF"/>
                </a:solidFill>
                <a:latin typeface="Lucida Sans Unicode"/>
                <a:cs typeface="Lucida Sans Unicode"/>
              </a:rPr>
              <a:t>applications</a:t>
            </a:r>
            <a:r>
              <a:rPr sz="2400" spc="20" dirty="0">
                <a:solidFill>
                  <a:srgbClr val="FFFFFF"/>
                </a:solidFill>
                <a:latin typeface="Lucida Sans Unicode"/>
                <a:cs typeface="Lucida Sans Unicode"/>
              </a:rPr>
              <a:t> </a:t>
            </a:r>
            <a:r>
              <a:rPr sz="2400" dirty="0">
                <a:solidFill>
                  <a:srgbClr val="FFFFFF"/>
                </a:solidFill>
                <a:latin typeface="Lucida Sans Unicode"/>
                <a:cs typeface="Lucida Sans Unicode"/>
              </a:rPr>
              <a:t>for</a:t>
            </a:r>
            <a:r>
              <a:rPr sz="2400" spc="5" dirty="0">
                <a:solidFill>
                  <a:srgbClr val="FFFFFF"/>
                </a:solidFill>
                <a:latin typeface="Lucida Sans Unicode"/>
                <a:cs typeface="Lucida Sans Unicode"/>
              </a:rPr>
              <a:t> </a:t>
            </a:r>
            <a:r>
              <a:rPr sz="2400" dirty="0">
                <a:solidFill>
                  <a:srgbClr val="FFFFFF"/>
                </a:solidFill>
                <a:latin typeface="Lucida Sans Unicode"/>
                <a:cs typeface="Lucida Sans Unicode"/>
              </a:rPr>
              <a:t>various</a:t>
            </a:r>
            <a:r>
              <a:rPr sz="2400" spc="5" dirty="0">
                <a:solidFill>
                  <a:srgbClr val="FFFFFF"/>
                </a:solidFill>
                <a:latin typeface="Lucida Sans Unicode"/>
                <a:cs typeface="Lucida Sans Unicode"/>
              </a:rPr>
              <a:t> </a:t>
            </a:r>
            <a:r>
              <a:rPr sz="2400" dirty="0">
                <a:solidFill>
                  <a:srgbClr val="FFFFFF"/>
                </a:solidFill>
                <a:latin typeface="Lucida Sans Unicode"/>
                <a:cs typeface="Lucida Sans Unicode"/>
              </a:rPr>
              <a:t>sectors</a:t>
            </a:r>
            <a:r>
              <a:rPr sz="2400" spc="5" dirty="0">
                <a:solidFill>
                  <a:srgbClr val="FFFFFF"/>
                </a:solidFill>
                <a:latin typeface="Lucida Sans Unicode"/>
                <a:cs typeface="Lucida Sans Unicode"/>
              </a:rPr>
              <a:t> </a:t>
            </a:r>
            <a:r>
              <a:rPr sz="2400" spc="-5" dirty="0">
                <a:solidFill>
                  <a:srgbClr val="FFFFFF"/>
                </a:solidFill>
                <a:latin typeface="Lucida Sans Unicode"/>
                <a:cs typeface="Lucida Sans Unicode"/>
              </a:rPr>
              <a:t>like</a:t>
            </a:r>
            <a:r>
              <a:rPr sz="2400" spc="20" dirty="0">
                <a:solidFill>
                  <a:srgbClr val="FFFFFF"/>
                </a:solidFill>
                <a:latin typeface="Lucida Sans Unicode"/>
                <a:cs typeface="Lucida Sans Unicode"/>
              </a:rPr>
              <a:t> </a:t>
            </a:r>
            <a:r>
              <a:rPr sz="2400" spc="-5" dirty="0">
                <a:solidFill>
                  <a:srgbClr val="FFFFFF"/>
                </a:solidFill>
                <a:latin typeface="Lucida Sans Unicode"/>
                <a:cs typeface="Lucida Sans Unicode"/>
              </a:rPr>
              <a:t>Transportation,</a:t>
            </a:r>
            <a:endParaRPr sz="2400">
              <a:latin typeface="Lucida Sans Unicode"/>
              <a:cs typeface="Lucida Sans Unicode"/>
            </a:endParaRPr>
          </a:p>
          <a:p>
            <a:pPr marL="241300">
              <a:lnSpc>
                <a:spcPct val="100000"/>
              </a:lnSpc>
              <a:spcBef>
                <a:spcPts val="170"/>
              </a:spcBef>
            </a:pPr>
            <a:r>
              <a:rPr sz="2400" dirty="0">
                <a:solidFill>
                  <a:srgbClr val="FFFFFF"/>
                </a:solidFill>
                <a:latin typeface="Lucida Sans Unicode"/>
                <a:cs typeface="Lucida Sans Unicode"/>
              </a:rPr>
              <a:t>Healthcare,</a:t>
            </a:r>
            <a:r>
              <a:rPr sz="2400" spc="20" dirty="0">
                <a:solidFill>
                  <a:srgbClr val="FFFFFF"/>
                </a:solidFill>
                <a:latin typeface="Lucida Sans Unicode"/>
                <a:cs typeface="Lucida Sans Unicode"/>
              </a:rPr>
              <a:t> </a:t>
            </a:r>
            <a:r>
              <a:rPr sz="2400" spc="-5" dirty="0">
                <a:solidFill>
                  <a:srgbClr val="FFFFFF"/>
                </a:solidFill>
                <a:latin typeface="Lucida Sans Unicode"/>
                <a:cs typeface="Lucida Sans Unicode"/>
              </a:rPr>
              <a:t>Agriculture,</a:t>
            </a:r>
            <a:r>
              <a:rPr sz="2400" spc="20" dirty="0">
                <a:solidFill>
                  <a:srgbClr val="FFFFFF"/>
                </a:solidFill>
                <a:latin typeface="Lucida Sans Unicode"/>
                <a:cs typeface="Lucida Sans Unicode"/>
              </a:rPr>
              <a:t> </a:t>
            </a:r>
            <a:r>
              <a:rPr sz="2400" dirty="0">
                <a:solidFill>
                  <a:srgbClr val="FFFFFF"/>
                </a:solidFill>
                <a:latin typeface="Lucida Sans Unicode"/>
                <a:cs typeface="Lucida Sans Unicode"/>
              </a:rPr>
              <a:t>Supply</a:t>
            </a:r>
            <a:r>
              <a:rPr sz="2400" spc="-10" dirty="0">
                <a:solidFill>
                  <a:srgbClr val="FFFFFF"/>
                </a:solidFill>
                <a:latin typeface="Lucida Sans Unicode"/>
                <a:cs typeface="Lucida Sans Unicode"/>
              </a:rPr>
              <a:t> </a:t>
            </a:r>
            <a:r>
              <a:rPr sz="2400" spc="-5" dirty="0">
                <a:solidFill>
                  <a:srgbClr val="FFFFFF"/>
                </a:solidFill>
                <a:latin typeface="Lucida Sans Unicode"/>
                <a:cs typeface="Lucida Sans Unicode"/>
              </a:rPr>
              <a:t>chains,</a:t>
            </a:r>
            <a:r>
              <a:rPr sz="2400" spc="20" dirty="0">
                <a:solidFill>
                  <a:srgbClr val="FFFFFF"/>
                </a:solidFill>
                <a:latin typeface="Lucida Sans Unicode"/>
                <a:cs typeface="Lucida Sans Unicode"/>
              </a:rPr>
              <a:t> </a:t>
            </a:r>
            <a:r>
              <a:rPr sz="2400" spc="-5" dirty="0">
                <a:solidFill>
                  <a:srgbClr val="FFFFFF"/>
                </a:solidFill>
                <a:latin typeface="Lucida Sans Unicode"/>
                <a:cs typeface="Lucida Sans Unicode"/>
              </a:rPr>
              <a:t>Government,</a:t>
            </a:r>
            <a:r>
              <a:rPr sz="2400" spc="-10" dirty="0">
                <a:solidFill>
                  <a:srgbClr val="FFFFFF"/>
                </a:solidFill>
                <a:latin typeface="Lucida Sans Unicode"/>
                <a:cs typeface="Lucida Sans Unicode"/>
              </a:rPr>
              <a:t> </a:t>
            </a:r>
            <a:r>
              <a:rPr sz="2400" spc="-5" dirty="0">
                <a:solidFill>
                  <a:srgbClr val="FFFFFF"/>
                </a:solidFill>
                <a:latin typeface="Lucida Sans Unicode"/>
                <a:cs typeface="Lucida Sans Unicode"/>
              </a:rPr>
              <a:t>Retail</a:t>
            </a:r>
            <a:r>
              <a:rPr sz="2400" spc="25" dirty="0">
                <a:solidFill>
                  <a:srgbClr val="FFFFFF"/>
                </a:solidFill>
                <a:latin typeface="Lucida Sans Unicode"/>
                <a:cs typeface="Lucida Sans Unicode"/>
              </a:rPr>
              <a:t> </a:t>
            </a:r>
            <a:r>
              <a:rPr sz="2400" spc="-5" dirty="0">
                <a:solidFill>
                  <a:srgbClr val="FFFFFF"/>
                </a:solidFill>
                <a:latin typeface="Lucida Sans Unicode"/>
                <a:cs typeface="Lucida Sans Unicode"/>
              </a:rPr>
              <a:t>etc.</a:t>
            </a:r>
            <a:endParaRPr sz="2400">
              <a:latin typeface="Lucida Sans Unicode"/>
              <a:cs typeface="Lucida Sans Unicode"/>
            </a:endParaRPr>
          </a:p>
          <a:p>
            <a:pPr marL="315595" indent="-303530">
              <a:lnSpc>
                <a:spcPct val="100000"/>
              </a:lnSpc>
              <a:spcBef>
                <a:spcPts val="685"/>
              </a:spcBef>
              <a:buSzPct val="120833"/>
              <a:buFont typeface="Wingdings"/>
              <a:buChar char=""/>
              <a:tabLst>
                <a:tab pos="316230" algn="l"/>
              </a:tabLst>
            </a:pPr>
            <a:r>
              <a:rPr sz="2400" spc="-5" dirty="0">
                <a:solidFill>
                  <a:srgbClr val="FFFFFF"/>
                </a:solidFill>
                <a:latin typeface="Lucida Sans Unicode"/>
                <a:cs typeface="Lucida Sans Unicode"/>
              </a:rPr>
              <a:t>Devices</a:t>
            </a:r>
            <a:r>
              <a:rPr sz="2400" spc="-10" dirty="0">
                <a:solidFill>
                  <a:srgbClr val="FFFFFF"/>
                </a:solidFill>
                <a:latin typeface="Lucida Sans Unicode"/>
                <a:cs typeface="Lucida Sans Unicode"/>
              </a:rPr>
              <a:t> </a:t>
            </a:r>
            <a:r>
              <a:rPr sz="2400" spc="-5" dirty="0">
                <a:solidFill>
                  <a:srgbClr val="FFFFFF"/>
                </a:solidFill>
                <a:latin typeface="Lucida Sans Unicode"/>
                <a:cs typeface="Lucida Sans Unicode"/>
              </a:rPr>
              <a:t>and</a:t>
            </a:r>
            <a:r>
              <a:rPr sz="2400" spc="-10" dirty="0">
                <a:solidFill>
                  <a:srgbClr val="FFFFFF"/>
                </a:solidFill>
                <a:latin typeface="Lucida Sans Unicode"/>
                <a:cs typeface="Lucida Sans Unicode"/>
              </a:rPr>
              <a:t> </a:t>
            </a:r>
            <a:r>
              <a:rPr sz="2400" dirty="0">
                <a:solidFill>
                  <a:srgbClr val="FFFFFF"/>
                </a:solidFill>
                <a:latin typeface="Lucida Sans Unicode"/>
                <a:cs typeface="Lucida Sans Unicode"/>
              </a:rPr>
              <a:t>sensors</a:t>
            </a:r>
            <a:r>
              <a:rPr sz="2400" spc="-10" dirty="0">
                <a:solidFill>
                  <a:srgbClr val="FFFFFF"/>
                </a:solidFill>
                <a:latin typeface="Lucida Sans Unicode"/>
                <a:cs typeface="Lucida Sans Unicode"/>
              </a:rPr>
              <a:t> </a:t>
            </a:r>
            <a:r>
              <a:rPr sz="2400" dirty="0">
                <a:solidFill>
                  <a:srgbClr val="FFFFFF"/>
                </a:solidFill>
                <a:latin typeface="Lucida Sans Unicode"/>
                <a:cs typeface="Lucida Sans Unicode"/>
              </a:rPr>
              <a:t>used</a:t>
            </a:r>
            <a:r>
              <a:rPr sz="2400" spc="5" dirty="0">
                <a:solidFill>
                  <a:srgbClr val="FFFFFF"/>
                </a:solidFill>
                <a:latin typeface="Lucida Sans Unicode"/>
                <a:cs typeface="Lucida Sans Unicode"/>
              </a:rPr>
              <a:t> </a:t>
            </a:r>
            <a:r>
              <a:rPr sz="2400" spc="-5" dirty="0">
                <a:solidFill>
                  <a:srgbClr val="FFFFFF"/>
                </a:solidFill>
                <a:latin typeface="Lucida Sans Unicode"/>
                <a:cs typeface="Lucida Sans Unicode"/>
              </a:rPr>
              <a:t>are:</a:t>
            </a:r>
            <a:endParaRPr sz="2400">
              <a:latin typeface="Lucida Sans Unicode"/>
              <a:cs typeface="Lucida Sans Unicode"/>
            </a:endParaRPr>
          </a:p>
          <a:p>
            <a:pPr marL="316230" indent="-304165">
              <a:lnSpc>
                <a:spcPct val="100000"/>
              </a:lnSpc>
              <a:spcBef>
                <a:spcPts val="575"/>
              </a:spcBef>
              <a:buSzPct val="120833"/>
              <a:buFont typeface="Wingdings"/>
              <a:buChar char=""/>
              <a:tabLst>
                <a:tab pos="316865" algn="l"/>
              </a:tabLst>
            </a:pPr>
            <a:r>
              <a:rPr sz="2400" spc="5" dirty="0">
                <a:solidFill>
                  <a:srgbClr val="FFFFFF"/>
                </a:solidFill>
                <a:latin typeface="Lucida Sans Unicode"/>
                <a:cs typeface="Lucida Sans Unicode"/>
              </a:rPr>
              <a:t>GPS</a:t>
            </a:r>
            <a:endParaRPr sz="2400">
              <a:latin typeface="Lucida Sans Unicode"/>
              <a:cs typeface="Lucida Sans Unicode"/>
            </a:endParaRPr>
          </a:p>
          <a:p>
            <a:pPr marL="315595" indent="-303530">
              <a:lnSpc>
                <a:spcPct val="100000"/>
              </a:lnSpc>
              <a:spcBef>
                <a:spcPts val="570"/>
              </a:spcBef>
              <a:buSzPct val="120833"/>
              <a:buFont typeface="Wingdings"/>
              <a:buChar char=""/>
              <a:tabLst>
                <a:tab pos="316230" algn="l"/>
              </a:tabLst>
            </a:pPr>
            <a:r>
              <a:rPr sz="2400" spc="-5" dirty="0">
                <a:solidFill>
                  <a:srgbClr val="FFFFFF"/>
                </a:solidFill>
                <a:latin typeface="Lucida Sans Unicode"/>
                <a:cs typeface="Lucida Sans Unicode"/>
              </a:rPr>
              <a:t>Gyroscope</a:t>
            </a:r>
            <a:endParaRPr sz="2400">
              <a:latin typeface="Lucida Sans Unicode"/>
              <a:cs typeface="Lucida Sans Unicode"/>
            </a:endParaRPr>
          </a:p>
          <a:p>
            <a:pPr marL="315595" indent="-303530">
              <a:lnSpc>
                <a:spcPct val="100000"/>
              </a:lnSpc>
              <a:spcBef>
                <a:spcPts val="560"/>
              </a:spcBef>
              <a:buSzPct val="120833"/>
              <a:buFont typeface="Wingdings"/>
              <a:buChar char=""/>
              <a:tabLst>
                <a:tab pos="316230" algn="l"/>
              </a:tabLst>
            </a:pPr>
            <a:r>
              <a:rPr sz="2400" spc="-5" dirty="0">
                <a:solidFill>
                  <a:srgbClr val="FFFFFF"/>
                </a:solidFill>
                <a:latin typeface="Lucida Sans Unicode"/>
                <a:cs typeface="Lucida Sans Unicode"/>
              </a:rPr>
              <a:t>Accelerometer</a:t>
            </a:r>
            <a:endParaRPr sz="2400">
              <a:latin typeface="Lucida Sans Unicode"/>
              <a:cs typeface="Lucida Sans Unicode"/>
            </a:endParaRPr>
          </a:p>
          <a:p>
            <a:pPr marL="316230" indent="-304165">
              <a:lnSpc>
                <a:spcPct val="100000"/>
              </a:lnSpc>
              <a:spcBef>
                <a:spcPts val="580"/>
              </a:spcBef>
              <a:buSzPct val="120833"/>
              <a:buFont typeface="Wingdings"/>
              <a:buChar char=""/>
              <a:tabLst>
                <a:tab pos="316865" algn="l"/>
              </a:tabLst>
            </a:pPr>
            <a:r>
              <a:rPr sz="2400" spc="-5" dirty="0">
                <a:solidFill>
                  <a:srgbClr val="FFFFFF"/>
                </a:solidFill>
                <a:latin typeface="Lucida Sans Unicode"/>
                <a:cs typeface="Lucida Sans Unicode"/>
              </a:rPr>
              <a:t>Wifi</a:t>
            </a:r>
            <a:endParaRPr sz="2400">
              <a:latin typeface="Lucida Sans Unicode"/>
              <a:cs typeface="Lucida Sans Unicode"/>
            </a:endParaRPr>
          </a:p>
          <a:p>
            <a:pPr marL="315595" indent="-303530">
              <a:lnSpc>
                <a:spcPct val="100000"/>
              </a:lnSpc>
              <a:spcBef>
                <a:spcPts val="565"/>
              </a:spcBef>
              <a:buSzPct val="120833"/>
              <a:buFont typeface="Wingdings"/>
              <a:buChar char=""/>
              <a:tabLst>
                <a:tab pos="316230" algn="l"/>
              </a:tabLst>
            </a:pPr>
            <a:r>
              <a:rPr sz="2400" dirty="0">
                <a:solidFill>
                  <a:srgbClr val="FFFFFF"/>
                </a:solidFill>
                <a:latin typeface="Lucida Sans Unicode"/>
                <a:cs typeface="Lucida Sans Unicode"/>
              </a:rPr>
              <a:t>Ethernet</a:t>
            </a:r>
            <a:endParaRPr sz="2400">
              <a:latin typeface="Lucida Sans Unicode"/>
              <a:cs typeface="Lucida Sans Unicode"/>
            </a:endParaRPr>
          </a:p>
          <a:p>
            <a:pPr marL="315595" indent="-303530">
              <a:lnSpc>
                <a:spcPct val="100000"/>
              </a:lnSpc>
              <a:spcBef>
                <a:spcPts val="565"/>
              </a:spcBef>
              <a:buSzPct val="120833"/>
              <a:buFont typeface="Wingdings"/>
              <a:buChar char=""/>
              <a:tabLst>
                <a:tab pos="316230" algn="l"/>
              </a:tabLst>
            </a:pPr>
            <a:r>
              <a:rPr sz="2400" spc="-5" dirty="0">
                <a:solidFill>
                  <a:srgbClr val="FFFFFF"/>
                </a:solidFill>
                <a:latin typeface="Lucida Sans Unicode"/>
                <a:cs typeface="Lucida Sans Unicode"/>
              </a:rPr>
              <a:t>Bluetooth</a:t>
            </a:r>
            <a:endParaRPr sz="2400">
              <a:latin typeface="Lucida Sans Unicode"/>
              <a:cs typeface="Lucida Sans Unicode"/>
            </a:endParaRPr>
          </a:p>
        </p:txBody>
      </p:sp>
      <p:sp>
        <p:nvSpPr>
          <p:cNvPr id="4" name="object 4"/>
          <p:cNvSpPr txBox="1"/>
          <p:nvPr/>
        </p:nvSpPr>
        <p:spPr>
          <a:xfrm>
            <a:off x="10857992" y="5954064"/>
            <a:ext cx="110489" cy="187325"/>
          </a:xfrm>
          <a:prstGeom prst="rect">
            <a:avLst/>
          </a:prstGeom>
        </p:spPr>
        <p:txBody>
          <a:bodyPr vert="horz" wrap="square" lIns="0" tIns="13335" rIns="0" bIns="0" rtlCol="0">
            <a:spAutoFit/>
          </a:bodyPr>
          <a:lstStyle/>
          <a:p>
            <a:pPr marL="12700">
              <a:lnSpc>
                <a:spcPct val="100000"/>
              </a:lnSpc>
              <a:spcBef>
                <a:spcPts val="105"/>
              </a:spcBef>
            </a:pPr>
            <a:r>
              <a:rPr sz="1050" spc="5" dirty="0">
                <a:solidFill>
                  <a:srgbClr val="FFFFFF"/>
                </a:solidFill>
                <a:latin typeface="Lucida Sans Unicode"/>
                <a:cs typeface="Lucida Sans Unicode"/>
              </a:rPr>
              <a:t>7</a:t>
            </a:r>
            <a:endParaRPr sz="1050">
              <a:latin typeface="Lucida Sans Unicode"/>
              <a:cs typeface="Lucida Sans Unicode"/>
            </a:endParaRPr>
          </a:p>
        </p:txBody>
      </p:sp>
      <p:pic>
        <p:nvPicPr>
          <p:cNvPr id="5" name="Picture 4">
            <a:extLst>
              <a:ext uri="{FF2B5EF4-FFF2-40B4-BE49-F238E27FC236}">
                <a16:creationId xmlns:a16="http://schemas.microsoft.com/office/drawing/2014/main" id="{4DE66353-E7CB-4593-84A1-1EC851A2ADC8}"/>
              </a:ext>
            </a:extLst>
          </p:cNvPr>
          <p:cNvPicPr>
            <a:picLocks noChangeAspect="1"/>
          </p:cNvPicPr>
          <p:nvPr/>
        </p:nvPicPr>
        <p:blipFill>
          <a:blip r:embed="rId2"/>
          <a:stretch>
            <a:fillRect/>
          </a:stretch>
        </p:blipFill>
        <p:spPr>
          <a:xfrm>
            <a:off x="143704" y="36922"/>
            <a:ext cx="609653" cy="74987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5767" y="838276"/>
            <a:ext cx="3615054" cy="635000"/>
          </a:xfrm>
          <a:prstGeom prst="rect">
            <a:avLst/>
          </a:prstGeom>
        </p:spPr>
        <p:txBody>
          <a:bodyPr vert="horz" wrap="square" lIns="0" tIns="12065" rIns="0" bIns="0" rtlCol="0">
            <a:spAutoFit/>
          </a:bodyPr>
          <a:lstStyle/>
          <a:p>
            <a:pPr marL="12700">
              <a:lnSpc>
                <a:spcPct val="100000"/>
              </a:lnSpc>
              <a:spcBef>
                <a:spcPts val="95"/>
              </a:spcBef>
            </a:pPr>
            <a:r>
              <a:rPr spc="-15" dirty="0"/>
              <a:t>NETWORK</a:t>
            </a:r>
            <a:r>
              <a:rPr spc="-60" dirty="0"/>
              <a:t> </a:t>
            </a:r>
            <a:r>
              <a:rPr spc="-65" dirty="0"/>
              <a:t>LAYER</a:t>
            </a:r>
          </a:p>
        </p:txBody>
      </p:sp>
      <p:sp>
        <p:nvSpPr>
          <p:cNvPr id="4" name="object 4"/>
          <p:cNvSpPr txBox="1">
            <a:spLocks noGrp="1"/>
          </p:cNvSpPr>
          <p:nvPr>
            <p:ph type="sldNum" sz="quarter" idx="7"/>
          </p:nvPr>
        </p:nvSpPr>
        <p:spPr>
          <a:prstGeom prst="rect">
            <a:avLst/>
          </a:prstGeom>
        </p:spPr>
        <p:txBody>
          <a:bodyPr vert="horz" wrap="square" lIns="0" tIns="26670" rIns="0" bIns="0" rtlCol="0">
            <a:spAutoFit/>
          </a:bodyPr>
          <a:lstStyle/>
          <a:p>
            <a:pPr marL="38100">
              <a:lnSpc>
                <a:spcPct val="100000"/>
              </a:lnSpc>
              <a:spcBef>
                <a:spcPts val="210"/>
              </a:spcBef>
            </a:pPr>
            <a:fld id="{81D60167-4931-47E6-BA6A-407CBD079E47}" type="slidenum">
              <a:rPr spc="5" dirty="0"/>
              <a:t>11</a:t>
            </a:fld>
            <a:endParaRPr spc="5" dirty="0"/>
          </a:p>
        </p:txBody>
      </p:sp>
      <p:sp>
        <p:nvSpPr>
          <p:cNvPr id="3" name="object 3"/>
          <p:cNvSpPr txBox="1"/>
          <p:nvPr/>
        </p:nvSpPr>
        <p:spPr>
          <a:xfrm>
            <a:off x="1220216" y="1569262"/>
            <a:ext cx="9319260" cy="3505200"/>
          </a:xfrm>
          <a:prstGeom prst="rect">
            <a:avLst/>
          </a:prstGeom>
        </p:spPr>
        <p:txBody>
          <a:bodyPr vert="horz" wrap="square" lIns="0" tIns="34925" rIns="0" bIns="0" rtlCol="0">
            <a:spAutoFit/>
          </a:bodyPr>
          <a:lstStyle/>
          <a:p>
            <a:pPr marL="315595" indent="-303530">
              <a:lnSpc>
                <a:spcPct val="100000"/>
              </a:lnSpc>
              <a:spcBef>
                <a:spcPts val="275"/>
              </a:spcBef>
              <a:buSzPct val="120833"/>
              <a:buFont typeface="Wingdings"/>
              <a:buChar char=""/>
              <a:tabLst>
                <a:tab pos="316230" algn="l"/>
              </a:tabLst>
            </a:pPr>
            <a:r>
              <a:rPr sz="2400" spc="-5" dirty="0">
                <a:solidFill>
                  <a:srgbClr val="FFFFFF"/>
                </a:solidFill>
                <a:latin typeface="Lucida Sans Unicode"/>
                <a:cs typeface="Lucida Sans Unicode"/>
              </a:rPr>
              <a:t>Robust</a:t>
            </a:r>
            <a:r>
              <a:rPr sz="2400" spc="10" dirty="0">
                <a:solidFill>
                  <a:srgbClr val="FFFFFF"/>
                </a:solidFill>
                <a:latin typeface="Lucida Sans Unicode"/>
                <a:cs typeface="Lucida Sans Unicode"/>
              </a:rPr>
              <a:t> </a:t>
            </a:r>
            <a:r>
              <a:rPr sz="2400" spc="-5" dirty="0">
                <a:solidFill>
                  <a:srgbClr val="FFFFFF"/>
                </a:solidFill>
                <a:latin typeface="Lucida Sans Unicode"/>
                <a:cs typeface="Lucida Sans Unicode"/>
              </a:rPr>
              <a:t>and</a:t>
            </a:r>
            <a:r>
              <a:rPr sz="2400" spc="5" dirty="0">
                <a:solidFill>
                  <a:srgbClr val="FFFFFF"/>
                </a:solidFill>
                <a:latin typeface="Lucida Sans Unicode"/>
                <a:cs typeface="Lucida Sans Unicode"/>
              </a:rPr>
              <a:t> </a:t>
            </a:r>
            <a:r>
              <a:rPr sz="2400" dirty="0">
                <a:solidFill>
                  <a:srgbClr val="FFFFFF"/>
                </a:solidFill>
                <a:latin typeface="Lucida Sans Unicode"/>
                <a:cs typeface="Lucida Sans Unicode"/>
              </a:rPr>
              <a:t>High</a:t>
            </a:r>
            <a:r>
              <a:rPr sz="2400" spc="5" dirty="0">
                <a:solidFill>
                  <a:srgbClr val="FFFFFF"/>
                </a:solidFill>
                <a:latin typeface="Lucida Sans Unicode"/>
                <a:cs typeface="Lucida Sans Unicode"/>
              </a:rPr>
              <a:t> </a:t>
            </a:r>
            <a:r>
              <a:rPr sz="2400" spc="-5" dirty="0">
                <a:solidFill>
                  <a:srgbClr val="FFFFFF"/>
                </a:solidFill>
                <a:latin typeface="Lucida Sans Unicode"/>
                <a:cs typeface="Lucida Sans Unicode"/>
              </a:rPr>
              <a:t>performance</a:t>
            </a:r>
            <a:r>
              <a:rPr sz="2400" spc="15" dirty="0">
                <a:solidFill>
                  <a:srgbClr val="FFFFFF"/>
                </a:solidFill>
                <a:latin typeface="Lucida Sans Unicode"/>
                <a:cs typeface="Lucida Sans Unicode"/>
              </a:rPr>
              <a:t> </a:t>
            </a:r>
            <a:r>
              <a:rPr sz="2400" dirty="0">
                <a:solidFill>
                  <a:srgbClr val="FFFFFF"/>
                </a:solidFill>
                <a:latin typeface="Lucida Sans Unicode"/>
                <a:cs typeface="Lucida Sans Unicode"/>
              </a:rPr>
              <a:t>network</a:t>
            </a:r>
            <a:r>
              <a:rPr sz="2400" spc="5" dirty="0">
                <a:solidFill>
                  <a:srgbClr val="FFFFFF"/>
                </a:solidFill>
                <a:latin typeface="Lucida Sans Unicode"/>
                <a:cs typeface="Lucida Sans Unicode"/>
              </a:rPr>
              <a:t> </a:t>
            </a:r>
            <a:r>
              <a:rPr sz="2400" spc="-5" dirty="0">
                <a:solidFill>
                  <a:srgbClr val="FFFFFF"/>
                </a:solidFill>
                <a:latin typeface="Lucida Sans Unicode"/>
                <a:cs typeface="Lucida Sans Unicode"/>
              </a:rPr>
              <a:t>infrastructure</a:t>
            </a:r>
            <a:endParaRPr sz="2400" dirty="0">
              <a:latin typeface="Lucida Sans Unicode"/>
              <a:cs typeface="Lucida Sans Unicode"/>
            </a:endParaRPr>
          </a:p>
          <a:p>
            <a:pPr marL="241300" marR="891540" indent="-228600">
              <a:lnSpc>
                <a:spcPct val="112700"/>
              </a:lnSpc>
              <a:spcBef>
                <a:spcPts val="395"/>
              </a:spcBef>
              <a:buSzPct val="120833"/>
              <a:buFont typeface="Wingdings"/>
              <a:buChar char=""/>
              <a:tabLst>
                <a:tab pos="316230" algn="l"/>
              </a:tabLst>
            </a:pPr>
            <a:r>
              <a:rPr sz="2400" spc="-5" dirty="0">
                <a:solidFill>
                  <a:srgbClr val="FFFFFF"/>
                </a:solidFill>
                <a:latin typeface="Lucida Sans Unicode"/>
                <a:cs typeface="Lucida Sans Unicode"/>
              </a:rPr>
              <a:t>Supports</a:t>
            </a:r>
            <a:r>
              <a:rPr sz="2400" spc="-10" dirty="0">
                <a:solidFill>
                  <a:srgbClr val="FFFFFF"/>
                </a:solidFill>
                <a:latin typeface="Lucida Sans Unicode"/>
                <a:cs typeface="Lucida Sans Unicode"/>
              </a:rPr>
              <a:t> </a:t>
            </a:r>
            <a:r>
              <a:rPr sz="2400" spc="-5" dirty="0">
                <a:solidFill>
                  <a:srgbClr val="FFFFFF"/>
                </a:solidFill>
                <a:latin typeface="Lucida Sans Unicode"/>
                <a:cs typeface="Lucida Sans Unicode"/>
              </a:rPr>
              <a:t>the</a:t>
            </a:r>
            <a:r>
              <a:rPr sz="2400" spc="-10" dirty="0">
                <a:solidFill>
                  <a:srgbClr val="FFFFFF"/>
                </a:solidFill>
                <a:latin typeface="Lucida Sans Unicode"/>
                <a:cs typeface="Lucida Sans Unicode"/>
              </a:rPr>
              <a:t> </a:t>
            </a:r>
            <a:r>
              <a:rPr sz="2400" dirty="0">
                <a:solidFill>
                  <a:srgbClr val="FFFFFF"/>
                </a:solidFill>
                <a:latin typeface="Lucida Sans Unicode"/>
                <a:cs typeface="Lucida Sans Unicode"/>
              </a:rPr>
              <a:t>communication </a:t>
            </a:r>
            <a:r>
              <a:rPr sz="2400" spc="-5" dirty="0">
                <a:solidFill>
                  <a:srgbClr val="FFFFFF"/>
                </a:solidFill>
                <a:latin typeface="Lucida Sans Unicode"/>
                <a:cs typeface="Lucida Sans Unicode"/>
              </a:rPr>
              <a:t>requirements</a:t>
            </a:r>
            <a:r>
              <a:rPr sz="2400" spc="10" dirty="0">
                <a:solidFill>
                  <a:srgbClr val="FFFFFF"/>
                </a:solidFill>
                <a:latin typeface="Lucida Sans Unicode"/>
                <a:cs typeface="Lucida Sans Unicode"/>
              </a:rPr>
              <a:t> </a:t>
            </a:r>
            <a:r>
              <a:rPr sz="2400" dirty="0">
                <a:solidFill>
                  <a:srgbClr val="FFFFFF"/>
                </a:solidFill>
                <a:latin typeface="Lucida Sans Unicode"/>
                <a:cs typeface="Lucida Sans Unicode"/>
              </a:rPr>
              <a:t>for </a:t>
            </a:r>
            <a:r>
              <a:rPr sz="2400" spc="-5" dirty="0">
                <a:solidFill>
                  <a:srgbClr val="FFFFFF"/>
                </a:solidFill>
                <a:latin typeface="Lucida Sans Unicode"/>
                <a:cs typeface="Lucida Sans Unicode"/>
              </a:rPr>
              <a:t>latency, </a:t>
            </a:r>
            <a:r>
              <a:rPr sz="2400" spc="-745" dirty="0">
                <a:solidFill>
                  <a:srgbClr val="FFFFFF"/>
                </a:solidFill>
                <a:latin typeface="Lucida Sans Unicode"/>
                <a:cs typeface="Lucida Sans Unicode"/>
              </a:rPr>
              <a:t> </a:t>
            </a:r>
            <a:r>
              <a:rPr sz="2400" spc="-5" dirty="0">
                <a:solidFill>
                  <a:srgbClr val="FFFFFF"/>
                </a:solidFill>
                <a:latin typeface="Lucida Sans Unicode"/>
                <a:cs typeface="Lucida Sans Unicode"/>
              </a:rPr>
              <a:t>bandwidth</a:t>
            </a:r>
            <a:r>
              <a:rPr sz="2400" spc="15" dirty="0">
                <a:solidFill>
                  <a:srgbClr val="FFFFFF"/>
                </a:solidFill>
                <a:latin typeface="Lucida Sans Unicode"/>
                <a:cs typeface="Lucida Sans Unicode"/>
              </a:rPr>
              <a:t> </a:t>
            </a:r>
            <a:r>
              <a:rPr sz="2400" spc="-5" dirty="0">
                <a:solidFill>
                  <a:srgbClr val="FFFFFF"/>
                </a:solidFill>
                <a:latin typeface="Lucida Sans Unicode"/>
                <a:cs typeface="Lucida Sans Unicode"/>
              </a:rPr>
              <a:t>or </a:t>
            </a:r>
            <a:r>
              <a:rPr sz="2400" dirty="0">
                <a:solidFill>
                  <a:srgbClr val="FFFFFF"/>
                </a:solidFill>
                <a:latin typeface="Lucida Sans Unicode"/>
                <a:cs typeface="Lucida Sans Unicode"/>
              </a:rPr>
              <a:t>security</a:t>
            </a:r>
            <a:endParaRPr sz="2400" dirty="0">
              <a:latin typeface="Lucida Sans Unicode"/>
              <a:cs typeface="Lucida Sans Unicode"/>
            </a:endParaRPr>
          </a:p>
          <a:p>
            <a:pPr marL="241300" marR="579755" indent="-228600">
              <a:lnSpc>
                <a:spcPct val="112700"/>
              </a:lnSpc>
              <a:spcBef>
                <a:spcPts val="520"/>
              </a:spcBef>
              <a:buSzPct val="120833"/>
              <a:buFont typeface="Wingdings"/>
              <a:buChar char=""/>
              <a:tabLst>
                <a:tab pos="316230" algn="l"/>
              </a:tabLst>
            </a:pPr>
            <a:r>
              <a:rPr sz="2400" dirty="0">
                <a:solidFill>
                  <a:srgbClr val="FFFFFF"/>
                </a:solidFill>
                <a:latin typeface="Lucida Sans Unicode"/>
                <a:cs typeface="Lucida Sans Unicode"/>
              </a:rPr>
              <a:t>Allows</a:t>
            </a:r>
            <a:r>
              <a:rPr sz="2400" spc="10" dirty="0">
                <a:solidFill>
                  <a:srgbClr val="FFFFFF"/>
                </a:solidFill>
                <a:latin typeface="Lucida Sans Unicode"/>
                <a:cs typeface="Lucida Sans Unicode"/>
              </a:rPr>
              <a:t> </a:t>
            </a:r>
            <a:r>
              <a:rPr sz="2400" spc="-5" dirty="0">
                <a:solidFill>
                  <a:srgbClr val="FFFFFF"/>
                </a:solidFill>
                <a:latin typeface="Lucida Sans Unicode"/>
                <a:cs typeface="Lucida Sans Unicode"/>
              </a:rPr>
              <a:t>multiple</a:t>
            </a:r>
            <a:r>
              <a:rPr sz="2400" spc="5" dirty="0">
                <a:solidFill>
                  <a:srgbClr val="FFFFFF"/>
                </a:solidFill>
                <a:latin typeface="Lucida Sans Unicode"/>
                <a:cs typeface="Lucida Sans Unicode"/>
              </a:rPr>
              <a:t> </a:t>
            </a:r>
            <a:r>
              <a:rPr sz="2400" spc="-5" dirty="0">
                <a:solidFill>
                  <a:srgbClr val="FFFFFF"/>
                </a:solidFill>
                <a:latin typeface="Lucida Sans Unicode"/>
                <a:cs typeface="Lucida Sans Unicode"/>
              </a:rPr>
              <a:t>organizations</a:t>
            </a:r>
            <a:r>
              <a:rPr sz="2400" spc="20" dirty="0">
                <a:solidFill>
                  <a:srgbClr val="FFFFFF"/>
                </a:solidFill>
                <a:latin typeface="Lucida Sans Unicode"/>
                <a:cs typeface="Lucida Sans Unicode"/>
              </a:rPr>
              <a:t> </a:t>
            </a:r>
            <a:r>
              <a:rPr sz="2400" spc="-5" dirty="0">
                <a:solidFill>
                  <a:srgbClr val="FFFFFF"/>
                </a:solidFill>
                <a:latin typeface="Lucida Sans Unicode"/>
                <a:cs typeface="Lucida Sans Unicode"/>
              </a:rPr>
              <a:t>to</a:t>
            </a:r>
            <a:r>
              <a:rPr sz="2400" spc="10" dirty="0">
                <a:solidFill>
                  <a:srgbClr val="FFFFFF"/>
                </a:solidFill>
                <a:latin typeface="Lucida Sans Unicode"/>
                <a:cs typeface="Lucida Sans Unicode"/>
              </a:rPr>
              <a:t> </a:t>
            </a:r>
            <a:r>
              <a:rPr sz="2400" dirty="0">
                <a:solidFill>
                  <a:srgbClr val="FFFFFF"/>
                </a:solidFill>
                <a:latin typeface="Lucida Sans Unicode"/>
                <a:cs typeface="Lucida Sans Unicode"/>
              </a:rPr>
              <a:t>share</a:t>
            </a:r>
            <a:r>
              <a:rPr sz="2400" spc="10" dirty="0">
                <a:solidFill>
                  <a:srgbClr val="FFFFFF"/>
                </a:solidFill>
                <a:latin typeface="Lucida Sans Unicode"/>
                <a:cs typeface="Lucida Sans Unicode"/>
              </a:rPr>
              <a:t> </a:t>
            </a:r>
            <a:r>
              <a:rPr sz="2400" spc="-5" dirty="0">
                <a:solidFill>
                  <a:srgbClr val="FFFFFF"/>
                </a:solidFill>
                <a:latin typeface="Lucida Sans Unicode"/>
                <a:cs typeface="Lucida Sans Unicode"/>
              </a:rPr>
              <a:t>and</a:t>
            </a:r>
            <a:r>
              <a:rPr sz="2400" spc="5" dirty="0">
                <a:solidFill>
                  <a:srgbClr val="FFFFFF"/>
                </a:solidFill>
                <a:latin typeface="Lucida Sans Unicode"/>
                <a:cs typeface="Lucida Sans Unicode"/>
              </a:rPr>
              <a:t> </a:t>
            </a:r>
            <a:r>
              <a:rPr sz="2400" dirty="0">
                <a:solidFill>
                  <a:srgbClr val="FFFFFF"/>
                </a:solidFill>
                <a:latin typeface="Lucida Sans Unicode"/>
                <a:cs typeface="Lucida Sans Unicode"/>
              </a:rPr>
              <a:t>use</a:t>
            </a:r>
            <a:r>
              <a:rPr sz="2400" spc="5" dirty="0">
                <a:solidFill>
                  <a:srgbClr val="FFFFFF"/>
                </a:solidFill>
                <a:latin typeface="Lucida Sans Unicode"/>
                <a:cs typeface="Lucida Sans Unicode"/>
              </a:rPr>
              <a:t> </a:t>
            </a:r>
            <a:r>
              <a:rPr sz="2400" spc="-5" dirty="0">
                <a:solidFill>
                  <a:srgbClr val="FFFFFF"/>
                </a:solidFill>
                <a:latin typeface="Lucida Sans Unicode"/>
                <a:cs typeface="Lucida Sans Unicode"/>
              </a:rPr>
              <a:t>the</a:t>
            </a:r>
            <a:r>
              <a:rPr sz="2400" spc="5" dirty="0">
                <a:solidFill>
                  <a:srgbClr val="FFFFFF"/>
                </a:solidFill>
                <a:latin typeface="Lucida Sans Unicode"/>
                <a:cs typeface="Lucida Sans Unicode"/>
              </a:rPr>
              <a:t> </a:t>
            </a:r>
            <a:r>
              <a:rPr sz="2400" dirty="0">
                <a:solidFill>
                  <a:srgbClr val="FFFFFF"/>
                </a:solidFill>
                <a:latin typeface="Lucida Sans Unicode"/>
                <a:cs typeface="Lucida Sans Unicode"/>
              </a:rPr>
              <a:t>same </a:t>
            </a:r>
            <a:r>
              <a:rPr sz="2400" spc="-740" dirty="0">
                <a:solidFill>
                  <a:srgbClr val="FFFFFF"/>
                </a:solidFill>
                <a:latin typeface="Lucida Sans Unicode"/>
                <a:cs typeface="Lucida Sans Unicode"/>
              </a:rPr>
              <a:t> </a:t>
            </a:r>
            <a:r>
              <a:rPr sz="2400" dirty="0">
                <a:solidFill>
                  <a:srgbClr val="FFFFFF"/>
                </a:solidFill>
                <a:latin typeface="Lucida Sans Unicode"/>
                <a:cs typeface="Lucida Sans Unicode"/>
              </a:rPr>
              <a:t>network </a:t>
            </a:r>
            <a:r>
              <a:rPr sz="2400" spc="-5" dirty="0">
                <a:solidFill>
                  <a:srgbClr val="FFFFFF"/>
                </a:solidFill>
                <a:latin typeface="Lucida Sans Unicode"/>
                <a:cs typeface="Lucida Sans Unicode"/>
              </a:rPr>
              <a:t>independently</a:t>
            </a:r>
            <a:endParaRPr sz="2400" dirty="0">
              <a:latin typeface="Lucida Sans Unicode"/>
              <a:cs typeface="Lucida Sans Unicode"/>
            </a:endParaRPr>
          </a:p>
          <a:p>
            <a:pPr marL="316230" indent="-304165">
              <a:lnSpc>
                <a:spcPct val="100000"/>
              </a:lnSpc>
              <a:spcBef>
                <a:spcPts val="980"/>
              </a:spcBef>
              <a:buSzPct val="120833"/>
              <a:buFont typeface="Wingdings"/>
              <a:buChar char=""/>
              <a:tabLst>
                <a:tab pos="316865" algn="l"/>
              </a:tabLst>
            </a:pPr>
            <a:r>
              <a:rPr sz="2400" spc="-5" dirty="0">
                <a:solidFill>
                  <a:srgbClr val="FFFFFF"/>
                </a:solidFill>
                <a:latin typeface="Lucida Sans Unicode"/>
                <a:cs typeface="Lucida Sans Unicode"/>
              </a:rPr>
              <a:t>Encryption,signal</a:t>
            </a:r>
            <a:r>
              <a:rPr sz="2400" spc="15" dirty="0">
                <a:solidFill>
                  <a:srgbClr val="FFFFFF"/>
                </a:solidFill>
                <a:latin typeface="Lucida Sans Unicode"/>
                <a:cs typeface="Lucida Sans Unicode"/>
              </a:rPr>
              <a:t> </a:t>
            </a:r>
            <a:r>
              <a:rPr sz="2400" spc="-5" dirty="0">
                <a:solidFill>
                  <a:srgbClr val="FFFFFF"/>
                </a:solidFill>
                <a:latin typeface="Lucida Sans Unicode"/>
                <a:cs typeface="Lucida Sans Unicode"/>
              </a:rPr>
              <a:t>processing,LTE,Wifi,Sim</a:t>
            </a:r>
            <a:r>
              <a:rPr sz="2400" spc="55" dirty="0">
                <a:solidFill>
                  <a:srgbClr val="FFFFFF"/>
                </a:solidFill>
                <a:latin typeface="Lucida Sans Unicode"/>
                <a:cs typeface="Lucida Sans Unicode"/>
              </a:rPr>
              <a:t> </a:t>
            </a:r>
            <a:r>
              <a:rPr sz="2400" spc="-5" dirty="0">
                <a:solidFill>
                  <a:srgbClr val="FFFFFF"/>
                </a:solidFill>
                <a:latin typeface="Lucida Sans Unicode"/>
                <a:cs typeface="Lucida Sans Unicode"/>
              </a:rPr>
              <a:t>Module,GSM,Micro</a:t>
            </a:r>
            <a:endParaRPr sz="2400" dirty="0">
              <a:latin typeface="Lucida Sans Unicode"/>
              <a:cs typeface="Lucida Sans Unicode"/>
            </a:endParaRPr>
          </a:p>
          <a:p>
            <a:pPr marL="241300">
              <a:lnSpc>
                <a:spcPct val="100000"/>
              </a:lnSpc>
              <a:spcBef>
                <a:spcPts val="459"/>
              </a:spcBef>
            </a:pPr>
            <a:r>
              <a:rPr sz="2400" spc="-5" dirty="0">
                <a:solidFill>
                  <a:srgbClr val="FFFFFF"/>
                </a:solidFill>
                <a:latin typeface="Lucida Sans Unicode"/>
                <a:cs typeface="Lucida Sans Unicode"/>
              </a:rPr>
              <a:t>controller,Embedded-os</a:t>
            </a:r>
            <a:r>
              <a:rPr sz="2400" spc="25" dirty="0">
                <a:solidFill>
                  <a:srgbClr val="FFFFFF"/>
                </a:solidFill>
                <a:latin typeface="Lucida Sans Unicode"/>
                <a:cs typeface="Lucida Sans Unicode"/>
              </a:rPr>
              <a:t> </a:t>
            </a:r>
            <a:r>
              <a:rPr sz="2400" spc="-5" dirty="0">
                <a:solidFill>
                  <a:srgbClr val="FFFFFF"/>
                </a:solidFill>
                <a:latin typeface="Lucida Sans Unicode"/>
                <a:cs typeface="Lucida Sans Unicode"/>
              </a:rPr>
              <a:t>etc…are</a:t>
            </a:r>
            <a:r>
              <a:rPr sz="2400" spc="5" dirty="0">
                <a:solidFill>
                  <a:srgbClr val="FFFFFF"/>
                </a:solidFill>
                <a:latin typeface="Lucida Sans Unicode"/>
                <a:cs typeface="Lucida Sans Unicode"/>
              </a:rPr>
              <a:t> </a:t>
            </a:r>
            <a:r>
              <a:rPr sz="2400" spc="-5" dirty="0">
                <a:solidFill>
                  <a:srgbClr val="FFFFFF"/>
                </a:solidFill>
                <a:latin typeface="Lucida Sans Unicode"/>
                <a:cs typeface="Lucida Sans Unicode"/>
              </a:rPr>
              <a:t>used</a:t>
            </a:r>
            <a:r>
              <a:rPr sz="2400" spc="15" dirty="0">
                <a:solidFill>
                  <a:srgbClr val="FFFFFF"/>
                </a:solidFill>
                <a:latin typeface="Lucida Sans Unicode"/>
                <a:cs typeface="Lucida Sans Unicode"/>
              </a:rPr>
              <a:t> </a:t>
            </a:r>
            <a:r>
              <a:rPr sz="2400" spc="-5" dirty="0">
                <a:solidFill>
                  <a:srgbClr val="FFFFFF"/>
                </a:solidFill>
                <a:latin typeface="Lucida Sans Unicode"/>
                <a:cs typeface="Lucida Sans Unicode"/>
              </a:rPr>
              <a:t>in</a:t>
            </a:r>
            <a:r>
              <a:rPr sz="2400" spc="-10" dirty="0">
                <a:solidFill>
                  <a:srgbClr val="FFFFFF"/>
                </a:solidFill>
                <a:latin typeface="Lucida Sans Unicode"/>
                <a:cs typeface="Lucida Sans Unicode"/>
              </a:rPr>
              <a:t> </a:t>
            </a:r>
            <a:r>
              <a:rPr sz="2400" spc="-5" dirty="0">
                <a:solidFill>
                  <a:srgbClr val="FFFFFF"/>
                </a:solidFill>
                <a:latin typeface="Lucida Sans Unicode"/>
                <a:cs typeface="Lucida Sans Unicode"/>
              </a:rPr>
              <a:t>network</a:t>
            </a:r>
            <a:r>
              <a:rPr sz="2400" spc="5" dirty="0">
                <a:solidFill>
                  <a:srgbClr val="FFFFFF"/>
                </a:solidFill>
                <a:latin typeface="Lucida Sans Unicode"/>
                <a:cs typeface="Lucida Sans Unicode"/>
              </a:rPr>
              <a:t> </a:t>
            </a:r>
            <a:r>
              <a:rPr sz="2400" spc="-10" dirty="0">
                <a:solidFill>
                  <a:srgbClr val="FFFFFF"/>
                </a:solidFill>
                <a:latin typeface="Lucida Sans Unicode"/>
                <a:cs typeface="Lucida Sans Unicode"/>
              </a:rPr>
              <a:t>layer.</a:t>
            </a:r>
            <a:endParaRPr sz="2400" dirty="0">
              <a:latin typeface="Lucida Sans Unicode"/>
              <a:cs typeface="Lucida Sans Unicode"/>
            </a:endParaRPr>
          </a:p>
        </p:txBody>
      </p:sp>
      <p:pic>
        <p:nvPicPr>
          <p:cNvPr id="5" name="Picture 4">
            <a:extLst>
              <a:ext uri="{FF2B5EF4-FFF2-40B4-BE49-F238E27FC236}">
                <a16:creationId xmlns:a16="http://schemas.microsoft.com/office/drawing/2014/main" id="{D0A15C14-94B3-C21D-4038-EF28482F56BF}"/>
              </a:ext>
            </a:extLst>
          </p:cNvPr>
          <p:cNvPicPr>
            <a:picLocks noChangeAspect="1"/>
          </p:cNvPicPr>
          <p:nvPr/>
        </p:nvPicPr>
        <p:blipFill>
          <a:blip r:embed="rId2"/>
          <a:stretch>
            <a:fillRect/>
          </a:stretch>
        </p:blipFill>
        <p:spPr>
          <a:xfrm>
            <a:off x="143704" y="36922"/>
            <a:ext cx="609653" cy="74987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9195" y="866012"/>
            <a:ext cx="3068320" cy="635000"/>
          </a:xfrm>
          <a:prstGeom prst="rect">
            <a:avLst/>
          </a:prstGeom>
        </p:spPr>
        <p:txBody>
          <a:bodyPr vert="horz" wrap="square" lIns="0" tIns="12065" rIns="0" bIns="0" rtlCol="0">
            <a:spAutoFit/>
          </a:bodyPr>
          <a:lstStyle/>
          <a:p>
            <a:pPr marL="12700">
              <a:lnSpc>
                <a:spcPct val="100000"/>
              </a:lnSpc>
              <a:spcBef>
                <a:spcPts val="95"/>
              </a:spcBef>
            </a:pPr>
            <a:r>
              <a:rPr b="0" spc="-15" dirty="0">
                <a:latin typeface="Calibri"/>
                <a:cs typeface="Calibri"/>
              </a:rPr>
              <a:t>SERVICE</a:t>
            </a:r>
            <a:r>
              <a:rPr b="0" spc="-50" dirty="0">
                <a:latin typeface="Calibri"/>
                <a:cs typeface="Calibri"/>
              </a:rPr>
              <a:t> </a:t>
            </a:r>
            <a:r>
              <a:rPr b="0" spc="-65" dirty="0">
                <a:latin typeface="Calibri"/>
                <a:cs typeface="Calibri"/>
              </a:rPr>
              <a:t>LAYER</a:t>
            </a:r>
          </a:p>
        </p:txBody>
      </p:sp>
      <p:sp>
        <p:nvSpPr>
          <p:cNvPr id="4" name="object 4"/>
          <p:cNvSpPr txBox="1">
            <a:spLocks noGrp="1"/>
          </p:cNvSpPr>
          <p:nvPr>
            <p:ph type="sldNum" sz="quarter" idx="7"/>
          </p:nvPr>
        </p:nvSpPr>
        <p:spPr>
          <a:prstGeom prst="rect">
            <a:avLst/>
          </a:prstGeom>
        </p:spPr>
        <p:txBody>
          <a:bodyPr vert="horz" wrap="square" lIns="0" tIns="26670" rIns="0" bIns="0" rtlCol="0">
            <a:spAutoFit/>
          </a:bodyPr>
          <a:lstStyle/>
          <a:p>
            <a:pPr marL="38100">
              <a:lnSpc>
                <a:spcPct val="100000"/>
              </a:lnSpc>
              <a:spcBef>
                <a:spcPts val="210"/>
              </a:spcBef>
            </a:pPr>
            <a:fld id="{81D60167-4931-47E6-BA6A-407CBD079E47}" type="slidenum">
              <a:rPr spc="5" dirty="0"/>
              <a:t>12</a:t>
            </a:fld>
            <a:endParaRPr spc="5" dirty="0"/>
          </a:p>
        </p:txBody>
      </p:sp>
      <p:sp>
        <p:nvSpPr>
          <p:cNvPr id="3" name="object 3"/>
          <p:cNvSpPr txBox="1"/>
          <p:nvPr/>
        </p:nvSpPr>
        <p:spPr>
          <a:xfrm>
            <a:off x="679195" y="1595654"/>
            <a:ext cx="10237470" cy="3208655"/>
          </a:xfrm>
          <a:prstGeom prst="rect">
            <a:avLst/>
          </a:prstGeom>
        </p:spPr>
        <p:txBody>
          <a:bodyPr vert="horz" wrap="square" lIns="0" tIns="35560" rIns="0" bIns="0" rtlCol="0">
            <a:spAutoFit/>
          </a:bodyPr>
          <a:lstStyle/>
          <a:p>
            <a:pPr marL="316230" indent="-304165">
              <a:lnSpc>
                <a:spcPct val="100000"/>
              </a:lnSpc>
              <a:spcBef>
                <a:spcPts val="280"/>
              </a:spcBef>
              <a:buSzPct val="120833"/>
              <a:buFont typeface="Wingdings"/>
              <a:buChar char=""/>
              <a:tabLst>
                <a:tab pos="316865" algn="l"/>
              </a:tabLst>
            </a:pPr>
            <a:r>
              <a:rPr sz="2400" dirty="0">
                <a:solidFill>
                  <a:srgbClr val="FFFFFF"/>
                </a:solidFill>
                <a:latin typeface="Lucida Sans Unicode"/>
                <a:cs typeface="Lucida Sans Unicode"/>
              </a:rPr>
              <a:t>Also </a:t>
            </a:r>
            <a:r>
              <a:rPr sz="2400" spc="-5" dirty="0">
                <a:solidFill>
                  <a:srgbClr val="FFFFFF"/>
                </a:solidFill>
                <a:latin typeface="Lucida Sans Unicode"/>
                <a:cs typeface="Lucida Sans Unicode"/>
              </a:rPr>
              <a:t>termed</a:t>
            </a:r>
            <a:r>
              <a:rPr sz="2400" spc="10" dirty="0">
                <a:solidFill>
                  <a:srgbClr val="FFFFFF"/>
                </a:solidFill>
                <a:latin typeface="Lucida Sans Unicode"/>
                <a:cs typeface="Lucida Sans Unicode"/>
              </a:rPr>
              <a:t> </a:t>
            </a:r>
            <a:r>
              <a:rPr sz="2400" spc="-5" dirty="0">
                <a:solidFill>
                  <a:srgbClr val="FFFFFF"/>
                </a:solidFill>
                <a:latin typeface="Lucida Sans Unicode"/>
                <a:cs typeface="Lucida Sans Unicode"/>
              </a:rPr>
              <a:t>as Application</a:t>
            </a:r>
            <a:r>
              <a:rPr sz="2400" spc="5" dirty="0">
                <a:solidFill>
                  <a:srgbClr val="FFFFFF"/>
                </a:solidFill>
                <a:latin typeface="Lucida Sans Unicode"/>
                <a:cs typeface="Lucida Sans Unicode"/>
              </a:rPr>
              <a:t> </a:t>
            </a:r>
            <a:r>
              <a:rPr sz="2400" spc="-5" dirty="0">
                <a:solidFill>
                  <a:srgbClr val="FFFFFF"/>
                </a:solidFill>
                <a:latin typeface="Lucida Sans Unicode"/>
                <a:cs typeface="Lucida Sans Unicode"/>
              </a:rPr>
              <a:t>service</a:t>
            </a:r>
            <a:r>
              <a:rPr sz="2400" spc="10" dirty="0">
                <a:solidFill>
                  <a:srgbClr val="FFFFFF"/>
                </a:solidFill>
                <a:latin typeface="Lucida Sans Unicode"/>
                <a:cs typeface="Lucida Sans Unicode"/>
              </a:rPr>
              <a:t> </a:t>
            </a:r>
            <a:r>
              <a:rPr sz="2400" spc="-10" dirty="0">
                <a:solidFill>
                  <a:srgbClr val="FFFFFF"/>
                </a:solidFill>
                <a:latin typeface="Lucida Sans Unicode"/>
                <a:cs typeface="Lucida Sans Unicode"/>
              </a:rPr>
              <a:t>Layer.</a:t>
            </a:r>
            <a:endParaRPr sz="2400">
              <a:latin typeface="Lucida Sans Unicode"/>
              <a:cs typeface="Lucida Sans Unicode"/>
            </a:endParaRPr>
          </a:p>
          <a:p>
            <a:pPr marL="413384" indent="-401320">
              <a:lnSpc>
                <a:spcPct val="100000"/>
              </a:lnSpc>
              <a:spcBef>
                <a:spcPts val="1455"/>
              </a:spcBef>
              <a:buSzPct val="120833"/>
              <a:buFont typeface="Wingdings"/>
              <a:buChar char=""/>
              <a:tabLst>
                <a:tab pos="414020" algn="l"/>
              </a:tabLst>
            </a:pPr>
            <a:r>
              <a:rPr sz="2400" spc="-5" dirty="0">
                <a:solidFill>
                  <a:srgbClr val="FFFFFF"/>
                </a:solidFill>
                <a:latin typeface="Lucida Sans Unicode"/>
                <a:cs typeface="Lucida Sans Unicode"/>
              </a:rPr>
              <a:t>Capturing</a:t>
            </a:r>
            <a:r>
              <a:rPr sz="2400" spc="10" dirty="0">
                <a:solidFill>
                  <a:srgbClr val="FFFFFF"/>
                </a:solidFill>
                <a:latin typeface="Lucida Sans Unicode"/>
                <a:cs typeface="Lucida Sans Unicode"/>
              </a:rPr>
              <a:t> </a:t>
            </a:r>
            <a:r>
              <a:rPr sz="2400" spc="-5" dirty="0">
                <a:solidFill>
                  <a:srgbClr val="FFFFFF"/>
                </a:solidFill>
                <a:latin typeface="Lucida Sans Unicode"/>
                <a:cs typeface="Lucida Sans Unicode"/>
              </a:rPr>
              <a:t>of</a:t>
            </a:r>
            <a:r>
              <a:rPr sz="2400" spc="-10" dirty="0">
                <a:solidFill>
                  <a:srgbClr val="FFFFFF"/>
                </a:solidFill>
                <a:latin typeface="Lucida Sans Unicode"/>
                <a:cs typeface="Lucida Sans Unicode"/>
              </a:rPr>
              <a:t> </a:t>
            </a:r>
            <a:r>
              <a:rPr sz="2400" spc="-5" dirty="0">
                <a:solidFill>
                  <a:srgbClr val="FFFFFF"/>
                </a:solidFill>
                <a:latin typeface="Lucida Sans Unicode"/>
                <a:cs typeface="Lucida Sans Unicode"/>
              </a:rPr>
              <a:t>periodic</a:t>
            </a:r>
            <a:r>
              <a:rPr sz="2400" dirty="0">
                <a:solidFill>
                  <a:srgbClr val="FFFFFF"/>
                </a:solidFill>
                <a:latin typeface="Lucida Sans Unicode"/>
                <a:cs typeface="Lucida Sans Unicode"/>
              </a:rPr>
              <a:t> sensory </a:t>
            </a:r>
            <a:r>
              <a:rPr sz="2400" spc="-5" dirty="0">
                <a:solidFill>
                  <a:srgbClr val="FFFFFF"/>
                </a:solidFill>
                <a:latin typeface="Lucida Sans Unicode"/>
                <a:cs typeface="Lucida Sans Unicode"/>
              </a:rPr>
              <a:t>data</a:t>
            </a:r>
            <a:r>
              <a:rPr sz="2400" spc="5" dirty="0">
                <a:solidFill>
                  <a:srgbClr val="FFFFFF"/>
                </a:solidFill>
                <a:latin typeface="Lucida Sans Unicode"/>
                <a:cs typeface="Lucida Sans Unicode"/>
              </a:rPr>
              <a:t> </a:t>
            </a:r>
            <a:r>
              <a:rPr sz="2400" dirty="0">
                <a:solidFill>
                  <a:srgbClr val="FFFFFF"/>
                </a:solidFill>
                <a:latin typeface="Lucida Sans Unicode"/>
                <a:cs typeface="Lucida Sans Unicode"/>
              </a:rPr>
              <a:t>.</a:t>
            </a:r>
            <a:endParaRPr sz="2400">
              <a:latin typeface="Lucida Sans Unicode"/>
              <a:cs typeface="Lucida Sans Unicode"/>
            </a:endParaRPr>
          </a:p>
          <a:p>
            <a:pPr marL="241300" marR="5080" indent="-229235">
              <a:lnSpc>
                <a:spcPct val="112700"/>
              </a:lnSpc>
              <a:spcBef>
                <a:spcPts val="515"/>
              </a:spcBef>
              <a:buSzPct val="120833"/>
              <a:buFont typeface="Wingdings"/>
              <a:buChar char=""/>
              <a:tabLst>
                <a:tab pos="316865" algn="l"/>
              </a:tabLst>
            </a:pPr>
            <a:r>
              <a:rPr sz="2400" spc="-5" dirty="0">
                <a:solidFill>
                  <a:srgbClr val="FFFFFF"/>
                </a:solidFill>
                <a:latin typeface="Lucida Sans Unicode"/>
                <a:cs typeface="Lucida Sans Unicode"/>
              </a:rPr>
              <a:t>Data</a:t>
            </a:r>
            <a:r>
              <a:rPr sz="2400" spc="-15" dirty="0">
                <a:solidFill>
                  <a:srgbClr val="FFFFFF"/>
                </a:solidFill>
                <a:latin typeface="Lucida Sans Unicode"/>
                <a:cs typeface="Lucida Sans Unicode"/>
              </a:rPr>
              <a:t> </a:t>
            </a:r>
            <a:r>
              <a:rPr sz="2400" dirty="0">
                <a:solidFill>
                  <a:srgbClr val="FFFFFF"/>
                </a:solidFill>
                <a:latin typeface="Lucida Sans Unicode"/>
                <a:cs typeface="Lucida Sans Unicode"/>
              </a:rPr>
              <a:t>Analytics</a:t>
            </a:r>
            <a:r>
              <a:rPr sz="2400" spc="5" dirty="0">
                <a:solidFill>
                  <a:srgbClr val="FFFFFF"/>
                </a:solidFill>
                <a:latin typeface="Lucida Sans Unicode"/>
                <a:cs typeface="Lucida Sans Unicode"/>
              </a:rPr>
              <a:t> </a:t>
            </a:r>
            <a:r>
              <a:rPr sz="2400" spc="-5" dirty="0">
                <a:solidFill>
                  <a:srgbClr val="FFFFFF"/>
                </a:solidFill>
                <a:latin typeface="Lucida Sans Unicode"/>
                <a:cs typeface="Lucida Sans Unicode"/>
              </a:rPr>
              <a:t>(Extracts</a:t>
            </a:r>
            <a:r>
              <a:rPr sz="2400" spc="-10" dirty="0">
                <a:solidFill>
                  <a:srgbClr val="FFFFFF"/>
                </a:solidFill>
                <a:latin typeface="Lucida Sans Unicode"/>
                <a:cs typeface="Lucida Sans Unicode"/>
              </a:rPr>
              <a:t> </a:t>
            </a:r>
            <a:r>
              <a:rPr sz="2400" spc="-5" dirty="0">
                <a:solidFill>
                  <a:srgbClr val="FFFFFF"/>
                </a:solidFill>
                <a:latin typeface="Lucida Sans Unicode"/>
                <a:cs typeface="Lucida Sans Unicode"/>
              </a:rPr>
              <a:t>relevant</a:t>
            </a:r>
            <a:r>
              <a:rPr sz="2400" spc="15" dirty="0">
                <a:solidFill>
                  <a:srgbClr val="FFFFFF"/>
                </a:solidFill>
                <a:latin typeface="Lucida Sans Unicode"/>
                <a:cs typeface="Lucida Sans Unicode"/>
              </a:rPr>
              <a:t> </a:t>
            </a:r>
            <a:r>
              <a:rPr sz="2400" spc="-5" dirty="0">
                <a:solidFill>
                  <a:srgbClr val="FFFFFF"/>
                </a:solidFill>
                <a:latin typeface="Lucida Sans Unicode"/>
                <a:cs typeface="Lucida Sans Unicode"/>
              </a:rPr>
              <a:t>information</a:t>
            </a:r>
            <a:r>
              <a:rPr sz="2400" dirty="0">
                <a:solidFill>
                  <a:srgbClr val="FFFFFF"/>
                </a:solidFill>
                <a:latin typeface="Lucida Sans Unicode"/>
                <a:cs typeface="Lucida Sans Unicode"/>
              </a:rPr>
              <a:t> from</a:t>
            </a:r>
            <a:r>
              <a:rPr sz="2400" spc="-5" dirty="0">
                <a:solidFill>
                  <a:srgbClr val="FFFFFF"/>
                </a:solidFill>
                <a:latin typeface="Lucida Sans Unicode"/>
                <a:cs typeface="Lucida Sans Unicode"/>
              </a:rPr>
              <a:t> </a:t>
            </a:r>
            <a:r>
              <a:rPr sz="2400" dirty="0">
                <a:solidFill>
                  <a:srgbClr val="FFFFFF"/>
                </a:solidFill>
                <a:latin typeface="Lucida Sans Unicode"/>
                <a:cs typeface="Lucida Sans Unicode"/>
              </a:rPr>
              <a:t>massive</a:t>
            </a:r>
            <a:r>
              <a:rPr sz="2400" spc="-5" dirty="0">
                <a:solidFill>
                  <a:srgbClr val="FFFFFF"/>
                </a:solidFill>
                <a:latin typeface="Lucida Sans Unicode"/>
                <a:cs typeface="Lucida Sans Unicode"/>
              </a:rPr>
              <a:t> amount </a:t>
            </a:r>
            <a:r>
              <a:rPr sz="2400" spc="-745" dirty="0">
                <a:solidFill>
                  <a:srgbClr val="FFFFFF"/>
                </a:solidFill>
                <a:latin typeface="Lucida Sans Unicode"/>
                <a:cs typeface="Lucida Sans Unicode"/>
              </a:rPr>
              <a:t> </a:t>
            </a:r>
            <a:r>
              <a:rPr sz="2400" spc="-5" dirty="0">
                <a:solidFill>
                  <a:srgbClr val="FFFFFF"/>
                </a:solidFill>
                <a:latin typeface="Lucida Sans Unicode"/>
                <a:cs typeface="Lucida Sans Unicode"/>
              </a:rPr>
              <a:t>of</a:t>
            </a:r>
            <a:r>
              <a:rPr sz="2400" spc="-10" dirty="0">
                <a:solidFill>
                  <a:srgbClr val="FFFFFF"/>
                </a:solidFill>
                <a:latin typeface="Lucida Sans Unicode"/>
                <a:cs typeface="Lucida Sans Unicode"/>
              </a:rPr>
              <a:t> </a:t>
            </a:r>
            <a:r>
              <a:rPr sz="2400" spc="-5" dirty="0">
                <a:solidFill>
                  <a:srgbClr val="FFFFFF"/>
                </a:solidFill>
                <a:latin typeface="Lucida Sans Unicode"/>
                <a:cs typeface="Lucida Sans Unicode"/>
              </a:rPr>
              <a:t>raw</a:t>
            </a:r>
            <a:r>
              <a:rPr sz="2400" spc="10" dirty="0">
                <a:solidFill>
                  <a:srgbClr val="FFFFFF"/>
                </a:solidFill>
                <a:latin typeface="Lucida Sans Unicode"/>
                <a:cs typeface="Lucida Sans Unicode"/>
              </a:rPr>
              <a:t> </a:t>
            </a:r>
            <a:r>
              <a:rPr sz="2400" spc="-5" dirty="0">
                <a:solidFill>
                  <a:srgbClr val="FFFFFF"/>
                </a:solidFill>
                <a:latin typeface="Lucida Sans Unicode"/>
                <a:cs typeface="Lucida Sans Unicode"/>
              </a:rPr>
              <a:t>data).</a:t>
            </a:r>
            <a:endParaRPr sz="2400">
              <a:latin typeface="Lucida Sans Unicode"/>
              <a:cs typeface="Lucida Sans Unicode"/>
            </a:endParaRPr>
          </a:p>
          <a:p>
            <a:pPr marL="316230" indent="-304165">
              <a:lnSpc>
                <a:spcPct val="100000"/>
              </a:lnSpc>
              <a:spcBef>
                <a:spcPts val="985"/>
              </a:spcBef>
              <a:buSzPct val="120833"/>
              <a:buFont typeface="Wingdings"/>
              <a:buChar char=""/>
              <a:tabLst>
                <a:tab pos="316865" algn="l"/>
              </a:tabLst>
            </a:pPr>
            <a:r>
              <a:rPr sz="2400" spc="-5" dirty="0">
                <a:solidFill>
                  <a:srgbClr val="FFFFFF"/>
                </a:solidFill>
                <a:latin typeface="Lucida Sans Unicode"/>
                <a:cs typeface="Lucida Sans Unicode"/>
              </a:rPr>
              <a:t>Streaming</a:t>
            </a:r>
            <a:r>
              <a:rPr sz="2400" dirty="0">
                <a:solidFill>
                  <a:srgbClr val="FFFFFF"/>
                </a:solidFill>
                <a:latin typeface="Lucida Sans Unicode"/>
                <a:cs typeface="Lucida Sans Unicode"/>
              </a:rPr>
              <a:t> </a:t>
            </a:r>
            <a:r>
              <a:rPr sz="2400" spc="-5" dirty="0">
                <a:solidFill>
                  <a:srgbClr val="FFFFFF"/>
                </a:solidFill>
                <a:latin typeface="Lucida Sans Unicode"/>
                <a:cs typeface="Lucida Sans Unicode"/>
              </a:rPr>
              <a:t>Analytics (Process</a:t>
            </a:r>
            <a:r>
              <a:rPr sz="2400" spc="-10" dirty="0">
                <a:solidFill>
                  <a:srgbClr val="FFFFFF"/>
                </a:solidFill>
                <a:latin typeface="Lucida Sans Unicode"/>
                <a:cs typeface="Lucida Sans Unicode"/>
              </a:rPr>
              <a:t> </a:t>
            </a:r>
            <a:r>
              <a:rPr sz="2400" spc="-5" dirty="0">
                <a:solidFill>
                  <a:srgbClr val="FFFFFF"/>
                </a:solidFill>
                <a:latin typeface="Lucida Sans Unicode"/>
                <a:cs typeface="Lucida Sans Unicode"/>
              </a:rPr>
              <a:t>real</a:t>
            </a:r>
            <a:r>
              <a:rPr sz="2400" spc="20" dirty="0">
                <a:solidFill>
                  <a:srgbClr val="FFFFFF"/>
                </a:solidFill>
                <a:latin typeface="Lucida Sans Unicode"/>
                <a:cs typeface="Lucida Sans Unicode"/>
              </a:rPr>
              <a:t> </a:t>
            </a:r>
            <a:r>
              <a:rPr sz="2400" spc="-5" dirty="0">
                <a:solidFill>
                  <a:srgbClr val="FFFFFF"/>
                </a:solidFill>
                <a:latin typeface="Lucida Sans Unicode"/>
                <a:cs typeface="Lucida Sans Unicode"/>
              </a:rPr>
              <a:t>time</a:t>
            </a:r>
            <a:r>
              <a:rPr sz="2400" spc="-10" dirty="0">
                <a:solidFill>
                  <a:srgbClr val="FFFFFF"/>
                </a:solidFill>
                <a:latin typeface="Lucida Sans Unicode"/>
                <a:cs typeface="Lucida Sans Unicode"/>
              </a:rPr>
              <a:t> </a:t>
            </a:r>
            <a:r>
              <a:rPr sz="2400" spc="-5" dirty="0">
                <a:solidFill>
                  <a:srgbClr val="FFFFFF"/>
                </a:solidFill>
                <a:latin typeface="Lucida Sans Unicode"/>
                <a:cs typeface="Lucida Sans Unicode"/>
              </a:rPr>
              <a:t>data).</a:t>
            </a:r>
            <a:endParaRPr sz="2400">
              <a:latin typeface="Lucida Sans Unicode"/>
              <a:cs typeface="Lucida Sans Unicode"/>
            </a:endParaRPr>
          </a:p>
          <a:p>
            <a:pPr marL="413384" indent="-401320">
              <a:lnSpc>
                <a:spcPct val="100000"/>
              </a:lnSpc>
              <a:spcBef>
                <a:spcPts val="1455"/>
              </a:spcBef>
              <a:buSzPct val="120833"/>
              <a:buFont typeface="Wingdings"/>
              <a:buChar char=""/>
              <a:tabLst>
                <a:tab pos="414020" algn="l"/>
              </a:tabLst>
            </a:pPr>
            <a:r>
              <a:rPr sz="2400" spc="-5" dirty="0">
                <a:solidFill>
                  <a:srgbClr val="FFFFFF"/>
                </a:solidFill>
                <a:latin typeface="Lucida Sans Unicode"/>
                <a:cs typeface="Lucida Sans Unicode"/>
              </a:rPr>
              <a:t>Ensures security</a:t>
            </a:r>
            <a:r>
              <a:rPr sz="2400" spc="15" dirty="0">
                <a:solidFill>
                  <a:srgbClr val="FFFFFF"/>
                </a:solidFill>
                <a:latin typeface="Lucida Sans Unicode"/>
                <a:cs typeface="Lucida Sans Unicode"/>
              </a:rPr>
              <a:t> </a:t>
            </a:r>
            <a:r>
              <a:rPr sz="2400" spc="-5" dirty="0">
                <a:solidFill>
                  <a:srgbClr val="FFFFFF"/>
                </a:solidFill>
                <a:latin typeface="Lucida Sans Unicode"/>
                <a:cs typeface="Lucida Sans Unicode"/>
              </a:rPr>
              <a:t>and</a:t>
            </a:r>
            <a:r>
              <a:rPr sz="2400" spc="-10" dirty="0">
                <a:solidFill>
                  <a:srgbClr val="FFFFFF"/>
                </a:solidFill>
                <a:latin typeface="Lucida Sans Unicode"/>
                <a:cs typeface="Lucida Sans Unicode"/>
              </a:rPr>
              <a:t> </a:t>
            </a:r>
            <a:r>
              <a:rPr sz="2400" spc="-5" dirty="0">
                <a:solidFill>
                  <a:srgbClr val="FFFFFF"/>
                </a:solidFill>
                <a:latin typeface="Lucida Sans Unicode"/>
                <a:cs typeface="Lucida Sans Unicode"/>
              </a:rPr>
              <a:t>privacy</a:t>
            </a:r>
            <a:r>
              <a:rPr sz="2400" spc="-10" dirty="0">
                <a:solidFill>
                  <a:srgbClr val="FFFFFF"/>
                </a:solidFill>
                <a:latin typeface="Lucida Sans Unicode"/>
                <a:cs typeface="Lucida Sans Unicode"/>
              </a:rPr>
              <a:t> </a:t>
            </a:r>
            <a:r>
              <a:rPr sz="2400" spc="-5" dirty="0">
                <a:solidFill>
                  <a:srgbClr val="FFFFFF"/>
                </a:solidFill>
                <a:latin typeface="Lucida Sans Unicode"/>
                <a:cs typeface="Lucida Sans Unicode"/>
              </a:rPr>
              <a:t>of</a:t>
            </a:r>
            <a:r>
              <a:rPr sz="2400" spc="10" dirty="0">
                <a:solidFill>
                  <a:srgbClr val="FFFFFF"/>
                </a:solidFill>
                <a:latin typeface="Lucida Sans Unicode"/>
                <a:cs typeface="Lucida Sans Unicode"/>
              </a:rPr>
              <a:t> </a:t>
            </a:r>
            <a:r>
              <a:rPr sz="2400" spc="-5" dirty="0">
                <a:solidFill>
                  <a:srgbClr val="FFFFFF"/>
                </a:solidFill>
                <a:latin typeface="Lucida Sans Unicode"/>
                <a:cs typeface="Lucida Sans Unicode"/>
              </a:rPr>
              <a:t>data.</a:t>
            </a:r>
            <a:endParaRPr sz="2400">
              <a:latin typeface="Lucida Sans Unicode"/>
              <a:cs typeface="Lucida Sans Unicode"/>
            </a:endParaRPr>
          </a:p>
        </p:txBody>
      </p:sp>
      <p:pic>
        <p:nvPicPr>
          <p:cNvPr id="5" name="Picture 4">
            <a:extLst>
              <a:ext uri="{FF2B5EF4-FFF2-40B4-BE49-F238E27FC236}">
                <a16:creationId xmlns:a16="http://schemas.microsoft.com/office/drawing/2014/main" id="{8795D9E0-31BC-603B-4A96-BD9C46BB84A7}"/>
              </a:ext>
            </a:extLst>
          </p:cNvPr>
          <p:cNvPicPr>
            <a:picLocks noChangeAspect="1"/>
          </p:cNvPicPr>
          <p:nvPr/>
        </p:nvPicPr>
        <p:blipFill>
          <a:blip r:embed="rId2"/>
          <a:stretch>
            <a:fillRect/>
          </a:stretch>
        </p:blipFill>
        <p:spPr>
          <a:xfrm>
            <a:off x="143704" y="36922"/>
            <a:ext cx="609653" cy="74987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0513" y="1402912"/>
            <a:ext cx="10474325" cy="3884929"/>
          </a:xfrm>
          <a:prstGeom prst="rect">
            <a:avLst/>
          </a:prstGeom>
        </p:spPr>
        <p:txBody>
          <a:bodyPr vert="horz" wrap="square" lIns="0" tIns="111125" rIns="0" bIns="0" rtlCol="0">
            <a:spAutoFit/>
          </a:bodyPr>
          <a:lstStyle/>
          <a:p>
            <a:pPr marL="413384" indent="-401320">
              <a:lnSpc>
                <a:spcPct val="100000"/>
              </a:lnSpc>
              <a:spcBef>
                <a:spcPts val="875"/>
              </a:spcBef>
              <a:buSzPct val="120000"/>
              <a:buFont typeface="Wingdings"/>
              <a:buChar char=""/>
              <a:tabLst>
                <a:tab pos="414020" algn="l"/>
              </a:tabLst>
            </a:pPr>
            <a:r>
              <a:rPr sz="2500" spc="-10" dirty="0">
                <a:solidFill>
                  <a:srgbClr val="FFFFFF"/>
                </a:solidFill>
                <a:latin typeface="Lucida Sans Unicode"/>
                <a:cs typeface="Lucida Sans Unicode"/>
              </a:rPr>
              <a:t>Lowest</a:t>
            </a:r>
            <a:r>
              <a:rPr sz="2500" dirty="0">
                <a:solidFill>
                  <a:srgbClr val="FFFFFF"/>
                </a:solidFill>
                <a:latin typeface="Lucida Sans Unicode"/>
                <a:cs typeface="Lucida Sans Unicode"/>
              </a:rPr>
              <a:t> </a:t>
            </a:r>
            <a:r>
              <a:rPr sz="2500" spc="-5" dirty="0">
                <a:solidFill>
                  <a:srgbClr val="FFFFFF"/>
                </a:solidFill>
                <a:latin typeface="Lucida Sans Unicode"/>
                <a:cs typeface="Lucida Sans Unicode"/>
              </a:rPr>
              <a:t>Abstraction</a:t>
            </a:r>
            <a:r>
              <a:rPr sz="2500" dirty="0">
                <a:solidFill>
                  <a:srgbClr val="FFFFFF"/>
                </a:solidFill>
                <a:latin typeface="Lucida Sans Unicode"/>
                <a:cs typeface="Lucida Sans Unicode"/>
              </a:rPr>
              <a:t> </a:t>
            </a:r>
            <a:r>
              <a:rPr sz="2500" spc="-10" dirty="0">
                <a:solidFill>
                  <a:srgbClr val="FFFFFF"/>
                </a:solidFill>
                <a:latin typeface="Lucida Sans Unicode"/>
                <a:cs typeface="Lucida Sans Unicode"/>
              </a:rPr>
              <a:t>Layer.</a:t>
            </a:r>
            <a:endParaRPr sz="2500">
              <a:latin typeface="Lucida Sans Unicode"/>
              <a:cs typeface="Lucida Sans Unicode"/>
            </a:endParaRPr>
          </a:p>
          <a:p>
            <a:pPr marL="428625" indent="-416559">
              <a:lnSpc>
                <a:spcPct val="100000"/>
              </a:lnSpc>
              <a:spcBef>
                <a:spcPts val="1595"/>
              </a:spcBef>
              <a:buSzPct val="124000"/>
              <a:buFont typeface="Wingdings"/>
              <a:buChar char=""/>
              <a:tabLst>
                <a:tab pos="429259" algn="l"/>
              </a:tabLst>
            </a:pPr>
            <a:r>
              <a:rPr sz="2500" spc="-10" dirty="0">
                <a:solidFill>
                  <a:srgbClr val="FFFFFF"/>
                </a:solidFill>
                <a:latin typeface="Lucida Sans Unicode"/>
                <a:cs typeface="Lucida Sans Unicode"/>
              </a:rPr>
              <a:t>With</a:t>
            </a:r>
            <a:r>
              <a:rPr sz="2500" spc="15" dirty="0">
                <a:solidFill>
                  <a:srgbClr val="FFFFFF"/>
                </a:solidFill>
                <a:latin typeface="Lucida Sans Unicode"/>
                <a:cs typeface="Lucida Sans Unicode"/>
              </a:rPr>
              <a:t> </a:t>
            </a:r>
            <a:r>
              <a:rPr sz="2500" spc="-5" dirty="0">
                <a:solidFill>
                  <a:srgbClr val="FFFFFF"/>
                </a:solidFill>
                <a:latin typeface="Lucida Sans Unicode"/>
                <a:cs typeface="Lucida Sans Unicode"/>
              </a:rPr>
              <a:t>sensors</a:t>
            </a:r>
            <a:r>
              <a:rPr sz="2500" spc="20" dirty="0">
                <a:solidFill>
                  <a:srgbClr val="FFFFFF"/>
                </a:solidFill>
                <a:latin typeface="Lucida Sans Unicode"/>
                <a:cs typeface="Lucida Sans Unicode"/>
              </a:rPr>
              <a:t> </a:t>
            </a:r>
            <a:r>
              <a:rPr sz="2500" spc="-5" dirty="0">
                <a:solidFill>
                  <a:srgbClr val="FFFFFF"/>
                </a:solidFill>
                <a:latin typeface="Lucida Sans Unicode"/>
                <a:cs typeface="Lucida Sans Unicode"/>
              </a:rPr>
              <a:t>we</a:t>
            </a:r>
            <a:r>
              <a:rPr sz="2500" spc="-10" dirty="0">
                <a:solidFill>
                  <a:srgbClr val="FFFFFF"/>
                </a:solidFill>
                <a:latin typeface="Lucida Sans Unicode"/>
                <a:cs typeface="Lucida Sans Unicode"/>
              </a:rPr>
              <a:t> are</a:t>
            </a:r>
            <a:r>
              <a:rPr sz="2500" spc="5" dirty="0">
                <a:solidFill>
                  <a:srgbClr val="FFFFFF"/>
                </a:solidFill>
                <a:latin typeface="Lucida Sans Unicode"/>
                <a:cs typeface="Lucida Sans Unicode"/>
              </a:rPr>
              <a:t> </a:t>
            </a:r>
            <a:r>
              <a:rPr sz="2500" spc="-10" dirty="0">
                <a:solidFill>
                  <a:srgbClr val="FFFFFF"/>
                </a:solidFill>
                <a:latin typeface="Lucida Sans Unicode"/>
                <a:cs typeface="Lucida Sans Unicode"/>
              </a:rPr>
              <a:t>creating</a:t>
            </a:r>
            <a:r>
              <a:rPr sz="2500" dirty="0">
                <a:solidFill>
                  <a:srgbClr val="FFFFFF"/>
                </a:solidFill>
                <a:latin typeface="Lucida Sans Unicode"/>
                <a:cs typeface="Lucida Sans Unicode"/>
              </a:rPr>
              <a:t> </a:t>
            </a:r>
            <a:r>
              <a:rPr sz="2500" spc="-10" dirty="0">
                <a:solidFill>
                  <a:srgbClr val="FFFFFF"/>
                </a:solidFill>
                <a:latin typeface="Lucida Sans Unicode"/>
                <a:cs typeface="Lucida Sans Unicode"/>
              </a:rPr>
              <a:t>digital</a:t>
            </a:r>
            <a:r>
              <a:rPr sz="2500" spc="20" dirty="0">
                <a:solidFill>
                  <a:srgbClr val="FFFFFF"/>
                </a:solidFill>
                <a:latin typeface="Lucida Sans Unicode"/>
                <a:cs typeface="Lucida Sans Unicode"/>
              </a:rPr>
              <a:t> </a:t>
            </a:r>
            <a:r>
              <a:rPr sz="2500" spc="-5" dirty="0">
                <a:solidFill>
                  <a:srgbClr val="FFFFFF"/>
                </a:solidFill>
                <a:latin typeface="Lucida Sans Unicode"/>
                <a:cs typeface="Lucida Sans Unicode"/>
              </a:rPr>
              <a:t>nervous</a:t>
            </a:r>
            <a:r>
              <a:rPr sz="2500" spc="15" dirty="0">
                <a:solidFill>
                  <a:srgbClr val="FFFFFF"/>
                </a:solidFill>
                <a:latin typeface="Lucida Sans Unicode"/>
                <a:cs typeface="Lucida Sans Unicode"/>
              </a:rPr>
              <a:t> </a:t>
            </a:r>
            <a:r>
              <a:rPr sz="2500" spc="-5" dirty="0">
                <a:solidFill>
                  <a:srgbClr val="FFFFFF"/>
                </a:solidFill>
                <a:latin typeface="Lucida Sans Unicode"/>
                <a:cs typeface="Lucida Sans Unicode"/>
              </a:rPr>
              <a:t>system.</a:t>
            </a:r>
            <a:endParaRPr sz="2500">
              <a:latin typeface="Lucida Sans Unicode"/>
              <a:cs typeface="Lucida Sans Unicode"/>
            </a:endParaRPr>
          </a:p>
          <a:p>
            <a:pPr marL="428625" indent="-416559">
              <a:lnSpc>
                <a:spcPct val="100000"/>
              </a:lnSpc>
              <a:spcBef>
                <a:spcPts val="1610"/>
              </a:spcBef>
              <a:buSzPct val="124000"/>
              <a:buFont typeface="Wingdings"/>
              <a:buChar char=""/>
              <a:tabLst>
                <a:tab pos="429259" algn="l"/>
              </a:tabLst>
            </a:pPr>
            <a:r>
              <a:rPr sz="2500" spc="-10" dirty="0">
                <a:solidFill>
                  <a:srgbClr val="FFFFFF"/>
                </a:solidFill>
                <a:latin typeface="Lucida Sans Unicode"/>
                <a:cs typeface="Lucida Sans Unicode"/>
              </a:rPr>
              <a:t>Incorporated</a:t>
            </a:r>
            <a:r>
              <a:rPr sz="2500" dirty="0">
                <a:solidFill>
                  <a:srgbClr val="FFFFFF"/>
                </a:solidFill>
                <a:latin typeface="Lucida Sans Unicode"/>
                <a:cs typeface="Lucida Sans Unicode"/>
              </a:rPr>
              <a:t> to</a:t>
            </a:r>
            <a:r>
              <a:rPr sz="2500" spc="5" dirty="0">
                <a:solidFill>
                  <a:srgbClr val="FFFFFF"/>
                </a:solidFill>
                <a:latin typeface="Lucida Sans Unicode"/>
                <a:cs typeface="Lucida Sans Unicode"/>
              </a:rPr>
              <a:t> </a:t>
            </a:r>
            <a:r>
              <a:rPr sz="2500" spc="-5" dirty="0">
                <a:solidFill>
                  <a:srgbClr val="FFFFFF"/>
                </a:solidFill>
                <a:latin typeface="Lucida Sans Unicode"/>
                <a:cs typeface="Lucida Sans Unicode"/>
              </a:rPr>
              <a:t>measure</a:t>
            </a:r>
            <a:r>
              <a:rPr sz="2500" spc="10" dirty="0">
                <a:solidFill>
                  <a:srgbClr val="FFFFFF"/>
                </a:solidFill>
                <a:latin typeface="Lucida Sans Unicode"/>
                <a:cs typeface="Lucida Sans Unicode"/>
              </a:rPr>
              <a:t> </a:t>
            </a:r>
            <a:r>
              <a:rPr sz="2500" spc="-10" dirty="0">
                <a:solidFill>
                  <a:srgbClr val="FFFFFF"/>
                </a:solidFill>
                <a:latin typeface="Lucida Sans Unicode"/>
                <a:cs typeface="Lucida Sans Unicode"/>
              </a:rPr>
              <a:t>physical</a:t>
            </a:r>
            <a:r>
              <a:rPr sz="2500" spc="5" dirty="0">
                <a:solidFill>
                  <a:srgbClr val="FFFFFF"/>
                </a:solidFill>
                <a:latin typeface="Lucida Sans Unicode"/>
                <a:cs typeface="Lucida Sans Unicode"/>
              </a:rPr>
              <a:t> </a:t>
            </a:r>
            <a:r>
              <a:rPr sz="2500" spc="-10" dirty="0">
                <a:solidFill>
                  <a:srgbClr val="FFFFFF"/>
                </a:solidFill>
                <a:latin typeface="Lucida Sans Unicode"/>
                <a:cs typeface="Lucida Sans Unicode"/>
              </a:rPr>
              <a:t>quantities.</a:t>
            </a:r>
            <a:endParaRPr sz="2500">
              <a:latin typeface="Lucida Sans Unicode"/>
              <a:cs typeface="Lucida Sans Unicode"/>
            </a:endParaRPr>
          </a:p>
          <a:p>
            <a:pPr marL="428625" indent="-416559">
              <a:lnSpc>
                <a:spcPct val="100000"/>
              </a:lnSpc>
              <a:spcBef>
                <a:spcPts val="1600"/>
              </a:spcBef>
              <a:buSzPct val="124000"/>
              <a:buFont typeface="Wingdings"/>
              <a:buChar char=""/>
              <a:tabLst>
                <a:tab pos="429259" algn="l"/>
              </a:tabLst>
            </a:pPr>
            <a:r>
              <a:rPr sz="2500" spc="-10" dirty="0">
                <a:solidFill>
                  <a:srgbClr val="FFFFFF"/>
                </a:solidFill>
                <a:latin typeface="Lucida Sans Unicode"/>
                <a:cs typeface="Lucida Sans Unicode"/>
              </a:rPr>
              <a:t>Interconnects</a:t>
            </a:r>
            <a:r>
              <a:rPr sz="2500" spc="10" dirty="0">
                <a:solidFill>
                  <a:srgbClr val="FFFFFF"/>
                </a:solidFill>
                <a:latin typeface="Lucida Sans Unicode"/>
                <a:cs typeface="Lucida Sans Unicode"/>
              </a:rPr>
              <a:t> </a:t>
            </a:r>
            <a:r>
              <a:rPr sz="2500" spc="-10" dirty="0">
                <a:solidFill>
                  <a:srgbClr val="FFFFFF"/>
                </a:solidFill>
                <a:latin typeface="Lucida Sans Unicode"/>
                <a:cs typeface="Lucida Sans Unicode"/>
              </a:rPr>
              <a:t>the</a:t>
            </a:r>
            <a:r>
              <a:rPr sz="2500" dirty="0">
                <a:solidFill>
                  <a:srgbClr val="FFFFFF"/>
                </a:solidFill>
                <a:latin typeface="Lucida Sans Unicode"/>
                <a:cs typeface="Lucida Sans Unicode"/>
              </a:rPr>
              <a:t> </a:t>
            </a:r>
            <a:r>
              <a:rPr sz="2500" spc="-5" dirty="0">
                <a:solidFill>
                  <a:srgbClr val="FFFFFF"/>
                </a:solidFill>
                <a:latin typeface="Lucida Sans Unicode"/>
                <a:cs typeface="Lucida Sans Unicode"/>
              </a:rPr>
              <a:t>physical </a:t>
            </a:r>
            <a:r>
              <a:rPr sz="2500" spc="-10" dirty="0">
                <a:solidFill>
                  <a:srgbClr val="FFFFFF"/>
                </a:solidFill>
                <a:latin typeface="Lucida Sans Unicode"/>
                <a:cs typeface="Lucida Sans Unicode"/>
              </a:rPr>
              <a:t>and</a:t>
            </a:r>
            <a:r>
              <a:rPr sz="2500" spc="5" dirty="0">
                <a:solidFill>
                  <a:srgbClr val="FFFFFF"/>
                </a:solidFill>
                <a:latin typeface="Lucida Sans Unicode"/>
                <a:cs typeface="Lucida Sans Unicode"/>
              </a:rPr>
              <a:t> </a:t>
            </a:r>
            <a:r>
              <a:rPr sz="2500" spc="-10" dirty="0">
                <a:solidFill>
                  <a:srgbClr val="FFFFFF"/>
                </a:solidFill>
                <a:latin typeface="Lucida Sans Unicode"/>
                <a:cs typeface="Lucida Sans Unicode"/>
              </a:rPr>
              <a:t>digital</a:t>
            </a:r>
            <a:r>
              <a:rPr sz="2500" spc="35" dirty="0">
                <a:solidFill>
                  <a:srgbClr val="FFFFFF"/>
                </a:solidFill>
                <a:latin typeface="Lucida Sans Unicode"/>
                <a:cs typeface="Lucida Sans Unicode"/>
              </a:rPr>
              <a:t> </a:t>
            </a:r>
            <a:r>
              <a:rPr sz="2500" spc="-5" dirty="0">
                <a:solidFill>
                  <a:srgbClr val="FFFFFF"/>
                </a:solidFill>
                <a:latin typeface="Lucida Sans Unicode"/>
                <a:cs typeface="Lucida Sans Unicode"/>
              </a:rPr>
              <a:t>world.</a:t>
            </a:r>
            <a:endParaRPr sz="2500">
              <a:latin typeface="Lucida Sans Unicode"/>
              <a:cs typeface="Lucida Sans Unicode"/>
            </a:endParaRPr>
          </a:p>
          <a:p>
            <a:pPr marL="428625" indent="-416559">
              <a:lnSpc>
                <a:spcPct val="100000"/>
              </a:lnSpc>
              <a:spcBef>
                <a:spcPts val="1595"/>
              </a:spcBef>
              <a:buSzPct val="124000"/>
              <a:buFont typeface="Wingdings"/>
              <a:buChar char=""/>
              <a:tabLst>
                <a:tab pos="429259" algn="l"/>
              </a:tabLst>
            </a:pPr>
            <a:r>
              <a:rPr sz="2500" spc="-5" dirty="0">
                <a:solidFill>
                  <a:srgbClr val="FFFFFF"/>
                </a:solidFill>
                <a:latin typeface="Lucida Sans Unicode"/>
                <a:cs typeface="Lucida Sans Unicode"/>
              </a:rPr>
              <a:t>Collects</a:t>
            </a:r>
            <a:r>
              <a:rPr sz="2500" spc="-10" dirty="0">
                <a:solidFill>
                  <a:srgbClr val="FFFFFF"/>
                </a:solidFill>
                <a:latin typeface="Lucida Sans Unicode"/>
                <a:cs typeface="Lucida Sans Unicode"/>
              </a:rPr>
              <a:t> and</a:t>
            </a:r>
            <a:r>
              <a:rPr sz="2500" spc="-5" dirty="0">
                <a:solidFill>
                  <a:srgbClr val="FFFFFF"/>
                </a:solidFill>
                <a:latin typeface="Lucida Sans Unicode"/>
                <a:cs typeface="Lucida Sans Unicode"/>
              </a:rPr>
              <a:t> process </a:t>
            </a:r>
            <a:r>
              <a:rPr sz="2500" spc="-10" dirty="0">
                <a:solidFill>
                  <a:srgbClr val="FFFFFF"/>
                </a:solidFill>
                <a:latin typeface="Lucida Sans Unicode"/>
                <a:cs typeface="Lucida Sans Unicode"/>
              </a:rPr>
              <a:t>the</a:t>
            </a:r>
            <a:r>
              <a:rPr sz="2500" dirty="0">
                <a:solidFill>
                  <a:srgbClr val="FFFFFF"/>
                </a:solidFill>
                <a:latin typeface="Lucida Sans Unicode"/>
                <a:cs typeface="Lucida Sans Unicode"/>
              </a:rPr>
              <a:t> </a:t>
            </a:r>
            <a:r>
              <a:rPr sz="2500" spc="-10" dirty="0">
                <a:solidFill>
                  <a:srgbClr val="FFFFFF"/>
                </a:solidFill>
                <a:latin typeface="Lucida Sans Unicode"/>
                <a:cs typeface="Lucida Sans Unicode"/>
              </a:rPr>
              <a:t>real</a:t>
            </a:r>
            <a:r>
              <a:rPr sz="2500" spc="-5" dirty="0">
                <a:solidFill>
                  <a:srgbClr val="FFFFFF"/>
                </a:solidFill>
                <a:latin typeface="Lucida Sans Unicode"/>
                <a:cs typeface="Lucida Sans Unicode"/>
              </a:rPr>
              <a:t> </a:t>
            </a:r>
            <a:r>
              <a:rPr sz="2500" spc="-10" dirty="0">
                <a:solidFill>
                  <a:srgbClr val="FFFFFF"/>
                </a:solidFill>
                <a:latin typeface="Lucida Sans Unicode"/>
                <a:cs typeface="Lucida Sans Unicode"/>
              </a:rPr>
              <a:t>time</a:t>
            </a:r>
            <a:r>
              <a:rPr sz="2500" spc="20" dirty="0">
                <a:solidFill>
                  <a:srgbClr val="FFFFFF"/>
                </a:solidFill>
                <a:latin typeface="Lucida Sans Unicode"/>
                <a:cs typeface="Lucida Sans Unicode"/>
              </a:rPr>
              <a:t> </a:t>
            </a:r>
            <a:r>
              <a:rPr sz="2500" spc="-10" dirty="0">
                <a:solidFill>
                  <a:srgbClr val="FFFFFF"/>
                </a:solidFill>
                <a:latin typeface="Lucida Sans Unicode"/>
                <a:cs typeface="Lucida Sans Unicode"/>
              </a:rPr>
              <a:t>information.</a:t>
            </a:r>
            <a:endParaRPr sz="2500">
              <a:latin typeface="Lucida Sans Unicode"/>
              <a:cs typeface="Lucida Sans Unicode"/>
            </a:endParaRPr>
          </a:p>
          <a:p>
            <a:pPr marL="241300" marR="5080" indent="-228600">
              <a:lnSpc>
                <a:spcPct val="112900"/>
              </a:lnSpc>
              <a:spcBef>
                <a:spcPts val="530"/>
              </a:spcBef>
              <a:buSzPct val="120000"/>
              <a:buFont typeface="Wingdings"/>
              <a:buChar char=""/>
              <a:tabLst>
                <a:tab pos="328295" algn="l"/>
              </a:tabLst>
            </a:pPr>
            <a:r>
              <a:rPr sz="2500" spc="-5" dirty="0">
                <a:solidFill>
                  <a:srgbClr val="FFFFFF"/>
                </a:solidFill>
                <a:latin typeface="Lucida Sans Unicode"/>
                <a:cs typeface="Lucida Sans Unicode"/>
              </a:rPr>
              <a:t>Transportation,Health</a:t>
            </a:r>
            <a:r>
              <a:rPr sz="2500" spc="25" dirty="0">
                <a:solidFill>
                  <a:srgbClr val="FFFFFF"/>
                </a:solidFill>
                <a:latin typeface="Lucida Sans Unicode"/>
                <a:cs typeface="Lucida Sans Unicode"/>
              </a:rPr>
              <a:t> </a:t>
            </a:r>
            <a:r>
              <a:rPr sz="2500" spc="-10" dirty="0">
                <a:solidFill>
                  <a:srgbClr val="FFFFFF"/>
                </a:solidFill>
                <a:latin typeface="Lucida Sans Unicode"/>
                <a:cs typeface="Lucida Sans Unicode"/>
              </a:rPr>
              <a:t>care,Tracing</a:t>
            </a:r>
            <a:r>
              <a:rPr sz="2500" spc="15" dirty="0">
                <a:solidFill>
                  <a:srgbClr val="FFFFFF"/>
                </a:solidFill>
                <a:latin typeface="Lucida Sans Unicode"/>
                <a:cs typeface="Lucida Sans Unicode"/>
              </a:rPr>
              <a:t> </a:t>
            </a:r>
            <a:r>
              <a:rPr sz="2500" spc="-10" dirty="0">
                <a:solidFill>
                  <a:srgbClr val="FFFFFF"/>
                </a:solidFill>
                <a:latin typeface="Lucida Sans Unicode"/>
                <a:cs typeface="Lucida Sans Unicode"/>
              </a:rPr>
              <a:t>people,Climatic</a:t>
            </a:r>
            <a:r>
              <a:rPr sz="2500" spc="35" dirty="0">
                <a:solidFill>
                  <a:srgbClr val="FFFFFF"/>
                </a:solidFill>
                <a:latin typeface="Lucida Sans Unicode"/>
                <a:cs typeface="Lucida Sans Unicode"/>
              </a:rPr>
              <a:t> </a:t>
            </a:r>
            <a:r>
              <a:rPr sz="2500" spc="-5" dirty="0">
                <a:solidFill>
                  <a:srgbClr val="FFFFFF"/>
                </a:solidFill>
                <a:latin typeface="Lucida Sans Unicode"/>
                <a:cs typeface="Lucida Sans Unicode"/>
              </a:rPr>
              <a:t>conditions.etc </a:t>
            </a:r>
            <a:r>
              <a:rPr sz="2500" spc="-775" dirty="0">
                <a:solidFill>
                  <a:srgbClr val="FFFFFF"/>
                </a:solidFill>
                <a:latin typeface="Lucida Sans Unicode"/>
                <a:cs typeface="Lucida Sans Unicode"/>
              </a:rPr>
              <a:t> </a:t>
            </a:r>
            <a:r>
              <a:rPr sz="2500" spc="-5" dirty="0">
                <a:solidFill>
                  <a:srgbClr val="FFFFFF"/>
                </a:solidFill>
                <a:latin typeface="Lucida Sans Unicode"/>
                <a:cs typeface="Lucida Sans Unicode"/>
              </a:rPr>
              <a:t>comes under </a:t>
            </a:r>
            <a:r>
              <a:rPr sz="2500" spc="-10" dirty="0">
                <a:solidFill>
                  <a:srgbClr val="FFFFFF"/>
                </a:solidFill>
                <a:latin typeface="Lucida Sans Unicode"/>
                <a:cs typeface="Lucida Sans Unicode"/>
              </a:rPr>
              <a:t>application</a:t>
            </a:r>
            <a:r>
              <a:rPr sz="2500" spc="-5" dirty="0">
                <a:solidFill>
                  <a:srgbClr val="FFFFFF"/>
                </a:solidFill>
                <a:latin typeface="Lucida Sans Unicode"/>
                <a:cs typeface="Lucida Sans Unicode"/>
              </a:rPr>
              <a:t> </a:t>
            </a:r>
            <a:r>
              <a:rPr sz="2500" spc="-10" dirty="0">
                <a:solidFill>
                  <a:srgbClr val="FFFFFF"/>
                </a:solidFill>
                <a:latin typeface="Lucida Sans Unicode"/>
                <a:cs typeface="Lucida Sans Unicode"/>
              </a:rPr>
              <a:t>layer.</a:t>
            </a:r>
            <a:endParaRPr sz="2500">
              <a:latin typeface="Lucida Sans Unicode"/>
              <a:cs typeface="Lucida Sans Unicode"/>
            </a:endParaRPr>
          </a:p>
        </p:txBody>
      </p:sp>
      <p:sp>
        <p:nvSpPr>
          <p:cNvPr id="4" name="object 4"/>
          <p:cNvSpPr txBox="1">
            <a:spLocks noGrp="1"/>
          </p:cNvSpPr>
          <p:nvPr>
            <p:ph type="sldNum" sz="quarter" idx="7"/>
          </p:nvPr>
        </p:nvSpPr>
        <p:spPr>
          <a:prstGeom prst="rect">
            <a:avLst/>
          </a:prstGeom>
        </p:spPr>
        <p:txBody>
          <a:bodyPr vert="horz" wrap="square" lIns="0" tIns="26670" rIns="0" bIns="0" rtlCol="0">
            <a:spAutoFit/>
          </a:bodyPr>
          <a:lstStyle/>
          <a:p>
            <a:pPr marL="38100">
              <a:lnSpc>
                <a:spcPct val="100000"/>
              </a:lnSpc>
              <a:spcBef>
                <a:spcPts val="210"/>
              </a:spcBef>
            </a:pPr>
            <a:fld id="{81D60167-4931-47E6-BA6A-407CBD079E47}" type="slidenum">
              <a:rPr spc="5" dirty="0"/>
              <a:t>13</a:t>
            </a:fld>
            <a:endParaRPr spc="5" dirty="0"/>
          </a:p>
        </p:txBody>
      </p:sp>
      <p:sp>
        <p:nvSpPr>
          <p:cNvPr id="3" name="object 3"/>
          <p:cNvSpPr txBox="1">
            <a:spLocks noGrp="1"/>
          </p:cNvSpPr>
          <p:nvPr>
            <p:ph type="title"/>
          </p:nvPr>
        </p:nvSpPr>
        <p:spPr>
          <a:xfrm>
            <a:off x="993139" y="749935"/>
            <a:ext cx="4110354" cy="635000"/>
          </a:xfrm>
          <a:prstGeom prst="rect">
            <a:avLst/>
          </a:prstGeom>
        </p:spPr>
        <p:txBody>
          <a:bodyPr vert="horz" wrap="square" lIns="0" tIns="12065" rIns="0" bIns="0" rtlCol="0">
            <a:spAutoFit/>
          </a:bodyPr>
          <a:lstStyle/>
          <a:p>
            <a:pPr marL="12700">
              <a:lnSpc>
                <a:spcPct val="100000"/>
              </a:lnSpc>
              <a:spcBef>
                <a:spcPts val="95"/>
              </a:spcBef>
            </a:pPr>
            <a:r>
              <a:rPr b="0" spc="-35" dirty="0">
                <a:latin typeface="Calibri"/>
                <a:cs typeface="Calibri"/>
              </a:rPr>
              <a:t>APPLICATION</a:t>
            </a:r>
            <a:r>
              <a:rPr b="0" spc="-15" dirty="0">
                <a:latin typeface="Calibri"/>
                <a:cs typeface="Calibri"/>
              </a:rPr>
              <a:t> </a:t>
            </a:r>
            <a:r>
              <a:rPr b="0" spc="-65" dirty="0">
                <a:latin typeface="Calibri"/>
                <a:cs typeface="Calibri"/>
              </a:rPr>
              <a:t>LAYER</a:t>
            </a:r>
          </a:p>
        </p:txBody>
      </p:sp>
      <p:pic>
        <p:nvPicPr>
          <p:cNvPr id="5" name="Picture 4">
            <a:extLst>
              <a:ext uri="{FF2B5EF4-FFF2-40B4-BE49-F238E27FC236}">
                <a16:creationId xmlns:a16="http://schemas.microsoft.com/office/drawing/2014/main" id="{B095C7DA-E25F-099E-5F59-2053945140D9}"/>
              </a:ext>
            </a:extLst>
          </p:cNvPr>
          <p:cNvPicPr>
            <a:picLocks noChangeAspect="1"/>
          </p:cNvPicPr>
          <p:nvPr/>
        </p:nvPicPr>
        <p:blipFill>
          <a:blip r:embed="rId2"/>
          <a:stretch>
            <a:fillRect/>
          </a:stretch>
        </p:blipFill>
        <p:spPr>
          <a:xfrm>
            <a:off x="143704" y="36922"/>
            <a:ext cx="609653" cy="74987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59985" y="371983"/>
            <a:ext cx="2625725" cy="635000"/>
          </a:xfrm>
          <a:prstGeom prst="rect">
            <a:avLst/>
          </a:prstGeom>
        </p:spPr>
        <p:txBody>
          <a:bodyPr vert="horz" wrap="square" lIns="0" tIns="12065" rIns="0" bIns="0" rtlCol="0">
            <a:spAutoFit/>
          </a:bodyPr>
          <a:lstStyle/>
          <a:p>
            <a:pPr marL="12700">
              <a:lnSpc>
                <a:spcPct val="100000"/>
              </a:lnSpc>
              <a:spcBef>
                <a:spcPts val="95"/>
              </a:spcBef>
            </a:pPr>
            <a:endParaRPr spc="-5" dirty="0"/>
          </a:p>
        </p:txBody>
      </p:sp>
      <p:sp>
        <p:nvSpPr>
          <p:cNvPr id="4" name="object 4"/>
          <p:cNvSpPr txBox="1">
            <a:spLocks noGrp="1"/>
          </p:cNvSpPr>
          <p:nvPr>
            <p:ph type="sldNum" sz="quarter" idx="7"/>
          </p:nvPr>
        </p:nvSpPr>
        <p:spPr>
          <a:prstGeom prst="rect">
            <a:avLst/>
          </a:prstGeom>
        </p:spPr>
        <p:txBody>
          <a:bodyPr vert="horz" wrap="square" lIns="0" tIns="26670" rIns="0" bIns="0" rtlCol="0">
            <a:spAutoFit/>
          </a:bodyPr>
          <a:lstStyle/>
          <a:p>
            <a:pPr marL="38100">
              <a:lnSpc>
                <a:spcPct val="100000"/>
              </a:lnSpc>
              <a:spcBef>
                <a:spcPts val="210"/>
              </a:spcBef>
            </a:pPr>
            <a:fld id="{81D60167-4931-47E6-BA6A-407CBD079E47}" type="slidenum">
              <a:rPr spc="5" dirty="0"/>
              <a:t>14</a:t>
            </a:fld>
            <a:endParaRPr spc="5" dirty="0"/>
          </a:p>
        </p:txBody>
      </p:sp>
      <p:sp>
        <p:nvSpPr>
          <p:cNvPr id="3" name="object 3"/>
          <p:cNvSpPr txBox="1">
            <a:spLocks noGrp="1"/>
          </p:cNvSpPr>
          <p:nvPr>
            <p:ph type="body" idx="1"/>
          </p:nvPr>
        </p:nvSpPr>
        <p:spPr>
          <a:xfrm>
            <a:off x="2016506" y="2493487"/>
            <a:ext cx="8158987" cy="935513"/>
          </a:xfrm>
          <a:prstGeom prst="rect">
            <a:avLst/>
          </a:prstGeom>
        </p:spPr>
        <p:txBody>
          <a:bodyPr vert="horz" wrap="square" lIns="0" tIns="12065" rIns="0" bIns="0" rtlCol="0">
            <a:spAutoFit/>
          </a:bodyPr>
          <a:lstStyle/>
          <a:p>
            <a:pPr marL="26035" algn="ctr">
              <a:lnSpc>
                <a:spcPct val="100000"/>
              </a:lnSpc>
              <a:spcBef>
                <a:spcPts val="95"/>
              </a:spcBef>
              <a:buSzPct val="93181"/>
              <a:tabLst>
                <a:tab pos="542290" algn="l"/>
                <a:tab pos="542925" algn="l"/>
              </a:tabLst>
            </a:pPr>
            <a:r>
              <a:rPr lang="en-US" sz="6000" spc="-60" dirty="0"/>
              <a:t>Thank you</a:t>
            </a:r>
            <a:endParaRPr sz="6000" spc="-60" dirty="0"/>
          </a:p>
        </p:txBody>
      </p:sp>
      <p:pic>
        <p:nvPicPr>
          <p:cNvPr id="5" name="Picture 4">
            <a:extLst>
              <a:ext uri="{FF2B5EF4-FFF2-40B4-BE49-F238E27FC236}">
                <a16:creationId xmlns:a16="http://schemas.microsoft.com/office/drawing/2014/main" id="{A1158E27-56CC-8ADF-C33F-441045196704}"/>
              </a:ext>
            </a:extLst>
          </p:cNvPr>
          <p:cNvPicPr>
            <a:picLocks noChangeAspect="1"/>
          </p:cNvPicPr>
          <p:nvPr/>
        </p:nvPicPr>
        <p:blipFill>
          <a:blip r:embed="rId2"/>
          <a:stretch>
            <a:fillRect/>
          </a:stretch>
        </p:blipFill>
        <p:spPr>
          <a:xfrm>
            <a:off x="143704" y="36922"/>
            <a:ext cx="609653" cy="74987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BB773B-23E1-88B0-9529-7D0025FF04E1}"/>
              </a:ext>
            </a:extLst>
          </p:cNvPr>
          <p:cNvSpPr txBox="1"/>
          <p:nvPr/>
        </p:nvSpPr>
        <p:spPr>
          <a:xfrm>
            <a:off x="1219200" y="914400"/>
            <a:ext cx="10210800" cy="1200329"/>
          </a:xfrm>
          <a:prstGeom prst="rect">
            <a:avLst/>
          </a:prstGeom>
          <a:noFill/>
        </p:spPr>
        <p:txBody>
          <a:bodyPr wrap="square" rtlCol="0">
            <a:spAutoFit/>
          </a:bodyPr>
          <a:lstStyle/>
          <a:p>
            <a:pPr marL="342900" indent="-342900">
              <a:buFont typeface="Wingdings" panose="05000000000000000000" pitchFamily="2" charset="2"/>
              <a:buChar char="q"/>
            </a:pPr>
            <a:r>
              <a:rPr lang="en-US" sz="2400" dirty="0">
                <a:solidFill>
                  <a:schemeClr val="tx1">
                    <a:lumMod val="95000"/>
                    <a:lumOff val="5000"/>
                  </a:schemeClr>
                </a:solidFill>
              </a:rPr>
              <a:t>There is no single consensus on architecture for IoT, which is agreed universally. Different architectures have been proposed by different researchers.</a:t>
            </a:r>
          </a:p>
        </p:txBody>
      </p:sp>
      <p:sp>
        <p:nvSpPr>
          <p:cNvPr id="3" name="Title 2">
            <a:extLst>
              <a:ext uri="{FF2B5EF4-FFF2-40B4-BE49-F238E27FC236}">
                <a16:creationId xmlns:a16="http://schemas.microsoft.com/office/drawing/2014/main" id="{0BD0A179-C579-73E0-FDE1-491A9208FBFC}"/>
              </a:ext>
            </a:extLst>
          </p:cNvPr>
          <p:cNvSpPr>
            <a:spLocks noGrp="1"/>
          </p:cNvSpPr>
          <p:nvPr>
            <p:ph type="title"/>
          </p:nvPr>
        </p:nvSpPr>
        <p:spPr>
          <a:xfrm>
            <a:off x="2838322" y="289393"/>
            <a:ext cx="6515354" cy="635000"/>
          </a:xfrm>
        </p:spPr>
        <p:txBody>
          <a:bodyPr/>
          <a:lstStyle/>
          <a:p>
            <a:r>
              <a:rPr lang="en-US" dirty="0"/>
              <a:t>Introduction </a:t>
            </a:r>
          </a:p>
        </p:txBody>
      </p:sp>
      <p:sp>
        <p:nvSpPr>
          <p:cNvPr id="4" name="Text Placeholder 3">
            <a:extLst>
              <a:ext uri="{FF2B5EF4-FFF2-40B4-BE49-F238E27FC236}">
                <a16:creationId xmlns:a16="http://schemas.microsoft.com/office/drawing/2014/main" id="{C6531F9C-FFD6-BB4D-BA28-D5BAEAF42C22}"/>
              </a:ext>
            </a:extLst>
          </p:cNvPr>
          <p:cNvSpPr>
            <a:spLocks noGrp="1"/>
          </p:cNvSpPr>
          <p:nvPr>
            <p:ph type="body" idx="1"/>
          </p:nvPr>
        </p:nvSpPr>
        <p:spPr>
          <a:xfrm>
            <a:off x="1194689" y="2269414"/>
            <a:ext cx="8158987" cy="4130040"/>
          </a:xfrm>
        </p:spPr>
        <p:txBody>
          <a:bodyPr/>
          <a:lstStyle/>
          <a:p>
            <a:endParaRPr lang="en-US" dirty="0"/>
          </a:p>
        </p:txBody>
      </p:sp>
      <p:pic>
        <p:nvPicPr>
          <p:cNvPr id="6" name="Picture 5">
            <a:extLst>
              <a:ext uri="{FF2B5EF4-FFF2-40B4-BE49-F238E27FC236}">
                <a16:creationId xmlns:a16="http://schemas.microsoft.com/office/drawing/2014/main" id="{38C8339A-2956-7404-30C9-C7D3A9079D1B}"/>
              </a:ext>
            </a:extLst>
          </p:cNvPr>
          <p:cNvPicPr>
            <a:picLocks noChangeAspect="1"/>
          </p:cNvPicPr>
          <p:nvPr/>
        </p:nvPicPr>
        <p:blipFill rotWithShape="1">
          <a:blip r:embed="rId2"/>
          <a:srcRect l="36875" t="22592" r="35000" b="42222"/>
          <a:stretch/>
        </p:blipFill>
        <p:spPr>
          <a:xfrm>
            <a:off x="2362200" y="2269414"/>
            <a:ext cx="5917149" cy="4163920"/>
          </a:xfrm>
          <a:prstGeom prst="rect">
            <a:avLst/>
          </a:prstGeom>
        </p:spPr>
      </p:pic>
      <p:pic>
        <p:nvPicPr>
          <p:cNvPr id="7" name="Picture 6">
            <a:extLst>
              <a:ext uri="{FF2B5EF4-FFF2-40B4-BE49-F238E27FC236}">
                <a16:creationId xmlns:a16="http://schemas.microsoft.com/office/drawing/2014/main" id="{59361FFD-78B2-BA7E-75DF-F415895F47F9}"/>
              </a:ext>
            </a:extLst>
          </p:cNvPr>
          <p:cNvPicPr>
            <a:picLocks noChangeAspect="1"/>
          </p:cNvPicPr>
          <p:nvPr/>
        </p:nvPicPr>
        <p:blipFill>
          <a:blip r:embed="rId3"/>
          <a:stretch>
            <a:fillRect/>
          </a:stretch>
        </p:blipFill>
        <p:spPr>
          <a:xfrm>
            <a:off x="143704" y="36922"/>
            <a:ext cx="609653" cy="749873"/>
          </a:xfrm>
          <a:prstGeom prst="rect">
            <a:avLst/>
          </a:prstGeom>
        </p:spPr>
      </p:pic>
    </p:spTree>
    <p:extLst>
      <p:ext uri="{BB962C8B-B14F-4D97-AF65-F5344CB8AC3E}">
        <p14:creationId xmlns:p14="http://schemas.microsoft.com/office/powerpoint/2010/main" val="1736188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ABB5-1FF0-A8C2-8B67-E8CA23B301A8}"/>
              </a:ext>
            </a:extLst>
          </p:cNvPr>
          <p:cNvSpPr>
            <a:spLocks noGrp="1"/>
          </p:cNvSpPr>
          <p:nvPr>
            <p:ph type="title"/>
          </p:nvPr>
        </p:nvSpPr>
        <p:spPr/>
        <p:txBody>
          <a:bodyPr/>
          <a:lstStyle/>
          <a:p>
            <a:r>
              <a:rPr lang="en-US" dirty="0"/>
              <a:t>Three Layered Architecture</a:t>
            </a:r>
          </a:p>
        </p:txBody>
      </p:sp>
      <p:sp>
        <p:nvSpPr>
          <p:cNvPr id="3" name="Text Placeholder 2">
            <a:extLst>
              <a:ext uri="{FF2B5EF4-FFF2-40B4-BE49-F238E27FC236}">
                <a16:creationId xmlns:a16="http://schemas.microsoft.com/office/drawing/2014/main" id="{2F9911C2-91A5-2670-2A76-EE74E2EBA30A}"/>
              </a:ext>
            </a:extLst>
          </p:cNvPr>
          <p:cNvSpPr>
            <a:spLocks noGrp="1"/>
          </p:cNvSpPr>
          <p:nvPr>
            <p:ph type="body" idx="1"/>
          </p:nvPr>
        </p:nvSpPr>
        <p:spPr>
          <a:xfrm>
            <a:off x="685800" y="1401316"/>
            <a:ext cx="10820400" cy="4062651"/>
          </a:xfrm>
        </p:spPr>
        <p:txBody>
          <a:bodyPr/>
          <a:lstStyle/>
          <a:p>
            <a:pPr marL="514350" indent="-514350">
              <a:buAutoNum type="romanLcParenBoth"/>
            </a:pPr>
            <a:r>
              <a:rPr lang="en-US" sz="2400" dirty="0">
                <a:solidFill>
                  <a:schemeClr val="tx1">
                    <a:lumMod val="95000"/>
                    <a:lumOff val="5000"/>
                  </a:schemeClr>
                </a:solidFill>
              </a:rPr>
              <a:t>The perception layer is the physical layer, which has sensors for sensing and gathering information about the environment. It senses some physical parameters or identifies other smart objects in the environment. </a:t>
            </a:r>
          </a:p>
          <a:p>
            <a:endParaRPr lang="en-US" sz="2400" dirty="0">
              <a:solidFill>
                <a:schemeClr val="tx1">
                  <a:lumMod val="95000"/>
                  <a:lumOff val="5000"/>
                </a:schemeClr>
              </a:solidFill>
            </a:endParaRPr>
          </a:p>
          <a:p>
            <a:r>
              <a:rPr lang="en-US" sz="2400" dirty="0">
                <a:solidFill>
                  <a:schemeClr val="tx1">
                    <a:lumMod val="95000"/>
                    <a:lumOff val="5000"/>
                  </a:schemeClr>
                </a:solidFill>
              </a:rPr>
              <a:t>(ii) The network layer is responsible for connecting to other smart things, network devices, and servers. Its features are also used for transmitting and processing sensor data. </a:t>
            </a:r>
          </a:p>
          <a:p>
            <a:endParaRPr lang="en-US" sz="2400" dirty="0">
              <a:solidFill>
                <a:schemeClr val="tx1">
                  <a:lumMod val="95000"/>
                  <a:lumOff val="5000"/>
                </a:schemeClr>
              </a:solidFill>
            </a:endParaRPr>
          </a:p>
          <a:p>
            <a:r>
              <a:rPr lang="en-US" sz="2400" dirty="0">
                <a:solidFill>
                  <a:schemeClr val="tx1">
                    <a:lumMod val="95000"/>
                    <a:lumOff val="5000"/>
                  </a:schemeClr>
                </a:solidFill>
              </a:rPr>
              <a:t>(iii) The application layer is responsible for delivering application specific services to the user. It defines various applications in which the Internet of Things can be deployed, for example, smart homes, smart cities, and smart health.</a:t>
            </a:r>
          </a:p>
        </p:txBody>
      </p:sp>
      <p:pic>
        <p:nvPicPr>
          <p:cNvPr id="4" name="Picture 3">
            <a:extLst>
              <a:ext uri="{FF2B5EF4-FFF2-40B4-BE49-F238E27FC236}">
                <a16:creationId xmlns:a16="http://schemas.microsoft.com/office/drawing/2014/main" id="{9F0D2BEE-48CB-9134-0B4D-832EBA8646F2}"/>
              </a:ext>
            </a:extLst>
          </p:cNvPr>
          <p:cNvPicPr>
            <a:picLocks noChangeAspect="1"/>
          </p:cNvPicPr>
          <p:nvPr/>
        </p:nvPicPr>
        <p:blipFill>
          <a:blip r:embed="rId2"/>
          <a:stretch>
            <a:fillRect/>
          </a:stretch>
        </p:blipFill>
        <p:spPr>
          <a:xfrm>
            <a:off x="143704" y="36922"/>
            <a:ext cx="609653" cy="749873"/>
          </a:xfrm>
          <a:prstGeom prst="rect">
            <a:avLst/>
          </a:prstGeom>
        </p:spPr>
      </p:pic>
    </p:spTree>
    <p:extLst>
      <p:ext uri="{BB962C8B-B14F-4D97-AF65-F5344CB8AC3E}">
        <p14:creationId xmlns:p14="http://schemas.microsoft.com/office/powerpoint/2010/main" val="3623667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D880F-B53B-A873-6CB9-47DAB7970606}"/>
              </a:ext>
            </a:extLst>
          </p:cNvPr>
          <p:cNvSpPr>
            <a:spLocks noGrp="1"/>
          </p:cNvSpPr>
          <p:nvPr>
            <p:ph type="title"/>
          </p:nvPr>
        </p:nvSpPr>
        <p:spPr/>
        <p:txBody>
          <a:bodyPr/>
          <a:lstStyle/>
          <a:p>
            <a:r>
              <a:rPr lang="en-US" dirty="0"/>
              <a:t>Five Layered Architecture</a:t>
            </a:r>
          </a:p>
        </p:txBody>
      </p:sp>
      <p:sp>
        <p:nvSpPr>
          <p:cNvPr id="3" name="Text Placeholder 2">
            <a:extLst>
              <a:ext uri="{FF2B5EF4-FFF2-40B4-BE49-F238E27FC236}">
                <a16:creationId xmlns:a16="http://schemas.microsoft.com/office/drawing/2014/main" id="{726FEFE2-C9F2-F4D9-E5BC-FDD7AAC0C720}"/>
              </a:ext>
            </a:extLst>
          </p:cNvPr>
          <p:cNvSpPr>
            <a:spLocks noGrp="1"/>
          </p:cNvSpPr>
          <p:nvPr>
            <p:ph type="body" idx="1"/>
          </p:nvPr>
        </p:nvSpPr>
        <p:spPr>
          <a:xfrm>
            <a:off x="3962400" y="1701210"/>
            <a:ext cx="7696200" cy="3323987"/>
          </a:xfrm>
        </p:spPr>
        <p:txBody>
          <a:bodyPr/>
          <a:lstStyle/>
          <a:p>
            <a:pPr marL="342900" indent="-342900">
              <a:buFont typeface="Wingdings" panose="05000000000000000000" pitchFamily="2" charset="2"/>
              <a:buChar char="q"/>
            </a:pPr>
            <a:r>
              <a:rPr lang="en-US" sz="2400" dirty="0">
                <a:solidFill>
                  <a:schemeClr val="tx1">
                    <a:lumMod val="95000"/>
                    <a:lumOff val="5000"/>
                  </a:schemeClr>
                </a:solidFill>
              </a:rPr>
              <a:t>The five layer architecture, which additionally includes the processing and business layers [3–6]. The five layers are perception, transport, processing, application, and business layers (see Figure ). </a:t>
            </a: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pPr marL="342900" indent="-342900">
              <a:buFont typeface="Wingdings" panose="05000000000000000000" pitchFamily="2" charset="2"/>
              <a:buChar char="q"/>
            </a:pPr>
            <a:r>
              <a:rPr lang="en-US" sz="2400" dirty="0">
                <a:solidFill>
                  <a:schemeClr val="tx1">
                    <a:lumMod val="95000"/>
                    <a:lumOff val="5000"/>
                  </a:schemeClr>
                </a:solidFill>
              </a:rPr>
              <a:t>The role of the perception and application layers is the same as the architecture with three layers. We outline the function of the remaining three layers.</a:t>
            </a:r>
          </a:p>
        </p:txBody>
      </p:sp>
      <p:pic>
        <p:nvPicPr>
          <p:cNvPr id="5" name="Picture 4">
            <a:extLst>
              <a:ext uri="{FF2B5EF4-FFF2-40B4-BE49-F238E27FC236}">
                <a16:creationId xmlns:a16="http://schemas.microsoft.com/office/drawing/2014/main" id="{5121166A-DBC8-4B7A-EE46-D3B75C2FC72D}"/>
              </a:ext>
            </a:extLst>
          </p:cNvPr>
          <p:cNvPicPr>
            <a:picLocks noChangeAspect="1"/>
          </p:cNvPicPr>
          <p:nvPr/>
        </p:nvPicPr>
        <p:blipFill rotWithShape="1">
          <a:blip r:embed="rId2"/>
          <a:srcRect l="49914" t="22592" r="39220" b="48292"/>
          <a:stretch/>
        </p:blipFill>
        <p:spPr>
          <a:xfrm>
            <a:off x="152400" y="1011362"/>
            <a:ext cx="3581400" cy="5398085"/>
          </a:xfrm>
          <a:prstGeom prst="rect">
            <a:avLst/>
          </a:prstGeom>
        </p:spPr>
      </p:pic>
      <p:pic>
        <p:nvPicPr>
          <p:cNvPr id="6" name="Picture 5">
            <a:extLst>
              <a:ext uri="{FF2B5EF4-FFF2-40B4-BE49-F238E27FC236}">
                <a16:creationId xmlns:a16="http://schemas.microsoft.com/office/drawing/2014/main" id="{C9264669-746C-6AA1-E3E6-BD8EC4C3E486}"/>
              </a:ext>
            </a:extLst>
          </p:cNvPr>
          <p:cNvPicPr>
            <a:picLocks noChangeAspect="1"/>
          </p:cNvPicPr>
          <p:nvPr/>
        </p:nvPicPr>
        <p:blipFill>
          <a:blip r:embed="rId3"/>
          <a:stretch>
            <a:fillRect/>
          </a:stretch>
        </p:blipFill>
        <p:spPr>
          <a:xfrm>
            <a:off x="143704" y="36922"/>
            <a:ext cx="609653" cy="749873"/>
          </a:xfrm>
          <a:prstGeom prst="rect">
            <a:avLst/>
          </a:prstGeom>
        </p:spPr>
      </p:pic>
    </p:spTree>
    <p:extLst>
      <p:ext uri="{BB962C8B-B14F-4D97-AF65-F5344CB8AC3E}">
        <p14:creationId xmlns:p14="http://schemas.microsoft.com/office/powerpoint/2010/main" val="3680574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D880F-B53B-A873-6CB9-47DAB7970606}"/>
              </a:ext>
            </a:extLst>
          </p:cNvPr>
          <p:cNvSpPr>
            <a:spLocks noGrp="1"/>
          </p:cNvSpPr>
          <p:nvPr>
            <p:ph type="title"/>
          </p:nvPr>
        </p:nvSpPr>
        <p:spPr/>
        <p:txBody>
          <a:bodyPr/>
          <a:lstStyle/>
          <a:p>
            <a:r>
              <a:rPr lang="en-US" dirty="0"/>
              <a:t>Five Layered Architecture</a:t>
            </a:r>
          </a:p>
        </p:txBody>
      </p:sp>
      <p:sp>
        <p:nvSpPr>
          <p:cNvPr id="3" name="Text Placeholder 2">
            <a:extLst>
              <a:ext uri="{FF2B5EF4-FFF2-40B4-BE49-F238E27FC236}">
                <a16:creationId xmlns:a16="http://schemas.microsoft.com/office/drawing/2014/main" id="{726FEFE2-C9F2-F4D9-E5BC-FDD7AAC0C720}"/>
              </a:ext>
            </a:extLst>
          </p:cNvPr>
          <p:cNvSpPr>
            <a:spLocks noGrp="1"/>
          </p:cNvSpPr>
          <p:nvPr>
            <p:ph type="body" idx="1"/>
          </p:nvPr>
        </p:nvSpPr>
        <p:spPr>
          <a:xfrm>
            <a:off x="609600" y="1295400"/>
            <a:ext cx="11049000" cy="4431983"/>
          </a:xfrm>
        </p:spPr>
        <p:txBody>
          <a:bodyPr/>
          <a:lstStyle/>
          <a:p>
            <a:pPr marL="342900" indent="-342900">
              <a:buFont typeface="Wingdings" panose="05000000000000000000" pitchFamily="2" charset="2"/>
              <a:buChar char="q"/>
            </a:pPr>
            <a:r>
              <a:rPr lang="en-US" sz="2000" dirty="0">
                <a:solidFill>
                  <a:schemeClr val="tx1">
                    <a:lumMod val="95000"/>
                    <a:lumOff val="5000"/>
                  </a:schemeClr>
                </a:solidFill>
              </a:rPr>
              <a:t>(</a:t>
            </a:r>
            <a:r>
              <a:rPr lang="en-US" sz="2400" dirty="0" err="1">
                <a:solidFill>
                  <a:schemeClr val="tx1">
                    <a:lumMod val="95000"/>
                    <a:lumOff val="5000"/>
                  </a:schemeClr>
                </a:solidFill>
              </a:rPr>
              <a:t>i</a:t>
            </a:r>
            <a:r>
              <a:rPr lang="en-US" sz="2400" dirty="0">
                <a:solidFill>
                  <a:schemeClr val="tx1">
                    <a:lumMod val="95000"/>
                    <a:lumOff val="5000"/>
                  </a:schemeClr>
                </a:solidFill>
              </a:rPr>
              <a:t>) The transport layer transfers the sensor data from the perception layer to the processing layer and vice versa through networks such as wireless, 3G, LAN, Bluetooth, RFID, and NFC. </a:t>
            </a:r>
          </a:p>
          <a:p>
            <a:endParaRPr lang="en-US" sz="2400" dirty="0">
              <a:solidFill>
                <a:schemeClr val="tx1">
                  <a:lumMod val="95000"/>
                  <a:lumOff val="5000"/>
                </a:schemeClr>
              </a:solidFill>
            </a:endParaRPr>
          </a:p>
          <a:p>
            <a:pPr marL="342900" indent="-342900">
              <a:buFont typeface="Wingdings" panose="05000000000000000000" pitchFamily="2" charset="2"/>
              <a:buChar char="q"/>
            </a:pPr>
            <a:r>
              <a:rPr lang="en-US" sz="2400" dirty="0">
                <a:solidFill>
                  <a:schemeClr val="tx1">
                    <a:lumMod val="95000"/>
                    <a:lumOff val="5000"/>
                  </a:schemeClr>
                </a:solidFill>
              </a:rPr>
              <a:t>(ii) The processing layer is also known as the middleware layer. It stores, analyzes, and processes huge amounts of data that comes from the transport layer. It can manage and provide a diverse set of services to the lower layers. It employs many technologies such as databases, cloud computing, and big data processing modules</a:t>
            </a:r>
          </a:p>
          <a:p>
            <a:endParaRPr lang="en-US" sz="2400" dirty="0">
              <a:solidFill>
                <a:schemeClr val="tx1">
                  <a:lumMod val="95000"/>
                  <a:lumOff val="5000"/>
                </a:schemeClr>
              </a:solidFill>
            </a:endParaRPr>
          </a:p>
          <a:p>
            <a:pPr marL="342900" indent="-342900">
              <a:buFont typeface="Wingdings" panose="05000000000000000000" pitchFamily="2" charset="2"/>
              <a:buChar char="q"/>
            </a:pPr>
            <a:r>
              <a:rPr lang="en-US" sz="2400" dirty="0">
                <a:solidFill>
                  <a:schemeClr val="tx1">
                    <a:lumMod val="95000"/>
                    <a:lumOff val="5000"/>
                  </a:schemeClr>
                </a:solidFill>
              </a:rPr>
              <a:t>(iii) The business layer manages the whole IoT system, including applications, business and profit models, and users’ privacy.</a:t>
            </a:r>
          </a:p>
        </p:txBody>
      </p:sp>
      <p:pic>
        <p:nvPicPr>
          <p:cNvPr id="4" name="Picture 3">
            <a:extLst>
              <a:ext uri="{FF2B5EF4-FFF2-40B4-BE49-F238E27FC236}">
                <a16:creationId xmlns:a16="http://schemas.microsoft.com/office/drawing/2014/main" id="{7DCE92E7-F2CD-8D3E-0C35-F76561D2F8D4}"/>
              </a:ext>
            </a:extLst>
          </p:cNvPr>
          <p:cNvPicPr>
            <a:picLocks noChangeAspect="1"/>
          </p:cNvPicPr>
          <p:nvPr/>
        </p:nvPicPr>
        <p:blipFill>
          <a:blip r:embed="rId2"/>
          <a:stretch>
            <a:fillRect/>
          </a:stretch>
        </p:blipFill>
        <p:spPr>
          <a:xfrm>
            <a:off x="143704" y="36922"/>
            <a:ext cx="609653" cy="749873"/>
          </a:xfrm>
          <a:prstGeom prst="rect">
            <a:avLst/>
          </a:prstGeom>
        </p:spPr>
      </p:pic>
    </p:spTree>
    <p:extLst>
      <p:ext uri="{BB962C8B-B14F-4D97-AF65-F5344CB8AC3E}">
        <p14:creationId xmlns:p14="http://schemas.microsoft.com/office/powerpoint/2010/main" val="2198071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3E2B-06DE-B7B3-C551-020A5963A7C7}"/>
              </a:ext>
            </a:extLst>
          </p:cNvPr>
          <p:cNvSpPr>
            <a:spLocks noGrp="1"/>
          </p:cNvSpPr>
          <p:nvPr>
            <p:ph type="title"/>
          </p:nvPr>
        </p:nvSpPr>
        <p:spPr>
          <a:xfrm>
            <a:off x="1447800" y="381000"/>
            <a:ext cx="8896476" cy="615553"/>
          </a:xfrm>
        </p:spPr>
        <p:txBody>
          <a:bodyPr/>
          <a:lstStyle/>
          <a:p>
            <a:pPr algn="ctr"/>
            <a:r>
              <a:rPr lang="en-US" dirty="0"/>
              <a:t>Cloud and Fog Based Architecture </a:t>
            </a:r>
          </a:p>
        </p:txBody>
      </p:sp>
      <p:sp>
        <p:nvSpPr>
          <p:cNvPr id="3" name="Text Placeholder 2">
            <a:extLst>
              <a:ext uri="{FF2B5EF4-FFF2-40B4-BE49-F238E27FC236}">
                <a16:creationId xmlns:a16="http://schemas.microsoft.com/office/drawing/2014/main" id="{90E6A600-E0BE-D49B-A633-2C1B03CD4ECD}"/>
              </a:ext>
            </a:extLst>
          </p:cNvPr>
          <p:cNvSpPr>
            <a:spLocks noGrp="1"/>
          </p:cNvSpPr>
          <p:nvPr>
            <p:ph type="body" idx="1"/>
          </p:nvPr>
        </p:nvSpPr>
        <p:spPr>
          <a:xfrm>
            <a:off x="762000" y="1401317"/>
            <a:ext cx="10820400" cy="4401205"/>
          </a:xfrm>
        </p:spPr>
        <p:txBody>
          <a:bodyPr/>
          <a:lstStyle/>
          <a:p>
            <a:pPr marL="342900" indent="-342900" algn="just">
              <a:buFont typeface="Wingdings" panose="05000000000000000000" pitchFamily="2" charset="2"/>
              <a:buChar char="q"/>
            </a:pPr>
            <a:r>
              <a:rPr lang="en-US" sz="2400" dirty="0"/>
              <a:t>So far we discussed the protocol based on protocol.</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The cloud and fog architectures are system architecture</a:t>
            </a:r>
            <a:r>
              <a:rPr lang="en-US" dirty="0"/>
              <a:t>. </a:t>
            </a:r>
          </a:p>
          <a:p>
            <a:pPr marL="342900" indent="-342900" algn="just">
              <a:buFont typeface="Wingdings" panose="05000000000000000000" pitchFamily="2" charset="2"/>
              <a:buChar char="q"/>
            </a:pPr>
            <a:endParaRPr lang="en-US" dirty="0"/>
          </a:p>
          <a:p>
            <a:pPr marL="342900" indent="-342900" algn="just">
              <a:buFont typeface="Wingdings" panose="05000000000000000000" pitchFamily="2" charset="2"/>
              <a:buChar char="q"/>
            </a:pPr>
            <a:r>
              <a:rPr lang="en-US" sz="2400" dirty="0"/>
              <a:t>In some system architectures the data processing is done in a large centralized fashion by cloud computers. Such a cloud centric architecture keeps the cloud at the center, applications above it, and the network of smart things below it .</a:t>
            </a:r>
          </a:p>
          <a:p>
            <a:pPr algn="just"/>
            <a:r>
              <a:rPr lang="en-US" sz="2400" dirty="0"/>
              <a:t> </a:t>
            </a:r>
          </a:p>
          <a:p>
            <a:pPr marL="342900" indent="-342900" algn="just">
              <a:buFont typeface="Wingdings" panose="05000000000000000000" pitchFamily="2" charset="2"/>
              <a:buChar char="q"/>
            </a:pPr>
            <a:r>
              <a:rPr lang="en-US" sz="2400" dirty="0"/>
              <a:t>Cloud computing is given primacy because it provides great flexibility and scalability. It offers services such as the core infrastructure, platform, software, and storage. Developers can provide their storage tools, software tools, data mining, and machine learning tools, and visualization tools through the cloud.</a:t>
            </a:r>
          </a:p>
        </p:txBody>
      </p:sp>
      <p:pic>
        <p:nvPicPr>
          <p:cNvPr id="4" name="Picture 3">
            <a:extLst>
              <a:ext uri="{FF2B5EF4-FFF2-40B4-BE49-F238E27FC236}">
                <a16:creationId xmlns:a16="http://schemas.microsoft.com/office/drawing/2014/main" id="{627CB136-57EE-61C7-48AE-52A056C5F9B8}"/>
              </a:ext>
            </a:extLst>
          </p:cNvPr>
          <p:cNvPicPr>
            <a:picLocks noChangeAspect="1"/>
          </p:cNvPicPr>
          <p:nvPr/>
        </p:nvPicPr>
        <p:blipFill>
          <a:blip r:embed="rId2"/>
          <a:stretch>
            <a:fillRect/>
          </a:stretch>
        </p:blipFill>
        <p:spPr>
          <a:xfrm>
            <a:off x="143704" y="36922"/>
            <a:ext cx="609653" cy="749873"/>
          </a:xfrm>
          <a:prstGeom prst="rect">
            <a:avLst/>
          </a:prstGeom>
        </p:spPr>
      </p:pic>
    </p:spTree>
    <p:extLst>
      <p:ext uri="{BB962C8B-B14F-4D97-AF65-F5344CB8AC3E}">
        <p14:creationId xmlns:p14="http://schemas.microsoft.com/office/powerpoint/2010/main" val="2741769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4CD4F-DA8A-FA01-574C-AD9F606584DC}"/>
              </a:ext>
            </a:extLst>
          </p:cNvPr>
          <p:cNvSpPr>
            <a:spLocks noGrp="1"/>
          </p:cNvSpPr>
          <p:nvPr>
            <p:ph type="title"/>
          </p:nvPr>
        </p:nvSpPr>
        <p:spPr>
          <a:xfrm>
            <a:off x="2838322" y="458546"/>
            <a:ext cx="6515354" cy="615553"/>
          </a:xfrm>
        </p:spPr>
        <p:txBody>
          <a:bodyPr/>
          <a:lstStyle/>
          <a:p>
            <a:r>
              <a:rPr lang="en-US" dirty="0"/>
              <a:t>Fog Based Architecture </a:t>
            </a:r>
          </a:p>
        </p:txBody>
      </p:sp>
      <p:sp>
        <p:nvSpPr>
          <p:cNvPr id="3" name="Text Placeholder 2">
            <a:extLst>
              <a:ext uri="{FF2B5EF4-FFF2-40B4-BE49-F238E27FC236}">
                <a16:creationId xmlns:a16="http://schemas.microsoft.com/office/drawing/2014/main" id="{4656A526-F3F4-23AC-08BA-AEDB0CD955C6}"/>
              </a:ext>
            </a:extLst>
          </p:cNvPr>
          <p:cNvSpPr>
            <a:spLocks noGrp="1"/>
          </p:cNvSpPr>
          <p:nvPr>
            <p:ph type="body" idx="1"/>
          </p:nvPr>
        </p:nvSpPr>
        <p:spPr>
          <a:xfrm>
            <a:off x="4495800" y="1401317"/>
            <a:ext cx="7162800" cy="2585323"/>
          </a:xfrm>
        </p:spPr>
        <p:txBody>
          <a:bodyPr/>
          <a:lstStyle/>
          <a:p>
            <a:pPr marL="342900" indent="-342900">
              <a:buFont typeface="Wingdings" panose="05000000000000000000" pitchFamily="2" charset="2"/>
              <a:buChar char="q"/>
            </a:pPr>
            <a:r>
              <a:rPr lang="en-US" sz="2400" dirty="0">
                <a:solidFill>
                  <a:schemeClr val="tx1">
                    <a:lumMod val="95000"/>
                    <a:lumOff val="5000"/>
                  </a:schemeClr>
                </a:solidFill>
              </a:rPr>
              <a:t>The sensors and network gateways do a part of the data processing and analytics in fog computing. </a:t>
            </a:r>
          </a:p>
          <a:p>
            <a:pPr marL="342900" indent="-342900">
              <a:buFont typeface="Wingdings" panose="05000000000000000000" pitchFamily="2" charset="2"/>
              <a:buChar char="q"/>
            </a:pPr>
            <a:endParaRPr lang="en-US" sz="2400" dirty="0">
              <a:solidFill>
                <a:schemeClr val="tx1">
                  <a:lumMod val="95000"/>
                  <a:lumOff val="5000"/>
                </a:schemeClr>
              </a:solidFill>
            </a:endParaRPr>
          </a:p>
          <a:p>
            <a:pPr marL="342900" indent="-342900">
              <a:buFont typeface="Wingdings" panose="05000000000000000000" pitchFamily="2" charset="2"/>
              <a:buChar char="q"/>
            </a:pPr>
            <a:r>
              <a:rPr lang="en-US" sz="2400" dirty="0">
                <a:solidFill>
                  <a:schemeClr val="tx1">
                    <a:lumMod val="95000"/>
                    <a:lumOff val="5000"/>
                  </a:schemeClr>
                </a:solidFill>
              </a:rPr>
              <a:t>A fog architecture presents a layered approach as shown in Figure 2, which inserts monitoring, preprocessing, storage, and security layers between the physical and transport layers. </a:t>
            </a:r>
          </a:p>
        </p:txBody>
      </p:sp>
      <p:pic>
        <p:nvPicPr>
          <p:cNvPr id="5" name="Picture 4">
            <a:extLst>
              <a:ext uri="{FF2B5EF4-FFF2-40B4-BE49-F238E27FC236}">
                <a16:creationId xmlns:a16="http://schemas.microsoft.com/office/drawing/2014/main" id="{35D5FA74-0720-8881-6FCE-84FE8A04C6CA}"/>
              </a:ext>
            </a:extLst>
          </p:cNvPr>
          <p:cNvPicPr>
            <a:picLocks noChangeAspect="1"/>
          </p:cNvPicPr>
          <p:nvPr/>
        </p:nvPicPr>
        <p:blipFill rotWithShape="1">
          <a:blip r:embed="rId2"/>
          <a:srcRect l="53750" t="19344" r="15625" b="32222"/>
          <a:stretch/>
        </p:blipFill>
        <p:spPr>
          <a:xfrm>
            <a:off x="152400" y="1367589"/>
            <a:ext cx="4163802" cy="3704083"/>
          </a:xfrm>
          <a:prstGeom prst="rect">
            <a:avLst/>
          </a:prstGeom>
        </p:spPr>
      </p:pic>
      <p:pic>
        <p:nvPicPr>
          <p:cNvPr id="6" name="Picture 5">
            <a:extLst>
              <a:ext uri="{FF2B5EF4-FFF2-40B4-BE49-F238E27FC236}">
                <a16:creationId xmlns:a16="http://schemas.microsoft.com/office/drawing/2014/main" id="{86EC96E7-6F67-2DC4-A2DB-2CDB80B97DBA}"/>
              </a:ext>
            </a:extLst>
          </p:cNvPr>
          <p:cNvPicPr>
            <a:picLocks noChangeAspect="1"/>
          </p:cNvPicPr>
          <p:nvPr/>
        </p:nvPicPr>
        <p:blipFill>
          <a:blip r:embed="rId3"/>
          <a:stretch>
            <a:fillRect/>
          </a:stretch>
        </p:blipFill>
        <p:spPr>
          <a:xfrm>
            <a:off x="143704" y="36922"/>
            <a:ext cx="609653" cy="749873"/>
          </a:xfrm>
          <a:prstGeom prst="rect">
            <a:avLst/>
          </a:prstGeom>
        </p:spPr>
      </p:pic>
    </p:spTree>
    <p:extLst>
      <p:ext uri="{BB962C8B-B14F-4D97-AF65-F5344CB8AC3E}">
        <p14:creationId xmlns:p14="http://schemas.microsoft.com/office/powerpoint/2010/main" val="810970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37ADE-0B42-5605-A2F8-BBFAF3B691D7}"/>
              </a:ext>
            </a:extLst>
          </p:cNvPr>
          <p:cNvSpPr>
            <a:spLocks noGrp="1"/>
          </p:cNvSpPr>
          <p:nvPr>
            <p:ph type="title"/>
          </p:nvPr>
        </p:nvSpPr>
        <p:spPr/>
        <p:txBody>
          <a:bodyPr/>
          <a:lstStyle/>
          <a:p>
            <a:r>
              <a:rPr lang="en-US" dirty="0"/>
              <a:t>Fog Based Architecture ……..</a:t>
            </a:r>
          </a:p>
        </p:txBody>
      </p:sp>
      <p:sp>
        <p:nvSpPr>
          <p:cNvPr id="3" name="Text Placeholder 2">
            <a:extLst>
              <a:ext uri="{FF2B5EF4-FFF2-40B4-BE49-F238E27FC236}">
                <a16:creationId xmlns:a16="http://schemas.microsoft.com/office/drawing/2014/main" id="{164393AE-31DE-3520-0A5B-9D0BA73DCD11}"/>
              </a:ext>
            </a:extLst>
          </p:cNvPr>
          <p:cNvSpPr>
            <a:spLocks noGrp="1"/>
          </p:cNvSpPr>
          <p:nvPr>
            <p:ph type="body" idx="1"/>
          </p:nvPr>
        </p:nvSpPr>
        <p:spPr>
          <a:xfrm>
            <a:off x="4800600" y="1228397"/>
            <a:ext cx="7092187" cy="4801314"/>
          </a:xfrm>
        </p:spPr>
        <p:txBody>
          <a:bodyPr/>
          <a:lstStyle/>
          <a:p>
            <a:pPr marL="342900" indent="-342900" algn="just">
              <a:buFont typeface="Wingdings" panose="05000000000000000000" pitchFamily="2" charset="2"/>
              <a:buChar char="q"/>
            </a:pPr>
            <a:r>
              <a:rPr lang="en-US" sz="2400" dirty="0">
                <a:solidFill>
                  <a:schemeClr val="tx1">
                    <a:lumMod val="95000"/>
                    <a:lumOff val="5000"/>
                  </a:schemeClr>
                </a:solidFill>
              </a:rPr>
              <a:t>The monitoring layer monitors power, resources, responses, and services. </a:t>
            </a:r>
          </a:p>
          <a:p>
            <a:pPr marL="342900" indent="-342900" algn="just">
              <a:buFont typeface="Wingdings" panose="05000000000000000000" pitchFamily="2" charset="2"/>
              <a:buChar char="q"/>
            </a:pPr>
            <a:r>
              <a:rPr lang="en-US" sz="2400" dirty="0">
                <a:solidFill>
                  <a:schemeClr val="tx1">
                    <a:lumMod val="95000"/>
                    <a:lumOff val="5000"/>
                  </a:schemeClr>
                </a:solidFill>
              </a:rPr>
              <a:t>The preprocessing layer performs filtering, processing, and analytics of sensor data. </a:t>
            </a:r>
          </a:p>
          <a:p>
            <a:pPr marL="342900" indent="-342900" algn="just">
              <a:buFont typeface="Wingdings" panose="05000000000000000000" pitchFamily="2" charset="2"/>
              <a:buChar char="q"/>
            </a:pPr>
            <a:r>
              <a:rPr lang="en-US" sz="2400" dirty="0">
                <a:solidFill>
                  <a:schemeClr val="tx1">
                    <a:lumMod val="95000"/>
                    <a:lumOff val="5000"/>
                  </a:schemeClr>
                </a:solidFill>
              </a:rPr>
              <a:t>The temporary storage layer provides storage functionalities such as data replication, distribution, and storage. </a:t>
            </a:r>
          </a:p>
          <a:p>
            <a:pPr marL="342900" indent="-342900" algn="just">
              <a:buFont typeface="Wingdings" panose="05000000000000000000" pitchFamily="2" charset="2"/>
              <a:buChar char="q"/>
            </a:pPr>
            <a:r>
              <a:rPr lang="en-US" sz="2400" dirty="0">
                <a:solidFill>
                  <a:schemeClr val="tx1">
                    <a:lumMod val="95000"/>
                    <a:lumOff val="5000"/>
                  </a:schemeClr>
                </a:solidFill>
              </a:rPr>
              <a:t>Finally, the security layer performs encryption/decryption and ensures data integrity and privacy. </a:t>
            </a:r>
          </a:p>
          <a:p>
            <a:pPr marL="342900" indent="-342900" algn="just">
              <a:buFont typeface="Wingdings" panose="05000000000000000000" pitchFamily="2" charset="2"/>
              <a:buChar char="q"/>
            </a:pPr>
            <a:r>
              <a:rPr lang="en-US" sz="2400" dirty="0">
                <a:solidFill>
                  <a:schemeClr val="tx1">
                    <a:lumMod val="95000"/>
                    <a:lumOff val="5000"/>
                  </a:schemeClr>
                </a:solidFill>
              </a:rPr>
              <a:t>Monitoring and preprocessing are done on the edge of the network before sending data to the cloud. </a:t>
            </a:r>
          </a:p>
        </p:txBody>
      </p:sp>
      <p:pic>
        <p:nvPicPr>
          <p:cNvPr id="4" name="Picture 3">
            <a:extLst>
              <a:ext uri="{FF2B5EF4-FFF2-40B4-BE49-F238E27FC236}">
                <a16:creationId xmlns:a16="http://schemas.microsoft.com/office/drawing/2014/main" id="{D9E3968E-F6BA-6CA2-3837-B8B92D2B9C45}"/>
              </a:ext>
            </a:extLst>
          </p:cNvPr>
          <p:cNvPicPr>
            <a:picLocks noChangeAspect="1"/>
          </p:cNvPicPr>
          <p:nvPr/>
        </p:nvPicPr>
        <p:blipFill rotWithShape="1">
          <a:blip r:embed="rId2"/>
          <a:srcRect l="53750" t="19344" r="15625" b="32222"/>
          <a:stretch/>
        </p:blipFill>
        <p:spPr>
          <a:xfrm>
            <a:off x="152400" y="1367589"/>
            <a:ext cx="4163802" cy="3704083"/>
          </a:xfrm>
          <a:prstGeom prst="rect">
            <a:avLst/>
          </a:prstGeom>
        </p:spPr>
      </p:pic>
      <p:pic>
        <p:nvPicPr>
          <p:cNvPr id="5" name="Picture 4">
            <a:extLst>
              <a:ext uri="{FF2B5EF4-FFF2-40B4-BE49-F238E27FC236}">
                <a16:creationId xmlns:a16="http://schemas.microsoft.com/office/drawing/2014/main" id="{372042BA-4A1D-76FA-672B-95231FC6328F}"/>
              </a:ext>
            </a:extLst>
          </p:cNvPr>
          <p:cNvPicPr>
            <a:picLocks noChangeAspect="1"/>
          </p:cNvPicPr>
          <p:nvPr/>
        </p:nvPicPr>
        <p:blipFill>
          <a:blip r:embed="rId3"/>
          <a:stretch>
            <a:fillRect/>
          </a:stretch>
        </p:blipFill>
        <p:spPr>
          <a:xfrm>
            <a:off x="143704" y="36922"/>
            <a:ext cx="609653" cy="749873"/>
          </a:xfrm>
          <a:prstGeom prst="rect">
            <a:avLst/>
          </a:prstGeom>
        </p:spPr>
      </p:pic>
    </p:spTree>
    <p:extLst>
      <p:ext uri="{BB962C8B-B14F-4D97-AF65-F5344CB8AC3E}">
        <p14:creationId xmlns:p14="http://schemas.microsoft.com/office/powerpoint/2010/main" val="3879370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49906"/>
            <a:ext cx="12192000" cy="5308090"/>
          </a:xfrm>
          <a:prstGeom prst="rect">
            <a:avLst/>
          </a:prstGeom>
        </p:spPr>
      </p:pic>
      <p:sp>
        <p:nvSpPr>
          <p:cNvPr id="3" name="object 3"/>
          <p:cNvSpPr txBox="1">
            <a:spLocks noGrp="1"/>
          </p:cNvSpPr>
          <p:nvPr>
            <p:ph type="title"/>
          </p:nvPr>
        </p:nvSpPr>
        <p:spPr>
          <a:xfrm>
            <a:off x="3409315" y="573989"/>
            <a:ext cx="6576695" cy="635000"/>
          </a:xfrm>
          <a:prstGeom prst="rect">
            <a:avLst/>
          </a:prstGeom>
        </p:spPr>
        <p:txBody>
          <a:bodyPr vert="horz" wrap="square" lIns="0" tIns="12065" rIns="0" bIns="0" rtlCol="0">
            <a:spAutoFit/>
          </a:bodyPr>
          <a:lstStyle/>
          <a:p>
            <a:pPr marL="12700">
              <a:lnSpc>
                <a:spcPct val="100000"/>
              </a:lnSpc>
              <a:spcBef>
                <a:spcPts val="95"/>
              </a:spcBef>
            </a:pPr>
            <a:r>
              <a:rPr b="0" spc="-50" dirty="0">
                <a:latin typeface="Calibri"/>
                <a:cs typeface="Calibri"/>
              </a:rPr>
              <a:t>LAYERED</a:t>
            </a:r>
            <a:r>
              <a:rPr b="0" spc="-25" dirty="0">
                <a:latin typeface="Calibri"/>
                <a:cs typeface="Calibri"/>
              </a:rPr>
              <a:t> </a:t>
            </a:r>
            <a:r>
              <a:rPr b="0" spc="-10" dirty="0">
                <a:latin typeface="Calibri"/>
                <a:cs typeface="Calibri"/>
              </a:rPr>
              <a:t>ARCHITECTURE</a:t>
            </a:r>
            <a:r>
              <a:rPr b="0" spc="-20" dirty="0">
                <a:latin typeface="Calibri"/>
                <a:cs typeface="Calibri"/>
              </a:rPr>
              <a:t> </a:t>
            </a:r>
            <a:r>
              <a:rPr b="0" spc="-5" dirty="0">
                <a:latin typeface="Calibri"/>
                <a:cs typeface="Calibri"/>
              </a:rPr>
              <a:t>OF</a:t>
            </a:r>
            <a:r>
              <a:rPr b="0" spc="-20" dirty="0">
                <a:latin typeface="Calibri"/>
                <a:cs typeface="Calibri"/>
              </a:rPr>
              <a:t> </a:t>
            </a:r>
            <a:r>
              <a:rPr b="0" spc="-40" dirty="0">
                <a:latin typeface="Calibri"/>
                <a:cs typeface="Calibri"/>
              </a:rPr>
              <a:t>IOT</a:t>
            </a:r>
          </a:p>
        </p:txBody>
      </p:sp>
      <p:sp>
        <p:nvSpPr>
          <p:cNvPr id="4" name="object 4"/>
          <p:cNvSpPr txBox="1"/>
          <p:nvPr/>
        </p:nvSpPr>
        <p:spPr>
          <a:xfrm>
            <a:off x="10857992" y="5954064"/>
            <a:ext cx="110489" cy="187325"/>
          </a:xfrm>
          <a:prstGeom prst="rect">
            <a:avLst/>
          </a:prstGeom>
        </p:spPr>
        <p:txBody>
          <a:bodyPr vert="horz" wrap="square" lIns="0" tIns="13335" rIns="0" bIns="0" rtlCol="0">
            <a:spAutoFit/>
          </a:bodyPr>
          <a:lstStyle/>
          <a:p>
            <a:pPr marL="12700">
              <a:lnSpc>
                <a:spcPct val="100000"/>
              </a:lnSpc>
              <a:spcBef>
                <a:spcPts val="105"/>
              </a:spcBef>
            </a:pPr>
            <a:r>
              <a:rPr sz="1050" spc="5" dirty="0">
                <a:solidFill>
                  <a:srgbClr val="FFFFFF"/>
                </a:solidFill>
                <a:latin typeface="Lucida Sans Unicode"/>
                <a:cs typeface="Lucida Sans Unicode"/>
              </a:rPr>
              <a:t>6</a:t>
            </a:r>
            <a:endParaRPr sz="1050">
              <a:latin typeface="Lucida Sans Unicode"/>
              <a:cs typeface="Lucida Sans Unicode"/>
            </a:endParaRPr>
          </a:p>
        </p:txBody>
      </p:sp>
      <p:pic>
        <p:nvPicPr>
          <p:cNvPr id="5" name="Picture 4">
            <a:extLst>
              <a:ext uri="{FF2B5EF4-FFF2-40B4-BE49-F238E27FC236}">
                <a16:creationId xmlns:a16="http://schemas.microsoft.com/office/drawing/2014/main" id="{ACBFAB3C-F2AE-87DD-B757-8D7986F91625}"/>
              </a:ext>
            </a:extLst>
          </p:cNvPr>
          <p:cNvPicPr>
            <a:picLocks noChangeAspect="1"/>
          </p:cNvPicPr>
          <p:nvPr/>
        </p:nvPicPr>
        <p:blipFill>
          <a:blip r:embed="rId3"/>
          <a:stretch>
            <a:fillRect/>
          </a:stretch>
        </p:blipFill>
        <p:spPr>
          <a:xfrm>
            <a:off x="143704" y="36922"/>
            <a:ext cx="609653" cy="7498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TotalTime>
  <Words>812</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Constantia</vt:lpstr>
      <vt:lpstr>Lucida Sans Unicode</vt:lpstr>
      <vt:lpstr>Wingdings</vt:lpstr>
      <vt:lpstr>Office Theme</vt:lpstr>
      <vt:lpstr>PowerPoint Presentation</vt:lpstr>
      <vt:lpstr>Introduction </vt:lpstr>
      <vt:lpstr>Three Layered Architecture</vt:lpstr>
      <vt:lpstr>Five Layered Architecture</vt:lpstr>
      <vt:lpstr>Five Layered Architecture</vt:lpstr>
      <vt:lpstr>Cloud and Fog Based Architecture </vt:lpstr>
      <vt:lpstr>Fog Based Architecture </vt:lpstr>
      <vt:lpstr>Fog Based Architecture ……..</vt:lpstr>
      <vt:lpstr>LAYERED ARCHITECTURE OF IOT</vt:lpstr>
      <vt:lpstr>DEVICE LAYER</vt:lpstr>
      <vt:lpstr>NETWORK LAYER</vt:lpstr>
      <vt:lpstr>SERVICE LAYER</vt:lpstr>
      <vt:lpstr>APPLICATION LAYER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PC</cp:lastModifiedBy>
  <cp:revision>13</cp:revision>
  <dcterms:created xsi:type="dcterms:W3CDTF">2022-06-13T15:27:45Z</dcterms:created>
  <dcterms:modified xsi:type="dcterms:W3CDTF">2022-07-15T03:54:35Z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2018-01-05T00:00:00Z</vt:filetime>
  </property>
  <property fmtid="{D5CDD505-2E9C-101B-9397-08002B2CF9AE}" pid="3" name="Creator">
    <vt:lpwstr>Microsoft® PowerPoint® 2013</vt:lpwstr>
  </property>
  <property fmtid="{D5CDD505-2E9C-101B-9397-08002B2CF9AE}" pid="4" name="LastSaved">
    <vt:filetime>2022-06-13T00:00:00Z</vt:filetime>
  </property>
</Properties>
</file>