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A1A7"/>
          </a:solidFill>
        </p:spPr>
        <p:txBody>
          <a:bodyPr wrap="square" lIns="0" tIns="0" rIns="0" bIns="0" rtlCol="0"/>
          <a:lstStyle/>
          <a:p>
            <a:endParaRPr/>
          </a:p>
        </p:txBody>
      </p:sp>
      <p:sp>
        <p:nvSpPr>
          <p:cNvPr id="17" name="bg object 17"/>
          <p:cNvSpPr/>
          <p:nvPr/>
        </p:nvSpPr>
        <p:spPr>
          <a:xfrm>
            <a:off x="231647" y="243840"/>
            <a:ext cx="11724640" cy="6377940"/>
          </a:xfrm>
          <a:custGeom>
            <a:avLst/>
            <a:gdLst/>
            <a:ahLst/>
            <a:cxnLst/>
            <a:rect l="l" t="t" r="r" b="b"/>
            <a:pathLst>
              <a:path w="11724640" h="6377940">
                <a:moveTo>
                  <a:pt x="11724132" y="0"/>
                </a:moveTo>
                <a:lnTo>
                  <a:pt x="0" y="0"/>
                </a:lnTo>
                <a:lnTo>
                  <a:pt x="0" y="6377939"/>
                </a:lnTo>
                <a:lnTo>
                  <a:pt x="11724132" y="6377939"/>
                </a:lnTo>
                <a:lnTo>
                  <a:pt x="11724132" y="0"/>
                </a:lnTo>
                <a:close/>
              </a:path>
            </a:pathLst>
          </a:custGeom>
          <a:solidFill>
            <a:srgbClr val="FFFFFF"/>
          </a:solidFill>
        </p:spPr>
        <p:txBody>
          <a:bodyPr wrap="square" lIns="0" tIns="0" rIns="0" bIns="0" rtlCol="0"/>
          <a:lstStyle/>
          <a:p>
            <a:endParaRPr/>
          </a:p>
        </p:txBody>
      </p:sp>
      <p:sp>
        <p:nvSpPr>
          <p:cNvPr id="18" name="bg object 18"/>
          <p:cNvSpPr/>
          <p:nvPr/>
        </p:nvSpPr>
        <p:spPr>
          <a:xfrm>
            <a:off x="11078718" y="6069330"/>
            <a:ext cx="830580" cy="520065"/>
          </a:xfrm>
          <a:custGeom>
            <a:avLst/>
            <a:gdLst/>
            <a:ahLst/>
            <a:cxnLst/>
            <a:rect l="l" t="t" r="r" b="b"/>
            <a:pathLst>
              <a:path w="830579" h="520065">
                <a:moveTo>
                  <a:pt x="830453" y="350278"/>
                </a:moveTo>
                <a:lnTo>
                  <a:pt x="825119" y="307213"/>
                </a:lnTo>
                <a:lnTo>
                  <a:pt x="822071" y="298602"/>
                </a:lnTo>
                <a:lnTo>
                  <a:pt x="821436" y="296557"/>
                </a:lnTo>
                <a:lnTo>
                  <a:pt x="821436" y="350278"/>
                </a:lnTo>
                <a:lnTo>
                  <a:pt x="821055" y="364642"/>
                </a:lnTo>
                <a:lnTo>
                  <a:pt x="810768" y="407708"/>
                </a:lnTo>
                <a:lnTo>
                  <a:pt x="800608" y="427799"/>
                </a:lnTo>
                <a:lnTo>
                  <a:pt x="794385" y="439293"/>
                </a:lnTo>
                <a:lnTo>
                  <a:pt x="762635" y="473748"/>
                </a:lnTo>
                <a:lnTo>
                  <a:pt x="724408" y="496709"/>
                </a:lnTo>
                <a:lnTo>
                  <a:pt x="713994" y="499579"/>
                </a:lnTo>
                <a:lnTo>
                  <a:pt x="703072" y="505333"/>
                </a:lnTo>
                <a:lnTo>
                  <a:pt x="691896" y="508203"/>
                </a:lnTo>
                <a:lnTo>
                  <a:pt x="680466" y="508203"/>
                </a:lnTo>
                <a:lnTo>
                  <a:pt x="668909" y="511073"/>
                </a:lnTo>
                <a:lnTo>
                  <a:pt x="143510" y="511073"/>
                </a:lnTo>
                <a:lnTo>
                  <a:pt x="132969" y="508203"/>
                </a:lnTo>
                <a:lnTo>
                  <a:pt x="122809" y="508203"/>
                </a:lnTo>
                <a:lnTo>
                  <a:pt x="112903" y="505333"/>
                </a:lnTo>
                <a:lnTo>
                  <a:pt x="103251" y="499579"/>
                </a:lnTo>
                <a:lnTo>
                  <a:pt x="94107" y="496709"/>
                </a:lnTo>
                <a:lnTo>
                  <a:pt x="76708" y="485228"/>
                </a:lnTo>
                <a:lnTo>
                  <a:pt x="68580" y="479488"/>
                </a:lnTo>
                <a:lnTo>
                  <a:pt x="60960" y="473748"/>
                </a:lnTo>
                <a:lnTo>
                  <a:pt x="53721" y="465124"/>
                </a:lnTo>
                <a:lnTo>
                  <a:pt x="46990" y="459384"/>
                </a:lnTo>
                <a:lnTo>
                  <a:pt x="25019" y="424929"/>
                </a:lnTo>
                <a:lnTo>
                  <a:pt x="17399" y="404837"/>
                </a:lnTo>
                <a:lnTo>
                  <a:pt x="14351" y="396227"/>
                </a:lnTo>
                <a:lnTo>
                  <a:pt x="12065" y="384733"/>
                </a:lnTo>
                <a:lnTo>
                  <a:pt x="10414" y="373253"/>
                </a:lnTo>
                <a:lnTo>
                  <a:pt x="9398" y="361772"/>
                </a:lnTo>
                <a:lnTo>
                  <a:pt x="9017" y="350278"/>
                </a:lnTo>
                <a:lnTo>
                  <a:pt x="9398" y="341668"/>
                </a:lnTo>
                <a:lnTo>
                  <a:pt x="10541" y="330187"/>
                </a:lnTo>
                <a:lnTo>
                  <a:pt x="12446" y="318706"/>
                </a:lnTo>
                <a:lnTo>
                  <a:pt x="18288" y="298602"/>
                </a:lnTo>
                <a:lnTo>
                  <a:pt x="22098" y="289991"/>
                </a:lnTo>
                <a:lnTo>
                  <a:pt x="26670" y="278498"/>
                </a:lnTo>
                <a:lnTo>
                  <a:pt x="50673" y="244055"/>
                </a:lnTo>
                <a:lnTo>
                  <a:pt x="57912" y="238302"/>
                </a:lnTo>
                <a:lnTo>
                  <a:pt x="65786" y="229692"/>
                </a:lnTo>
                <a:lnTo>
                  <a:pt x="82677" y="218211"/>
                </a:lnTo>
                <a:lnTo>
                  <a:pt x="91694" y="212471"/>
                </a:lnTo>
                <a:lnTo>
                  <a:pt x="101219" y="206730"/>
                </a:lnTo>
                <a:lnTo>
                  <a:pt x="121158" y="200977"/>
                </a:lnTo>
                <a:lnTo>
                  <a:pt x="131572" y="195237"/>
                </a:lnTo>
                <a:lnTo>
                  <a:pt x="142367" y="195237"/>
                </a:lnTo>
                <a:lnTo>
                  <a:pt x="153289" y="192366"/>
                </a:lnTo>
                <a:lnTo>
                  <a:pt x="164465" y="192366"/>
                </a:lnTo>
                <a:lnTo>
                  <a:pt x="175895" y="189496"/>
                </a:lnTo>
                <a:lnTo>
                  <a:pt x="182880" y="189496"/>
                </a:lnTo>
                <a:lnTo>
                  <a:pt x="185166" y="192366"/>
                </a:lnTo>
                <a:lnTo>
                  <a:pt x="185928" y="189496"/>
                </a:lnTo>
                <a:lnTo>
                  <a:pt x="187833" y="180886"/>
                </a:lnTo>
                <a:lnTo>
                  <a:pt x="191135" y="169405"/>
                </a:lnTo>
                <a:lnTo>
                  <a:pt x="194818" y="160782"/>
                </a:lnTo>
                <a:lnTo>
                  <a:pt x="199009" y="149301"/>
                </a:lnTo>
                <a:lnTo>
                  <a:pt x="203708" y="140690"/>
                </a:lnTo>
                <a:lnTo>
                  <a:pt x="208915" y="129197"/>
                </a:lnTo>
                <a:lnTo>
                  <a:pt x="214503" y="120586"/>
                </a:lnTo>
                <a:lnTo>
                  <a:pt x="241681" y="86131"/>
                </a:lnTo>
                <a:lnTo>
                  <a:pt x="267081" y="63169"/>
                </a:lnTo>
                <a:lnTo>
                  <a:pt x="276479" y="54546"/>
                </a:lnTo>
                <a:lnTo>
                  <a:pt x="296164" y="43065"/>
                </a:lnTo>
                <a:lnTo>
                  <a:pt x="316992" y="31584"/>
                </a:lnTo>
                <a:lnTo>
                  <a:pt x="327914" y="25844"/>
                </a:lnTo>
                <a:lnTo>
                  <a:pt x="384937" y="11480"/>
                </a:lnTo>
                <a:lnTo>
                  <a:pt x="396748" y="11480"/>
                </a:lnTo>
                <a:lnTo>
                  <a:pt x="408686" y="8610"/>
                </a:lnTo>
                <a:lnTo>
                  <a:pt x="432562" y="8610"/>
                </a:lnTo>
                <a:lnTo>
                  <a:pt x="444246" y="11480"/>
                </a:lnTo>
                <a:lnTo>
                  <a:pt x="455803" y="11480"/>
                </a:lnTo>
                <a:lnTo>
                  <a:pt x="467106" y="14351"/>
                </a:lnTo>
                <a:lnTo>
                  <a:pt x="478282" y="14351"/>
                </a:lnTo>
                <a:lnTo>
                  <a:pt x="489204" y="17221"/>
                </a:lnTo>
                <a:lnTo>
                  <a:pt x="499999" y="22974"/>
                </a:lnTo>
                <a:lnTo>
                  <a:pt x="520700" y="28714"/>
                </a:lnTo>
                <a:lnTo>
                  <a:pt x="540512" y="40195"/>
                </a:lnTo>
                <a:lnTo>
                  <a:pt x="559181" y="51676"/>
                </a:lnTo>
                <a:lnTo>
                  <a:pt x="576707" y="63169"/>
                </a:lnTo>
                <a:lnTo>
                  <a:pt x="584962" y="71780"/>
                </a:lnTo>
                <a:lnTo>
                  <a:pt x="592836" y="77520"/>
                </a:lnTo>
                <a:lnTo>
                  <a:pt x="620649" y="111975"/>
                </a:lnTo>
                <a:lnTo>
                  <a:pt x="641985" y="149301"/>
                </a:lnTo>
                <a:lnTo>
                  <a:pt x="646049" y="157911"/>
                </a:lnTo>
                <a:lnTo>
                  <a:pt x="649859" y="169405"/>
                </a:lnTo>
                <a:lnTo>
                  <a:pt x="653034" y="180886"/>
                </a:lnTo>
                <a:lnTo>
                  <a:pt x="655701" y="189496"/>
                </a:lnTo>
                <a:lnTo>
                  <a:pt x="659892" y="189496"/>
                </a:lnTo>
                <a:lnTo>
                  <a:pt x="671068" y="192366"/>
                </a:lnTo>
                <a:lnTo>
                  <a:pt x="682117" y="192366"/>
                </a:lnTo>
                <a:lnTo>
                  <a:pt x="692785" y="195237"/>
                </a:lnTo>
                <a:lnTo>
                  <a:pt x="703326" y="195237"/>
                </a:lnTo>
                <a:lnTo>
                  <a:pt x="713486" y="198107"/>
                </a:lnTo>
                <a:lnTo>
                  <a:pt x="723392" y="203847"/>
                </a:lnTo>
                <a:lnTo>
                  <a:pt x="732917" y="206730"/>
                </a:lnTo>
                <a:lnTo>
                  <a:pt x="750824" y="218211"/>
                </a:lnTo>
                <a:lnTo>
                  <a:pt x="767207" y="229692"/>
                </a:lnTo>
                <a:lnTo>
                  <a:pt x="774700" y="238302"/>
                </a:lnTo>
                <a:lnTo>
                  <a:pt x="781685" y="244055"/>
                </a:lnTo>
                <a:lnTo>
                  <a:pt x="804672" y="278498"/>
                </a:lnTo>
                <a:lnTo>
                  <a:pt x="812673" y="298602"/>
                </a:lnTo>
                <a:lnTo>
                  <a:pt x="815848" y="307213"/>
                </a:lnTo>
                <a:lnTo>
                  <a:pt x="818261" y="318706"/>
                </a:lnTo>
                <a:lnTo>
                  <a:pt x="820039" y="330187"/>
                </a:lnTo>
                <a:lnTo>
                  <a:pt x="821182" y="341668"/>
                </a:lnTo>
                <a:lnTo>
                  <a:pt x="821436" y="350278"/>
                </a:lnTo>
                <a:lnTo>
                  <a:pt x="821436" y="296557"/>
                </a:lnTo>
                <a:lnTo>
                  <a:pt x="804418" y="261277"/>
                </a:lnTo>
                <a:lnTo>
                  <a:pt x="778383" y="229692"/>
                </a:lnTo>
                <a:lnTo>
                  <a:pt x="770636" y="221081"/>
                </a:lnTo>
                <a:lnTo>
                  <a:pt x="735965" y="198107"/>
                </a:lnTo>
                <a:lnTo>
                  <a:pt x="685038" y="183756"/>
                </a:lnTo>
                <a:lnTo>
                  <a:pt x="674116" y="183756"/>
                </a:lnTo>
                <a:lnTo>
                  <a:pt x="662940" y="180886"/>
                </a:lnTo>
                <a:lnTo>
                  <a:pt x="659892" y="172275"/>
                </a:lnTo>
                <a:lnTo>
                  <a:pt x="656336" y="160782"/>
                </a:lnTo>
                <a:lnTo>
                  <a:pt x="652272" y="149301"/>
                </a:lnTo>
                <a:lnTo>
                  <a:pt x="647827" y="140690"/>
                </a:lnTo>
                <a:lnTo>
                  <a:pt x="642747" y="129197"/>
                </a:lnTo>
                <a:lnTo>
                  <a:pt x="637286" y="120586"/>
                </a:lnTo>
                <a:lnTo>
                  <a:pt x="631444" y="111975"/>
                </a:lnTo>
                <a:lnTo>
                  <a:pt x="624967" y="103365"/>
                </a:lnTo>
                <a:lnTo>
                  <a:pt x="618236" y="91871"/>
                </a:lnTo>
                <a:lnTo>
                  <a:pt x="610997" y="86131"/>
                </a:lnTo>
                <a:lnTo>
                  <a:pt x="603377" y="77520"/>
                </a:lnTo>
                <a:lnTo>
                  <a:pt x="595376" y="68910"/>
                </a:lnTo>
                <a:lnTo>
                  <a:pt x="586994" y="60299"/>
                </a:lnTo>
                <a:lnTo>
                  <a:pt x="578104" y="54546"/>
                </a:lnTo>
                <a:lnTo>
                  <a:pt x="568452" y="45935"/>
                </a:lnTo>
                <a:lnTo>
                  <a:pt x="548259" y="34455"/>
                </a:lnTo>
                <a:lnTo>
                  <a:pt x="515747" y="17221"/>
                </a:lnTo>
                <a:lnTo>
                  <a:pt x="481203" y="8610"/>
                </a:lnTo>
                <a:lnTo>
                  <a:pt x="457327" y="2870"/>
                </a:lnTo>
                <a:lnTo>
                  <a:pt x="445262" y="2870"/>
                </a:lnTo>
                <a:lnTo>
                  <a:pt x="433070" y="0"/>
                </a:lnTo>
                <a:lnTo>
                  <a:pt x="409067" y="0"/>
                </a:lnTo>
                <a:lnTo>
                  <a:pt x="397383" y="2870"/>
                </a:lnTo>
                <a:lnTo>
                  <a:pt x="385826" y="2870"/>
                </a:lnTo>
                <a:lnTo>
                  <a:pt x="374396" y="5740"/>
                </a:lnTo>
                <a:lnTo>
                  <a:pt x="363093" y="5740"/>
                </a:lnTo>
                <a:lnTo>
                  <a:pt x="351917" y="8610"/>
                </a:lnTo>
                <a:lnTo>
                  <a:pt x="340868" y="14351"/>
                </a:lnTo>
                <a:lnTo>
                  <a:pt x="319405" y="20104"/>
                </a:lnTo>
                <a:lnTo>
                  <a:pt x="288925" y="37325"/>
                </a:lnTo>
                <a:lnTo>
                  <a:pt x="242951" y="71780"/>
                </a:lnTo>
                <a:lnTo>
                  <a:pt x="212217" y="109105"/>
                </a:lnTo>
                <a:lnTo>
                  <a:pt x="205740" y="117716"/>
                </a:lnTo>
                <a:lnTo>
                  <a:pt x="199771" y="126326"/>
                </a:lnTo>
                <a:lnTo>
                  <a:pt x="194310" y="137820"/>
                </a:lnTo>
                <a:lnTo>
                  <a:pt x="189484" y="149301"/>
                </a:lnTo>
                <a:lnTo>
                  <a:pt x="185166" y="160782"/>
                </a:lnTo>
                <a:lnTo>
                  <a:pt x="181356" y="169405"/>
                </a:lnTo>
                <a:lnTo>
                  <a:pt x="178054" y="180886"/>
                </a:lnTo>
                <a:lnTo>
                  <a:pt x="175895" y="180886"/>
                </a:lnTo>
                <a:lnTo>
                  <a:pt x="164846" y="183756"/>
                </a:lnTo>
                <a:lnTo>
                  <a:pt x="143129" y="183756"/>
                </a:lnTo>
                <a:lnTo>
                  <a:pt x="112395" y="192366"/>
                </a:lnTo>
                <a:lnTo>
                  <a:pt x="102743" y="198107"/>
                </a:lnTo>
                <a:lnTo>
                  <a:pt x="93345" y="200977"/>
                </a:lnTo>
                <a:lnTo>
                  <a:pt x="75438" y="212471"/>
                </a:lnTo>
                <a:lnTo>
                  <a:pt x="59182" y="223951"/>
                </a:lnTo>
                <a:lnTo>
                  <a:pt x="51562" y="232562"/>
                </a:lnTo>
                <a:lnTo>
                  <a:pt x="44450" y="238302"/>
                </a:lnTo>
                <a:lnTo>
                  <a:pt x="20701" y="272757"/>
                </a:lnTo>
                <a:lnTo>
                  <a:pt x="3048" y="318706"/>
                </a:lnTo>
                <a:lnTo>
                  <a:pt x="0" y="350278"/>
                </a:lnTo>
                <a:lnTo>
                  <a:pt x="381" y="361772"/>
                </a:lnTo>
                <a:lnTo>
                  <a:pt x="8128" y="407708"/>
                </a:lnTo>
                <a:lnTo>
                  <a:pt x="15621" y="424929"/>
                </a:lnTo>
                <a:lnTo>
                  <a:pt x="20320" y="436422"/>
                </a:lnTo>
                <a:lnTo>
                  <a:pt x="25400" y="445033"/>
                </a:lnTo>
                <a:lnTo>
                  <a:pt x="30988" y="453644"/>
                </a:lnTo>
                <a:lnTo>
                  <a:pt x="37211" y="462254"/>
                </a:lnTo>
                <a:lnTo>
                  <a:pt x="43815" y="468007"/>
                </a:lnTo>
                <a:lnTo>
                  <a:pt x="50927" y="476618"/>
                </a:lnTo>
                <a:lnTo>
                  <a:pt x="58420" y="482358"/>
                </a:lnTo>
                <a:lnTo>
                  <a:pt x="74803" y="493839"/>
                </a:lnTo>
                <a:lnTo>
                  <a:pt x="92710" y="505333"/>
                </a:lnTo>
                <a:lnTo>
                  <a:pt x="102108" y="508203"/>
                </a:lnTo>
                <a:lnTo>
                  <a:pt x="111887" y="513943"/>
                </a:lnTo>
                <a:lnTo>
                  <a:pt x="122047" y="516813"/>
                </a:lnTo>
                <a:lnTo>
                  <a:pt x="132461" y="516813"/>
                </a:lnTo>
                <a:lnTo>
                  <a:pt x="143129" y="519684"/>
                </a:lnTo>
                <a:lnTo>
                  <a:pt x="670052" y="519684"/>
                </a:lnTo>
                <a:lnTo>
                  <a:pt x="705993" y="511073"/>
                </a:lnTo>
                <a:lnTo>
                  <a:pt x="717296" y="508203"/>
                </a:lnTo>
                <a:lnTo>
                  <a:pt x="728345" y="502462"/>
                </a:lnTo>
                <a:lnTo>
                  <a:pt x="739013" y="499579"/>
                </a:lnTo>
                <a:lnTo>
                  <a:pt x="749300" y="493839"/>
                </a:lnTo>
                <a:lnTo>
                  <a:pt x="759079" y="485228"/>
                </a:lnTo>
                <a:lnTo>
                  <a:pt x="768477" y="479488"/>
                </a:lnTo>
                <a:lnTo>
                  <a:pt x="800100" y="445033"/>
                </a:lnTo>
                <a:lnTo>
                  <a:pt x="816737" y="416318"/>
                </a:lnTo>
                <a:lnTo>
                  <a:pt x="820928" y="407708"/>
                </a:lnTo>
                <a:lnTo>
                  <a:pt x="824357" y="396227"/>
                </a:lnTo>
                <a:lnTo>
                  <a:pt x="827024" y="384733"/>
                </a:lnTo>
                <a:lnTo>
                  <a:pt x="828929" y="373253"/>
                </a:lnTo>
                <a:lnTo>
                  <a:pt x="830072" y="361772"/>
                </a:lnTo>
                <a:lnTo>
                  <a:pt x="830453" y="350278"/>
                </a:lnTo>
                <a:close/>
              </a:path>
            </a:pathLst>
          </a:custGeom>
          <a:solidFill>
            <a:srgbClr val="F8F8F8"/>
          </a:solidFill>
        </p:spPr>
        <p:txBody>
          <a:bodyPr wrap="square" lIns="0" tIns="0" rIns="0" bIns="0" rtlCol="0"/>
          <a:lstStyle/>
          <a:p>
            <a:endParaRPr/>
          </a:p>
        </p:txBody>
      </p:sp>
      <p:sp>
        <p:nvSpPr>
          <p:cNvPr id="19" name="bg object 19"/>
          <p:cNvSpPr/>
          <p:nvPr/>
        </p:nvSpPr>
        <p:spPr>
          <a:xfrm>
            <a:off x="11078717" y="6069330"/>
            <a:ext cx="830580" cy="520065"/>
          </a:xfrm>
          <a:custGeom>
            <a:avLst/>
            <a:gdLst/>
            <a:ahLst/>
            <a:cxnLst/>
            <a:rect l="l" t="t" r="r" b="b"/>
            <a:pathLst>
              <a:path w="830579" h="520065">
                <a:moveTo>
                  <a:pt x="457326" y="2870"/>
                </a:moveTo>
                <a:lnTo>
                  <a:pt x="385825" y="2870"/>
                </a:lnTo>
                <a:lnTo>
                  <a:pt x="374396" y="5740"/>
                </a:lnTo>
                <a:lnTo>
                  <a:pt x="363092" y="5740"/>
                </a:lnTo>
                <a:lnTo>
                  <a:pt x="351916" y="8610"/>
                </a:lnTo>
                <a:lnTo>
                  <a:pt x="340867" y="14351"/>
                </a:lnTo>
                <a:lnTo>
                  <a:pt x="319404" y="20104"/>
                </a:lnTo>
                <a:lnTo>
                  <a:pt x="279146" y="43065"/>
                </a:lnTo>
                <a:lnTo>
                  <a:pt x="251840" y="63169"/>
                </a:lnTo>
                <a:lnTo>
                  <a:pt x="242950" y="71780"/>
                </a:lnTo>
                <a:lnTo>
                  <a:pt x="234568" y="80391"/>
                </a:lnTo>
                <a:lnTo>
                  <a:pt x="226567" y="89001"/>
                </a:lnTo>
                <a:lnTo>
                  <a:pt x="219075" y="97624"/>
                </a:lnTo>
                <a:lnTo>
                  <a:pt x="212216" y="109105"/>
                </a:lnTo>
                <a:lnTo>
                  <a:pt x="205739" y="117716"/>
                </a:lnTo>
                <a:lnTo>
                  <a:pt x="199771" y="126326"/>
                </a:lnTo>
                <a:lnTo>
                  <a:pt x="194309" y="137820"/>
                </a:lnTo>
                <a:lnTo>
                  <a:pt x="189483" y="149301"/>
                </a:lnTo>
                <a:lnTo>
                  <a:pt x="185165" y="160782"/>
                </a:lnTo>
                <a:lnTo>
                  <a:pt x="181355" y="169405"/>
                </a:lnTo>
                <a:lnTo>
                  <a:pt x="178053" y="180886"/>
                </a:lnTo>
                <a:lnTo>
                  <a:pt x="175895" y="180886"/>
                </a:lnTo>
                <a:lnTo>
                  <a:pt x="164846" y="183756"/>
                </a:lnTo>
                <a:lnTo>
                  <a:pt x="143128" y="183756"/>
                </a:lnTo>
                <a:lnTo>
                  <a:pt x="132714" y="186626"/>
                </a:lnTo>
                <a:lnTo>
                  <a:pt x="112395" y="192366"/>
                </a:lnTo>
                <a:lnTo>
                  <a:pt x="102742" y="198107"/>
                </a:lnTo>
                <a:lnTo>
                  <a:pt x="93345" y="200977"/>
                </a:lnTo>
                <a:lnTo>
                  <a:pt x="59181" y="223951"/>
                </a:lnTo>
                <a:lnTo>
                  <a:pt x="51561" y="232562"/>
                </a:lnTo>
                <a:lnTo>
                  <a:pt x="44450" y="238302"/>
                </a:lnTo>
                <a:lnTo>
                  <a:pt x="20700" y="272757"/>
                </a:lnTo>
                <a:lnTo>
                  <a:pt x="5333" y="310083"/>
                </a:lnTo>
                <a:lnTo>
                  <a:pt x="0" y="350278"/>
                </a:lnTo>
                <a:lnTo>
                  <a:pt x="380" y="361772"/>
                </a:lnTo>
                <a:lnTo>
                  <a:pt x="8127" y="407708"/>
                </a:lnTo>
                <a:lnTo>
                  <a:pt x="15621" y="424929"/>
                </a:lnTo>
                <a:lnTo>
                  <a:pt x="20320" y="436422"/>
                </a:lnTo>
                <a:lnTo>
                  <a:pt x="25400" y="445033"/>
                </a:lnTo>
                <a:lnTo>
                  <a:pt x="30987" y="453644"/>
                </a:lnTo>
                <a:lnTo>
                  <a:pt x="37210" y="462254"/>
                </a:lnTo>
                <a:lnTo>
                  <a:pt x="43814" y="468007"/>
                </a:lnTo>
                <a:lnTo>
                  <a:pt x="50926" y="476618"/>
                </a:lnTo>
                <a:lnTo>
                  <a:pt x="83565" y="499579"/>
                </a:lnTo>
                <a:lnTo>
                  <a:pt x="102107" y="508203"/>
                </a:lnTo>
                <a:lnTo>
                  <a:pt x="111886" y="513943"/>
                </a:lnTo>
                <a:lnTo>
                  <a:pt x="122047" y="516813"/>
                </a:lnTo>
                <a:lnTo>
                  <a:pt x="132460" y="516813"/>
                </a:lnTo>
                <a:lnTo>
                  <a:pt x="143128" y="519684"/>
                </a:lnTo>
                <a:lnTo>
                  <a:pt x="670051" y="519684"/>
                </a:lnTo>
                <a:lnTo>
                  <a:pt x="705992" y="511073"/>
                </a:lnTo>
                <a:lnTo>
                  <a:pt x="143509" y="511073"/>
                </a:lnTo>
                <a:lnTo>
                  <a:pt x="132968" y="508203"/>
                </a:lnTo>
                <a:lnTo>
                  <a:pt x="122808" y="508203"/>
                </a:lnTo>
                <a:lnTo>
                  <a:pt x="112902" y="505333"/>
                </a:lnTo>
                <a:lnTo>
                  <a:pt x="103250" y="499579"/>
                </a:lnTo>
                <a:lnTo>
                  <a:pt x="94106" y="496709"/>
                </a:lnTo>
                <a:lnTo>
                  <a:pt x="60959" y="473748"/>
                </a:lnTo>
                <a:lnTo>
                  <a:pt x="53721" y="465124"/>
                </a:lnTo>
                <a:lnTo>
                  <a:pt x="46989" y="459384"/>
                </a:lnTo>
                <a:lnTo>
                  <a:pt x="25018" y="424929"/>
                </a:lnTo>
                <a:lnTo>
                  <a:pt x="17399" y="404837"/>
                </a:lnTo>
                <a:lnTo>
                  <a:pt x="14350" y="396227"/>
                </a:lnTo>
                <a:lnTo>
                  <a:pt x="12064" y="384733"/>
                </a:lnTo>
                <a:lnTo>
                  <a:pt x="10413" y="373253"/>
                </a:lnTo>
                <a:lnTo>
                  <a:pt x="9398" y="361772"/>
                </a:lnTo>
                <a:lnTo>
                  <a:pt x="9016" y="350278"/>
                </a:lnTo>
                <a:lnTo>
                  <a:pt x="9398" y="341668"/>
                </a:lnTo>
                <a:lnTo>
                  <a:pt x="10540" y="330187"/>
                </a:lnTo>
                <a:lnTo>
                  <a:pt x="12446" y="318706"/>
                </a:lnTo>
                <a:lnTo>
                  <a:pt x="14985" y="310083"/>
                </a:lnTo>
                <a:lnTo>
                  <a:pt x="18287" y="298602"/>
                </a:lnTo>
                <a:lnTo>
                  <a:pt x="22098" y="289991"/>
                </a:lnTo>
                <a:lnTo>
                  <a:pt x="26670" y="278498"/>
                </a:lnTo>
                <a:lnTo>
                  <a:pt x="31876" y="269887"/>
                </a:lnTo>
                <a:lnTo>
                  <a:pt x="37591" y="261277"/>
                </a:lnTo>
                <a:lnTo>
                  <a:pt x="43814" y="252666"/>
                </a:lnTo>
                <a:lnTo>
                  <a:pt x="50673" y="244055"/>
                </a:lnTo>
                <a:lnTo>
                  <a:pt x="57911" y="238302"/>
                </a:lnTo>
                <a:lnTo>
                  <a:pt x="65785" y="229692"/>
                </a:lnTo>
                <a:lnTo>
                  <a:pt x="101218" y="206730"/>
                </a:lnTo>
                <a:lnTo>
                  <a:pt x="121157" y="200977"/>
                </a:lnTo>
                <a:lnTo>
                  <a:pt x="131572" y="195237"/>
                </a:lnTo>
                <a:lnTo>
                  <a:pt x="142366" y="195237"/>
                </a:lnTo>
                <a:lnTo>
                  <a:pt x="153288" y="192366"/>
                </a:lnTo>
                <a:lnTo>
                  <a:pt x="164464" y="192366"/>
                </a:lnTo>
                <a:lnTo>
                  <a:pt x="175895" y="189496"/>
                </a:lnTo>
                <a:lnTo>
                  <a:pt x="185927" y="189496"/>
                </a:lnTo>
                <a:lnTo>
                  <a:pt x="187832" y="180886"/>
                </a:lnTo>
                <a:lnTo>
                  <a:pt x="191134" y="169405"/>
                </a:lnTo>
                <a:lnTo>
                  <a:pt x="194817" y="160782"/>
                </a:lnTo>
                <a:lnTo>
                  <a:pt x="199008" y="149301"/>
                </a:lnTo>
                <a:lnTo>
                  <a:pt x="203707" y="140690"/>
                </a:lnTo>
                <a:lnTo>
                  <a:pt x="208914" y="129197"/>
                </a:lnTo>
                <a:lnTo>
                  <a:pt x="214502" y="120586"/>
                </a:lnTo>
                <a:lnTo>
                  <a:pt x="241680" y="86131"/>
                </a:lnTo>
                <a:lnTo>
                  <a:pt x="267080" y="63169"/>
                </a:lnTo>
                <a:lnTo>
                  <a:pt x="276478" y="54546"/>
                </a:lnTo>
                <a:lnTo>
                  <a:pt x="316991" y="31584"/>
                </a:lnTo>
                <a:lnTo>
                  <a:pt x="384936" y="11480"/>
                </a:lnTo>
                <a:lnTo>
                  <a:pt x="396748" y="11480"/>
                </a:lnTo>
                <a:lnTo>
                  <a:pt x="408685" y="8610"/>
                </a:lnTo>
                <a:lnTo>
                  <a:pt x="481202" y="8610"/>
                </a:lnTo>
                <a:lnTo>
                  <a:pt x="457326" y="2870"/>
                </a:lnTo>
                <a:close/>
              </a:path>
              <a:path w="830579" h="520065">
                <a:moveTo>
                  <a:pt x="481202" y="8610"/>
                </a:moveTo>
                <a:lnTo>
                  <a:pt x="432561" y="8610"/>
                </a:lnTo>
                <a:lnTo>
                  <a:pt x="444246" y="11480"/>
                </a:lnTo>
                <a:lnTo>
                  <a:pt x="455802" y="11480"/>
                </a:lnTo>
                <a:lnTo>
                  <a:pt x="467105" y="14351"/>
                </a:lnTo>
                <a:lnTo>
                  <a:pt x="478281" y="14351"/>
                </a:lnTo>
                <a:lnTo>
                  <a:pt x="489203" y="17221"/>
                </a:lnTo>
                <a:lnTo>
                  <a:pt x="499999" y="22974"/>
                </a:lnTo>
                <a:lnTo>
                  <a:pt x="520700" y="28714"/>
                </a:lnTo>
                <a:lnTo>
                  <a:pt x="559180" y="51676"/>
                </a:lnTo>
                <a:lnTo>
                  <a:pt x="584961" y="71780"/>
                </a:lnTo>
                <a:lnTo>
                  <a:pt x="592835" y="77520"/>
                </a:lnTo>
                <a:lnTo>
                  <a:pt x="620649" y="111975"/>
                </a:lnTo>
                <a:lnTo>
                  <a:pt x="641984" y="149301"/>
                </a:lnTo>
                <a:lnTo>
                  <a:pt x="646049" y="157911"/>
                </a:lnTo>
                <a:lnTo>
                  <a:pt x="649858" y="169405"/>
                </a:lnTo>
                <a:lnTo>
                  <a:pt x="653033" y="180886"/>
                </a:lnTo>
                <a:lnTo>
                  <a:pt x="655701" y="189496"/>
                </a:lnTo>
                <a:lnTo>
                  <a:pt x="659891" y="189496"/>
                </a:lnTo>
                <a:lnTo>
                  <a:pt x="671067" y="192366"/>
                </a:lnTo>
                <a:lnTo>
                  <a:pt x="682116" y="192366"/>
                </a:lnTo>
                <a:lnTo>
                  <a:pt x="692784" y="195237"/>
                </a:lnTo>
                <a:lnTo>
                  <a:pt x="703326" y="195237"/>
                </a:lnTo>
                <a:lnTo>
                  <a:pt x="713485" y="198107"/>
                </a:lnTo>
                <a:lnTo>
                  <a:pt x="723391" y="203847"/>
                </a:lnTo>
                <a:lnTo>
                  <a:pt x="732916" y="206730"/>
                </a:lnTo>
                <a:lnTo>
                  <a:pt x="742060" y="212471"/>
                </a:lnTo>
                <a:lnTo>
                  <a:pt x="750824" y="218211"/>
                </a:lnTo>
                <a:lnTo>
                  <a:pt x="759205" y="223951"/>
                </a:lnTo>
                <a:lnTo>
                  <a:pt x="767206" y="229692"/>
                </a:lnTo>
                <a:lnTo>
                  <a:pt x="774700" y="238302"/>
                </a:lnTo>
                <a:lnTo>
                  <a:pt x="781684" y="244055"/>
                </a:lnTo>
                <a:lnTo>
                  <a:pt x="804672" y="278498"/>
                </a:lnTo>
                <a:lnTo>
                  <a:pt x="812673" y="298602"/>
                </a:lnTo>
                <a:lnTo>
                  <a:pt x="815848" y="307213"/>
                </a:lnTo>
                <a:lnTo>
                  <a:pt x="818260" y="318706"/>
                </a:lnTo>
                <a:lnTo>
                  <a:pt x="820038" y="330187"/>
                </a:lnTo>
                <a:lnTo>
                  <a:pt x="821181" y="341668"/>
                </a:lnTo>
                <a:lnTo>
                  <a:pt x="821435" y="350278"/>
                </a:lnTo>
                <a:lnTo>
                  <a:pt x="821054" y="364642"/>
                </a:lnTo>
                <a:lnTo>
                  <a:pt x="819784" y="376123"/>
                </a:lnTo>
                <a:lnTo>
                  <a:pt x="817626" y="387604"/>
                </a:lnTo>
                <a:lnTo>
                  <a:pt x="814577" y="396227"/>
                </a:lnTo>
                <a:lnTo>
                  <a:pt x="810767" y="407708"/>
                </a:lnTo>
                <a:lnTo>
                  <a:pt x="806068" y="419188"/>
                </a:lnTo>
                <a:lnTo>
                  <a:pt x="800607" y="427799"/>
                </a:lnTo>
                <a:lnTo>
                  <a:pt x="794384" y="439293"/>
                </a:lnTo>
                <a:lnTo>
                  <a:pt x="762634" y="473748"/>
                </a:lnTo>
                <a:lnTo>
                  <a:pt x="724407" y="496709"/>
                </a:lnTo>
                <a:lnTo>
                  <a:pt x="713993" y="499579"/>
                </a:lnTo>
                <a:lnTo>
                  <a:pt x="703072" y="505333"/>
                </a:lnTo>
                <a:lnTo>
                  <a:pt x="691896" y="508203"/>
                </a:lnTo>
                <a:lnTo>
                  <a:pt x="680465" y="508203"/>
                </a:lnTo>
                <a:lnTo>
                  <a:pt x="668908" y="511073"/>
                </a:lnTo>
                <a:lnTo>
                  <a:pt x="705992" y="511073"/>
                </a:lnTo>
                <a:lnTo>
                  <a:pt x="717296" y="508203"/>
                </a:lnTo>
                <a:lnTo>
                  <a:pt x="728345" y="502462"/>
                </a:lnTo>
                <a:lnTo>
                  <a:pt x="739012" y="499579"/>
                </a:lnTo>
                <a:lnTo>
                  <a:pt x="749300" y="493839"/>
                </a:lnTo>
                <a:lnTo>
                  <a:pt x="759078" y="485228"/>
                </a:lnTo>
                <a:lnTo>
                  <a:pt x="768476" y="479488"/>
                </a:lnTo>
                <a:lnTo>
                  <a:pt x="800100" y="445033"/>
                </a:lnTo>
                <a:lnTo>
                  <a:pt x="816736" y="416318"/>
                </a:lnTo>
                <a:lnTo>
                  <a:pt x="820927" y="407708"/>
                </a:lnTo>
                <a:lnTo>
                  <a:pt x="830072" y="361772"/>
                </a:lnTo>
                <a:lnTo>
                  <a:pt x="830452" y="350278"/>
                </a:lnTo>
                <a:lnTo>
                  <a:pt x="830199" y="341668"/>
                </a:lnTo>
                <a:lnTo>
                  <a:pt x="829182" y="330187"/>
                </a:lnTo>
                <a:lnTo>
                  <a:pt x="827404" y="318706"/>
                </a:lnTo>
                <a:lnTo>
                  <a:pt x="825118" y="307213"/>
                </a:lnTo>
                <a:lnTo>
                  <a:pt x="822071" y="298602"/>
                </a:lnTo>
                <a:lnTo>
                  <a:pt x="818514" y="287121"/>
                </a:lnTo>
                <a:lnTo>
                  <a:pt x="798702" y="252666"/>
                </a:lnTo>
                <a:lnTo>
                  <a:pt x="778382" y="229692"/>
                </a:lnTo>
                <a:lnTo>
                  <a:pt x="770635" y="221081"/>
                </a:lnTo>
                <a:lnTo>
                  <a:pt x="735964" y="198107"/>
                </a:lnTo>
                <a:lnTo>
                  <a:pt x="685037" y="183756"/>
                </a:lnTo>
                <a:lnTo>
                  <a:pt x="674115" y="183756"/>
                </a:lnTo>
                <a:lnTo>
                  <a:pt x="662939" y="180886"/>
                </a:lnTo>
                <a:lnTo>
                  <a:pt x="659891" y="172275"/>
                </a:lnTo>
                <a:lnTo>
                  <a:pt x="656335" y="160782"/>
                </a:lnTo>
                <a:lnTo>
                  <a:pt x="652272" y="149301"/>
                </a:lnTo>
                <a:lnTo>
                  <a:pt x="647826" y="140690"/>
                </a:lnTo>
                <a:lnTo>
                  <a:pt x="642747" y="129197"/>
                </a:lnTo>
                <a:lnTo>
                  <a:pt x="637285" y="120586"/>
                </a:lnTo>
                <a:lnTo>
                  <a:pt x="631443" y="111975"/>
                </a:lnTo>
                <a:lnTo>
                  <a:pt x="624966" y="103365"/>
                </a:lnTo>
                <a:lnTo>
                  <a:pt x="618235" y="91871"/>
                </a:lnTo>
                <a:lnTo>
                  <a:pt x="610997" y="86131"/>
                </a:lnTo>
                <a:lnTo>
                  <a:pt x="603376" y="77520"/>
                </a:lnTo>
                <a:lnTo>
                  <a:pt x="595376" y="68910"/>
                </a:lnTo>
                <a:lnTo>
                  <a:pt x="586993" y="60299"/>
                </a:lnTo>
                <a:lnTo>
                  <a:pt x="578103" y="54546"/>
                </a:lnTo>
                <a:lnTo>
                  <a:pt x="568451" y="45935"/>
                </a:lnTo>
                <a:lnTo>
                  <a:pt x="526796" y="22974"/>
                </a:lnTo>
                <a:lnTo>
                  <a:pt x="515747" y="17221"/>
                </a:lnTo>
                <a:lnTo>
                  <a:pt x="481202" y="8610"/>
                </a:lnTo>
                <a:close/>
              </a:path>
              <a:path w="830579" h="520065">
                <a:moveTo>
                  <a:pt x="185927" y="189496"/>
                </a:moveTo>
                <a:lnTo>
                  <a:pt x="182879" y="189496"/>
                </a:lnTo>
                <a:lnTo>
                  <a:pt x="185165" y="192366"/>
                </a:lnTo>
                <a:lnTo>
                  <a:pt x="185927" y="189496"/>
                </a:lnTo>
                <a:close/>
              </a:path>
              <a:path w="830579" h="520065">
                <a:moveTo>
                  <a:pt x="433070" y="0"/>
                </a:moveTo>
                <a:lnTo>
                  <a:pt x="409066" y="0"/>
                </a:lnTo>
                <a:lnTo>
                  <a:pt x="397382" y="2870"/>
                </a:lnTo>
                <a:lnTo>
                  <a:pt x="445261" y="2870"/>
                </a:lnTo>
                <a:lnTo>
                  <a:pt x="433070" y="0"/>
                </a:lnTo>
                <a:close/>
              </a:path>
            </a:pathLst>
          </a:custGeom>
          <a:ln w="19812">
            <a:solidFill>
              <a:srgbClr val="00A1A7"/>
            </a:solidFill>
          </a:ln>
        </p:spPr>
        <p:txBody>
          <a:bodyPr wrap="square" lIns="0" tIns="0" rIns="0" bIns="0" rtlCol="0"/>
          <a:lstStyle/>
          <a:p>
            <a:endParaRPr/>
          </a:p>
        </p:txBody>
      </p:sp>
      <p:pic>
        <p:nvPicPr>
          <p:cNvPr id="20" name="bg object 20"/>
          <p:cNvPicPr/>
          <p:nvPr/>
        </p:nvPicPr>
        <p:blipFill>
          <a:blip r:embed="rId2" cstate="print"/>
          <a:stretch>
            <a:fillRect/>
          </a:stretch>
        </p:blipFill>
        <p:spPr>
          <a:xfrm>
            <a:off x="249935" y="6248399"/>
            <a:ext cx="403860" cy="339852"/>
          </a:xfrm>
          <a:prstGeom prst="rect">
            <a:avLst/>
          </a:prstGeom>
        </p:spPr>
      </p:pic>
      <p:sp>
        <p:nvSpPr>
          <p:cNvPr id="2" name="Holder 2"/>
          <p:cNvSpPr>
            <a:spLocks noGrp="1"/>
          </p:cNvSpPr>
          <p:nvPr>
            <p:ph type="ctrTitle"/>
          </p:nvPr>
        </p:nvSpPr>
        <p:spPr>
          <a:xfrm>
            <a:off x="1967738" y="2413257"/>
            <a:ext cx="8256523" cy="208533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p:txBody>
          <a:bodyPr lIns="0" tIns="0" rIns="0" bIns="0"/>
          <a:lstStyle>
            <a:lvl1pPr>
              <a:defRPr sz="1200" b="0" i="0">
                <a:solidFill>
                  <a:srgbClr val="00A1A7"/>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A1A7"/>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p:txBody>
          <a:bodyPr lIns="0" tIns="0" rIns="0" bIns="0"/>
          <a:lstStyle>
            <a:lvl1pPr>
              <a:defRPr sz="1200" b="0" i="0">
                <a:solidFill>
                  <a:srgbClr val="00A1A7"/>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A1A7"/>
          </a:solidFill>
        </p:spPr>
        <p:txBody>
          <a:bodyPr wrap="square" lIns="0" tIns="0" rIns="0" bIns="0" rtlCol="0"/>
          <a:lstStyle/>
          <a:p>
            <a:endParaRPr/>
          </a:p>
        </p:txBody>
      </p:sp>
      <p:sp>
        <p:nvSpPr>
          <p:cNvPr id="17" name="bg object 17"/>
          <p:cNvSpPr/>
          <p:nvPr/>
        </p:nvSpPr>
        <p:spPr>
          <a:xfrm>
            <a:off x="231647" y="243840"/>
            <a:ext cx="11724640" cy="6377940"/>
          </a:xfrm>
          <a:custGeom>
            <a:avLst/>
            <a:gdLst/>
            <a:ahLst/>
            <a:cxnLst/>
            <a:rect l="l" t="t" r="r" b="b"/>
            <a:pathLst>
              <a:path w="11724640" h="6377940">
                <a:moveTo>
                  <a:pt x="11724132" y="0"/>
                </a:moveTo>
                <a:lnTo>
                  <a:pt x="0" y="0"/>
                </a:lnTo>
                <a:lnTo>
                  <a:pt x="0" y="6377939"/>
                </a:lnTo>
                <a:lnTo>
                  <a:pt x="11724132" y="6377939"/>
                </a:lnTo>
                <a:lnTo>
                  <a:pt x="11724132" y="0"/>
                </a:lnTo>
                <a:close/>
              </a:path>
            </a:pathLst>
          </a:custGeom>
          <a:solidFill>
            <a:srgbClr val="FFFFFF"/>
          </a:solidFill>
        </p:spPr>
        <p:txBody>
          <a:bodyPr wrap="square" lIns="0" tIns="0" rIns="0" bIns="0" rtlCol="0"/>
          <a:lstStyle/>
          <a:p>
            <a:endParaRPr/>
          </a:p>
        </p:txBody>
      </p:sp>
      <p:sp>
        <p:nvSpPr>
          <p:cNvPr id="18" name="bg object 18"/>
          <p:cNvSpPr/>
          <p:nvPr/>
        </p:nvSpPr>
        <p:spPr>
          <a:xfrm>
            <a:off x="11078718" y="6069330"/>
            <a:ext cx="830580" cy="520065"/>
          </a:xfrm>
          <a:custGeom>
            <a:avLst/>
            <a:gdLst/>
            <a:ahLst/>
            <a:cxnLst/>
            <a:rect l="l" t="t" r="r" b="b"/>
            <a:pathLst>
              <a:path w="830579" h="520065">
                <a:moveTo>
                  <a:pt x="830453" y="350278"/>
                </a:moveTo>
                <a:lnTo>
                  <a:pt x="825119" y="307213"/>
                </a:lnTo>
                <a:lnTo>
                  <a:pt x="822071" y="298602"/>
                </a:lnTo>
                <a:lnTo>
                  <a:pt x="821436" y="296557"/>
                </a:lnTo>
                <a:lnTo>
                  <a:pt x="821436" y="350278"/>
                </a:lnTo>
                <a:lnTo>
                  <a:pt x="821055" y="364642"/>
                </a:lnTo>
                <a:lnTo>
                  <a:pt x="810768" y="407708"/>
                </a:lnTo>
                <a:lnTo>
                  <a:pt x="800608" y="427799"/>
                </a:lnTo>
                <a:lnTo>
                  <a:pt x="794385" y="439293"/>
                </a:lnTo>
                <a:lnTo>
                  <a:pt x="762635" y="473748"/>
                </a:lnTo>
                <a:lnTo>
                  <a:pt x="724408" y="496709"/>
                </a:lnTo>
                <a:lnTo>
                  <a:pt x="713994" y="499579"/>
                </a:lnTo>
                <a:lnTo>
                  <a:pt x="703072" y="505333"/>
                </a:lnTo>
                <a:lnTo>
                  <a:pt x="691896" y="508203"/>
                </a:lnTo>
                <a:lnTo>
                  <a:pt x="680466" y="508203"/>
                </a:lnTo>
                <a:lnTo>
                  <a:pt x="668909" y="511073"/>
                </a:lnTo>
                <a:lnTo>
                  <a:pt x="143510" y="511073"/>
                </a:lnTo>
                <a:lnTo>
                  <a:pt x="132969" y="508203"/>
                </a:lnTo>
                <a:lnTo>
                  <a:pt x="122809" y="508203"/>
                </a:lnTo>
                <a:lnTo>
                  <a:pt x="112903" y="505333"/>
                </a:lnTo>
                <a:lnTo>
                  <a:pt x="103251" y="499579"/>
                </a:lnTo>
                <a:lnTo>
                  <a:pt x="94107" y="496709"/>
                </a:lnTo>
                <a:lnTo>
                  <a:pt x="76708" y="485228"/>
                </a:lnTo>
                <a:lnTo>
                  <a:pt x="68580" y="479488"/>
                </a:lnTo>
                <a:lnTo>
                  <a:pt x="60960" y="473748"/>
                </a:lnTo>
                <a:lnTo>
                  <a:pt x="53721" y="465124"/>
                </a:lnTo>
                <a:lnTo>
                  <a:pt x="46990" y="459384"/>
                </a:lnTo>
                <a:lnTo>
                  <a:pt x="25019" y="424929"/>
                </a:lnTo>
                <a:lnTo>
                  <a:pt x="17399" y="404837"/>
                </a:lnTo>
                <a:lnTo>
                  <a:pt x="14351" y="396227"/>
                </a:lnTo>
                <a:lnTo>
                  <a:pt x="12065" y="384733"/>
                </a:lnTo>
                <a:lnTo>
                  <a:pt x="10414" y="373253"/>
                </a:lnTo>
                <a:lnTo>
                  <a:pt x="9398" y="361772"/>
                </a:lnTo>
                <a:lnTo>
                  <a:pt x="9017" y="350278"/>
                </a:lnTo>
                <a:lnTo>
                  <a:pt x="9398" y="341668"/>
                </a:lnTo>
                <a:lnTo>
                  <a:pt x="10541" y="330187"/>
                </a:lnTo>
                <a:lnTo>
                  <a:pt x="12446" y="318706"/>
                </a:lnTo>
                <a:lnTo>
                  <a:pt x="18288" y="298602"/>
                </a:lnTo>
                <a:lnTo>
                  <a:pt x="22098" y="289991"/>
                </a:lnTo>
                <a:lnTo>
                  <a:pt x="26670" y="278498"/>
                </a:lnTo>
                <a:lnTo>
                  <a:pt x="50673" y="244055"/>
                </a:lnTo>
                <a:lnTo>
                  <a:pt x="57912" y="238302"/>
                </a:lnTo>
                <a:lnTo>
                  <a:pt x="65786" y="229692"/>
                </a:lnTo>
                <a:lnTo>
                  <a:pt x="82677" y="218211"/>
                </a:lnTo>
                <a:lnTo>
                  <a:pt x="91694" y="212471"/>
                </a:lnTo>
                <a:lnTo>
                  <a:pt x="101219" y="206730"/>
                </a:lnTo>
                <a:lnTo>
                  <a:pt x="121158" y="200977"/>
                </a:lnTo>
                <a:lnTo>
                  <a:pt x="131572" y="195237"/>
                </a:lnTo>
                <a:lnTo>
                  <a:pt x="142367" y="195237"/>
                </a:lnTo>
                <a:lnTo>
                  <a:pt x="153289" y="192366"/>
                </a:lnTo>
                <a:lnTo>
                  <a:pt x="164465" y="192366"/>
                </a:lnTo>
                <a:lnTo>
                  <a:pt x="175895" y="189496"/>
                </a:lnTo>
                <a:lnTo>
                  <a:pt x="182880" y="189496"/>
                </a:lnTo>
                <a:lnTo>
                  <a:pt x="185166" y="192366"/>
                </a:lnTo>
                <a:lnTo>
                  <a:pt x="185928" y="189496"/>
                </a:lnTo>
                <a:lnTo>
                  <a:pt x="187833" y="180886"/>
                </a:lnTo>
                <a:lnTo>
                  <a:pt x="191135" y="169405"/>
                </a:lnTo>
                <a:lnTo>
                  <a:pt x="194818" y="160782"/>
                </a:lnTo>
                <a:lnTo>
                  <a:pt x="199009" y="149301"/>
                </a:lnTo>
                <a:lnTo>
                  <a:pt x="203708" y="140690"/>
                </a:lnTo>
                <a:lnTo>
                  <a:pt x="208915" y="129197"/>
                </a:lnTo>
                <a:lnTo>
                  <a:pt x="214503" y="120586"/>
                </a:lnTo>
                <a:lnTo>
                  <a:pt x="241681" y="86131"/>
                </a:lnTo>
                <a:lnTo>
                  <a:pt x="267081" y="63169"/>
                </a:lnTo>
                <a:lnTo>
                  <a:pt x="276479" y="54546"/>
                </a:lnTo>
                <a:lnTo>
                  <a:pt x="296164" y="43065"/>
                </a:lnTo>
                <a:lnTo>
                  <a:pt x="316992" y="31584"/>
                </a:lnTo>
                <a:lnTo>
                  <a:pt x="327914" y="25844"/>
                </a:lnTo>
                <a:lnTo>
                  <a:pt x="384937" y="11480"/>
                </a:lnTo>
                <a:lnTo>
                  <a:pt x="396748" y="11480"/>
                </a:lnTo>
                <a:lnTo>
                  <a:pt x="408686" y="8610"/>
                </a:lnTo>
                <a:lnTo>
                  <a:pt x="432562" y="8610"/>
                </a:lnTo>
                <a:lnTo>
                  <a:pt x="444246" y="11480"/>
                </a:lnTo>
                <a:lnTo>
                  <a:pt x="455803" y="11480"/>
                </a:lnTo>
                <a:lnTo>
                  <a:pt x="467106" y="14351"/>
                </a:lnTo>
                <a:lnTo>
                  <a:pt x="478282" y="14351"/>
                </a:lnTo>
                <a:lnTo>
                  <a:pt x="489204" y="17221"/>
                </a:lnTo>
                <a:lnTo>
                  <a:pt x="499999" y="22974"/>
                </a:lnTo>
                <a:lnTo>
                  <a:pt x="520700" y="28714"/>
                </a:lnTo>
                <a:lnTo>
                  <a:pt x="540512" y="40195"/>
                </a:lnTo>
                <a:lnTo>
                  <a:pt x="559181" y="51676"/>
                </a:lnTo>
                <a:lnTo>
                  <a:pt x="576707" y="63169"/>
                </a:lnTo>
                <a:lnTo>
                  <a:pt x="584962" y="71780"/>
                </a:lnTo>
                <a:lnTo>
                  <a:pt x="592836" y="77520"/>
                </a:lnTo>
                <a:lnTo>
                  <a:pt x="620649" y="111975"/>
                </a:lnTo>
                <a:lnTo>
                  <a:pt x="641985" y="149301"/>
                </a:lnTo>
                <a:lnTo>
                  <a:pt x="646049" y="157911"/>
                </a:lnTo>
                <a:lnTo>
                  <a:pt x="649859" y="169405"/>
                </a:lnTo>
                <a:lnTo>
                  <a:pt x="653034" y="180886"/>
                </a:lnTo>
                <a:lnTo>
                  <a:pt x="655701" y="189496"/>
                </a:lnTo>
                <a:lnTo>
                  <a:pt x="659892" y="189496"/>
                </a:lnTo>
                <a:lnTo>
                  <a:pt x="671068" y="192366"/>
                </a:lnTo>
                <a:lnTo>
                  <a:pt x="682117" y="192366"/>
                </a:lnTo>
                <a:lnTo>
                  <a:pt x="692785" y="195237"/>
                </a:lnTo>
                <a:lnTo>
                  <a:pt x="703326" y="195237"/>
                </a:lnTo>
                <a:lnTo>
                  <a:pt x="713486" y="198107"/>
                </a:lnTo>
                <a:lnTo>
                  <a:pt x="723392" y="203847"/>
                </a:lnTo>
                <a:lnTo>
                  <a:pt x="732917" y="206730"/>
                </a:lnTo>
                <a:lnTo>
                  <a:pt x="750824" y="218211"/>
                </a:lnTo>
                <a:lnTo>
                  <a:pt x="767207" y="229692"/>
                </a:lnTo>
                <a:lnTo>
                  <a:pt x="774700" y="238302"/>
                </a:lnTo>
                <a:lnTo>
                  <a:pt x="781685" y="244055"/>
                </a:lnTo>
                <a:lnTo>
                  <a:pt x="804672" y="278498"/>
                </a:lnTo>
                <a:lnTo>
                  <a:pt x="812673" y="298602"/>
                </a:lnTo>
                <a:lnTo>
                  <a:pt x="815848" y="307213"/>
                </a:lnTo>
                <a:lnTo>
                  <a:pt x="818261" y="318706"/>
                </a:lnTo>
                <a:lnTo>
                  <a:pt x="820039" y="330187"/>
                </a:lnTo>
                <a:lnTo>
                  <a:pt x="821182" y="341668"/>
                </a:lnTo>
                <a:lnTo>
                  <a:pt x="821436" y="350278"/>
                </a:lnTo>
                <a:lnTo>
                  <a:pt x="821436" y="296557"/>
                </a:lnTo>
                <a:lnTo>
                  <a:pt x="804418" y="261277"/>
                </a:lnTo>
                <a:lnTo>
                  <a:pt x="778383" y="229692"/>
                </a:lnTo>
                <a:lnTo>
                  <a:pt x="770636" y="221081"/>
                </a:lnTo>
                <a:lnTo>
                  <a:pt x="735965" y="198107"/>
                </a:lnTo>
                <a:lnTo>
                  <a:pt x="685038" y="183756"/>
                </a:lnTo>
                <a:lnTo>
                  <a:pt x="674116" y="183756"/>
                </a:lnTo>
                <a:lnTo>
                  <a:pt x="662940" y="180886"/>
                </a:lnTo>
                <a:lnTo>
                  <a:pt x="659892" y="172275"/>
                </a:lnTo>
                <a:lnTo>
                  <a:pt x="656336" y="160782"/>
                </a:lnTo>
                <a:lnTo>
                  <a:pt x="652272" y="149301"/>
                </a:lnTo>
                <a:lnTo>
                  <a:pt x="647827" y="140690"/>
                </a:lnTo>
                <a:lnTo>
                  <a:pt x="642747" y="129197"/>
                </a:lnTo>
                <a:lnTo>
                  <a:pt x="637286" y="120586"/>
                </a:lnTo>
                <a:lnTo>
                  <a:pt x="631444" y="111975"/>
                </a:lnTo>
                <a:lnTo>
                  <a:pt x="624967" y="103365"/>
                </a:lnTo>
                <a:lnTo>
                  <a:pt x="618236" y="91871"/>
                </a:lnTo>
                <a:lnTo>
                  <a:pt x="610997" y="86131"/>
                </a:lnTo>
                <a:lnTo>
                  <a:pt x="603377" y="77520"/>
                </a:lnTo>
                <a:lnTo>
                  <a:pt x="595376" y="68910"/>
                </a:lnTo>
                <a:lnTo>
                  <a:pt x="586994" y="60299"/>
                </a:lnTo>
                <a:lnTo>
                  <a:pt x="578104" y="54546"/>
                </a:lnTo>
                <a:lnTo>
                  <a:pt x="568452" y="45935"/>
                </a:lnTo>
                <a:lnTo>
                  <a:pt x="548259" y="34455"/>
                </a:lnTo>
                <a:lnTo>
                  <a:pt x="515747" y="17221"/>
                </a:lnTo>
                <a:lnTo>
                  <a:pt x="481203" y="8610"/>
                </a:lnTo>
                <a:lnTo>
                  <a:pt x="457327" y="2870"/>
                </a:lnTo>
                <a:lnTo>
                  <a:pt x="445262" y="2870"/>
                </a:lnTo>
                <a:lnTo>
                  <a:pt x="433070" y="0"/>
                </a:lnTo>
                <a:lnTo>
                  <a:pt x="409067" y="0"/>
                </a:lnTo>
                <a:lnTo>
                  <a:pt x="397383" y="2870"/>
                </a:lnTo>
                <a:lnTo>
                  <a:pt x="385826" y="2870"/>
                </a:lnTo>
                <a:lnTo>
                  <a:pt x="374396" y="5740"/>
                </a:lnTo>
                <a:lnTo>
                  <a:pt x="363093" y="5740"/>
                </a:lnTo>
                <a:lnTo>
                  <a:pt x="351917" y="8610"/>
                </a:lnTo>
                <a:lnTo>
                  <a:pt x="340868" y="14351"/>
                </a:lnTo>
                <a:lnTo>
                  <a:pt x="319405" y="20104"/>
                </a:lnTo>
                <a:lnTo>
                  <a:pt x="288925" y="37325"/>
                </a:lnTo>
                <a:lnTo>
                  <a:pt x="242951" y="71780"/>
                </a:lnTo>
                <a:lnTo>
                  <a:pt x="212217" y="109105"/>
                </a:lnTo>
                <a:lnTo>
                  <a:pt x="205740" y="117716"/>
                </a:lnTo>
                <a:lnTo>
                  <a:pt x="199771" y="126326"/>
                </a:lnTo>
                <a:lnTo>
                  <a:pt x="194310" y="137820"/>
                </a:lnTo>
                <a:lnTo>
                  <a:pt x="189484" y="149301"/>
                </a:lnTo>
                <a:lnTo>
                  <a:pt x="185166" y="160782"/>
                </a:lnTo>
                <a:lnTo>
                  <a:pt x="181356" y="169405"/>
                </a:lnTo>
                <a:lnTo>
                  <a:pt x="178054" y="180886"/>
                </a:lnTo>
                <a:lnTo>
                  <a:pt x="175895" y="180886"/>
                </a:lnTo>
                <a:lnTo>
                  <a:pt x="164846" y="183756"/>
                </a:lnTo>
                <a:lnTo>
                  <a:pt x="143129" y="183756"/>
                </a:lnTo>
                <a:lnTo>
                  <a:pt x="112395" y="192366"/>
                </a:lnTo>
                <a:lnTo>
                  <a:pt x="102743" y="198107"/>
                </a:lnTo>
                <a:lnTo>
                  <a:pt x="93345" y="200977"/>
                </a:lnTo>
                <a:lnTo>
                  <a:pt x="75438" y="212471"/>
                </a:lnTo>
                <a:lnTo>
                  <a:pt x="59182" y="223951"/>
                </a:lnTo>
                <a:lnTo>
                  <a:pt x="51562" y="232562"/>
                </a:lnTo>
                <a:lnTo>
                  <a:pt x="44450" y="238302"/>
                </a:lnTo>
                <a:lnTo>
                  <a:pt x="20701" y="272757"/>
                </a:lnTo>
                <a:lnTo>
                  <a:pt x="3048" y="318706"/>
                </a:lnTo>
                <a:lnTo>
                  <a:pt x="0" y="350278"/>
                </a:lnTo>
                <a:lnTo>
                  <a:pt x="381" y="361772"/>
                </a:lnTo>
                <a:lnTo>
                  <a:pt x="8128" y="407708"/>
                </a:lnTo>
                <a:lnTo>
                  <a:pt x="15621" y="424929"/>
                </a:lnTo>
                <a:lnTo>
                  <a:pt x="20320" y="436422"/>
                </a:lnTo>
                <a:lnTo>
                  <a:pt x="25400" y="445033"/>
                </a:lnTo>
                <a:lnTo>
                  <a:pt x="30988" y="453644"/>
                </a:lnTo>
                <a:lnTo>
                  <a:pt x="37211" y="462254"/>
                </a:lnTo>
                <a:lnTo>
                  <a:pt x="43815" y="468007"/>
                </a:lnTo>
                <a:lnTo>
                  <a:pt x="50927" y="476618"/>
                </a:lnTo>
                <a:lnTo>
                  <a:pt x="58420" y="482358"/>
                </a:lnTo>
                <a:lnTo>
                  <a:pt x="74803" y="493839"/>
                </a:lnTo>
                <a:lnTo>
                  <a:pt x="92710" y="505333"/>
                </a:lnTo>
                <a:lnTo>
                  <a:pt x="102108" y="508203"/>
                </a:lnTo>
                <a:lnTo>
                  <a:pt x="111887" y="513943"/>
                </a:lnTo>
                <a:lnTo>
                  <a:pt x="122047" y="516813"/>
                </a:lnTo>
                <a:lnTo>
                  <a:pt x="132461" y="516813"/>
                </a:lnTo>
                <a:lnTo>
                  <a:pt x="143129" y="519684"/>
                </a:lnTo>
                <a:lnTo>
                  <a:pt x="670052" y="519684"/>
                </a:lnTo>
                <a:lnTo>
                  <a:pt x="705993" y="511073"/>
                </a:lnTo>
                <a:lnTo>
                  <a:pt x="717296" y="508203"/>
                </a:lnTo>
                <a:lnTo>
                  <a:pt x="728345" y="502462"/>
                </a:lnTo>
                <a:lnTo>
                  <a:pt x="739013" y="499579"/>
                </a:lnTo>
                <a:lnTo>
                  <a:pt x="749300" y="493839"/>
                </a:lnTo>
                <a:lnTo>
                  <a:pt x="759079" y="485228"/>
                </a:lnTo>
                <a:lnTo>
                  <a:pt x="768477" y="479488"/>
                </a:lnTo>
                <a:lnTo>
                  <a:pt x="800100" y="445033"/>
                </a:lnTo>
                <a:lnTo>
                  <a:pt x="816737" y="416318"/>
                </a:lnTo>
                <a:lnTo>
                  <a:pt x="820928" y="407708"/>
                </a:lnTo>
                <a:lnTo>
                  <a:pt x="824357" y="396227"/>
                </a:lnTo>
                <a:lnTo>
                  <a:pt x="827024" y="384733"/>
                </a:lnTo>
                <a:lnTo>
                  <a:pt x="828929" y="373253"/>
                </a:lnTo>
                <a:lnTo>
                  <a:pt x="830072" y="361772"/>
                </a:lnTo>
                <a:lnTo>
                  <a:pt x="830453" y="350278"/>
                </a:lnTo>
                <a:close/>
              </a:path>
            </a:pathLst>
          </a:custGeom>
          <a:solidFill>
            <a:srgbClr val="F8F8F8"/>
          </a:solidFill>
        </p:spPr>
        <p:txBody>
          <a:bodyPr wrap="square" lIns="0" tIns="0" rIns="0" bIns="0" rtlCol="0"/>
          <a:lstStyle/>
          <a:p>
            <a:endParaRPr/>
          </a:p>
        </p:txBody>
      </p:sp>
      <p:sp>
        <p:nvSpPr>
          <p:cNvPr id="19" name="bg object 19"/>
          <p:cNvSpPr/>
          <p:nvPr/>
        </p:nvSpPr>
        <p:spPr>
          <a:xfrm>
            <a:off x="11078717" y="6069330"/>
            <a:ext cx="830580" cy="520065"/>
          </a:xfrm>
          <a:custGeom>
            <a:avLst/>
            <a:gdLst/>
            <a:ahLst/>
            <a:cxnLst/>
            <a:rect l="l" t="t" r="r" b="b"/>
            <a:pathLst>
              <a:path w="830579" h="520065">
                <a:moveTo>
                  <a:pt x="457326" y="2870"/>
                </a:moveTo>
                <a:lnTo>
                  <a:pt x="385825" y="2870"/>
                </a:lnTo>
                <a:lnTo>
                  <a:pt x="374396" y="5740"/>
                </a:lnTo>
                <a:lnTo>
                  <a:pt x="363092" y="5740"/>
                </a:lnTo>
                <a:lnTo>
                  <a:pt x="351916" y="8610"/>
                </a:lnTo>
                <a:lnTo>
                  <a:pt x="340867" y="14351"/>
                </a:lnTo>
                <a:lnTo>
                  <a:pt x="319404" y="20104"/>
                </a:lnTo>
                <a:lnTo>
                  <a:pt x="279146" y="43065"/>
                </a:lnTo>
                <a:lnTo>
                  <a:pt x="251840" y="63169"/>
                </a:lnTo>
                <a:lnTo>
                  <a:pt x="242950" y="71780"/>
                </a:lnTo>
                <a:lnTo>
                  <a:pt x="234568" y="80391"/>
                </a:lnTo>
                <a:lnTo>
                  <a:pt x="226567" y="89001"/>
                </a:lnTo>
                <a:lnTo>
                  <a:pt x="219075" y="97624"/>
                </a:lnTo>
                <a:lnTo>
                  <a:pt x="212216" y="109105"/>
                </a:lnTo>
                <a:lnTo>
                  <a:pt x="205739" y="117716"/>
                </a:lnTo>
                <a:lnTo>
                  <a:pt x="199771" y="126326"/>
                </a:lnTo>
                <a:lnTo>
                  <a:pt x="194309" y="137820"/>
                </a:lnTo>
                <a:lnTo>
                  <a:pt x="189483" y="149301"/>
                </a:lnTo>
                <a:lnTo>
                  <a:pt x="185165" y="160782"/>
                </a:lnTo>
                <a:lnTo>
                  <a:pt x="181355" y="169405"/>
                </a:lnTo>
                <a:lnTo>
                  <a:pt x="178053" y="180886"/>
                </a:lnTo>
                <a:lnTo>
                  <a:pt x="175895" y="180886"/>
                </a:lnTo>
                <a:lnTo>
                  <a:pt x="164846" y="183756"/>
                </a:lnTo>
                <a:lnTo>
                  <a:pt x="143128" y="183756"/>
                </a:lnTo>
                <a:lnTo>
                  <a:pt x="132714" y="186626"/>
                </a:lnTo>
                <a:lnTo>
                  <a:pt x="112395" y="192366"/>
                </a:lnTo>
                <a:lnTo>
                  <a:pt x="102742" y="198107"/>
                </a:lnTo>
                <a:lnTo>
                  <a:pt x="93345" y="200977"/>
                </a:lnTo>
                <a:lnTo>
                  <a:pt x="59181" y="223951"/>
                </a:lnTo>
                <a:lnTo>
                  <a:pt x="51561" y="232562"/>
                </a:lnTo>
                <a:lnTo>
                  <a:pt x="44450" y="238302"/>
                </a:lnTo>
                <a:lnTo>
                  <a:pt x="20700" y="272757"/>
                </a:lnTo>
                <a:lnTo>
                  <a:pt x="5333" y="310083"/>
                </a:lnTo>
                <a:lnTo>
                  <a:pt x="0" y="350278"/>
                </a:lnTo>
                <a:lnTo>
                  <a:pt x="380" y="361772"/>
                </a:lnTo>
                <a:lnTo>
                  <a:pt x="8127" y="407708"/>
                </a:lnTo>
                <a:lnTo>
                  <a:pt x="15621" y="424929"/>
                </a:lnTo>
                <a:lnTo>
                  <a:pt x="20320" y="436422"/>
                </a:lnTo>
                <a:lnTo>
                  <a:pt x="25400" y="445033"/>
                </a:lnTo>
                <a:lnTo>
                  <a:pt x="30987" y="453644"/>
                </a:lnTo>
                <a:lnTo>
                  <a:pt x="37210" y="462254"/>
                </a:lnTo>
                <a:lnTo>
                  <a:pt x="43814" y="468007"/>
                </a:lnTo>
                <a:lnTo>
                  <a:pt x="50926" y="476618"/>
                </a:lnTo>
                <a:lnTo>
                  <a:pt x="83565" y="499579"/>
                </a:lnTo>
                <a:lnTo>
                  <a:pt x="102107" y="508203"/>
                </a:lnTo>
                <a:lnTo>
                  <a:pt x="111886" y="513943"/>
                </a:lnTo>
                <a:lnTo>
                  <a:pt x="122047" y="516813"/>
                </a:lnTo>
                <a:lnTo>
                  <a:pt x="132460" y="516813"/>
                </a:lnTo>
                <a:lnTo>
                  <a:pt x="143128" y="519684"/>
                </a:lnTo>
                <a:lnTo>
                  <a:pt x="670051" y="519684"/>
                </a:lnTo>
                <a:lnTo>
                  <a:pt x="705992" y="511073"/>
                </a:lnTo>
                <a:lnTo>
                  <a:pt x="143509" y="511073"/>
                </a:lnTo>
                <a:lnTo>
                  <a:pt x="132968" y="508203"/>
                </a:lnTo>
                <a:lnTo>
                  <a:pt x="122808" y="508203"/>
                </a:lnTo>
                <a:lnTo>
                  <a:pt x="112902" y="505333"/>
                </a:lnTo>
                <a:lnTo>
                  <a:pt x="103250" y="499579"/>
                </a:lnTo>
                <a:lnTo>
                  <a:pt x="94106" y="496709"/>
                </a:lnTo>
                <a:lnTo>
                  <a:pt x="60959" y="473748"/>
                </a:lnTo>
                <a:lnTo>
                  <a:pt x="53721" y="465124"/>
                </a:lnTo>
                <a:lnTo>
                  <a:pt x="46989" y="459384"/>
                </a:lnTo>
                <a:lnTo>
                  <a:pt x="25018" y="424929"/>
                </a:lnTo>
                <a:lnTo>
                  <a:pt x="17399" y="404837"/>
                </a:lnTo>
                <a:lnTo>
                  <a:pt x="14350" y="396227"/>
                </a:lnTo>
                <a:lnTo>
                  <a:pt x="12064" y="384733"/>
                </a:lnTo>
                <a:lnTo>
                  <a:pt x="10413" y="373253"/>
                </a:lnTo>
                <a:lnTo>
                  <a:pt x="9398" y="361772"/>
                </a:lnTo>
                <a:lnTo>
                  <a:pt x="9016" y="350278"/>
                </a:lnTo>
                <a:lnTo>
                  <a:pt x="9398" y="341668"/>
                </a:lnTo>
                <a:lnTo>
                  <a:pt x="10540" y="330187"/>
                </a:lnTo>
                <a:lnTo>
                  <a:pt x="12446" y="318706"/>
                </a:lnTo>
                <a:lnTo>
                  <a:pt x="14985" y="310083"/>
                </a:lnTo>
                <a:lnTo>
                  <a:pt x="18287" y="298602"/>
                </a:lnTo>
                <a:lnTo>
                  <a:pt x="22098" y="289991"/>
                </a:lnTo>
                <a:lnTo>
                  <a:pt x="26670" y="278498"/>
                </a:lnTo>
                <a:lnTo>
                  <a:pt x="31876" y="269887"/>
                </a:lnTo>
                <a:lnTo>
                  <a:pt x="37591" y="261277"/>
                </a:lnTo>
                <a:lnTo>
                  <a:pt x="43814" y="252666"/>
                </a:lnTo>
                <a:lnTo>
                  <a:pt x="50673" y="244055"/>
                </a:lnTo>
                <a:lnTo>
                  <a:pt x="57911" y="238302"/>
                </a:lnTo>
                <a:lnTo>
                  <a:pt x="65785" y="229692"/>
                </a:lnTo>
                <a:lnTo>
                  <a:pt x="101218" y="206730"/>
                </a:lnTo>
                <a:lnTo>
                  <a:pt x="121157" y="200977"/>
                </a:lnTo>
                <a:lnTo>
                  <a:pt x="131572" y="195237"/>
                </a:lnTo>
                <a:lnTo>
                  <a:pt x="142366" y="195237"/>
                </a:lnTo>
                <a:lnTo>
                  <a:pt x="153288" y="192366"/>
                </a:lnTo>
                <a:lnTo>
                  <a:pt x="164464" y="192366"/>
                </a:lnTo>
                <a:lnTo>
                  <a:pt x="175895" y="189496"/>
                </a:lnTo>
                <a:lnTo>
                  <a:pt x="185927" y="189496"/>
                </a:lnTo>
                <a:lnTo>
                  <a:pt x="187832" y="180886"/>
                </a:lnTo>
                <a:lnTo>
                  <a:pt x="191134" y="169405"/>
                </a:lnTo>
                <a:lnTo>
                  <a:pt x="194817" y="160782"/>
                </a:lnTo>
                <a:lnTo>
                  <a:pt x="199008" y="149301"/>
                </a:lnTo>
                <a:lnTo>
                  <a:pt x="203707" y="140690"/>
                </a:lnTo>
                <a:lnTo>
                  <a:pt x="208914" y="129197"/>
                </a:lnTo>
                <a:lnTo>
                  <a:pt x="214502" y="120586"/>
                </a:lnTo>
                <a:lnTo>
                  <a:pt x="241680" y="86131"/>
                </a:lnTo>
                <a:lnTo>
                  <a:pt x="267080" y="63169"/>
                </a:lnTo>
                <a:lnTo>
                  <a:pt x="276478" y="54546"/>
                </a:lnTo>
                <a:lnTo>
                  <a:pt x="316991" y="31584"/>
                </a:lnTo>
                <a:lnTo>
                  <a:pt x="384936" y="11480"/>
                </a:lnTo>
                <a:lnTo>
                  <a:pt x="396748" y="11480"/>
                </a:lnTo>
                <a:lnTo>
                  <a:pt x="408685" y="8610"/>
                </a:lnTo>
                <a:lnTo>
                  <a:pt x="481202" y="8610"/>
                </a:lnTo>
                <a:lnTo>
                  <a:pt x="457326" y="2870"/>
                </a:lnTo>
                <a:close/>
              </a:path>
              <a:path w="830579" h="520065">
                <a:moveTo>
                  <a:pt x="481202" y="8610"/>
                </a:moveTo>
                <a:lnTo>
                  <a:pt x="432561" y="8610"/>
                </a:lnTo>
                <a:lnTo>
                  <a:pt x="444246" y="11480"/>
                </a:lnTo>
                <a:lnTo>
                  <a:pt x="455802" y="11480"/>
                </a:lnTo>
                <a:lnTo>
                  <a:pt x="467105" y="14351"/>
                </a:lnTo>
                <a:lnTo>
                  <a:pt x="478281" y="14351"/>
                </a:lnTo>
                <a:lnTo>
                  <a:pt x="489203" y="17221"/>
                </a:lnTo>
                <a:lnTo>
                  <a:pt x="499999" y="22974"/>
                </a:lnTo>
                <a:lnTo>
                  <a:pt x="520700" y="28714"/>
                </a:lnTo>
                <a:lnTo>
                  <a:pt x="559180" y="51676"/>
                </a:lnTo>
                <a:lnTo>
                  <a:pt x="584961" y="71780"/>
                </a:lnTo>
                <a:lnTo>
                  <a:pt x="592835" y="77520"/>
                </a:lnTo>
                <a:lnTo>
                  <a:pt x="620649" y="111975"/>
                </a:lnTo>
                <a:lnTo>
                  <a:pt x="641984" y="149301"/>
                </a:lnTo>
                <a:lnTo>
                  <a:pt x="646049" y="157911"/>
                </a:lnTo>
                <a:lnTo>
                  <a:pt x="649858" y="169405"/>
                </a:lnTo>
                <a:lnTo>
                  <a:pt x="653033" y="180886"/>
                </a:lnTo>
                <a:lnTo>
                  <a:pt x="655701" y="189496"/>
                </a:lnTo>
                <a:lnTo>
                  <a:pt x="659891" y="189496"/>
                </a:lnTo>
                <a:lnTo>
                  <a:pt x="671067" y="192366"/>
                </a:lnTo>
                <a:lnTo>
                  <a:pt x="682116" y="192366"/>
                </a:lnTo>
                <a:lnTo>
                  <a:pt x="692784" y="195237"/>
                </a:lnTo>
                <a:lnTo>
                  <a:pt x="703326" y="195237"/>
                </a:lnTo>
                <a:lnTo>
                  <a:pt x="713485" y="198107"/>
                </a:lnTo>
                <a:lnTo>
                  <a:pt x="723391" y="203847"/>
                </a:lnTo>
                <a:lnTo>
                  <a:pt x="732916" y="206730"/>
                </a:lnTo>
                <a:lnTo>
                  <a:pt x="742060" y="212471"/>
                </a:lnTo>
                <a:lnTo>
                  <a:pt x="750824" y="218211"/>
                </a:lnTo>
                <a:lnTo>
                  <a:pt x="759205" y="223951"/>
                </a:lnTo>
                <a:lnTo>
                  <a:pt x="767206" y="229692"/>
                </a:lnTo>
                <a:lnTo>
                  <a:pt x="774700" y="238302"/>
                </a:lnTo>
                <a:lnTo>
                  <a:pt x="781684" y="244055"/>
                </a:lnTo>
                <a:lnTo>
                  <a:pt x="804672" y="278498"/>
                </a:lnTo>
                <a:lnTo>
                  <a:pt x="812673" y="298602"/>
                </a:lnTo>
                <a:lnTo>
                  <a:pt x="815848" y="307213"/>
                </a:lnTo>
                <a:lnTo>
                  <a:pt x="818260" y="318706"/>
                </a:lnTo>
                <a:lnTo>
                  <a:pt x="820038" y="330187"/>
                </a:lnTo>
                <a:lnTo>
                  <a:pt x="821181" y="341668"/>
                </a:lnTo>
                <a:lnTo>
                  <a:pt x="821435" y="350278"/>
                </a:lnTo>
                <a:lnTo>
                  <a:pt x="821054" y="364642"/>
                </a:lnTo>
                <a:lnTo>
                  <a:pt x="819784" y="376123"/>
                </a:lnTo>
                <a:lnTo>
                  <a:pt x="817626" y="387604"/>
                </a:lnTo>
                <a:lnTo>
                  <a:pt x="814577" y="396227"/>
                </a:lnTo>
                <a:lnTo>
                  <a:pt x="810767" y="407708"/>
                </a:lnTo>
                <a:lnTo>
                  <a:pt x="806068" y="419188"/>
                </a:lnTo>
                <a:lnTo>
                  <a:pt x="800607" y="427799"/>
                </a:lnTo>
                <a:lnTo>
                  <a:pt x="794384" y="439293"/>
                </a:lnTo>
                <a:lnTo>
                  <a:pt x="762634" y="473748"/>
                </a:lnTo>
                <a:lnTo>
                  <a:pt x="724407" y="496709"/>
                </a:lnTo>
                <a:lnTo>
                  <a:pt x="713993" y="499579"/>
                </a:lnTo>
                <a:lnTo>
                  <a:pt x="703072" y="505333"/>
                </a:lnTo>
                <a:lnTo>
                  <a:pt x="691896" y="508203"/>
                </a:lnTo>
                <a:lnTo>
                  <a:pt x="680465" y="508203"/>
                </a:lnTo>
                <a:lnTo>
                  <a:pt x="668908" y="511073"/>
                </a:lnTo>
                <a:lnTo>
                  <a:pt x="705992" y="511073"/>
                </a:lnTo>
                <a:lnTo>
                  <a:pt x="717296" y="508203"/>
                </a:lnTo>
                <a:lnTo>
                  <a:pt x="728345" y="502462"/>
                </a:lnTo>
                <a:lnTo>
                  <a:pt x="739012" y="499579"/>
                </a:lnTo>
                <a:lnTo>
                  <a:pt x="749300" y="493839"/>
                </a:lnTo>
                <a:lnTo>
                  <a:pt x="759078" y="485228"/>
                </a:lnTo>
                <a:lnTo>
                  <a:pt x="768476" y="479488"/>
                </a:lnTo>
                <a:lnTo>
                  <a:pt x="800100" y="445033"/>
                </a:lnTo>
                <a:lnTo>
                  <a:pt x="816736" y="416318"/>
                </a:lnTo>
                <a:lnTo>
                  <a:pt x="820927" y="407708"/>
                </a:lnTo>
                <a:lnTo>
                  <a:pt x="830072" y="361772"/>
                </a:lnTo>
                <a:lnTo>
                  <a:pt x="830452" y="350278"/>
                </a:lnTo>
                <a:lnTo>
                  <a:pt x="830199" y="341668"/>
                </a:lnTo>
                <a:lnTo>
                  <a:pt x="829182" y="330187"/>
                </a:lnTo>
                <a:lnTo>
                  <a:pt x="827404" y="318706"/>
                </a:lnTo>
                <a:lnTo>
                  <a:pt x="825118" y="307213"/>
                </a:lnTo>
                <a:lnTo>
                  <a:pt x="822071" y="298602"/>
                </a:lnTo>
                <a:lnTo>
                  <a:pt x="818514" y="287121"/>
                </a:lnTo>
                <a:lnTo>
                  <a:pt x="798702" y="252666"/>
                </a:lnTo>
                <a:lnTo>
                  <a:pt x="778382" y="229692"/>
                </a:lnTo>
                <a:lnTo>
                  <a:pt x="770635" y="221081"/>
                </a:lnTo>
                <a:lnTo>
                  <a:pt x="735964" y="198107"/>
                </a:lnTo>
                <a:lnTo>
                  <a:pt x="685037" y="183756"/>
                </a:lnTo>
                <a:lnTo>
                  <a:pt x="674115" y="183756"/>
                </a:lnTo>
                <a:lnTo>
                  <a:pt x="662939" y="180886"/>
                </a:lnTo>
                <a:lnTo>
                  <a:pt x="659891" y="172275"/>
                </a:lnTo>
                <a:lnTo>
                  <a:pt x="656335" y="160782"/>
                </a:lnTo>
                <a:lnTo>
                  <a:pt x="652272" y="149301"/>
                </a:lnTo>
                <a:lnTo>
                  <a:pt x="647826" y="140690"/>
                </a:lnTo>
                <a:lnTo>
                  <a:pt x="642747" y="129197"/>
                </a:lnTo>
                <a:lnTo>
                  <a:pt x="637285" y="120586"/>
                </a:lnTo>
                <a:lnTo>
                  <a:pt x="631443" y="111975"/>
                </a:lnTo>
                <a:lnTo>
                  <a:pt x="624966" y="103365"/>
                </a:lnTo>
                <a:lnTo>
                  <a:pt x="618235" y="91871"/>
                </a:lnTo>
                <a:lnTo>
                  <a:pt x="610997" y="86131"/>
                </a:lnTo>
                <a:lnTo>
                  <a:pt x="603376" y="77520"/>
                </a:lnTo>
                <a:lnTo>
                  <a:pt x="595376" y="68910"/>
                </a:lnTo>
                <a:lnTo>
                  <a:pt x="586993" y="60299"/>
                </a:lnTo>
                <a:lnTo>
                  <a:pt x="578103" y="54546"/>
                </a:lnTo>
                <a:lnTo>
                  <a:pt x="568451" y="45935"/>
                </a:lnTo>
                <a:lnTo>
                  <a:pt x="526796" y="22974"/>
                </a:lnTo>
                <a:lnTo>
                  <a:pt x="515747" y="17221"/>
                </a:lnTo>
                <a:lnTo>
                  <a:pt x="481202" y="8610"/>
                </a:lnTo>
                <a:close/>
              </a:path>
              <a:path w="830579" h="520065">
                <a:moveTo>
                  <a:pt x="185927" y="189496"/>
                </a:moveTo>
                <a:lnTo>
                  <a:pt x="182879" y="189496"/>
                </a:lnTo>
                <a:lnTo>
                  <a:pt x="185165" y="192366"/>
                </a:lnTo>
                <a:lnTo>
                  <a:pt x="185927" y="189496"/>
                </a:lnTo>
                <a:close/>
              </a:path>
              <a:path w="830579" h="520065">
                <a:moveTo>
                  <a:pt x="433070" y="0"/>
                </a:moveTo>
                <a:lnTo>
                  <a:pt x="409066" y="0"/>
                </a:lnTo>
                <a:lnTo>
                  <a:pt x="397382" y="2870"/>
                </a:lnTo>
                <a:lnTo>
                  <a:pt x="445261" y="2870"/>
                </a:lnTo>
                <a:lnTo>
                  <a:pt x="433070" y="0"/>
                </a:lnTo>
                <a:close/>
              </a:path>
            </a:pathLst>
          </a:custGeom>
          <a:ln w="19812">
            <a:solidFill>
              <a:srgbClr val="00A1A7"/>
            </a:solidFill>
          </a:ln>
        </p:spPr>
        <p:txBody>
          <a:bodyPr wrap="square" lIns="0" tIns="0" rIns="0" bIns="0" rtlCol="0"/>
          <a:lstStyle/>
          <a:p>
            <a:endParaRPr/>
          </a:p>
        </p:txBody>
      </p:sp>
      <p:pic>
        <p:nvPicPr>
          <p:cNvPr id="20" name="bg object 20"/>
          <p:cNvPicPr/>
          <p:nvPr/>
        </p:nvPicPr>
        <p:blipFill>
          <a:blip r:embed="rId2" cstate="print"/>
          <a:stretch>
            <a:fillRect/>
          </a:stretch>
        </p:blipFill>
        <p:spPr>
          <a:xfrm>
            <a:off x="249935" y="6248399"/>
            <a:ext cx="403860" cy="339852"/>
          </a:xfrm>
          <a:prstGeom prst="rect">
            <a:avLst/>
          </a:prstGeom>
        </p:spPr>
      </p:pic>
      <p:sp>
        <p:nvSpPr>
          <p:cNvPr id="2" name="Holder 2"/>
          <p:cNvSpPr>
            <a:spLocks noGrp="1"/>
          </p:cNvSpPr>
          <p:nvPr>
            <p:ph type="title"/>
          </p:nvPr>
        </p:nvSpPr>
        <p:spPr/>
        <p:txBody>
          <a:bodyPr lIns="0" tIns="0" rIns="0" bIns="0"/>
          <a:lstStyle>
            <a:lvl1pPr>
              <a:defRPr sz="7200" b="1" i="0">
                <a:solidFill>
                  <a:srgbClr val="00A1A7"/>
                </a:solidFill>
                <a:latin typeface="Corbel"/>
                <a:cs typeface="Corbel"/>
              </a:defRPr>
            </a:lvl1pPr>
          </a:lstStyle>
          <a:p>
            <a:endParaRPr/>
          </a:p>
        </p:txBody>
      </p:sp>
      <p:sp>
        <p:nvSpPr>
          <p:cNvPr id="3" name="Holder 3"/>
          <p:cNvSpPr>
            <a:spLocks noGrp="1"/>
          </p:cNvSpPr>
          <p:nvPr>
            <p:ph sz="half" idx="2"/>
          </p:nvPr>
        </p:nvSpPr>
        <p:spPr>
          <a:xfrm>
            <a:off x="1267713" y="1958463"/>
            <a:ext cx="4527550" cy="4055110"/>
          </a:xfrm>
          <a:prstGeom prst="rect">
            <a:avLst/>
          </a:prstGeom>
        </p:spPr>
        <p:txBody>
          <a:bodyPr wrap="square" lIns="0" tIns="0" rIns="0" bIns="0">
            <a:spAutoFit/>
          </a:bodyPr>
          <a:lstStyle>
            <a:lvl1pPr>
              <a:defRPr sz="2400" b="1" i="0">
                <a:solidFill>
                  <a:srgbClr val="00A1A7"/>
                </a:solidFill>
                <a:latin typeface="Corbel"/>
                <a:cs typeface="Corbe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7" name="Holder 7"/>
          <p:cNvSpPr>
            <a:spLocks noGrp="1"/>
          </p:cNvSpPr>
          <p:nvPr>
            <p:ph type="sldNum" sz="quarter" idx="7"/>
          </p:nvPr>
        </p:nvSpPr>
        <p:spPr/>
        <p:txBody>
          <a:bodyPr lIns="0" tIns="0" rIns="0" bIns="0"/>
          <a:lstStyle>
            <a:lvl1pPr>
              <a:defRPr sz="1200" b="0" i="0">
                <a:solidFill>
                  <a:srgbClr val="00A1A7"/>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A1A7"/>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5" name="Holder 5"/>
          <p:cNvSpPr>
            <a:spLocks noGrp="1"/>
          </p:cNvSpPr>
          <p:nvPr>
            <p:ph type="sldNum" sz="quarter" idx="7"/>
          </p:nvPr>
        </p:nvSpPr>
        <p:spPr/>
        <p:txBody>
          <a:bodyPr lIns="0" tIns="0" rIns="0" bIns="0"/>
          <a:lstStyle>
            <a:lvl1pPr>
              <a:defRPr sz="1200" b="0" i="0">
                <a:solidFill>
                  <a:srgbClr val="00A1A7"/>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4" name="Holder 4"/>
          <p:cNvSpPr>
            <a:spLocks noGrp="1"/>
          </p:cNvSpPr>
          <p:nvPr>
            <p:ph type="sldNum" sz="quarter" idx="7"/>
          </p:nvPr>
        </p:nvSpPr>
        <p:spPr/>
        <p:txBody>
          <a:bodyPr lIns="0" tIns="0" rIns="0" bIns="0"/>
          <a:lstStyle>
            <a:lvl1pPr>
              <a:defRPr sz="1200" b="0" i="0">
                <a:solidFill>
                  <a:srgbClr val="00A1A7"/>
                </a:solidFill>
                <a:latin typeface="Corbel"/>
                <a:cs typeface="Corbel"/>
              </a:defRPr>
            </a:lvl1pPr>
          </a:lstStyle>
          <a:p>
            <a:pPr marL="38100">
              <a:lnSpc>
                <a:spcPts val="12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A1A7"/>
          </a:solidFill>
        </p:spPr>
        <p:txBody>
          <a:bodyPr wrap="square" lIns="0" tIns="0" rIns="0" bIns="0" rtlCol="0"/>
          <a:lstStyle/>
          <a:p>
            <a:endParaRPr/>
          </a:p>
        </p:txBody>
      </p:sp>
      <p:sp>
        <p:nvSpPr>
          <p:cNvPr id="17" name="bg object 17"/>
          <p:cNvSpPr/>
          <p:nvPr/>
        </p:nvSpPr>
        <p:spPr>
          <a:xfrm>
            <a:off x="231647" y="243840"/>
            <a:ext cx="11724640" cy="6377940"/>
          </a:xfrm>
          <a:custGeom>
            <a:avLst/>
            <a:gdLst/>
            <a:ahLst/>
            <a:cxnLst/>
            <a:rect l="l" t="t" r="r" b="b"/>
            <a:pathLst>
              <a:path w="11724640" h="6377940">
                <a:moveTo>
                  <a:pt x="11724132" y="0"/>
                </a:moveTo>
                <a:lnTo>
                  <a:pt x="0" y="0"/>
                </a:lnTo>
                <a:lnTo>
                  <a:pt x="0" y="6377939"/>
                </a:lnTo>
                <a:lnTo>
                  <a:pt x="11724132" y="6377939"/>
                </a:lnTo>
                <a:lnTo>
                  <a:pt x="11724132" y="0"/>
                </a:lnTo>
                <a:close/>
              </a:path>
            </a:pathLst>
          </a:custGeom>
          <a:solidFill>
            <a:srgbClr val="FFFFFF"/>
          </a:solidFill>
        </p:spPr>
        <p:txBody>
          <a:bodyPr wrap="square" lIns="0" tIns="0" rIns="0" bIns="0" rtlCol="0"/>
          <a:lstStyle/>
          <a:p>
            <a:endParaRPr/>
          </a:p>
        </p:txBody>
      </p:sp>
      <p:sp>
        <p:nvSpPr>
          <p:cNvPr id="18" name="bg object 18"/>
          <p:cNvSpPr/>
          <p:nvPr/>
        </p:nvSpPr>
        <p:spPr>
          <a:xfrm>
            <a:off x="11078718" y="6069330"/>
            <a:ext cx="830580" cy="520065"/>
          </a:xfrm>
          <a:custGeom>
            <a:avLst/>
            <a:gdLst/>
            <a:ahLst/>
            <a:cxnLst/>
            <a:rect l="l" t="t" r="r" b="b"/>
            <a:pathLst>
              <a:path w="830579" h="520065">
                <a:moveTo>
                  <a:pt x="830453" y="350278"/>
                </a:moveTo>
                <a:lnTo>
                  <a:pt x="825119" y="307213"/>
                </a:lnTo>
                <a:lnTo>
                  <a:pt x="822071" y="298602"/>
                </a:lnTo>
                <a:lnTo>
                  <a:pt x="821436" y="296557"/>
                </a:lnTo>
                <a:lnTo>
                  <a:pt x="821436" y="350278"/>
                </a:lnTo>
                <a:lnTo>
                  <a:pt x="821055" y="364642"/>
                </a:lnTo>
                <a:lnTo>
                  <a:pt x="810768" y="407708"/>
                </a:lnTo>
                <a:lnTo>
                  <a:pt x="800608" y="427799"/>
                </a:lnTo>
                <a:lnTo>
                  <a:pt x="794385" y="439293"/>
                </a:lnTo>
                <a:lnTo>
                  <a:pt x="762635" y="473748"/>
                </a:lnTo>
                <a:lnTo>
                  <a:pt x="724408" y="496709"/>
                </a:lnTo>
                <a:lnTo>
                  <a:pt x="713994" y="499579"/>
                </a:lnTo>
                <a:lnTo>
                  <a:pt x="703072" y="505333"/>
                </a:lnTo>
                <a:lnTo>
                  <a:pt x="691896" y="508203"/>
                </a:lnTo>
                <a:lnTo>
                  <a:pt x="680466" y="508203"/>
                </a:lnTo>
                <a:lnTo>
                  <a:pt x="668909" y="511073"/>
                </a:lnTo>
                <a:lnTo>
                  <a:pt x="143510" y="511073"/>
                </a:lnTo>
                <a:lnTo>
                  <a:pt x="132969" y="508203"/>
                </a:lnTo>
                <a:lnTo>
                  <a:pt x="122809" y="508203"/>
                </a:lnTo>
                <a:lnTo>
                  <a:pt x="112903" y="505333"/>
                </a:lnTo>
                <a:lnTo>
                  <a:pt x="103251" y="499579"/>
                </a:lnTo>
                <a:lnTo>
                  <a:pt x="94107" y="496709"/>
                </a:lnTo>
                <a:lnTo>
                  <a:pt x="76708" y="485228"/>
                </a:lnTo>
                <a:lnTo>
                  <a:pt x="68580" y="479488"/>
                </a:lnTo>
                <a:lnTo>
                  <a:pt x="60960" y="473748"/>
                </a:lnTo>
                <a:lnTo>
                  <a:pt x="53721" y="465124"/>
                </a:lnTo>
                <a:lnTo>
                  <a:pt x="46990" y="459384"/>
                </a:lnTo>
                <a:lnTo>
                  <a:pt x="25019" y="424929"/>
                </a:lnTo>
                <a:lnTo>
                  <a:pt x="17399" y="404837"/>
                </a:lnTo>
                <a:lnTo>
                  <a:pt x="14351" y="396227"/>
                </a:lnTo>
                <a:lnTo>
                  <a:pt x="12065" y="384733"/>
                </a:lnTo>
                <a:lnTo>
                  <a:pt x="10414" y="373253"/>
                </a:lnTo>
                <a:lnTo>
                  <a:pt x="9398" y="361772"/>
                </a:lnTo>
                <a:lnTo>
                  <a:pt x="9017" y="350278"/>
                </a:lnTo>
                <a:lnTo>
                  <a:pt x="9398" y="341668"/>
                </a:lnTo>
                <a:lnTo>
                  <a:pt x="10541" y="330187"/>
                </a:lnTo>
                <a:lnTo>
                  <a:pt x="12446" y="318706"/>
                </a:lnTo>
                <a:lnTo>
                  <a:pt x="18288" y="298602"/>
                </a:lnTo>
                <a:lnTo>
                  <a:pt x="22098" y="289991"/>
                </a:lnTo>
                <a:lnTo>
                  <a:pt x="26670" y="278498"/>
                </a:lnTo>
                <a:lnTo>
                  <a:pt x="50673" y="244055"/>
                </a:lnTo>
                <a:lnTo>
                  <a:pt x="57912" y="238302"/>
                </a:lnTo>
                <a:lnTo>
                  <a:pt x="65786" y="229692"/>
                </a:lnTo>
                <a:lnTo>
                  <a:pt x="82677" y="218211"/>
                </a:lnTo>
                <a:lnTo>
                  <a:pt x="91694" y="212471"/>
                </a:lnTo>
                <a:lnTo>
                  <a:pt x="101219" y="206730"/>
                </a:lnTo>
                <a:lnTo>
                  <a:pt x="121158" y="200977"/>
                </a:lnTo>
                <a:lnTo>
                  <a:pt x="131572" y="195237"/>
                </a:lnTo>
                <a:lnTo>
                  <a:pt x="142367" y="195237"/>
                </a:lnTo>
                <a:lnTo>
                  <a:pt x="153289" y="192366"/>
                </a:lnTo>
                <a:lnTo>
                  <a:pt x="164465" y="192366"/>
                </a:lnTo>
                <a:lnTo>
                  <a:pt x="175895" y="189496"/>
                </a:lnTo>
                <a:lnTo>
                  <a:pt x="182880" y="189496"/>
                </a:lnTo>
                <a:lnTo>
                  <a:pt x="185166" y="192366"/>
                </a:lnTo>
                <a:lnTo>
                  <a:pt x="185928" y="189496"/>
                </a:lnTo>
                <a:lnTo>
                  <a:pt x="187833" y="180886"/>
                </a:lnTo>
                <a:lnTo>
                  <a:pt x="191135" y="169405"/>
                </a:lnTo>
                <a:lnTo>
                  <a:pt x="194818" y="160782"/>
                </a:lnTo>
                <a:lnTo>
                  <a:pt x="199009" y="149301"/>
                </a:lnTo>
                <a:lnTo>
                  <a:pt x="203708" y="140690"/>
                </a:lnTo>
                <a:lnTo>
                  <a:pt x="208915" y="129197"/>
                </a:lnTo>
                <a:lnTo>
                  <a:pt x="214503" y="120586"/>
                </a:lnTo>
                <a:lnTo>
                  <a:pt x="241681" y="86131"/>
                </a:lnTo>
                <a:lnTo>
                  <a:pt x="267081" y="63169"/>
                </a:lnTo>
                <a:lnTo>
                  <a:pt x="276479" y="54546"/>
                </a:lnTo>
                <a:lnTo>
                  <a:pt x="296164" y="43065"/>
                </a:lnTo>
                <a:lnTo>
                  <a:pt x="316992" y="31584"/>
                </a:lnTo>
                <a:lnTo>
                  <a:pt x="327914" y="25844"/>
                </a:lnTo>
                <a:lnTo>
                  <a:pt x="384937" y="11480"/>
                </a:lnTo>
                <a:lnTo>
                  <a:pt x="396748" y="11480"/>
                </a:lnTo>
                <a:lnTo>
                  <a:pt x="408686" y="8610"/>
                </a:lnTo>
                <a:lnTo>
                  <a:pt x="432562" y="8610"/>
                </a:lnTo>
                <a:lnTo>
                  <a:pt x="444246" y="11480"/>
                </a:lnTo>
                <a:lnTo>
                  <a:pt x="455803" y="11480"/>
                </a:lnTo>
                <a:lnTo>
                  <a:pt x="467106" y="14351"/>
                </a:lnTo>
                <a:lnTo>
                  <a:pt x="478282" y="14351"/>
                </a:lnTo>
                <a:lnTo>
                  <a:pt x="489204" y="17221"/>
                </a:lnTo>
                <a:lnTo>
                  <a:pt x="499999" y="22974"/>
                </a:lnTo>
                <a:lnTo>
                  <a:pt x="520700" y="28714"/>
                </a:lnTo>
                <a:lnTo>
                  <a:pt x="540512" y="40195"/>
                </a:lnTo>
                <a:lnTo>
                  <a:pt x="559181" y="51676"/>
                </a:lnTo>
                <a:lnTo>
                  <a:pt x="576707" y="63169"/>
                </a:lnTo>
                <a:lnTo>
                  <a:pt x="584962" y="71780"/>
                </a:lnTo>
                <a:lnTo>
                  <a:pt x="592836" y="77520"/>
                </a:lnTo>
                <a:lnTo>
                  <a:pt x="620649" y="111975"/>
                </a:lnTo>
                <a:lnTo>
                  <a:pt x="641985" y="149301"/>
                </a:lnTo>
                <a:lnTo>
                  <a:pt x="646049" y="157911"/>
                </a:lnTo>
                <a:lnTo>
                  <a:pt x="649859" y="169405"/>
                </a:lnTo>
                <a:lnTo>
                  <a:pt x="653034" y="180886"/>
                </a:lnTo>
                <a:lnTo>
                  <a:pt x="655701" y="189496"/>
                </a:lnTo>
                <a:lnTo>
                  <a:pt x="659892" y="189496"/>
                </a:lnTo>
                <a:lnTo>
                  <a:pt x="671068" y="192366"/>
                </a:lnTo>
                <a:lnTo>
                  <a:pt x="682117" y="192366"/>
                </a:lnTo>
                <a:lnTo>
                  <a:pt x="692785" y="195237"/>
                </a:lnTo>
                <a:lnTo>
                  <a:pt x="703326" y="195237"/>
                </a:lnTo>
                <a:lnTo>
                  <a:pt x="713486" y="198107"/>
                </a:lnTo>
                <a:lnTo>
                  <a:pt x="723392" y="203847"/>
                </a:lnTo>
                <a:lnTo>
                  <a:pt x="732917" y="206730"/>
                </a:lnTo>
                <a:lnTo>
                  <a:pt x="750824" y="218211"/>
                </a:lnTo>
                <a:lnTo>
                  <a:pt x="767207" y="229692"/>
                </a:lnTo>
                <a:lnTo>
                  <a:pt x="774700" y="238302"/>
                </a:lnTo>
                <a:lnTo>
                  <a:pt x="781685" y="244055"/>
                </a:lnTo>
                <a:lnTo>
                  <a:pt x="804672" y="278498"/>
                </a:lnTo>
                <a:lnTo>
                  <a:pt x="812673" y="298602"/>
                </a:lnTo>
                <a:lnTo>
                  <a:pt x="815848" y="307213"/>
                </a:lnTo>
                <a:lnTo>
                  <a:pt x="818261" y="318706"/>
                </a:lnTo>
                <a:lnTo>
                  <a:pt x="820039" y="330187"/>
                </a:lnTo>
                <a:lnTo>
                  <a:pt x="821182" y="341668"/>
                </a:lnTo>
                <a:lnTo>
                  <a:pt x="821436" y="350278"/>
                </a:lnTo>
                <a:lnTo>
                  <a:pt x="821436" y="296557"/>
                </a:lnTo>
                <a:lnTo>
                  <a:pt x="804418" y="261277"/>
                </a:lnTo>
                <a:lnTo>
                  <a:pt x="778383" y="229692"/>
                </a:lnTo>
                <a:lnTo>
                  <a:pt x="770636" y="221081"/>
                </a:lnTo>
                <a:lnTo>
                  <a:pt x="735965" y="198107"/>
                </a:lnTo>
                <a:lnTo>
                  <a:pt x="685038" y="183756"/>
                </a:lnTo>
                <a:lnTo>
                  <a:pt x="674116" y="183756"/>
                </a:lnTo>
                <a:lnTo>
                  <a:pt x="662940" y="180886"/>
                </a:lnTo>
                <a:lnTo>
                  <a:pt x="659892" y="172275"/>
                </a:lnTo>
                <a:lnTo>
                  <a:pt x="656336" y="160782"/>
                </a:lnTo>
                <a:lnTo>
                  <a:pt x="652272" y="149301"/>
                </a:lnTo>
                <a:lnTo>
                  <a:pt x="647827" y="140690"/>
                </a:lnTo>
                <a:lnTo>
                  <a:pt x="642747" y="129197"/>
                </a:lnTo>
                <a:lnTo>
                  <a:pt x="637286" y="120586"/>
                </a:lnTo>
                <a:lnTo>
                  <a:pt x="631444" y="111975"/>
                </a:lnTo>
                <a:lnTo>
                  <a:pt x="624967" y="103365"/>
                </a:lnTo>
                <a:lnTo>
                  <a:pt x="618236" y="91871"/>
                </a:lnTo>
                <a:lnTo>
                  <a:pt x="610997" y="86131"/>
                </a:lnTo>
                <a:lnTo>
                  <a:pt x="603377" y="77520"/>
                </a:lnTo>
                <a:lnTo>
                  <a:pt x="595376" y="68910"/>
                </a:lnTo>
                <a:lnTo>
                  <a:pt x="586994" y="60299"/>
                </a:lnTo>
                <a:lnTo>
                  <a:pt x="578104" y="54546"/>
                </a:lnTo>
                <a:lnTo>
                  <a:pt x="568452" y="45935"/>
                </a:lnTo>
                <a:lnTo>
                  <a:pt x="548259" y="34455"/>
                </a:lnTo>
                <a:lnTo>
                  <a:pt x="515747" y="17221"/>
                </a:lnTo>
                <a:lnTo>
                  <a:pt x="481203" y="8610"/>
                </a:lnTo>
                <a:lnTo>
                  <a:pt x="457327" y="2870"/>
                </a:lnTo>
                <a:lnTo>
                  <a:pt x="445262" y="2870"/>
                </a:lnTo>
                <a:lnTo>
                  <a:pt x="433070" y="0"/>
                </a:lnTo>
                <a:lnTo>
                  <a:pt x="409067" y="0"/>
                </a:lnTo>
                <a:lnTo>
                  <a:pt x="397383" y="2870"/>
                </a:lnTo>
                <a:lnTo>
                  <a:pt x="385826" y="2870"/>
                </a:lnTo>
                <a:lnTo>
                  <a:pt x="374396" y="5740"/>
                </a:lnTo>
                <a:lnTo>
                  <a:pt x="363093" y="5740"/>
                </a:lnTo>
                <a:lnTo>
                  <a:pt x="351917" y="8610"/>
                </a:lnTo>
                <a:lnTo>
                  <a:pt x="340868" y="14351"/>
                </a:lnTo>
                <a:lnTo>
                  <a:pt x="319405" y="20104"/>
                </a:lnTo>
                <a:lnTo>
                  <a:pt x="288925" y="37325"/>
                </a:lnTo>
                <a:lnTo>
                  <a:pt x="242951" y="71780"/>
                </a:lnTo>
                <a:lnTo>
                  <a:pt x="212217" y="109105"/>
                </a:lnTo>
                <a:lnTo>
                  <a:pt x="205740" y="117716"/>
                </a:lnTo>
                <a:lnTo>
                  <a:pt x="199771" y="126326"/>
                </a:lnTo>
                <a:lnTo>
                  <a:pt x="194310" y="137820"/>
                </a:lnTo>
                <a:lnTo>
                  <a:pt x="189484" y="149301"/>
                </a:lnTo>
                <a:lnTo>
                  <a:pt x="185166" y="160782"/>
                </a:lnTo>
                <a:lnTo>
                  <a:pt x="181356" y="169405"/>
                </a:lnTo>
                <a:lnTo>
                  <a:pt x="178054" y="180886"/>
                </a:lnTo>
                <a:lnTo>
                  <a:pt x="175895" y="180886"/>
                </a:lnTo>
                <a:lnTo>
                  <a:pt x="164846" y="183756"/>
                </a:lnTo>
                <a:lnTo>
                  <a:pt x="143129" y="183756"/>
                </a:lnTo>
                <a:lnTo>
                  <a:pt x="112395" y="192366"/>
                </a:lnTo>
                <a:lnTo>
                  <a:pt x="102743" y="198107"/>
                </a:lnTo>
                <a:lnTo>
                  <a:pt x="93345" y="200977"/>
                </a:lnTo>
                <a:lnTo>
                  <a:pt x="75438" y="212471"/>
                </a:lnTo>
                <a:lnTo>
                  <a:pt x="59182" y="223951"/>
                </a:lnTo>
                <a:lnTo>
                  <a:pt x="51562" y="232562"/>
                </a:lnTo>
                <a:lnTo>
                  <a:pt x="44450" y="238302"/>
                </a:lnTo>
                <a:lnTo>
                  <a:pt x="20701" y="272757"/>
                </a:lnTo>
                <a:lnTo>
                  <a:pt x="3048" y="318706"/>
                </a:lnTo>
                <a:lnTo>
                  <a:pt x="0" y="350278"/>
                </a:lnTo>
                <a:lnTo>
                  <a:pt x="381" y="361772"/>
                </a:lnTo>
                <a:lnTo>
                  <a:pt x="8128" y="407708"/>
                </a:lnTo>
                <a:lnTo>
                  <a:pt x="15621" y="424929"/>
                </a:lnTo>
                <a:lnTo>
                  <a:pt x="20320" y="436422"/>
                </a:lnTo>
                <a:lnTo>
                  <a:pt x="25400" y="445033"/>
                </a:lnTo>
                <a:lnTo>
                  <a:pt x="30988" y="453644"/>
                </a:lnTo>
                <a:lnTo>
                  <a:pt x="37211" y="462254"/>
                </a:lnTo>
                <a:lnTo>
                  <a:pt x="43815" y="468007"/>
                </a:lnTo>
                <a:lnTo>
                  <a:pt x="50927" y="476618"/>
                </a:lnTo>
                <a:lnTo>
                  <a:pt x="58420" y="482358"/>
                </a:lnTo>
                <a:lnTo>
                  <a:pt x="74803" y="493839"/>
                </a:lnTo>
                <a:lnTo>
                  <a:pt x="92710" y="505333"/>
                </a:lnTo>
                <a:lnTo>
                  <a:pt x="102108" y="508203"/>
                </a:lnTo>
                <a:lnTo>
                  <a:pt x="111887" y="513943"/>
                </a:lnTo>
                <a:lnTo>
                  <a:pt x="122047" y="516813"/>
                </a:lnTo>
                <a:lnTo>
                  <a:pt x="132461" y="516813"/>
                </a:lnTo>
                <a:lnTo>
                  <a:pt x="143129" y="519684"/>
                </a:lnTo>
                <a:lnTo>
                  <a:pt x="670052" y="519684"/>
                </a:lnTo>
                <a:lnTo>
                  <a:pt x="705993" y="511073"/>
                </a:lnTo>
                <a:lnTo>
                  <a:pt x="717296" y="508203"/>
                </a:lnTo>
                <a:lnTo>
                  <a:pt x="728345" y="502462"/>
                </a:lnTo>
                <a:lnTo>
                  <a:pt x="739013" y="499579"/>
                </a:lnTo>
                <a:lnTo>
                  <a:pt x="749300" y="493839"/>
                </a:lnTo>
                <a:lnTo>
                  <a:pt x="759079" y="485228"/>
                </a:lnTo>
                <a:lnTo>
                  <a:pt x="768477" y="479488"/>
                </a:lnTo>
                <a:lnTo>
                  <a:pt x="800100" y="445033"/>
                </a:lnTo>
                <a:lnTo>
                  <a:pt x="816737" y="416318"/>
                </a:lnTo>
                <a:lnTo>
                  <a:pt x="820928" y="407708"/>
                </a:lnTo>
                <a:lnTo>
                  <a:pt x="824357" y="396227"/>
                </a:lnTo>
                <a:lnTo>
                  <a:pt x="827024" y="384733"/>
                </a:lnTo>
                <a:lnTo>
                  <a:pt x="828929" y="373253"/>
                </a:lnTo>
                <a:lnTo>
                  <a:pt x="830072" y="361772"/>
                </a:lnTo>
                <a:lnTo>
                  <a:pt x="830453" y="350278"/>
                </a:lnTo>
                <a:close/>
              </a:path>
            </a:pathLst>
          </a:custGeom>
          <a:solidFill>
            <a:srgbClr val="F8F8F8"/>
          </a:solidFill>
        </p:spPr>
        <p:txBody>
          <a:bodyPr wrap="square" lIns="0" tIns="0" rIns="0" bIns="0" rtlCol="0"/>
          <a:lstStyle/>
          <a:p>
            <a:endParaRPr/>
          </a:p>
        </p:txBody>
      </p:sp>
      <p:sp>
        <p:nvSpPr>
          <p:cNvPr id="19" name="bg object 19"/>
          <p:cNvSpPr/>
          <p:nvPr/>
        </p:nvSpPr>
        <p:spPr>
          <a:xfrm>
            <a:off x="11078717" y="6069330"/>
            <a:ext cx="830580" cy="520065"/>
          </a:xfrm>
          <a:custGeom>
            <a:avLst/>
            <a:gdLst/>
            <a:ahLst/>
            <a:cxnLst/>
            <a:rect l="l" t="t" r="r" b="b"/>
            <a:pathLst>
              <a:path w="830579" h="520065">
                <a:moveTo>
                  <a:pt x="457326" y="2870"/>
                </a:moveTo>
                <a:lnTo>
                  <a:pt x="385825" y="2870"/>
                </a:lnTo>
                <a:lnTo>
                  <a:pt x="374396" y="5740"/>
                </a:lnTo>
                <a:lnTo>
                  <a:pt x="363092" y="5740"/>
                </a:lnTo>
                <a:lnTo>
                  <a:pt x="351916" y="8610"/>
                </a:lnTo>
                <a:lnTo>
                  <a:pt x="340867" y="14351"/>
                </a:lnTo>
                <a:lnTo>
                  <a:pt x="319404" y="20104"/>
                </a:lnTo>
                <a:lnTo>
                  <a:pt x="279146" y="43065"/>
                </a:lnTo>
                <a:lnTo>
                  <a:pt x="251840" y="63169"/>
                </a:lnTo>
                <a:lnTo>
                  <a:pt x="242950" y="71780"/>
                </a:lnTo>
                <a:lnTo>
                  <a:pt x="234568" y="80391"/>
                </a:lnTo>
                <a:lnTo>
                  <a:pt x="226567" y="89001"/>
                </a:lnTo>
                <a:lnTo>
                  <a:pt x="219075" y="97624"/>
                </a:lnTo>
                <a:lnTo>
                  <a:pt x="212216" y="109105"/>
                </a:lnTo>
                <a:lnTo>
                  <a:pt x="205739" y="117716"/>
                </a:lnTo>
                <a:lnTo>
                  <a:pt x="199771" y="126326"/>
                </a:lnTo>
                <a:lnTo>
                  <a:pt x="194309" y="137820"/>
                </a:lnTo>
                <a:lnTo>
                  <a:pt x="189483" y="149301"/>
                </a:lnTo>
                <a:lnTo>
                  <a:pt x="185165" y="160782"/>
                </a:lnTo>
                <a:lnTo>
                  <a:pt x="181355" y="169405"/>
                </a:lnTo>
                <a:lnTo>
                  <a:pt x="178053" y="180886"/>
                </a:lnTo>
                <a:lnTo>
                  <a:pt x="175895" y="180886"/>
                </a:lnTo>
                <a:lnTo>
                  <a:pt x="164846" y="183756"/>
                </a:lnTo>
                <a:lnTo>
                  <a:pt x="143128" y="183756"/>
                </a:lnTo>
                <a:lnTo>
                  <a:pt x="132714" y="186626"/>
                </a:lnTo>
                <a:lnTo>
                  <a:pt x="112395" y="192366"/>
                </a:lnTo>
                <a:lnTo>
                  <a:pt x="102742" y="198107"/>
                </a:lnTo>
                <a:lnTo>
                  <a:pt x="93345" y="200977"/>
                </a:lnTo>
                <a:lnTo>
                  <a:pt x="59181" y="223951"/>
                </a:lnTo>
                <a:lnTo>
                  <a:pt x="51561" y="232562"/>
                </a:lnTo>
                <a:lnTo>
                  <a:pt x="44450" y="238302"/>
                </a:lnTo>
                <a:lnTo>
                  <a:pt x="20700" y="272757"/>
                </a:lnTo>
                <a:lnTo>
                  <a:pt x="5333" y="310083"/>
                </a:lnTo>
                <a:lnTo>
                  <a:pt x="0" y="350278"/>
                </a:lnTo>
                <a:lnTo>
                  <a:pt x="380" y="361772"/>
                </a:lnTo>
                <a:lnTo>
                  <a:pt x="8127" y="407708"/>
                </a:lnTo>
                <a:lnTo>
                  <a:pt x="15621" y="424929"/>
                </a:lnTo>
                <a:lnTo>
                  <a:pt x="20320" y="436422"/>
                </a:lnTo>
                <a:lnTo>
                  <a:pt x="25400" y="445033"/>
                </a:lnTo>
                <a:lnTo>
                  <a:pt x="30987" y="453644"/>
                </a:lnTo>
                <a:lnTo>
                  <a:pt x="37210" y="462254"/>
                </a:lnTo>
                <a:lnTo>
                  <a:pt x="43814" y="468007"/>
                </a:lnTo>
                <a:lnTo>
                  <a:pt x="50926" y="476618"/>
                </a:lnTo>
                <a:lnTo>
                  <a:pt x="83565" y="499579"/>
                </a:lnTo>
                <a:lnTo>
                  <a:pt x="102107" y="508203"/>
                </a:lnTo>
                <a:lnTo>
                  <a:pt x="111886" y="513943"/>
                </a:lnTo>
                <a:lnTo>
                  <a:pt x="122047" y="516813"/>
                </a:lnTo>
                <a:lnTo>
                  <a:pt x="132460" y="516813"/>
                </a:lnTo>
                <a:lnTo>
                  <a:pt x="143128" y="519684"/>
                </a:lnTo>
                <a:lnTo>
                  <a:pt x="670051" y="519684"/>
                </a:lnTo>
                <a:lnTo>
                  <a:pt x="705992" y="511073"/>
                </a:lnTo>
                <a:lnTo>
                  <a:pt x="143509" y="511073"/>
                </a:lnTo>
                <a:lnTo>
                  <a:pt x="132968" y="508203"/>
                </a:lnTo>
                <a:lnTo>
                  <a:pt x="122808" y="508203"/>
                </a:lnTo>
                <a:lnTo>
                  <a:pt x="112902" y="505333"/>
                </a:lnTo>
                <a:lnTo>
                  <a:pt x="103250" y="499579"/>
                </a:lnTo>
                <a:lnTo>
                  <a:pt x="94106" y="496709"/>
                </a:lnTo>
                <a:lnTo>
                  <a:pt x="60959" y="473748"/>
                </a:lnTo>
                <a:lnTo>
                  <a:pt x="53721" y="465124"/>
                </a:lnTo>
                <a:lnTo>
                  <a:pt x="46989" y="459384"/>
                </a:lnTo>
                <a:lnTo>
                  <a:pt x="25018" y="424929"/>
                </a:lnTo>
                <a:lnTo>
                  <a:pt x="17399" y="404837"/>
                </a:lnTo>
                <a:lnTo>
                  <a:pt x="14350" y="396227"/>
                </a:lnTo>
                <a:lnTo>
                  <a:pt x="12064" y="384733"/>
                </a:lnTo>
                <a:lnTo>
                  <a:pt x="10413" y="373253"/>
                </a:lnTo>
                <a:lnTo>
                  <a:pt x="9398" y="361772"/>
                </a:lnTo>
                <a:lnTo>
                  <a:pt x="9016" y="350278"/>
                </a:lnTo>
                <a:lnTo>
                  <a:pt x="9398" y="341668"/>
                </a:lnTo>
                <a:lnTo>
                  <a:pt x="10540" y="330187"/>
                </a:lnTo>
                <a:lnTo>
                  <a:pt x="12446" y="318706"/>
                </a:lnTo>
                <a:lnTo>
                  <a:pt x="14985" y="310083"/>
                </a:lnTo>
                <a:lnTo>
                  <a:pt x="18287" y="298602"/>
                </a:lnTo>
                <a:lnTo>
                  <a:pt x="22098" y="289991"/>
                </a:lnTo>
                <a:lnTo>
                  <a:pt x="26670" y="278498"/>
                </a:lnTo>
                <a:lnTo>
                  <a:pt x="31876" y="269887"/>
                </a:lnTo>
                <a:lnTo>
                  <a:pt x="37591" y="261277"/>
                </a:lnTo>
                <a:lnTo>
                  <a:pt x="43814" y="252666"/>
                </a:lnTo>
                <a:lnTo>
                  <a:pt x="50673" y="244055"/>
                </a:lnTo>
                <a:lnTo>
                  <a:pt x="57911" y="238302"/>
                </a:lnTo>
                <a:lnTo>
                  <a:pt x="65785" y="229692"/>
                </a:lnTo>
                <a:lnTo>
                  <a:pt x="101218" y="206730"/>
                </a:lnTo>
                <a:lnTo>
                  <a:pt x="121157" y="200977"/>
                </a:lnTo>
                <a:lnTo>
                  <a:pt x="131572" y="195237"/>
                </a:lnTo>
                <a:lnTo>
                  <a:pt x="142366" y="195237"/>
                </a:lnTo>
                <a:lnTo>
                  <a:pt x="153288" y="192366"/>
                </a:lnTo>
                <a:lnTo>
                  <a:pt x="164464" y="192366"/>
                </a:lnTo>
                <a:lnTo>
                  <a:pt x="175895" y="189496"/>
                </a:lnTo>
                <a:lnTo>
                  <a:pt x="185927" y="189496"/>
                </a:lnTo>
                <a:lnTo>
                  <a:pt x="187832" y="180886"/>
                </a:lnTo>
                <a:lnTo>
                  <a:pt x="191134" y="169405"/>
                </a:lnTo>
                <a:lnTo>
                  <a:pt x="194817" y="160782"/>
                </a:lnTo>
                <a:lnTo>
                  <a:pt x="199008" y="149301"/>
                </a:lnTo>
                <a:lnTo>
                  <a:pt x="203707" y="140690"/>
                </a:lnTo>
                <a:lnTo>
                  <a:pt x="208914" y="129197"/>
                </a:lnTo>
                <a:lnTo>
                  <a:pt x="214502" y="120586"/>
                </a:lnTo>
                <a:lnTo>
                  <a:pt x="241680" y="86131"/>
                </a:lnTo>
                <a:lnTo>
                  <a:pt x="267080" y="63169"/>
                </a:lnTo>
                <a:lnTo>
                  <a:pt x="276478" y="54546"/>
                </a:lnTo>
                <a:lnTo>
                  <a:pt x="316991" y="31584"/>
                </a:lnTo>
                <a:lnTo>
                  <a:pt x="384936" y="11480"/>
                </a:lnTo>
                <a:lnTo>
                  <a:pt x="396748" y="11480"/>
                </a:lnTo>
                <a:lnTo>
                  <a:pt x="408685" y="8610"/>
                </a:lnTo>
                <a:lnTo>
                  <a:pt x="481202" y="8610"/>
                </a:lnTo>
                <a:lnTo>
                  <a:pt x="457326" y="2870"/>
                </a:lnTo>
                <a:close/>
              </a:path>
              <a:path w="830579" h="520065">
                <a:moveTo>
                  <a:pt x="481202" y="8610"/>
                </a:moveTo>
                <a:lnTo>
                  <a:pt x="432561" y="8610"/>
                </a:lnTo>
                <a:lnTo>
                  <a:pt x="444246" y="11480"/>
                </a:lnTo>
                <a:lnTo>
                  <a:pt x="455802" y="11480"/>
                </a:lnTo>
                <a:lnTo>
                  <a:pt x="467105" y="14351"/>
                </a:lnTo>
                <a:lnTo>
                  <a:pt x="478281" y="14351"/>
                </a:lnTo>
                <a:lnTo>
                  <a:pt x="489203" y="17221"/>
                </a:lnTo>
                <a:lnTo>
                  <a:pt x="499999" y="22974"/>
                </a:lnTo>
                <a:lnTo>
                  <a:pt x="520700" y="28714"/>
                </a:lnTo>
                <a:lnTo>
                  <a:pt x="559180" y="51676"/>
                </a:lnTo>
                <a:lnTo>
                  <a:pt x="584961" y="71780"/>
                </a:lnTo>
                <a:lnTo>
                  <a:pt x="592835" y="77520"/>
                </a:lnTo>
                <a:lnTo>
                  <a:pt x="620649" y="111975"/>
                </a:lnTo>
                <a:lnTo>
                  <a:pt x="641984" y="149301"/>
                </a:lnTo>
                <a:lnTo>
                  <a:pt x="646049" y="157911"/>
                </a:lnTo>
                <a:lnTo>
                  <a:pt x="649858" y="169405"/>
                </a:lnTo>
                <a:lnTo>
                  <a:pt x="653033" y="180886"/>
                </a:lnTo>
                <a:lnTo>
                  <a:pt x="655701" y="189496"/>
                </a:lnTo>
                <a:lnTo>
                  <a:pt x="659891" y="189496"/>
                </a:lnTo>
                <a:lnTo>
                  <a:pt x="671067" y="192366"/>
                </a:lnTo>
                <a:lnTo>
                  <a:pt x="682116" y="192366"/>
                </a:lnTo>
                <a:lnTo>
                  <a:pt x="692784" y="195237"/>
                </a:lnTo>
                <a:lnTo>
                  <a:pt x="703326" y="195237"/>
                </a:lnTo>
                <a:lnTo>
                  <a:pt x="713485" y="198107"/>
                </a:lnTo>
                <a:lnTo>
                  <a:pt x="723391" y="203847"/>
                </a:lnTo>
                <a:lnTo>
                  <a:pt x="732916" y="206730"/>
                </a:lnTo>
                <a:lnTo>
                  <a:pt x="742060" y="212471"/>
                </a:lnTo>
                <a:lnTo>
                  <a:pt x="750824" y="218211"/>
                </a:lnTo>
                <a:lnTo>
                  <a:pt x="759205" y="223951"/>
                </a:lnTo>
                <a:lnTo>
                  <a:pt x="767206" y="229692"/>
                </a:lnTo>
                <a:lnTo>
                  <a:pt x="774700" y="238302"/>
                </a:lnTo>
                <a:lnTo>
                  <a:pt x="781684" y="244055"/>
                </a:lnTo>
                <a:lnTo>
                  <a:pt x="804672" y="278498"/>
                </a:lnTo>
                <a:lnTo>
                  <a:pt x="812673" y="298602"/>
                </a:lnTo>
                <a:lnTo>
                  <a:pt x="815848" y="307213"/>
                </a:lnTo>
                <a:lnTo>
                  <a:pt x="818260" y="318706"/>
                </a:lnTo>
                <a:lnTo>
                  <a:pt x="820038" y="330187"/>
                </a:lnTo>
                <a:lnTo>
                  <a:pt x="821181" y="341668"/>
                </a:lnTo>
                <a:lnTo>
                  <a:pt x="821435" y="350278"/>
                </a:lnTo>
                <a:lnTo>
                  <a:pt x="821054" y="364642"/>
                </a:lnTo>
                <a:lnTo>
                  <a:pt x="819784" y="376123"/>
                </a:lnTo>
                <a:lnTo>
                  <a:pt x="817626" y="387604"/>
                </a:lnTo>
                <a:lnTo>
                  <a:pt x="814577" y="396227"/>
                </a:lnTo>
                <a:lnTo>
                  <a:pt x="810767" y="407708"/>
                </a:lnTo>
                <a:lnTo>
                  <a:pt x="806068" y="419188"/>
                </a:lnTo>
                <a:lnTo>
                  <a:pt x="800607" y="427799"/>
                </a:lnTo>
                <a:lnTo>
                  <a:pt x="794384" y="439293"/>
                </a:lnTo>
                <a:lnTo>
                  <a:pt x="762634" y="473748"/>
                </a:lnTo>
                <a:lnTo>
                  <a:pt x="724407" y="496709"/>
                </a:lnTo>
                <a:lnTo>
                  <a:pt x="713993" y="499579"/>
                </a:lnTo>
                <a:lnTo>
                  <a:pt x="703072" y="505333"/>
                </a:lnTo>
                <a:lnTo>
                  <a:pt x="691896" y="508203"/>
                </a:lnTo>
                <a:lnTo>
                  <a:pt x="680465" y="508203"/>
                </a:lnTo>
                <a:lnTo>
                  <a:pt x="668908" y="511073"/>
                </a:lnTo>
                <a:lnTo>
                  <a:pt x="705992" y="511073"/>
                </a:lnTo>
                <a:lnTo>
                  <a:pt x="717296" y="508203"/>
                </a:lnTo>
                <a:lnTo>
                  <a:pt x="728345" y="502462"/>
                </a:lnTo>
                <a:lnTo>
                  <a:pt x="739012" y="499579"/>
                </a:lnTo>
                <a:lnTo>
                  <a:pt x="749300" y="493839"/>
                </a:lnTo>
                <a:lnTo>
                  <a:pt x="759078" y="485228"/>
                </a:lnTo>
                <a:lnTo>
                  <a:pt x="768476" y="479488"/>
                </a:lnTo>
                <a:lnTo>
                  <a:pt x="800100" y="445033"/>
                </a:lnTo>
                <a:lnTo>
                  <a:pt x="816736" y="416318"/>
                </a:lnTo>
                <a:lnTo>
                  <a:pt x="820927" y="407708"/>
                </a:lnTo>
                <a:lnTo>
                  <a:pt x="830072" y="361772"/>
                </a:lnTo>
                <a:lnTo>
                  <a:pt x="830452" y="350278"/>
                </a:lnTo>
                <a:lnTo>
                  <a:pt x="830199" y="341668"/>
                </a:lnTo>
                <a:lnTo>
                  <a:pt x="829182" y="330187"/>
                </a:lnTo>
                <a:lnTo>
                  <a:pt x="827404" y="318706"/>
                </a:lnTo>
                <a:lnTo>
                  <a:pt x="825118" y="307213"/>
                </a:lnTo>
                <a:lnTo>
                  <a:pt x="822071" y="298602"/>
                </a:lnTo>
                <a:lnTo>
                  <a:pt x="818514" y="287121"/>
                </a:lnTo>
                <a:lnTo>
                  <a:pt x="798702" y="252666"/>
                </a:lnTo>
                <a:lnTo>
                  <a:pt x="778382" y="229692"/>
                </a:lnTo>
                <a:lnTo>
                  <a:pt x="770635" y="221081"/>
                </a:lnTo>
                <a:lnTo>
                  <a:pt x="735964" y="198107"/>
                </a:lnTo>
                <a:lnTo>
                  <a:pt x="685037" y="183756"/>
                </a:lnTo>
                <a:lnTo>
                  <a:pt x="674115" y="183756"/>
                </a:lnTo>
                <a:lnTo>
                  <a:pt x="662939" y="180886"/>
                </a:lnTo>
                <a:lnTo>
                  <a:pt x="659891" y="172275"/>
                </a:lnTo>
                <a:lnTo>
                  <a:pt x="656335" y="160782"/>
                </a:lnTo>
                <a:lnTo>
                  <a:pt x="652272" y="149301"/>
                </a:lnTo>
                <a:lnTo>
                  <a:pt x="647826" y="140690"/>
                </a:lnTo>
                <a:lnTo>
                  <a:pt x="642747" y="129197"/>
                </a:lnTo>
                <a:lnTo>
                  <a:pt x="637285" y="120586"/>
                </a:lnTo>
                <a:lnTo>
                  <a:pt x="631443" y="111975"/>
                </a:lnTo>
                <a:lnTo>
                  <a:pt x="624966" y="103365"/>
                </a:lnTo>
                <a:lnTo>
                  <a:pt x="618235" y="91871"/>
                </a:lnTo>
                <a:lnTo>
                  <a:pt x="610997" y="86131"/>
                </a:lnTo>
                <a:lnTo>
                  <a:pt x="603376" y="77520"/>
                </a:lnTo>
                <a:lnTo>
                  <a:pt x="595376" y="68910"/>
                </a:lnTo>
                <a:lnTo>
                  <a:pt x="586993" y="60299"/>
                </a:lnTo>
                <a:lnTo>
                  <a:pt x="578103" y="54546"/>
                </a:lnTo>
                <a:lnTo>
                  <a:pt x="568451" y="45935"/>
                </a:lnTo>
                <a:lnTo>
                  <a:pt x="526796" y="22974"/>
                </a:lnTo>
                <a:lnTo>
                  <a:pt x="515747" y="17221"/>
                </a:lnTo>
                <a:lnTo>
                  <a:pt x="481202" y="8610"/>
                </a:lnTo>
                <a:close/>
              </a:path>
              <a:path w="830579" h="520065">
                <a:moveTo>
                  <a:pt x="185927" y="189496"/>
                </a:moveTo>
                <a:lnTo>
                  <a:pt x="182879" y="189496"/>
                </a:lnTo>
                <a:lnTo>
                  <a:pt x="185165" y="192366"/>
                </a:lnTo>
                <a:lnTo>
                  <a:pt x="185927" y="189496"/>
                </a:lnTo>
                <a:close/>
              </a:path>
              <a:path w="830579" h="520065">
                <a:moveTo>
                  <a:pt x="433070" y="0"/>
                </a:moveTo>
                <a:lnTo>
                  <a:pt x="409066" y="0"/>
                </a:lnTo>
                <a:lnTo>
                  <a:pt x="397382" y="2870"/>
                </a:lnTo>
                <a:lnTo>
                  <a:pt x="445261" y="2870"/>
                </a:lnTo>
                <a:lnTo>
                  <a:pt x="433070" y="0"/>
                </a:lnTo>
                <a:close/>
              </a:path>
            </a:pathLst>
          </a:custGeom>
          <a:ln w="19812">
            <a:solidFill>
              <a:srgbClr val="00A1A7"/>
            </a:solidFill>
          </a:ln>
        </p:spPr>
        <p:txBody>
          <a:bodyPr wrap="square" lIns="0" tIns="0" rIns="0" bIns="0" rtlCol="0"/>
          <a:lstStyle/>
          <a:p>
            <a:endParaRPr/>
          </a:p>
        </p:txBody>
      </p:sp>
      <p:sp>
        <p:nvSpPr>
          <p:cNvPr id="2" name="Holder 2"/>
          <p:cNvSpPr>
            <a:spLocks noGrp="1"/>
          </p:cNvSpPr>
          <p:nvPr>
            <p:ph type="title"/>
          </p:nvPr>
        </p:nvSpPr>
        <p:spPr>
          <a:xfrm>
            <a:off x="4104259" y="1961769"/>
            <a:ext cx="3970020" cy="1122680"/>
          </a:xfrm>
          <a:prstGeom prst="rect">
            <a:avLst/>
          </a:prstGeom>
        </p:spPr>
        <p:txBody>
          <a:bodyPr wrap="square" lIns="0" tIns="0" rIns="0" bIns="0">
            <a:spAutoFit/>
          </a:bodyPr>
          <a:lstStyle>
            <a:lvl1pPr>
              <a:defRPr sz="7200" b="1" i="0">
                <a:solidFill>
                  <a:srgbClr val="00A1A7"/>
                </a:solidFill>
                <a:latin typeface="Corbel"/>
                <a:cs typeface="Corbel"/>
              </a:defRPr>
            </a:lvl1pPr>
          </a:lstStyle>
          <a:p>
            <a:endParaRPr/>
          </a:p>
        </p:txBody>
      </p:sp>
      <p:sp>
        <p:nvSpPr>
          <p:cNvPr id="3" name="Holder 3"/>
          <p:cNvSpPr>
            <a:spLocks noGrp="1"/>
          </p:cNvSpPr>
          <p:nvPr>
            <p:ph type="body" idx="1"/>
          </p:nvPr>
        </p:nvSpPr>
        <p:spPr>
          <a:xfrm>
            <a:off x="1143000" y="1763141"/>
            <a:ext cx="9872980" cy="44684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7/18/2022</a:t>
            </a:fld>
            <a:endParaRPr lang="en-US"/>
          </a:p>
        </p:txBody>
      </p:sp>
      <p:sp>
        <p:nvSpPr>
          <p:cNvPr id="6" name="Holder 6"/>
          <p:cNvSpPr>
            <a:spLocks noGrp="1"/>
          </p:cNvSpPr>
          <p:nvPr>
            <p:ph type="sldNum" sz="quarter" idx="7"/>
          </p:nvPr>
        </p:nvSpPr>
        <p:spPr>
          <a:xfrm>
            <a:off x="11362690" y="6333898"/>
            <a:ext cx="234315" cy="177800"/>
          </a:xfrm>
          <a:prstGeom prst="rect">
            <a:avLst/>
          </a:prstGeom>
        </p:spPr>
        <p:txBody>
          <a:bodyPr wrap="square" lIns="0" tIns="0" rIns="0" bIns="0">
            <a:spAutoFit/>
          </a:bodyPr>
          <a:lstStyle>
            <a:lvl1pPr>
              <a:defRPr sz="1200" b="0" i="0">
                <a:solidFill>
                  <a:srgbClr val="00A1A7"/>
                </a:solidFill>
                <a:latin typeface="Corbel"/>
                <a:cs typeface="Corbel"/>
              </a:defRPr>
            </a:lvl1pPr>
          </a:lstStyle>
          <a:p>
            <a:pPr marL="38100">
              <a:lnSpc>
                <a:spcPts val="12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17" Type="http://schemas.openxmlformats.org/officeDocument/2006/relationships/image" Target="../media/image135.png"/><Relationship Id="rId21" Type="http://schemas.openxmlformats.org/officeDocument/2006/relationships/image" Target="../media/image39.png"/><Relationship Id="rId42" Type="http://schemas.openxmlformats.org/officeDocument/2006/relationships/image" Target="../media/image60.png"/><Relationship Id="rId63" Type="http://schemas.openxmlformats.org/officeDocument/2006/relationships/image" Target="../media/image81.png"/><Relationship Id="rId84" Type="http://schemas.openxmlformats.org/officeDocument/2006/relationships/image" Target="../media/image102.png"/><Relationship Id="rId138" Type="http://schemas.openxmlformats.org/officeDocument/2006/relationships/image" Target="../media/image156.png"/><Relationship Id="rId107" Type="http://schemas.openxmlformats.org/officeDocument/2006/relationships/image" Target="../media/image125.png"/><Relationship Id="rId11" Type="http://schemas.openxmlformats.org/officeDocument/2006/relationships/image" Target="../media/image29.png"/><Relationship Id="rId32" Type="http://schemas.openxmlformats.org/officeDocument/2006/relationships/image" Target="../media/image50.png"/><Relationship Id="rId53" Type="http://schemas.openxmlformats.org/officeDocument/2006/relationships/image" Target="../media/image71.png"/><Relationship Id="rId74" Type="http://schemas.openxmlformats.org/officeDocument/2006/relationships/image" Target="../media/image92.png"/><Relationship Id="rId128" Type="http://schemas.openxmlformats.org/officeDocument/2006/relationships/image" Target="../media/image146.png"/><Relationship Id="rId5" Type="http://schemas.openxmlformats.org/officeDocument/2006/relationships/image" Target="../media/image23.png"/><Relationship Id="rId90" Type="http://schemas.openxmlformats.org/officeDocument/2006/relationships/image" Target="../media/image108.png"/><Relationship Id="rId95" Type="http://schemas.openxmlformats.org/officeDocument/2006/relationships/image" Target="../media/image113.png"/><Relationship Id="rId22" Type="http://schemas.openxmlformats.org/officeDocument/2006/relationships/image" Target="../media/image40.png"/><Relationship Id="rId27" Type="http://schemas.openxmlformats.org/officeDocument/2006/relationships/image" Target="../media/image45.png"/><Relationship Id="rId43" Type="http://schemas.openxmlformats.org/officeDocument/2006/relationships/image" Target="../media/image61.png"/><Relationship Id="rId48" Type="http://schemas.openxmlformats.org/officeDocument/2006/relationships/image" Target="../media/image66.png"/><Relationship Id="rId64" Type="http://schemas.openxmlformats.org/officeDocument/2006/relationships/image" Target="../media/image82.png"/><Relationship Id="rId69" Type="http://schemas.openxmlformats.org/officeDocument/2006/relationships/image" Target="../media/image87.png"/><Relationship Id="rId113" Type="http://schemas.openxmlformats.org/officeDocument/2006/relationships/image" Target="../media/image131.png"/><Relationship Id="rId118" Type="http://schemas.openxmlformats.org/officeDocument/2006/relationships/image" Target="../media/image136.png"/><Relationship Id="rId134" Type="http://schemas.openxmlformats.org/officeDocument/2006/relationships/image" Target="../media/image152.png"/><Relationship Id="rId139" Type="http://schemas.openxmlformats.org/officeDocument/2006/relationships/image" Target="../media/image157.png"/><Relationship Id="rId80" Type="http://schemas.openxmlformats.org/officeDocument/2006/relationships/image" Target="../media/image98.png"/><Relationship Id="rId85" Type="http://schemas.openxmlformats.org/officeDocument/2006/relationships/image" Target="../media/image103.png"/><Relationship Id="rId12" Type="http://schemas.openxmlformats.org/officeDocument/2006/relationships/image" Target="../media/image30.png"/><Relationship Id="rId17" Type="http://schemas.openxmlformats.org/officeDocument/2006/relationships/image" Target="../media/image35.png"/><Relationship Id="rId33" Type="http://schemas.openxmlformats.org/officeDocument/2006/relationships/image" Target="../media/image51.png"/><Relationship Id="rId38" Type="http://schemas.openxmlformats.org/officeDocument/2006/relationships/image" Target="../media/image56.png"/><Relationship Id="rId59" Type="http://schemas.openxmlformats.org/officeDocument/2006/relationships/image" Target="../media/image77.png"/><Relationship Id="rId103" Type="http://schemas.openxmlformats.org/officeDocument/2006/relationships/image" Target="../media/image121.png"/><Relationship Id="rId108" Type="http://schemas.openxmlformats.org/officeDocument/2006/relationships/image" Target="../media/image126.png"/><Relationship Id="rId124" Type="http://schemas.openxmlformats.org/officeDocument/2006/relationships/image" Target="../media/image142.png"/><Relationship Id="rId129" Type="http://schemas.openxmlformats.org/officeDocument/2006/relationships/image" Target="../media/image147.png"/><Relationship Id="rId54" Type="http://schemas.openxmlformats.org/officeDocument/2006/relationships/image" Target="../media/image72.png"/><Relationship Id="rId70" Type="http://schemas.openxmlformats.org/officeDocument/2006/relationships/image" Target="../media/image88.png"/><Relationship Id="rId75" Type="http://schemas.openxmlformats.org/officeDocument/2006/relationships/image" Target="../media/image93.png"/><Relationship Id="rId91" Type="http://schemas.openxmlformats.org/officeDocument/2006/relationships/image" Target="../media/image109.png"/><Relationship Id="rId96" Type="http://schemas.openxmlformats.org/officeDocument/2006/relationships/image" Target="../media/image114.png"/><Relationship Id="rId140" Type="http://schemas.openxmlformats.org/officeDocument/2006/relationships/image" Target="../media/image158.png"/><Relationship Id="rId145" Type="http://schemas.openxmlformats.org/officeDocument/2006/relationships/image" Target="../media/image163.png"/><Relationship Id="rId1" Type="http://schemas.openxmlformats.org/officeDocument/2006/relationships/slideLayout" Target="../slideLayouts/slideLayout2.xml"/><Relationship Id="rId6" Type="http://schemas.openxmlformats.org/officeDocument/2006/relationships/image" Target="../media/image24.png"/><Relationship Id="rId23" Type="http://schemas.openxmlformats.org/officeDocument/2006/relationships/image" Target="../media/image41.png"/><Relationship Id="rId28" Type="http://schemas.openxmlformats.org/officeDocument/2006/relationships/image" Target="../media/image46.png"/><Relationship Id="rId49" Type="http://schemas.openxmlformats.org/officeDocument/2006/relationships/image" Target="../media/image67.png"/><Relationship Id="rId114" Type="http://schemas.openxmlformats.org/officeDocument/2006/relationships/image" Target="../media/image132.png"/><Relationship Id="rId119" Type="http://schemas.openxmlformats.org/officeDocument/2006/relationships/image" Target="../media/image137.png"/><Relationship Id="rId44" Type="http://schemas.openxmlformats.org/officeDocument/2006/relationships/image" Target="../media/image62.png"/><Relationship Id="rId60" Type="http://schemas.openxmlformats.org/officeDocument/2006/relationships/image" Target="../media/image78.png"/><Relationship Id="rId65" Type="http://schemas.openxmlformats.org/officeDocument/2006/relationships/image" Target="../media/image83.png"/><Relationship Id="rId81" Type="http://schemas.openxmlformats.org/officeDocument/2006/relationships/image" Target="../media/image99.png"/><Relationship Id="rId86" Type="http://schemas.openxmlformats.org/officeDocument/2006/relationships/image" Target="../media/image104.png"/><Relationship Id="rId130" Type="http://schemas.openxmlformats.org/officeDocument/2006/relationships/image" Target="../media/image148.png"/><Relationship Id="rId135" Type="http://schemas.openxmlformats.org/officeDocument/2006/relationships/image" Target="../media/image153.png"/><Relationship Id="rId13" Type="http://schemas.openxmlformats.org/officeDocument/2006/relationships/image" Target="../media/image31.png"/><Relationship Id="rId18" Type="http://schemas.openxmlformats.org/officeDocument/2006/relationships/image" Target="../media/image36.png"/><Relationship Id="rId39" Type="http://schemas.openxmlformats.org/officeDocument/2006/relationships/image" Target="../media/image57.png"/><Relationship Id="rId109" Type="http://schemas.openxmlformats.org/officeDocument/2006/relationships/image" Target="../media/image127.png"/><Relationship Id="rId34" Type="http://schemas.openxmlformats.org/officeDocument/2006/relationships/image" Target="../media/image52.png"/><Relationship Id="rId50" Type="http://schemas.openxmlformats.org/officeDocument/2006/relationships/image" Target="../media/image68.png"/><Relationship Id="rId55" Type="http://schemas.openxmlformats.org/officeDocument/2006/relationships/image" Target="../media/image73.png"/><Relationship Id="rId76" Type="http://schemas.openxmlformats.org/officeDocument/2006/relationships/image" Target="../media/image94.png"/><Relationship Id="rId97" Type="http://schemas.openxmlformats.org/officeDocument/2006/relationships/image" Target="../media/image115.png"/><Relationship Id="rId104" Type="http://schemas.openxmlformats.org/officeDocument/2006/relationships/image" Target="../media/image122.png"/><Relationship Id="rId120" Type="http://schemas.openxmlformats.org/officeDocument/2006/relationships/image" Target="../media/image138.png"/><Relationship Id="rId125" Type="http://schemas.openxmlformats.org/officeDocument/2006/relationships/image" Target="../media/image143.png"/><Relationship Id="rId141" Type="http://schemas.openxmlformats.org/officeDocument/2006/relationships/image" Target="../media/image159.png"/><Relationship Id="rId146" Type="http://schemas.openxmlformats.org/officeDocument/2006/relationships/image" Target="../media/image164.png"/><Relationship Id="rId7" Type="http://schemas.openxmlformats.org/officeDocument/2006/relationships/image" Target="../media/image25.png"/><Relationship Id="rId71" Type="http://schemas.openxmlformats.org/officeDocument/2006/relationships/image" Target="../media/image89.png"/><Relationship Id="rId92" Type="http://schemas.openxmlformats.org/officeDocument/2006/relationships/image" Target="../media/image110.png"/><Relationship Id="rId2" Type="http://schemas.openxmlformats.org/officeDocument/2006/relationships/image" Target="../media/image20.png"/><Relationship Id="rId29" Type="http://schemas.openxmlformats.org/officeDocument/2006/relationships/image" Target="../media/image47.png"/><Relationship Id="rId24" Type="http://schemas.openxmlformats.org/officeDocument/2006/relationships/image" Target="../media/image42.png"/><Relationship Id="rId40" Type="http://schemas.openxmlformats.org/officeDocument/2006/relationships/image" Target="../media/image58.png"/><Relationship Id="rId45" Type="http://schemas.openxmlformats.org/officeDocument/2006/relationships/image" Target="../media/image63.png"/><Relationship Id="rId66" Type="http://schemas.openxmlformats.org/officeDocument/2006/relationships/image" Target="../media/image84.png"/><Relationship Id="rId87" Type="http://schemas.openxmlformats.org/officeDocument/2006/relationships/image" Target="../media/image105.png"/><Relationship Id="rId110" Type="http://schemas.openxmlformats.org/officeDocument/2006/relationships/image" Target="../media/image128.png"/><Relationship Id="rId115" Type="http://schemas.openxmlformats.org/officeDocument/2006/relationships/image" Target="../media/image133.png"/><Relationship Id="rId131" Type="http://schemas.openxmlformats.org/officeDocument/2006/relationships/image" Target="../media/image149.png"/><Relationship Id="rId136" Type="http://schemas.openxmlformats.org/officeDocument/2006/relationships/image" Target="../media/image154.png"/><Relationship Id="rId61" Type="http://schemas.openxmlformats.org/officeDocument/2006/relationships/image" Target="../media/image79.png"/><Relationship Id="rId82" Type="http://schemas.openxmlformats.org/officeDocument/2006/relationships/image" Target="../media/image100.png"/><Relationship Id="rId19" Type="http://schemas.openxmlformats.org/officeDocument/2006/relationships/image" Target="../media/image37.png"/><Relationship Id="rId14" Type="http://schemas.openxmlformats.org/officeDocument/2006/relationships/image" Target="../media/image32.png"/><Relationship Id="rId30" Type="http://schemas.openxmlformats.org/officeDocument/2006/relationships/image" Target="../media/image48.png"/><Relationship Id="rId35" Type="http://schemas.openxmlformats.org/officeDocument/2006/relationships/image" Target="../media/image53.png"/><Relationship Id="rId56" Type="http://schemas.openxmlformats.org/officeDocument/2006/relationships/image" Target="../media/image74.png"/><Relationship Id="rId77" Type="http://schemas.openxmlformats.org/officeDocument/2006/relationships/image" Target="../media/image95.png"/><Relationship Id="rId100" Type="http://schemas.openxmlformats.org/officeDocument/2006/relationships/image" Target="../media/image118.png"/><Relationship Id="rId105" Type="http://schemas.openxmlformats.org/officeDocument/2006/relationships/image" Target="../media/image123.png"/><Relationship Id="rId126" Type="http://schemas.openxmlformats.org/officeDocument/2006/relationships/image" Target="../media/image144.png"/><Relationship Id="rId147" Type="http://schemas.openxmlformats.org/officeDocument/2006/relationships/image" Target="../media/image165.png"/><Relationship Id="rId8" Type="http://schemas.openxmlformats.org/officeDocument/2006/relationships/image" Target="../media/image26.png"/><Relationship Id="rId51" Type="http://schemas.openxmlformats.org/officeDocument/2006/relationships/image" Target="../media/image69.png"/><Relationship Id="rId72" Type="http://schemas.openxmlformats.org/officeDocument/2006/relationships/image" Target="../media/image90.png"/><Relationship Id="rId93" Type="http://schemas.openxmlformats.org/officeDocument/2006/relationships/image" Target="../media/image111.png"/><Relationship Id="rId98" Type="http://schemas.openxmlformats.org/officeDocument/2006/relationships/image" Target="../media/image116.png"/><Relationship Id="rId121" Type="http://schemas.openxmlformats.org/officeDocument/2006/relationships/image" Target="../media/image139.png"/><Relationship Id="rId142" Type="http://schemas.openxmlformats.org/officeDocument/2006/relationships/image" Target="../media/image160.png"/><Relationship Id="rId3" Type="http://schemas.openxmlformats.org/officeDocument/2006/relationships/image" Target="../media/image21.png"/><Relationship Id="rId25" Type="http://schemas.openxmlformats.org/officeDocument/2006/relationships/image" Target="../media/image43.png"/><Relationship Id="rId46" Type="http://schemas.openxmlformats.org/officeDocument/2006/relationships/image" Target="../media/image64.png"/><Relationship Id="rId67" Type="http://schemas.openxmlformats.org/officeDocument/2006/relationships/image" Target="../media/image85.png"/><Relationship Id="rId116" Type="http://schemas.openxmlformats.org/officeDocument/2006/relationships/image" Target="../media/image134.png"/><Relationship Id="rId137" Type="http://schemas.openxmlformats.org/officeDocument/2006/relationships/image" Target="../media/image155.png"/><Relationship Id="rId20" Type="http://schemas.openxmlformats.org/officeDocument/2006/relationships/image" Target="../media/image38.png"/><Relationship Id="rId41" Type="http://schemas.openxmlformats.org/officeDocument/2006/relationships/image" Target="../media/image59.png"/><Relationship Id="rId62" Type="http://schemas.openxmlformats.org/officeDocument/2006/relationships/image" Target="../media/image80.png"/><Relationship Id="rId83" Type="http://schemas.openxmlformats.org/officeDocument/2006/relationships/image" Target="../media/image101.png"/><Relationship Id="rId88" Type="http://schemas.openxmlformats.org/officeDocument/2006/relationships/image" Target="../media/image106.png"/><Relationship Id="rId111" Type="http://schemas.openxmlformats.org/officeDocument/2006/relationships/image" Target="../media/image129.png"/><Relationship Id="rId132" Type="http://schemas.openxmlformats.org/officeDocument/2006/relationships/image" Target="../media/image150.png"/><Relationship Id="rId15" Type="http://schemas.openxmlformats.org/officeDocument/2006/relationships/image" Target="../media/image33.png"/><Relationship Id="rId36" Type="http://schemas.openxmlformats.org/officeDocument/2006/relationships/image" Target="../media/image54.png"/><Relationship Id="rId57" Type="http://schemas.openxmlformats.org/officeDocument/2006/relationships/image" Target="../media/image75.png"/><Relationship Id="rId106" Type="http://schemas.openxmlformats.org/officeDocument/2006/relationships/image" Target="../media/image124.png"/><Relationship Id="rId127" Type="http://schemas.openxmlformats.org/officeDocument/2006/relationships/image" Target="../media/image145.png"/><Relationship Id="rId10" Type="http://schemas.openxmlformats.org/officeDocument/2006/relationships/image" Target="../media/image28.png"/><Relationship Id="rId31" Type="http://schemas.openxmlformats.org/officeDocument/2006/relationships/image" Target="../media/image49.png"/><Relationship Id="rId52" Type="http://schemas.openxmlformats.org/officeDocument/2006/relationships/image" Target="../media/image70.png"/><Relationship Id="rId73" Type="http://schemas.openxmlformats.org/officeDocument/2006/relationships/image" Target="../media/image91.png"/><Relationship Id="rId78" Type="http://schemas.openxmlformats.org/officeDocument/2006/relationships/image" Target="../media/image96.png"/><Relationship Id="rId94" Type="http://schemas.openxmlformats.org/officeDocument/2006/relationships/image" Target="../media/image112.png"/><Relationship Id="rId99" Type="http://schemas.openxmlformats.org/officeDocument/2006/relationships/image" Target="../media/image117.png"/><Relationship Id="rId101" Type="http://schemas.openxmlformats.org/officeDocument/2006/relationships/image" Target="../media/image119.png"/><Relationship Id="rId122" Type="http://schemas.openxmlformats.org/officeDocument/2006/relationships/image" Target="../media/image140.png"/><Relationship Id="rId143" Type="http://schemas.openxmlformats.org/officeDocument/2006/relationships/image" Target="../media/image161.png"/><Relationship Id="rId148"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 Id="rId26" Type="http://schemas.openxmlformats.org/officeDocument/2006/relationships/image" Target="../media/image44.png"/><Relationship Id="rId47" Type="http://schemas.openxmlformats.org/officeDocument/2006/relationships/image" Target="../media/image65.png"/><Relationship Id="rId68" Type="http://schemas.openxmlformats.org/officeDocument/2006/relationships/image" Target="../media/image86.png"/><Relationship Id="rId89" Type="http://schemas.openxmlformats.org/officeDocument/2006/relationships/image" Target="../media/image107.png"/><Relationship Id="rId112" Type="http://schemas.openxmlformats.org/officeDocument/2006/relationships/image" Target="../media/image130.png"/><Relationship Id="rId133" Type="http://schemas.openxmlformats.org/officeDocument/2006/relationships/image" Target="../media/image151.png"/><Relationship Id="rId16" Type="http://schemas.openxmlformats.org/officeDocument/2006/relationships/image" Target="../media/image34.png"/><Relationship Id="rId37" Type="http://schemas.openxmlformats.org/officeDocument/2006/relationships/image" Target="../media/image55.png"/><Relationship Id="rId58" Type="http://schemas.openxmlformats.org/officeDocument/2006/relationships/image" Target="../media/image76.png"/><Relationship Id="rId79" Type="http://schemas.openxmlformats.org/officeDocument/2006/relationships/image" Target="../media/image97.png"/><Relationship Id="rId102" Type="http://schemas.openxmlformats.org/officeDocument/2006/relationships/image" Target="../media/image120.png"/><Relationship Id="rId123" Type="http://schemas.openxmlformats.org/officeDocument/2006/relationships/image" Target="../media/image141.png"/><Relationship Id="rId144" Type="http://schemas.openxmlformats.org/officeDocument/2006/relationships/image" Target="../media/image16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cisco.com/c/dam/en_us/solutions/trends/iot/docs/computing-overview.pdf" TargetMode="External"/><Relationship Id="rId2" Type="http://schemas.openxmlformats.org/officeDocument/2006/relationships/hyperlink" Target="http://www.researchgate.net/publication/317009776_Fog_Computing_Beggining_of_a"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researchgate.net/publication/316946904"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A1A7"/>
          </a:solidFill>
        </p:spPr>
        <p:txBody>
          <a:bodyPr wrap="square" lIns="0" tIns="0" rIns="0" bIns="0" rtlCol="0"/>
          <a:lstStyle/>
          <a:p>
            <a:endParaRPr/>
          </a:p>
        </p:txBody>
      </p:sp>
      <p:grpSp>
        <p:nvGrpSpPr>
          <p:cNvPr id="3" name="object 3"/>
          <p:cNvGrpSpPr/>
          <p:nvPr/>
        </p:nvGrpSpPr>
        <p:grpSpPr>
          <a:xfrm>
            <a:off x="-42421" y="-6285"/>
            <a:ext cx="11877927" cy="6541063"/>
            <a:chOff x="78361" y="80716"/>
            <a:chExt cx="11877927" cy="6541063"/>
          </a:xfrm>
        </p:grpSpPr>
        <p:pic>
          <p:nvPicPr>
            <p:cNvPr id="4" name="object 4"/>
            <p:cNvPicPr/>
            <p:nvPr/>
          </p:nvPicPr>
          <p:blipFill>
            <a:blip r:embed="rId2" cstate="print"/>
            <a:stretch>
              <a:fillRect/>
            </a:stretch>
          </p:blipFill>
          <p:spPr>
            <a:xfrm>
              <a:off x="249936" y="6248399"/>
              <a:ext cx="403860" cy="339852"/>
            </a:xfrm>
            <a:prstGeom prst="rect">
              <a:avLst/>
            </a:prstGeom>
          </p:spPr>
        </p:pic>
        <p:sp>
          <p:nvSpPr>
            <p:cNvPr id="5" name="object 5"/>
            <p:cNvSpPr/>
            <p:nvPr/>
          </p:nvSpPr>
          <p:spPr>
            <a:xfrm>
              <a:off x="78361" y="80716"/>
              <a:ext cx="11724640" cy="6377940"/>
            </a:xfrm>
            <a:custGeom>
              <a:avLst/>
              <a:gdLst/>
              <a:ahLst/>
              <a:cxnLst/>
              <a:rect l="l" t="t" r="r" b="b"/>
              <a:pathLst>
                <a:path w="11724640" h="6377940">
                  <a:moveTo>
                    <a:pt x="11724132" y="0"/>
                  </a:moveTo>
                  <a:lnTo>
                    <a:pt x="0" y="0"/>
                  </a:lnTo>
                  <a:lnTo>
                    <a:pt x="0" y="6377939"/>
                  </a:lnTo>
                  <a:lnTo>
                    <a:pt x="11724132" y="6377939"/>
                  </a:lnTo>
                  <a:lnTo>
                    <a:pt x="11724132" y="0"/>
                  </a:lnTo>
                  <a:close/>
                </a:path>
              </a:pathLst>
            </a:custGeom>
            <a:solidFill>
              <a:srgbClr val="00A1A7"/>
            </a:solidFill>
          </p:spPr>
          <p:txBody>
            <a:bodyPr wrap="square" lIns="0" tIns="0" rIns="0" bIns="0" rtlCol="0"/>
            <a:lstStyle/>
            <a:p>
              <a:endParaRPr/>
            </a:p>
          </p:txBody>
        </p:sp>
        <p:sp>
          <p:nvSpPr>
            <p:cNvPr id="6" name="object 6"/>
            <p:cNvSpPr/>
            <p:nvPr/>
          </p:nvSpPr>
          <p:spPr>
            <a:xfrm>
              <a:off x="231648" y="243839"/>
              <a:ext cx="11724640" cy="6377940"/>
            </a:xfrm>
            <a:custGeom>
              <a:avLst/>
              <a:gdLst/>
              <a:ahLst/>
              <a:cxnLst/>
              <a:rect l="l" t="t" r="r" b="b"/>
              <a:pathLst>
                <a:path w="11724640" h="6377940">
                  <a:moveTo>
                    <a:pt x="0" y="6377939"/>
                  </a:moveTo>
                  <a:lnTo>
                    <a:pt x="11724132" y="6377939"/>
                  </a:lnTo>
                  <a:lnTo>
                    <a:pt x="11724132" y="0"/>
                  </a:lnTo>
                  <a:lnTo>
                    <a:pt x="0" y="0"/>
                  </a:lnTo>
                  <a:lnTo>
                    <a:pt x="0" y="6377939"/>
                  </a:lnTo>
                  <a:close/>
                </a:path>
              </a:pathLst>
            </a:custGeom>
            <a:ln w="12192">
              <a:solidFill>
                <a:srgbClr val="FFFFFF"/>
              </a:solidFill>
            </a:ln>
          </p:spPr>
          <p:txBody>
            <a:bodyPr wrap="square" lIns="0" tIns="0" rIns="0" bIns="0" rtlCol="0"/>
            <a:lstStyle/>
            <a:p>
              <a:endParaRPr/>
            </a:p>
          </p:txBody>
        </p:sp>
        <p:sp>
          <p:nvSpPr>
            <p:cNvPr id="7" name="object 7"/>
            <p:cNvSpPr/>
            <p:nvPr/>
          </p:nvSpPr>
          <p:spPr>
            <a:xfrm>
              <a:off x="1978913" y="3734561"/>
              <a:ext cx="8229600" cy="0"/>
            </a:xfrm>
            <a:custGeom>
              <a:avLst/>
              <a:gdLst/>
              <a:ahLst/>
              <a:cxnLst/>
              <a:rect l="l" t="t" r="r" b="b"/>
              <a:pathLst>
                <a:path w="8229600">
                  <a:moveTo>
                    <a:pt x="0" y="0"/>
                  </a:moveTo>
                  <a:lnTo>
                    <a:pt x="8229600" y="0"/>
                  </a:lnTo>
                </a:path>
              </a:pathLst>
            </a:custGeom>
            <a:ln w="10668">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2519552" y="2603068"/>
            <a:ext cx="7144384" cy="1123315"/>
          </a:xfrm>
          <a:prstGeom prst="rect">
            <a:avLst/>
          </a:prstGeom>
        </p:spPr>
        <p:txBody>
          <a:bodyPr vert="horz" wrap="square" lIns="0" tIns="12700" rIns="0" bIns="0" rtlCol="0">
            <a:spAutoFit/>
          </a:bodyPr>
          <a:lstStyle/>
          <a:p>
            <a:pPr marL="12700">
              <a:lnSpc>
                <a:spcPct val="100000"/>
              </a:lnSpc>
              <a:spcBef>
                <a:spcPts val="100"/>
              </a:spcBef>
            </a:pPr>
            <a:r>
              <a:rPr dirty="0">
                <a:solidFill>
                  <a:srgbClr val="FFFFFF"/>
                </a:solidFill>
              </a:rPr>
              <a:t>FOG</a:t>
            </a:r>
            <a:r>
              <a:rPr spc="-360" dirty="0">
                <a:solidFill>
                  <a:srgbClr val="FFFFFF"/>
                </a:solidFill>
              </a:rPr>
              <a:t> </a:t>
            </a:r>
            <a:r>
              <a:rPr spc="-5" dirty="0">
                <a:solidFill>
                  <a:srgbClr val="FFFFFF"/>
                </a:solidFill>
              </a:rPr>
              <a:t>COMPUTING</a:t>
            </a:r>
          </a:p>
        </p:txBody>
      </p:sp>
      <p:sp>
        <p:nvSpPr>
          <p:cNvPr id="9" name="object 9"/>
          <p:cNvSpPr txBox="1"/>
          <p:nvPr/>
        </p:nvSpPr>
        <p:spPr>
          <a:xfrm>
            <a:off x="5334000" y="3966159"/>
            <a:ext cx="5319904" cy="1480534"/>
          </a:xfrm>
          <a:prstGeom prst="rect">
            <a:avLst/>
          </a:prstGeom>
        </p:spPr>
        <p:txBody>
          <a:bodyPr vert="horz" wrap="square" lIns="0" tIns="155575" rIns="0" bIns="0" rtlCol="0">
            <a:spAutoFit/>
          </a:bodyPr>
          <a:lstStyle/>
          <a:p>
            <a:pPr marL="1905" algn="ctr">
              <a:lnSpc>
                <a:spcPct val="100000"/>
              </a:lnSpc>
              <a:spcBef>
                <a:spcPts val="1225"/>
              </a:spcBef>
            </a:pPr>
            <a:r>
              <a:rPr lang="en-US" sz="2200" b="1" spc="-10" dirty="0">
                <a:solidFill>
                  <a:srgbClr val="FFFFFF"/>
                </a:solidFill>
                <a:latin typeface="Corbel"/>
                <a:cs typeface="Corbel"/>
              </a:rPr>
              <a:t>Dr. Md. </a:t>
            </a:r>
            <a:r>
              <a:rPr lang="en-US" sz="2200" b="1" spc="-10" dirty="0" err="1">
                <a:solidFill>
                  <a:srgbClr val="FFFFFF"/>
                </a:solidFill>
                <a:latin typeface="Corbel"/>
                <a:cs typeface="Corbel"/>
              </a:rPr>
              <a:t>Sazzadur</a:t>
            </a:r>
            <a:r>
              <a:rPr lang="en-US" sz="2200" b="1" spc="-10" dirty="0">
                <a:solidFill>
                  <a:srgbClr val="FFFFFF"/>
                </a:solidFill>
                <a:latin typeface="Corbel"/>
                <a:cs typeface="Corbel"/>
              </a:rPr>
              <a:t> Rahman</a:t>
            </a:r>
          </a:p>
          <a:p>
            <a:pPr marL="1905" algn="ctr">
              <a:lnSpc>
                <a:spcPct val="100000"/>
              </a:lnSpc>
              <a:spcBef>
                <a:spcPts val="1225"/>
              </a:spcBef>
            </a:pPr>
            <a:r>
              <a:rPr lang="en-US" sz="2200" b="1" spc="-10" dirty="0">
                <a:solidFill>
                  <a:srgbClr val="FFFFFF"/>
                </a:solidFill>
                <a:latin typeface="Corbel"/>
                <a:cs typeface="Corbel"/>
              </a:rPr>
              <a:t>Associate Professor </a:t>
            </a:r>
          </a:p>
          <a:p>
            <a:pPr marL="1905" algn="ctr">
              <a:lnSpc>
                <a:spcPct val="100000"/>
              </a:lnSpc>
              <a:spcBef>
                <a:spcPts val="1225"/>
              </a:spcBef>
            </a:pPr>
            <a:r>
              <a:rPr lang="en-US" sz="2200" b="1" spc="-10" dirty="0">
                <a:solidFill>
                  <a:srgbClr val="FFFFFF"/>
                </a:solidFill>
                <a:latin typeface="Corbel"/>
                <a:cs typeface="Corbel"/>
              </a:rPr>
              <a:t>IIT-JU</a:t>
            </a:r>
            <a:endParaRPr sz="2200" dirty="0">
              <a:latin typeface="Corbel"/>
              <a:cs typeface="Corbel"/>
            </a:endParaRPr>
          </a:p>
        </p:txBody>
      </p:sp>
      <p:pic>
        <p:nvPicPr>
          <p:cNvPr id="10" name="Picture 2" descr="Department of Geography and Environment">
            <a:extLst>
              <a:ext uri="{FF2B5EF4-FFF2-40B4-BE49-F238E27FC236}">
                <a16:creationId xmlns:a16="http://schemas.microsoft.com/office/drawing/2014/main" id="{C10A0C69-A5C7-D8D6-92D8-2F2AAA7465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770" y="3860440"/>
            <a:ext cx="1368152" cy="1677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7371080"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80" dirty="0"/>
              <a:t> </a:t>
            </a:r>
            <a:r>
              <a:rPr sz="4400" spc="-5" dirty="0"/>
              <a:t>Computing</a:t>
            </a:r>
            <a:r>
              <a:rPr sz="4400" spc="-200" dirty="0"/>
              <a:t> </a:t>
            </a:r>
            <a:r>
              <a:rPr sz="4400" spc="-5" dirty="0"/>
              <a:t>Characteristics</a:t>
            </a:r>
            <a:endParaRPr sz="4400"/>
          </a:p>
        </p:txBody>
      </p:sp>
      <p:sp>
        <p:nvSpPr>
          <p:cNvPr id="4" name="object 4"/>
          <p:cNvSpPr txBox="1"/>
          <p:nvPr/>
        </p:nvSpPr>
        <p:spPr>
          <a:xfrm>
            <a:off x="2002917" y="2290952"/>
            <a:ext cx="1481455" cy="611505"/>
          </a:xfrm>
          <a:prstGeom prst="rect">
            <a:avLst/>
          </a:prstGeom>
        </p:spPr>
        <p:txBody>
          <a:bodyPr vert="horz" wrap="square" lIns="0" tIns="13335" rIns="0" bIns="0" rtlCol="0">
            <a:spAutoFit/>
          </a:bodyPr>
          <a:lstStyle/>
          <a:p>
            <a:pPr marR="5080" algn="r">
              <a:lnSpc>
                <a:spcPts val="2305"/>
              </a:lnSpc>
              <a:spcBef>
                <a:spcPts val="105"/>
              </a:spcBef>
            </a:pPr>
            <a:r>
              <a:rPr sz="2000" b="1" spc="-5" dirty="0">
                <a:solidFill>
                  <a:srgbClr val="00A1A7"/>
                </a:solidFill>
                <a:latin typeface="Corbel"/>
                <a:cs typeface="Corbel"/>
              </a:rPr>
              <a:t>Geographical</a:t>
            </a:r>
            <a:endParaRPr sz="2000">
              <a:latin typeface="Corbel"/>
              <a:cs typeface="Corbel"/>
            </a:endParaRPr>
          </a:p>
          <a:p>
            <a:pPr marR="5080" algn="r">
              <a:lnSpc>
                <a:spcPts val="2305"/>
              </a:lnSpc>
            </a:pPr>
            <a:r>
              <a:rPr sz="2000" b="1" dirty="0">
                <a:solidFill>
                  <a:srgbClr val="00A1A7"/>
                </a:solidFill>
                <a:latin typeface="Corbel"/>
                <a:cs typeface="Corbel"/>
              </a:rPr>
              <a:t>distribution</a:t>
            </a:r>
            <a:endParaRPr sz="2000">
              <a:latin typeface="Corbel"/>
              <a:cs typeface="Corbel"/>
            </a:endParaRPr>
          </a:p>
        </p:txBody>
      </p:sp>
      <p:sp>
        <p:nvSpPr>
          <p:cNvPr id="5" name="object 5"/>
          <p:cNvSpPr/>
          <p:nvPr/>
        </p:nvSpPr>
        <p:spPr>
          <a:xfrm>
            <a:off x="3614165" y="2262377"/>
            <a:ext cx="494030" cy="730250"/>
          </a:xfrm>
          <a:custGeom>
            <a:avLst/>
            <a:gdLst/>
            <a:ahLst/>
            <a:cxnLst/>
            <a:rect l="l" t="t" r="r" b="b"/>
            <a:pathLst>
              <a:path w="494029" h="730250">
                <a:moveTo>
                  <a:pt x="493775" y="729996"/>
                </a:moveTo>
                <a:lnTo>
                  <a:pt x="437152" y="725433"/>
                </a:lnTo>
                <a:lnTo>
                  <a:pt x="385181" y="712435"/>
                </a:lnTo>
                <a:lnTo>
                  <a:pt x="339341" y="692037"/>
                </a:lnTo>
                <a:lnTo>
                  <a:pt x="301112" y="665274"/>
                </a:lnTo>
                <a:lnTo>
                  <a:pt x="271974" y="633181"/>
                </a:lnTo>
                <a:lnTo>
                  <a:pt x="253406" y="596794"/>
                </a:lnTo>
                <a:lnTo>
                  <a:pt x="246887" y="557149"/>
                </a:lnTo>
                <a:lnTo>
                  <a:pt x="246887" y="537845"/>
                </a:lnTo>
                <a:lnTo>
                  <a:pt x="240369" y="498199"/>
                </a:lnTo>
                <a:lnTo>
                  <a:pt x="221801" y="461812"/>
                </a:lnTo>
                <a:lnTo>
                  <a:pt x="192663" y="429719"/>
                </a:lnTo>
                <a:lnTo>
                  <a:pt x="154434" y="402956"/>
                </a:lnTo>
                <a:lnTo>
                  <a:pt x="108594" y="382558"/>
                </a:lnTo>
                <a:lnTo>
                  <a:pt x="56623" y="369560"/>
                </a:lnTo>
                <a:lnTo>
                  <a:pt x="0" y="364998"/>
                </a:lnTo>
                <a:lnTo>
                  <a:pt x="56623" y="360435"/>
                </a:lnTo>
                <a:lnTo>
                  <a:pt x="108594" y="347437"/>
                </a:lnTo>
                <a:lnTo>
                  <a:pt x="154434" y="327039"/>
                </a:lnTo>
                <a:lnTo>
                  <a:pt x="192663" y="300276"/>
                </a:lnTo>
                <a:lnTo>
                  <a:pt x="221801" y="268183"/>
                </a:lnTo>
                <a:lnTo>
                  <a:pt x="240369" y="231796"/>
                </a:lnTo>
                <a:lnTo>
                  <a:pt x="246887" y="192150"/>
                </a:lnTo>
                <a:lnTo>
                  <a:pt x="246887" y="172847"/>
                </a:lnTo>
                <a:lnTo>
                  <a:pt x="253406" y="133201"/>
                </a:lnTo>
                <a:lnTo>
                  <a:pt x="271974" y="96814"/>
                </a:lnTo>
                <a:lnTo>
                  <a:pt x="301112" y="64721"/>
                </a:lnTo>
                <a:lnTo>
                  <a:pt x="339341" y="37958"/>
                </a:lnTo>
                <a:lnTo>
                  <a:pt x="385181" y="17560"/>
                </a:lnTo>
                <a:lnTo>
                  <a:pt x="437152" y="4562"/>
                </a:lnTo>
                <a:lnTo>
                  <a:pt x="493775" y="0"/>
                </a:lnTo>
              </a:path>
            </a:pathLst>
          </a:custGeom>
          <a:ln w="19812">
            <a:solidFill>
              <a:srgbClr val="00A1A7"/>
            </a:solidFill>
          </a:ln>
        </p:spPr>
        <p:txBody>
          <a:bodyPr wrap="square" lIns="0" tIns="0" rIns="0" bIns="0" rtlCol="0"/>
          <a:lstStyle/>
          <a:p>
            <a:endParaRPr/>
          </a:p>
        </p:txBody>
      </p:sp>
      <p:sp>
        <p:nvSpPr>
          <p:cNvPr id="6" name="object 6"/>
          <p:cNvSpPr txBox="1"/>
          <p:nvPr/>
        </p:nvSpPr>
        <p:spPr>
          <a:xfrm>
            <a:off x="4304538" y="2262377"/>
            <a:ext cx="6707505" cy="730250"/>
          </a:xfrm>
          <a:prstGeom prst="rect">
            <a:avLst/>
          </a:prstGeom>
          <a:solidFill>
            <a:srgbClr val="00A1A7"/>
          </a:solidFill>
          <a:ln w="19811">
            <a:solidFill>
              <a:srgbClr val="F8F8F8"/>
            </a:solidFill>
          </a:ln>
        </p:spPr>
        <p:txBody>
          <a:bodyPr vert="horz" wrap="square" lIns="0" tIns="41275" rIns="0" bIns="0" rtlCol="0">
            <a:spAutoFit/>
          </a:bodyPr>
          <a:lstStyle/>
          <a:p>
            <a:pPr marL="75565">
              <a:lnSpc>
                <a:spcPts val="2305"/>
              </a:lnSpc>
              <a:spcBef>
                <a:spcPts val="325"/>
              </a:spcBef>
            </a:pPr>
            <a:r>
              <a:rPr sz="2000" spc="-5" dirty="0">
                <a:solidFill>
                  <a:srgbClr val="F8F8F8"/>
                </a:solidFill>
                <a:latin typeface="Corbel"/>
                <a:cs typeface="Corbel"/>
              </a:rPr>
              <a:t>The services</a:t>
            </a:r>
            <a:r>
              <a:rPr sz="2000" spc="-20" dirty="0">
                <a:solidFill>
                  <a:srgbClr val="F8F8F8"/>
                </a:solidFill>
                <a:latin typeface="Corbel"/>
                <a:cs typeface="Corbel"/>
              </a:rPr>
              <a:t> </a:t>
            </a:r>
            <a:r>
              <a:rPr sz="2000" dirty="0">
                <a:solidFill>
                  <a:srgbClr val="F8F8F8"/>
                </a:solidFill>
                <a:latin typeface="Corbel"/>
                <a:cs typeface="Corbel"/>
              </a:rPr>
              <a:t>and</a:t>
            </a:r>
            <a:r>
              <a:rPr sz="2000" spc="-10" dirty="0">
                <a:solidFill>
                  <a:srgbClr val="F8F8F8"/>
                </a:solidFill>
                <a:latin typeface="Corbel"/>
                <a:cs typeface="Corbel"/>
              </a:rPr>
              <a:t> </a:t>
            </a:r>
            <a:r>
              <a:rPr sz="2000" spc="-5" dirty="0">
                <a:solidFill>
                  <a:srgbClr val="F8F8F8"/>
                </a:solidFill>
                <a:latin typeface="Corbel"/>
                <a:cs typeface="Corbel"/>
              </a:rPr>
              <a:t>application</a:t>
            </a:r>
            <a:r>
              <a:rPr sz="2000" spc="-30" dirty="0">
                <a:solidFill>
                  <a:srgbClr val="F8F8F8"/>
                </a:solidFill>
                <a:latin typeface="Corbel"/>
                <a:cs typeface="Corbel"/>
              </a:rPr>
              <a:t> </a:t>
            </a:r>
            <a:r>
              <a:rPr sz="2000" spc="-5" dirty="0">
                <a:solidFill>
                  <a:srgbClr val="F8F8F8"/>
                </a:solidFill>
                <a:latin typeface="Corbel"/>
                <a:cs typeface="Corbel"/>
              </a:rPr>
              <a:t>objective</a:t>
            </a:r>
            <a:r>
              <a:rPr sz="2000" dirty="0">
                <a:solidFill>
                  <a:srgbClr val="F8F8F8"/>
                </a:solidFill>
                <a:latin typeface="Corbel"/>
                <a:cs typeface="Corbel"/>
              </a:rPr>
              <a:t> </a:t>
            </a:r>
            <a:r>
              <a:rPr sz="2000" spc="-5" dirty="0">
                <a:solidFill>
                  <a:srgbClr val="F8F8F8"/>
                </a:solidFill>
                <a:latin typeface="Corbel"/>
                <a:cs typeface="Corbel"/>
              </a:rPr>
              <a:t>of the</a:t>
            </a:r>
            <a:r>
              <a:rPr sz="2000" spc="-15" dirty="0">
                <a:solidFill>
                  <a:srgbClr val="F8F8F8"/>
                </a:solidFill>
                <a:latin typeface="Corbel"/>
                <a:cs typeface="Corbel"/>
              </a:rPr>
              <a:t> </a:t>
            </a:r>
            <a:r>
              <a:rPr sz="2000" dirty="0">
                <a:solidFill>
                  <a:srgbClr val="F8F8F8"/>
                </a:solidFill>
                <a:latin typeface="Corbel"/>
                <a:cs typeface="Corbel"/>
              </a:rPr>
              <a:t>fog</a:t>
            </a:r>
            <a:r>
              <a:rPr sz="2000" spc="-15" dirty="0">
                <a:solidFill>
                  <a:srgbClr val="F8F8F8"/>
                </a:solidFill>
                <a:latin typeface="Corbel"/>
                <a:cs typeface="Corbel"/>
              </a:rPr>
              <a:t> </a:t>
            </a:r>
            <a:r>
              <a:rPr sz="2000" dirty="0">
                <a:solidFill>
                  <a:srgbClr val="F8F8F8"/>
                </a:solidFill>
                <a:latin typeface="Corbel"/>
                <a:cs typeface="Corbel"/>
              </a:rPr>
              <a:t>is</a:t>
            </a:r>
            <a:r>
              <a:rPr sz="2000" spc="10" dirty="0">
                <a:solidFill>
                  <a:srgbClr val="F8F8F8"/>
                </a:solidFill>
                <a:latin typeface="Corbel"/>
                <a:cs typeface="Corbel"/>
              </a:rPr>
              <a:t> </a:t>
            </a:r>
            <a:r>
              <a:rPr sz="2000" dirty="0">
                <a:solidFill>
                  <a:srgbClr val="F8F8F8"/>
                </a:solidFill>
                <a:latin typeface="Corbel"/>
                <a:cs typeface="Corbel"/>
              </a:rPr>
              <a:t>widely</a:t>
            </a:r>
            <a:endParaRPr sz="2000">
              <a:latin typeface="Corbel"/>
              <a:cs typeface="Corbel"/>
            </a:endParaRPr>
          </a:p>
          <a:p>
            <a:pPr marL="304165">
              <a:lnSpc>
                <a:spcPts val="2305"/>
              </a:lnSpc>
            </a:pPr>
            <a:r>
              <a:rPr sz="2000" spc="-5" dirty="0">
                <a:solidFill>
                  <a:srgbClr val="F8F8F8"/>
                </a:solidFill>
                <a:latin typeface="Corbel"/>
                <a:cs typeface="Corbel"/>
              </a:rPr>
              <a:t>distributed.</a:t>
            </a:r>
            <a:endParaRPr sz="2000">
              <a:latin typeface="Corbel"/>
              <a:cs typeface="Corbel"/>
            </a:endParaRPr>
          </a:p>
        </p:txBody>
      </p:sp>
      <p:sp>
        <p:nvSpPr>
          <p:cNvPr id="7" name="object 7"/>
          <p:cNvSpPr txBox="1"/>
          <p:nvPr/>
        </p:nvSpPr>
        <p:spPr>
          <a:xfrm>
            <a:off x="2204085" y="3094101"/>
            <a:ext cx="1280160" cy="611505"/>
          </a:xfrm>
          <a:prstGeom prst="rect">
            <a:avLst/>
          </a:prstGeom>
        </p:spPr>
        <p:txBody>
          <a:bodyPr vert="horz" wrap="square" lIns="0" tIns="42545" rIns="0" bIns="0" rtlCol="0">
            <a:spAutoFit/>
          </a:bodyPr>
          <a:lstStyle/>
          <a:p>
            <a:pPr marL="349250" marR="5080" indent="-337185">
              <a:lnSpc>
                <a:spcPts val="2210"/>
              </a:lnSpc>
              <a:spcBef>
                <a:spcPts val="335"/>
              </a:spcBef>
            </a:pPr>
            <a:r>
              <a:rPr sz="2000" b="1" spc="-5" dirty="0">
                <a:solidFill>
                  <a:srgbClr val="00A1A7"/>
                </a:solidFill>
                <a:latin typeface="Corbel"/>
                <a:cs typeface="Corbel"/>
              </a:rPr>
              <a:t>Support</a:t>
            </a:r>
            <a:r>
              <a:rPr sz="2000" b="1" spc="-80" dirty="0">
                <a:solidFill>
                  <a:srgbClr val="00A1A7"/>
                </a:solidFill>
                <a:latin typeface="Corbel"/>
                <a:cs typeface="Corbel"/>
              </a:rPr>
              <a:t> </a:t>
            </a:r>
            <a:r>
              <a:rPr sz="2000" b="1" spc="-5" dirty="0">
                <a:solidFill>
                  <a:srgbClr val="00A1A7"/>
                </a:solidFill>
                <a:latin typeface="Corbel"/>
                <a:cs typeface="Corbel"/>
              </a:rPr>
              <a:t>for </a:t>
            </a:r>
            <a:r>
              <a:rPr sz="2000" b="1" spc="-400" dirty="0">
                <a:solidFill>
                  <a:srgbClr val="00A1A7"/>
                </a:solidFill>
                <a:latin typeface="Corbel"/>
                <a:cs typeface="Corbel"/>
              </a:rPr>
              <a:t> </a:t>
            </a:r>
            <a:r>
              <a:rPr sz="2000" b="1" spc="-5" dirty="0">
                <a:solidFill>
                  <a:srgbClr val="00A1A7"/>
                </a:solidFill>
                <a:latin typeface="Corbel"/>
                <a:cs typeface="Corbel"/>
              </a:rPr>
              <a:t>m</a:t>
            </a:r>
            <a:r>
              <a:rPr sz="2000" b="1" spc="-10" dirty="0">
                <a:solidFill>
                  <a:srgbClr val="00A1A7"/>
                </a:solidFill>
                <a:latin typeface="Corbel"/>
                <a:cs typeface="Corbel"/>
              </a:rPr>
              <a:t>o</a:t>
            </a:r>
            <a:r>
              <a:rPr sz="2000" b="1" spc="-5" dirty="0">
                <a:solidFill>
                  <a:srgbClr val="00A1A7"/>
                </a:solidFill>
                <a:latin typeface="Corbel"/>
                <a:cs typeface="Corbel"/>
              </a:rPr>
              <a:t>bil</a:t>
            </a:r>
            <a:r>
              <a:rPr sz="2000" b="1" spc="5" dirty="0">
                <a:solidFill>
                  <a:srgbClr val="00A1A7"/>
                </a:solidFill>
                <a:latin typeface="Corbel"/>
                <a:cs typeface="Corbel"/>
              </a:rPr>
              <a:t>i</a:t>
            </a:r>
            <a:r>
              <a:rPr sz="2000" b="1" spc="-5" dirty="0">
                <a:solidFill>
                  <a:srgbClr val="00A1A7"/>
                </a:solidFill>
                <a:latin typeface="Corbel"/>
                <a:cs typeface="Corbel"/>
              </a:rPr>
              <a:t>ty</a:t>
            </a:r>
            <a:endParaRPr sz="2000">
              <a:latin typeface="Corbel"/>
              <a:cs typeface="Corbel"/>
            </a:endParaRPr>
          </a:p>
        </p:txBody>
      </p:sp>
      <p:sp>
        <p:nvSpPr>
          <p:cNvPr id="8" name="object 8"/>
          <p:cNvSpPr/>
          <p:nvPr/>
        </p:nvSpPr>
        <p:spPr>
          <a:xfrm>
            <a:off x="3614165" y="3064001"/>
            <a:ext cx="494030" cy="731520"/>
          </a:xfrm>
          <a:custGeom>
            <a:avLst/>
            <a:gdLst/>
            <a:ahLst/>
            <a:cxnLst/>
            <a:rect l="l" t="t" r="r" b="b"/>
            <a:pathLst>
              <a:path w="494029" h="731520">
                <a:moveTo>
                  <a:pt x="493775" y="731520"/>
                </a:moveTo>
                <a:lnTo>
                  <a:pt x="437152" y="726957"/>
                </a:lnTo>
                <a:lnTo>
                  <a:pt x="385181" y="713959"/>
                </a:lnTo>
                <a:lnTo>
                  <a:pt x="339341" y="693561"/>
                </a:lnTo>
                <a:lnTo>
                  <a:pt x="301112" y="666798"/>
                </a:lnTo>
                <a:lnTo>
                  <a:pt x="271974" y="634705"/>
                </a:lnTo>
                <a:lnTo>
                  <a:pt x="253406" y="598318"/>
                </a:lnTo>
                <a:lnTo>
                  <a:pt x="246887" y="558673"/>
                </a:lnTo>
                <a:lnTo>
                  <a:pt x="246887" y="538607"/>
                </a:lnTo>
                <a:lnTo>
                  <a:pt x="240369" y="498961"/>
                </a:lnTo>
                <a:lnTo>
                  <a:pt x="221801" y="462574"/>
                </a:lnTo>
                <a:lnTo>
                  <a:pt x="192663" y="430481"/>
                </a:lnTo>
                <a:lnTo>
                  <a:pt x="154434" y="403718"/>
                </a:lnTo>
                <a:lnTo>
                  <a:pt x="108594" y="383320"/>
                </a:lnTo>
                <a:lnTo>
                  <a:pt x="56623" y="370322"/>
                </a:lnTo>
                <a:lnTo>
                  <a:pt x="0" y="365760"/>
                </a:lnTo>
                <a:lnTo>
                  <a:pt x="56623" y="361197"/>
                </a:lnTo>
                <a:lnTo>
                  <a:pt x="108594" y="348199"/>
                </a:lnTo>
                <a:lnTo>
                  <a:pt x="154434" y="327801"/>
                </a:lnTo>
                <a:lnTo>
                  <a:pt x="192663" y="301038"/>
                </a:lnTo>
                <a:lnTo>
                  <a:pt x="221801" y="268945"/>
                </a:lnTo>
                <a:lnTo>
                  <a:pt x="240369" y="232558"/>
                </a:lnTo>
                <a:lnTo>
                  <a:pt x="246887" y="192912"/>
                </a:lnTo>
                <a:lnTo>
                  <a:pt x="246887" y="172847"/>
                </a:lnTo>
                <a:lnTo>
                  <a:pt x="253406" y="133201"/>
                </a:lnTo>
                <a:lnTo>
                  <a:pt x="271974" y="96814"/>
                </a:lnTo>
                <a:lnTo>
                  <a:pt x="301112" y="64721"/>
                </a:lnTo>
                <a:lnTo>
                  <a:pt x="339341" y="37958"/>
                </a:lnTo>
                <a:lnTo>
                  <a:pt x="385181" y="17560"/>
                </a:lnTo>
                <a:lnTo>
                  <a:pt x="437152" y="4562"/>
                </a:lnTo>
                <a:lnTo>
                  <a:pt x="493775" y="0"/>
                </a:lnTo>
              </a:path>
            </a:pathLst>
          </a:custGeom>
          <a:ln w="19812">
            <a:solidFill>
              <a:srgbClr val="00A1A7"/>
            </a:solidFill>
          </a:ln>
        </p:spPr>
        <p:txBody>
          <a:bodyPr wrap="square" lIns="0" tIns="0" rIns="0" bIns="0" rtlCol="0"/>
          <a:lstStyle/>
          <a:p>
            <a:endParaRPr/>
          </a:p>
        </p:txBody>
      </p:sp>
      <p:sp>
        <p:nvSpPr>
          <p:cNvPr id="9" name="object 9"/>
          <p:cNvSpPr txBox="1"/>
          <p:nvPr/>
        </p:nvSpPr>
        <p:spPr>
          <a:xfrm>
            <a:off x="4304538" y="3064001"/>
            <a:ext cx="6707505" cy="731520"/>
          </a:xfrm>
          <a:prstGeom prst="rect">
            <a:avLst/>
          </a:prstGeom>
          <a:solidFill>
            <a:srgbClr val="00A1A7"/>
          </a:solidFill>
          <a:ln w="19811">
            <a:solidFill>
              <a:srgbClr val="F8F8F8"/>
            </a:solidFill>
          </a:ln>
        </p:spPr>
        <p:txBody>
          <a:bodyPr vert="horz" wrap="square" lIns="0" tIns="72390" rIns="0" bIns="0" rtlCol="0">
            <a:spAutoFit/>
          </a:bodyPr>
          <a:lstStyle/>
          <a:p>
            <a:pPr marL="304165" marR="493395" indent="-228600">
              <a:lnSpc>
                <a:spcPts val="2210"/>
              </a:lnSpc>
              <a:spcBef>
                <a:spcPts val="570"/>
              </a:spcBef>
            </a:pPr>
            <a:r>
              <a:rPr sz="2000" spc="-5" dirty="0">
                <a:solidFill>
                  <a:srgbClr val="F8F8F8"/>
                </a:solidFill>
                <a:latin typeface="Corbel"/>
                <a:cs typeface="Corbel"/>
              </a:rPr>
              <a:t>Fog</a:t>
            </a:r>
            <a:r>
              <a:rPr sz="2000" dirty="0">
                <a:solidFill>
                  <a:srgbClr val="F8F8F8"/>
                </a:solidFill>
                <a:latin typeface="Corbel"/>
                <a:cs typeface="Corbel"/>
              </a:rPr>
              <a:t> </a:t>
            </a:r>
            <a:r>
              <a:rPr sz="2000" spc="-5" dirty="0">
                <a:solidFill>
                  <a:srgbClr val="F8F8F8"/>
                </a:solidFill>
                <a:latin typeface="Corbel"/>
                <a:cs typeface="Corbel"/>
              </a:rPr>
              <a:t>devices</a:t>
            </a:r>
            <a:r>
              <a:rPr sz="2000" spc="10" dirty="0">
                <a:solidFill>
                  <a:srgbClr val="F8F8F8"/>
                </a:solidFill>
                <a:latin typeface="Corbel"/>
                <a:cs typeface="Corbel"/>
              </a:rPr>
              <a:t> </a:t>
            </a:r>
            <a:r>
              <a:rPr sz="2000" dirty="0">
                <a:solidFill>
                  <a:srgbClr val="F8F8F8"/>
                </a:solidFill>
                <a:latin typeface="Corbel"/>
                <a:cs typeface="Corbel"/>
              </a:rPr>
              <a:t>provide</a:t>
            </a:r>
            <a:r>
              <a:rPr sz="2000" spc="-15" dirty="0">
                <a:solidFill>
                  <a:srgbClr val="F8F8F8"/>
                </a:solidFill>
                <a:latin typeface="Corbel"/>
                <a:cs typeface="Corbel"/>
              </a:rPr>
              <a:t> </a:t>
            </a:r>
            <a:r>
              <a:rPr sz="2000" spc="-5" dirty="0">
                <a:solidFill>
                  <a:srgbClr val="F8F8F8"/>
                </a:solidFill>
                <a:latin typeface="Corbel"/>
                <a:cs typeface="Corbel"/>
              </a:rPr>
              <a:t>mobility</a:t>
            </a:r>
            <a:r>
              <a:rPr sz="2000" spc="-10" dirty="0">
                <a:solidFill>
                  <a:srgbClr val="F8F8F8"/>
                </a:solidFill>
                <a:latin typeface="Corbel"/>
                <a:cs typeface="Corbel"/>
              </a:rPr>
              <a:t> </a:t>
            </a:r>
            <a:r>
              <a:rPr sz="2000" spc="-5" dirty="0">
                <a:solidFill>
                  <a:srgbClr val="F8F8F8"/>
                </a:solidFill>
                <a:latin typeface="Corbel"/>
                <a:cs typeface="Corbel"/>
              </a:rPr>
              <a:t>techniques</a:t>
            </a:r>
            <a:r>
              <a:rPr sz="2000" spc="5" dirty="0">
                <a:solidFill>
                  <a:srgbClr val="F8F8F8"/>
                </a:solidFill>
                <a:latin typeface="Corbel"/>
                <a:cs typeface="Corbel"/>
              </a:rPr>
              <a:t> </a:t>
            </a:r>
            <a:r>
              <a:rPr sz="2000" spc="-10" dirty="0">
                <a:solidFill>
                  <a:srgbClr val="F8F8F8"/>
                </a:solidFill>
                <a:latin typeface="Corbel"/>
                <a:cs typeface="Corbel"/>
              </a:rPr>
              <a:t>like </a:t>
            </a:r>
            <a:r>
              <a:rPr sz="2000" spc="-5" dirty="0">
                <a:solidFill>
                  <a:srgbClr val="F8F8F8"/>
                </a:solidFill>
                <a:latin typeface="Corbel"/>
                <a:cs typeface="Corbel"/>
              </a:rPr>
              <a:t>decouple</a:t>
            </a:r>
            <a:r>
              <a:rPr sz="2000" dirty="0">
                <a:solidFill>
                  <a:srgbClr val="F8F8F8"/>
                </a:solidFill>
                <a:latin typeface="Corbel"/>
                <a:cs typeface="Corbel"/>
              </a:rPr>
              <a:t> host </a:t>
            </a:r>
            <a:r>
              <a:rPr sz="2000" spc="-385" dirty="0">
                <a:solidFill>
                  <a:srgbClr val="F8F8F8"/>
                </a:solidFill>
                <a:latin typeface="Corbel"/>
                <a:cs typeface="Corbel"/>
              </a:rPr>
              <a:t> </a:t>
            </a:r>
            <a:r>
              <a:rPr sz="2000" dirty="0">
                <a:solidFill>
                  <a:srgbClr val="F8F8F8"/>
                </a:solidFill>
                <a:latin typeface="Corbel"/>
                <a:cs typeface="Corbel"/>
              </a:rPr>
              <a:t>identity</a:t>
            </a:r>
            <a:r>
              <a:rPr sz="2000" spc="-25" dirty="0">
                <a:solidFill>
                  <a:srgbClr val="F8F8F8"/>
                </a:solidFill>
                <a:latin typeface="Corbel"/>
                <a:cs typeface="Corbel"/>
              </a:rPr>
              <a:t> </a:t>
            </a:r>
            <a:r>
              <a:rPr sz="2000" spc="-5" dirty="0">
                <a:solidFill>
                  <a:srgbClr val="F8F8F8"/>
                </a:solidFill>
                <a:latin typeface="Corbel"/>
                <a:cs typeface="Corbel"/>
              </a:rPr>
              <a:t>to</a:t>
            </a:r>
            <a:r>
              <a:rPr sz="2000" spc="5" dirty="0">
                <a:solidFill>
                  <a:srgbClr val="F8F8F8"/>
                </a:solidFill>
                <a:latin typeface="Corbel"/>
                <a:cs typeface="Corbel"/>
              </a:rPr>
              <a:t> </a:t>
            </a:r>
            <a:r>
              <a:rPr sz="2000" dirty="0">
                <a:solidFill>
                  <a:srgbClr val="F8F8F8"/>
                </a:solidFill>
                <a:latin typeface="Corbel"/>
                <a:cs typeface="Corbel"/>
              </a:rPr>
              <a:t>location</a:t>
            </a:r>
            <a:r>
              <a:rPr sz="2000" spc="-20" dirty="0">
                <a:solidFill>
                  <a:srgbClr val="F8F8F8"/>
                </a:solidFill>
                <a:latin typeface="Corbel"/>
                <a:cs typeface="Corbel"/>
              </a:rPr>
              <a:t> </a:t>
            </a:r>
            <a:r>
              <a:rPr sz="2000" spc="-10" dirty="0">
                <a:solidFill>
                  <a:srgbClr val="F8F8F8"/>
                </a:solidFill>
                <a:latin typeface="Corbel"/>
                <a:cs typeface="Corbel"/>
              </a:rPr>
              <a:t>identity.</a:t>
            </a:r>
            <a:endParaRPr sz="2000">
              <a:latin typeface="Corbel"/>
              <a:cs typeface="Corbel"/>
            </a:endParaRPr>
          </a:p>
        </p:txBody>
      </p:sp>
      <p:sp>
        <p:nvSpPr>
          <p:cNvPr id="10" name="object 10"/>
          <p:cNvSpPr txBox="1"/>
          <p:nvPr/>
        </p:nvSpPr>
        <p:spPr>
          <a:xfrm>
            <a:off x="2143125" y="3897248"/>
            <a:ext cx="1340485" cy="611505"/>
          </a:xfrm>
          <a:prstGeom prst="rect">
            <a:avLst/>
          </a:prstGeom>
        </p:spPr>
        <p:txBody>
          <a:bodyPr vert="horz" wrap="square" lIns="0" tIns="42545" rIns="0" bIns="0" rtlCol="0">
            <a:spAutoFit/>
          </a:bodyPr>
          <a:lstStyle/>
          <a:p>
            <a:pPr marL="12700" marR="5080" indent="275590">
              <a:lnSpc>
                <a:spcPts val="2210"/>
              </a:lnSpc>
              <a:spcBef>
                <a:spcPts val="335"/>
              </a:spcBef>
            </a:pPr>
            <a:r>
              <a:rPr sz="2000" b="1" spc="-10" dirty="0">
                <a:solidFill>
                  <a:srgbClr val="00A1A7"/>
                </a:solidFill>
                <a:latin typeface="Corbel"/>
                <a:cs typeface="Corbel"/>
              </a:rPr>
              <a:t>Real</a:t>
            </a:r>
            <a:r>
              <a:rPr sz="2000" b="1" spc="-90" dirty="0">
                <a:solidFill>
                  <a:srgbClr val="00A1A7"/>
                </a:solidFill>
                <a:latin typeface="Corbel"/>
                <a:cs typeface="Corbel"/>
              </a:rPr>
              <a:t> </a:t>
            </a:r>
            <a:r>
              <a:rPr sz="2000" b="1" spc="-5" dirty="0">
                <a:solidFill>
                  <a:srgbClr val="00A1A7"/>
                </a:solidFill>
                <a:latin typeface="Corbel"/>
                <a:cs typeface="Corbel"/>
              </a:rPr>
              <a:t>time </a:t>
            </a:r>
            <a:r>
              <a:rPr sz="2000" b="1" spc="-395" dirty="0">
                <a:solidFill>
                  <a:srgbClr val="00A1A7"/>
                </a:solidFill>
                <a:latin typeface="Corbel"/>
                <a:cs typeface="Corbel"/>
              </a:rPr>
              <a:t> </a:t>
            </a:r>
            <a:r>
              <a:rPr sz="2000" b="1" dirty="0">
                <a:solidFill>
                  <a:srgbClr val="00A1A7"/>
                </a:solidFill>
                <a:latin typeface="Corbel"/>
                <a:cs typeface="Corbel"/>
              </a:rPr>
              <a:t>i</a:t>
            </a:r>
            <a:r>
              <a:rPr sz="2000" b="1" spc="5" dirty="0">
                <a:solidFill>
                  <a:srgbClr val="00A1A7"/>
                </a:solidFill>
                <a:latin typeface="Corbel"/>
                <a:cs typeface="Corbel"/>
              </a:rPr>
              <a:t>n</a:t>
            </a:r>
            <a:r>
              <a:rPr sz="2000" b="1" spc="-5" dirty="0">
                <a:solidFill>
                  <a:srgbClr val="00A1A7"/>
                </a:solidFill>
                <a:latin typeface="Corbel"/>
                <a:cs typeface="Corbel"/>
              </a:rPr>
              <a:t>teractions</a:t>
            </a:r>
            <a:endParaRPr sz="2000">
              <a:latin typeface="Corbel"/>
              <a:cs typeface="Corbel"/>
            </a:endParaRPr>
          </a:p>
        </p:txBody>
      </p:sp>
      <p:sp>
        <p:nvSpPr>
          <p:cNvPr id="11" name="object 11"/>
          <p:cNvSpPr/>
          <p:nvPr/>
        </p:nvSpPr>
        <p:spPr>
          <a:xfrm>
            <a:off x="3614165" y="3867150"/>
            <a:ext cx="494030" cy="731520"/>
          </a:xfrm>
          <a:custGeom>
            <a:avLst/>
            <a:gdLst/>
            <a:ahLst/>
            <a:cxnLst/>
            <a:rect l="l" t="t" r="r" b="b"/>
            <a:pathLst>
              <a:path w="494029" h="731520">
                <a:moveTo>
                  <a:pt x="493775" y="731519"/>
                </a:moveTo>
                <a:lnTo>
                  <a:pt x="437152" y="726957"/>
                </a:lnTo>
                <a:lnTo>
                  <a:pt x="385181" y="713959"/>
                </a:lnTo>
                <a:lnTo>
                  <a:pt x="339341" y="693561"/>
                </a:lnTo>
                <a:lnTo>
                  <a:pt x="301112" y="666798"/>
                </a:lnTo>
                <a:lnTo>
                  <a:pt x="271974" y="634705"/>
                </a:lnTo>
                <a:lnTo>
                  <a:pt x="253406" y="598318"/>
                </a:lnTo>
                <a:lnTo>
                  <a:pt x="246887" y="558673"/>
                </a:lnTo>
                <a:lnTo>
                  <a:pt x="246887" y="538607"/>
                </a:lnTo>
                <a:lnTo>
                  <a:pt x="240369" y="498961"/>
                </a:lnTo>
                <a:lnTo>
                  <a:pt x="221801" y="462574"/>
                </a:lnTo>
                <a:lnTo>
                  <a:pt x="192663" y="430481"/>
                </a:lnTo>
                <a:lnTo>
                  <a:pt x="154434" y="403718"/>
                </a:lnTo>
                <a:lnTo>
                  <a:pt x="108594" y="383320"/>
                </a:lnTo>
                <a:lnTo>
                  <a:pt x="56623" y="370322"/>
                </a:lnTo>
                <a:lnTo>
                  <a:pt x="0" y="365760"/>
                </a:lnTo>
                <a:lnTo>
                  <a:pt x="56623" y="361197"/>
                </a:lnTo>
                <a:lnTo>
                  <a:pt x="108594" y="348199"/>
                </a:lnTo>
                <a:lnTo>
                  <a:pt x="154434" y="327801"/>
                </a:lnTo>
                <a:lnTo>
                  <a:pt x="192663" y="301038"/>
                </a:lnTo>
                <a:lnTo>
                  <a:pt x="221801" y="268945"/>
                </a:lnTo>
                <a:lnTo>
                  <a:pt x="240369" y="232558"/>
                </a:lnTo>
                <a:lnTo>
                  <a:pt x="246887" y="192912"/>
                </a:lnTo>
                <a:lnTo>
                  <a:pt x="246887" y="172847"/>
                </a:lnTo>
                <a:lnTo>
                  <a:pt x="253406" y="133201"/>
                </a:lnTo>
                <a:lnTo>
                  <a:pt x="271974" y="96814"/>
                </a:lnTo>
                <a:lnTo>
                  <a:pt x="301112" y="64721"/>
                </a:lnTo>
                <a:lnTo>
                  <a:pt x="339341" y="37958"/>
                </a:lnTo>
                <a:lnTo>
                  <a:pt x="385181" y="17560"/>
                </a:lnTo>
                <a:lnTo>
                  <a:pt x="437152" y="4562"/>
                </a:lnTo>
                <a:lnTo>
                  <a:pt x="493775" y="0"/>
                </a:lnTo>
              </a:path>
            </a:pathLst>
          </a:custGeom>
          <a:ln w="19812">
            <a:solidFill>
              <a:srgbClr val="00A1A7"/>
            </a:solidFill>
          </a:ln>
        </p:spPr>
        <p:txBody>
          <a:bodyPr wrap="square" lIns="0" tIns="0" rIns="0" bIns="0" rtlCol="0"/>
          <a:lstStyle/>
          <a:p>
            <a:endParaRPr/>
          </a:p>
        </p:txBody>
      </p:sp>
      <p:sp>
        <p:nvSpPr>
          <p:cNvPr id="12" name="object 12"/>
          <p:cNvSpPr txBox="1"/>
          <p:nvPr/>
        </p:nvSpPr>
        <p:spPr>
          <a:xfrm>
            <a:off x="4304538" y="3867150"/>
            <a:ext cx="6707505" cy="731520"/>
          </a:xfrm>
          <a:prstGeom prst="rect">
            <a:avLst/>
          </a:prstGeom>
          <a:solidFill>
            <a:srgbClr val="00A1A7"/>
          </a:solidFill>
          <a:ln w="19811">
            <a:solidFill>
              <a:srgbClr val="F8F8F8"/>
            </a:solidFill>
          </a:ln>
        </p:spPr>
        <p:txBody>
          <a:bodyPr vert="horz" wrap="square" lIns="0" tIns="72390" rIns="0" bIns="0" rtlCol="0">
            <a:spAutoFit/>
          </a:bodyPr>
          <a:lstStyle/>
          <a:p>
            <a:pPr marL="304165" marR="704215" indent="-228600">
              <a:lnSpc>
                <a:spcPts val="2210"/>
              </a:lnSpc>
              <a:spcBef>
                <a:spcPts val="570"/>
              </a:spcBef>
            </a:pPr>
            <a:r>
              <a:rPr sz="2000" spc="-5" dirty="0">
                <a:solidFill>
                  <a:srgbClr val="F8F8F8"/>
                </a:solidFill>
                <a:latin typeface="Corbel"/>
                <a:cs typeface="Corbel"/>
              </a:rPr>
              <a:t>Fog computing requires </a:t>
            </a:r>
            <a:r>
              <a:rPr sz="2000" dirty="0">
                <a:solidFill>
                  <a:srgbClr val="F8F8F8"/>
                </a:solidFill>
                <a:latin typeface="Corbel"/>
                <a:cs typeface="Corbel"/>
              </a:rPr>
              <a:t>real </a:t>
            </a:r>
            <a:r>
              <a:rPr sz="2000" spc="-5" dirty="0">
                <a:solidFill>
                  <a:srgbClr val="F8F8F8"/>
                </a:solidFill>
                <a:latin typeface="Corbel"/>
                <a:cs typeface="Corbel"/>
              </a:rPr>
              <a:t>time </a:t>
            </a:r>
            <a:r>
              <a:rPr sz="2000" dirty="0">
                <a:solidFill>
                  <a:srgbClr val="F8F8F8"/>
                </a:solidFill>
                <a:latin typeface="Corbel"/>
                <a:cs typeface="Corbel"/>
              </a:rPr>
              <a:t>interactions for speedy </a:t>
            </a:r>
            <a:r>
              <a:rPr sz="2000" spc="-390" dirty="0">
                <a:solidFill>
                  <a:srgbClr val="F8F8F8"/>
                </a:solidFill>
                <a:latin typeface="Corbel"/>
                <a:cs typeface="Corbel"/>
              </a:rPr>
              <a:t> </a:t>
            </a:r>
            <a:r>
              <a:rPr sz="2000" dirty="0">
                <a:solidFill>
                  <a:srgbClr val="F8F8F8"/>
                </a:solidFill>
                <a:latin typeface="Corbel"/>
                <a:cs typeface="Corbel"/>
              </a:rPr>
              <a:t>service.</a:t>
            </a:r>
            <a:endParaRPr sz="2000">
              <a:latin typeface="Corbel"/>
              <a:cs typeface="Corbel"/>
            </a:endParaRPr>
          </a:p>
        </p:txBody>
      </p:sp>
      <p:sp>
        <p:nvSpPr>
          <p:cNvPr id="13" name="object 13"/>
          <p:cNvSpPr txBox="1"/>
          <p:nvPr/>
        </p:nvSpPr>
        <p:spPr>
          <a:xfrm>
            <a:off x="1859660" y="4690998"/>
            <a:ext cx="1623060" cy="330835"/>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A1A7"/>
                </a:solidFill>
                <a:latin typeface="Corbel"/>
                <a:cs typeface="Corbel"/>
              </a:rPr>
              <a:t>Heterogeneity</a:t>
            </a:r>
            <a:endParaRPr sz="2000">
              <a:latin typeface="Corbel"/>
              <a:cs typeface="Corbel"/>
            </a:endParaRPr>
          </a:p>
        </p:txBody>
      </p:sp>
      <p:sp>
        <p:nvSpPr>
          <p:cNvPr id="14" name="object 14"/>
          <p:cNvSpPr/>
          <p:nvPr/>
        </p:nvSpPr>
        <p:spPr>
          <a:xfrm>
            <a:off x="3614165" y="4670297"/>
            <a:ext cx="494030" cy="433070"/>
          </a:xfrm>
          <a:custGeom>
            <a:avLst/>
            <a:gdLst/>
            <a:ahLst/>
            <a:cxnLst/>
            <a:rect l="l" t="t" r="r" b="b"/>
            <a:pathLst>
              <a:path w="494029" h="433070">
                <a:moveTo>
                  <a:pt x="493775" y="432815"/>
                </a:moveTo>
                <a:lnTo>
                  <a:pt x="428127" y="428954"/>
                </a:lnTo>
                <a:lnTo>
                  <a:pt x="369146" y="418055"/>
                </a:lnTo>
                <a:lnTo>
                  <a:pt x="319182" y="401145"/>
                </a:lnTo>
                <a:lnTo>
                  <a:pt x="280585" y="379250"/>
                </a:lnTo>
                <a:lnTo>
                  <a:pt x="246887" y="324612"/>
                </a:lnTo>
                <a:lnTo>
                  <a:pt x="213190" y="269973"/>
                </a:lnTo>
                <a:lnTo>
                  <a:pt x="174593" y="248078"/>
                </a:lnTo>
                <a:lnTo>
                  <a:pt x="124629" y="231168"/>
                </a:lnTo>
                <a:lnTo>
                  <a:pt x="65648" y="220269"/>
                </a:lnTo>
                <a:lnTo>
                  <a:pt x="0" y="216407"/>
                </a:lnTo>
                <a:lnTo>
                  <a:pt x="65648" y="212546"/>
                </a:lnTo>
                <a:lnTo>
                  <a:pt x="124629" y="201647"/>
                </a:lnTo>
                <a:lnTo>
                  <a:pt x="174593" y="184737"/>
                </a:lnTo>
                <a:lnTo>
                  <a:pt x="213190" y="162842"/>
                </a:lnTo>
                <a:lnTo>
                  <a:pt x="246887" y="108203"/>
                </a:lnTo>
                <a:lnTo>
                  <a:pt x="280585" y="53565"/>
                </a:lnTo>
                <a:lnTo>
                  <a:pt x="319182" y="31670"/>
                </a:lnTo>
                <a:lnTo>
                  <a:pt x="369146" y="14760"/>
                </a:lnTo>
                <a:lnTo>
                  <a:pt x="428127" y="3861"/>
                </a:lnTo>
                <a:lnTo>
                  <a:pt x="493775" y="0"/>
                </a:lnTo>
              </a:path>
            </a:pathLst>
          </a:custGeom>
          <a:ln w="19812">
            <a:solidFill>
              <a:srgbClr val="00A1A7"/>
            </a:solidFill>
          </a:ln>
        </p:spPr>
        <p:txBody>
          <a:bodyPr wrap="square" lIns="0" tIns="0" rIns="0" bIns="0" rtlCol="0"/>
          <a:lstStyle/>
          <a:p>
            <a:endParaRPr/>
          </a:p>
        </p:txBody>
      </p:sp>
      <p:sp>
        <p:nvSpPr>
          <p:cNvPr id="15" name="object 15"/>
          <p:cNvSpPr txBox="1"/>
          <p:nvPr/>
        </p:nvSpPr>
        <p:spPr>
          <a:xfrm>
            <a:off x="4304538" y="4670297"/>
            <a:ext cx="6707505" cy="433070"/>
          </a:xfrm>
          <a:prstGeom prst="rect">
            <a:avLst/>
          </a:prstGeom>
          <a:solidFill>
            <a:srgbClr val="00A1A7"/>
          </a:solidFill>
          <a:ln w="19811">
            <a:solidFill>
              <a:srgbClr val="F8F8F8"/>
            </a:solidFill>
          </a:ln>
        </p:spPr>
        <p:txBody>
          <a:bodyPr vert="horz" wrap="square" lIns="0" tIns="33655" rIns="0" bIns="0" rtlCol="0">
            <a:spAutoFit/>
          </a:bodyPr>
          <a:lstStyle/>
          <a:p>
            <a:pPr marL="75565">
              <a:lnSpc>
                <a:spcPct val="100000"/>
              </a:lnSpc>
              <a:spcBef>
                <a:spcPts val="265"/>
              </a:spcBef>
            </a:pPr>
            <a:r>
              <a:rPr sz="2000" spc="-5" dirty="0">
                <a:solidFill>
                  <a:srgbClr val="F8F8F8"/>
                </a:solidFill>
                <a:latin typeface="Corbel"/>
                <a:cs typeface="Corbel"/>
              </a:rPr>
              <a:t>Fog</a:t>
            </a:r>
            <a:r>
              <a:rPr sz="2000" spc="-10" dirty="0">
                <a:solidFill>
                  <a:srgbClr val="F8F8F8"/>
                </a:solidFill>
                <a:latin typeface="Corbel"/>
                <a:cs typeface="Corbel"/>
              </a:rPr>
              <a:t> </a:t>
            </a:r>
            <a:r>
              <a:rPr sz="2000" spc="-5" dirty="0">
                <a:solidFill>
                  <a:srgbClr val="F8F8F8"/>
                </a:solidFill>
                <a:latin typeface="Corbel"/>
                <a:cs typeface="Corbel"/>
              </a:rPr>
              <a:t>nodes</a:t>
            </a:r>
            <a:r>
              <a:rPr sz="2000" spc="-10" dirty="0">
                <a:solidFill>
                  <a:srgbClr val="F8F8F8"/>
                </a:solidFill>
                <a:latin typeface="Corbel"/>
                <a:cs typeface="Corbel"/>
              </a:rPr>
              <a:t> </a:t>
            </a:r>
            <a:r>
              <a:rPr sz="2000" spc="-5" dirty="0">
                <a:solidFill>
                  <a:srgbClr val="F8F8F8"/>
                </a:solidFill>
                <a:latin typeface="Corbel"/>
                <a:cs typeface="Corbel"/>
              </a:rPr>
              <a:t>can</a:t>
            </a:r>
            <a:r>
              <a:rPr sz="2000" spc="-10" dirty="0">
                <a:solidFill>
                  <a:srgbClr val="F8F8F8"/>
                </a:solidFill>
                <a:latin typeface="Corbel"/>
                <a:cs typeface="Corbel"/>
              </a:rPr>
              <a:t> </a:t>
            </a:r>
            <a:r>
              <a:rPr sz="2000" spc="-5" dirty="0">
                <a:solidFill>
                  <a:srgbClr val="F8F8F8"/>
                </a:solidFill>
                <a:latin typeface="Corbel"/>
                <a:cs typeface="Corbel"/>
              </a:rPr>
              <a:t>be</a:t>
            </a:r>
            <a:r>
              <a:rPr sz="2000" dirty="0">
                <a:solidFill>
                  <a:srgbClr val="F8F8F8"/>
                </a:solidFill>
                <a:latin typeface="Corbel"/>
                <a:cs typeface="Corbel"/>
              </a:rPr>
              <a:t> deployed</a:t>
            </a:r>
            <a:r>
              <a:rPr sz="2000" spc="-5" dirty="0">
                <a:solidFill>
                  <a:srgbClr val="F8F8F8"/>
                </a:solidFill>
                <a:latin typeface="Corbel"/>
                <a:cs typeface="Corbel"/>
              </a:rPr>
              <a:t> </a:t>
            </a:r>
            <a:r>
              <a:rPr sz="2000" dirty="0">
                <a:solidFill>
                  <a:srgbClr val="F8F8F8"/>
                </a:solidFill>
                <a:latin typeface="Corbel"/>
                <a:cs typeface="Corbel"/>
              </a:rPr>
              <a:t>in</a:t>
            </a:r>
            <a:r>
              <a:rPr sz="2000" spc="-15" dirty="0">
                <a:solidFill>
                  <a:srgbClr val="F8F8F8"/>
                </a:solidFill>
                <a:latin typeface="Corbel"/>
                <a:cs typeface="Corbel"/>
              </a:rPr>
              <a:t> </a:t>
            </a:r>
            <a:r>
              <a:rPr sz="2000" dirty="0">
                <a:solidFill>
                  <a:srgbClr val="F8F8F8"/>
                </a:solidFill>
                <a:latin typeface="Corbel"/>
                <a:cs typeface="Corbel"/>
              </a:rPr>
              <a:t>a wide</a:t>
            </a:r>
            <a:r>
              <a:rPr sz="2000" spc="-10" dirty="0">
                <a:solidFill>
                  <a:srgbClr val="F8F8F8"/>
                </a:solidFill>
                <a:latin typeface="Corbel"/>
                <a:cs typeface="Corbel"/>
              </a:rPr>
              <a:t> </a:t>
            </a:r>
            <a:r>
              <a:rPr sz="2000" dirty="0">
                <a:solidFill>
                  <a:srgbClr val="F8F8F8"/>
                </a:solidFill>
                <a:latin typeface="Corbel"/>
                <a:cs typeface="Corbel"/>
              </a:rPr>
              <a:t>variety</a:t>
            </a:r>
            <a:r>
              <a:rPr sz="2000" spc="-20" dirty="0">
                <a:solidFill>
                  <a:srgbClr val="F8F8F8"/>
                </a:solidFill>
                <a:latin typeface="Corbel"/>
                <a:cs typeface="Corbel"/>
              </a:rPr>
              <a:t> </a:t>
            </a:r>
            <a:r>
              <a:rPr sz="2000" spc="-5" dirty="0">
                <a:solidFill>
                  <a:srgbClr val="F8F8F8"/>
                </a:solidFill>
                <a:latin typeface="Corbel"/>
                <a:cs typeface="Corbel"/>
              </a:rPr>
              <a:t>of</a:t>
            </a:r>
            <a:r>
              <a:rPr sz="2000" spc="-10" dirty="0">
                <a:solidFill>
                  <a:srgbClr val="F8F8F8"/>
                </a:solidFill>
                <a:latin typeface="Corbel"/>
                <a:cs typeface="Corbel"/>
              </a:rPr>
              <a:t> </a:t>
            </a:r>
            <a:r>
              <a:rPr sz="2000" dirty="0">
                <a:solidFill>
                  <a:srgbClr val="F8F8F8"/>
                </a:solidFill>
                <a:latin typeface="Corbel"/>
                <a:cs typeface="Corbel"/>
              </a:rPr>
              <a:t>environments.</a:t>
            </a:r>
            <a:endParaRPr sz="2000">
              <a:latin typeface="Corbel"/>
              <a:cs typeface="Corbel"/>
            </a:endParaRPr>
          </a:p>
        </p:txBody>
      </p:sp>
      <p:sp>
        <p:nvSpPr>
          <p:cNvPr id="16" name="object 16"/>
          <p:cNvSpPr txBox="1"/>
          <p:nvPr/>
        </p:nvSpPr>
        <p:spPr>
          <a:xfrm>
            <a:off x="1739264" y="5338673"/>
            <a:ext cx="174434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A1A7"/>
                </a:solidFill>
                <a:latin typeface="Corbel"/>
                <a:cs typeface="Corbel"/>
              </a:rPr>
              <a:t>Inter</a:t>
            </a:r>
            <a:r>
              <a:rPr sz="2000" b="1" spc="-10" dirty="0">
                <a:solidFill>
                  <a:srgbClr val="00A1A7"/>
                </a:solidFill>
                <a:latin typeface="Corbel"/>
                <a:cs typeface="Corbel"/>
              </a:rPr>
              <a:t>o</a:t>
            </a:r>
            <a:r>
              <a:rPr sz="2000" b="1" dirty="0">
                <a:solidFill>
                  <a:srgbClr val="00A1A7"/>
                </a:solidFill>
                <a:latin typeface="Corbel"/>
                <a:cs typeface="Corbel"/>
              </a:rPr>
              <a:t>perabil</a:t>
            </a:r>
            <a:r>
              <a:rPr sz="2000" b="1" spc="5" dirty="0">
                <a:solidFill>
                  <a:srgbClr val="00A1A7"/>
                </a:solidFill>
                <a:latin typeface="Corbel"/>
                <a:cs typeface="Corbel"/>
              </a:rPr>
              <a:t>i</a:t>
            </a:r>
            <a:r>
              <a:rPr sz="2000" b="1" spc="-5" dirty="0">
                <a:solidFill>
                  <a:srgbClr val="00A1A7"/>
                </a:solidFill>
                <a:latin typeface="Corbel"/>
                <a:cs typeface="Corbel"/>
              </a:rPr>
              <a:t>ty</a:t>
            </a:r>
            <a:endParaRPr sz="2000">
              <a:latin typeface="Corbel"/>
              <a:cs typeface="Corbel"/>
            </a:endParaRPr>
          </a:p>
        </p:txBody>
      </p:sp>
      <p:sp>
        <p:nvSpPr>
          <p:cNvPr id="17" name="object 17"/>
          <p:cNvSpPr/>
          <p:nvPr/>
        </p:nvSpPr>
        <p:spPr>
          <a:xfrm>
            <a:off x="3614165" y="5174741"/>
            <a:ext cx="494030" cy="718185"/>
          </a:xfrm>
          <a:custGeom>
            <a:avLst/>
            <a:gdLst/>
            <a:ahLst/>
            <a:cxnLst/>
            <a:rect l="l" t="t" r="r" b="b"/>
            <a:pathLst>
              <a:path w="494029" h="718185">
                <a:moveTo>
                  <a:pt x="493775" y="717803"/>
                </a:moveTo>
                <a:lnTo>
                  <a:pt x="437152" y="713239"/>
                </a:lnTo>
                <a:lnTo>
                  <a:pt x="385181" y="700237"/>
                </a:lnTo>
                <a:lnTo>
                  <a:pt x="339341" y="679835"/>
                </a:lnTo>
                <a:lnTo>
                  <a:pt x="301112" y="653070"/>
                </a:lnTo>
                <a:lnTo>
                  <a:pt x="271974" y="620982"/>
                </a:lnTo>
                <a:lnTo>
                  <a:pt x="253406" y="584606"/>
                </a:lnTo>
                <a:lnTo>
                  <a:pt x="246887" y="544982"/>
                </a:lnTo>
                <a:lnTo>
                  <a:pt x="246887" y="531723"/>
                </a:lnTo>
                <a:lnTo>
                  <a:pt x="240369" y="492095"/>
                </a:lnTo>
                <a:lnTo>
                  <a:pt x="221801" y="455718"/>
                </a:lnTo>
                <a:lnTo>
                  <a:pt x="192663" y="423629"/>
                </a:lnTo>
                <a:lnTo>
                  <a:pt x="154434" y="396866"/>
                </a:lnTo>
                <a:lnTo>
                  <a:pt x="108594" y="376466"/>
                </a:lnTo>
                <a:lnTo>
                  <a:pt x="56623" y="363466"/>
                </a:lnTo>
                <a:lnTo>
                  <a:pt x="0" y="358901"/>
                </a:lnTo>
                <a:lnTo>
                  <a:pt x="56623" y="354339"/>
                </a:lnTo>
                <a:lnTo>
                  <a:pt x="108594" y="341341"/>
                </a:lnTo>
                <a:lnTo>
                  <a:pt x="154434" y="320943"/>
                </a:lnTo>
                <a:lnTo>
                  <a:pt x="192663" y="294180"/>
                </a:lnTo>
                <a:lnTo>
                  <a:pt x="221801" y="262087"/>
                </a:lnTo>
                <a:lnTo>
                  <a:pt x="240369" y="225700"/>
                </a:lnTo>
                <a:lnTo>
                  <a:pt x="246887" y="186054"/>
                </a:lnTo>
                <a:lnTo>
                  <a:pt x="246887" y="172846"/>
                </a:lnTo>
                <a:lnTo>
                  <a:pt x="253406" y="133201"/>
                </a:lnTo>
                <a:lnTo>
                  <a:pt x="271974" y="96814"/>
                </a:lnTo>
                <a:lnTo>
                  <a:pt x="301112" y="64721"/>
                </a:lnTo>
                <a:lnTo>
                  <a:pt x="339341" y="37958"/>
                </a:lnTo>
                <a:lnTo>
                  <a:pt x="385181" y="17560"/>
                </a:lnTo>
                <a:lnTo>
                  <a:pt x="437152" y="4562"/>
                </a:lnTo>
                <a:lnTo>
                  <a:pt x="493775" y="0"/>
                </a:lnTo>
              </a:path>
            </a:pathLst>
          </a:custGeom>
          <a:ln w="19812">
            <a:solidFill>
              <a:srgbClr val="00A1A7"/>
            </a:solidFill>
          </a:ln>
        </p:spPr>
        <p:txBody>
          <a:bodyPr wrap="square" lIns="0" tIns="0" rIns="0" bIns="0" rtlCol="0"/>
          <a:lstStyle/>
          <a:p>
            <a:endParaRPr/>
          </a:p>
        </p:txBody>
      </p:sp>
      <p:sp>
        <p:nvSpPr>
          <p:cNvPr id="18" name="object 18"/>
          <p:cNvSpPr txBox="1"/>
          <p:nvPr/>
        </p:nvSpPr>
        <p:spPr>
          <a:xfrm>
            <a:off x="4304538" y="5174741"/>
            <a:ext cx="6707505" cy="718185"/>
          </a:xfrm>
          <a:prstGeom prst="rect">
            <a:avLst/>
          </a:prstGeom>
          <a:solidFill>
            <a:srgbClr val="00A1A7"/>
          </a:solidFill>
          <a:ln w="19811">
            <a:solidFill>
              <a:srgbClr val="F8F8F8"/>
            </a:solidFill>
          </a:ln>
        </p:spPr>
        <p:txBody>
          <a:bodyPr vert="horz" wrap="square" lIns="0" tIns="66675" rIns="0" bIns="0" rtlCol="0">
            <a:spAutoFit/>
          </a:bodyPr>
          <a:lstStyle/>
          <a:p>
            <a:pPr marL="304165" marR="203200" indent="-228600">
              <a:lnSpc>
                <a:spcPts val="2210"/>
              </a:lnSpc>
              <a:spcBef>
                <a:spcPts val="525"/>
              </a:spcBef>
            </a:pPr>
            <a:r>
              <a:rPr sz="2000" spc="-5" dirty="0">
                <a:solidFill>
                  <a:srgbClr val="F8F8F8"/>
                </a:solidFill>
                <a:latin typeface="Corbel"/>
                <a:cs typeface="Corbel"/>
              </a:rPr>
              <a:t>Fog components must be </a:t>
            </a:r>
            <a:r>
              <a:rPr sz="2000" dirty="0">
                <a:solidFill>
                  <a:srgbClr val="F8F8F8"/>
                </a:solidFill>
                <a:latin typeface="Corbel"/>
                <a:cs typeface="Corbel"/>
              </a:rPr>
              <a:t>able </a:t>
            </a:r>
            <a:r>
              <a:rPr sz="2000" spc="-5" dirty="0">
                <a:solidFill>
                  <a:srgbClr val="F8F8F8"/>
                </a:solidFill>
                <a:latin typeface="Corbel"/>
                <a:cs typeface="Corbel"/>
              </a:rPr>
              <a:t>to </a:t>
            </a:r>
            <a:r>
              <a:rPr sz="2000" dirty="0">
                <a:solidFill>
                  <a:srgbClr val="F8F8F8"/>
                </a:solidFill>
                <a:latin typeface="Corbel"/>
                <a:cs typeface="Corbel"/>
              </a:rPr>
              <a:t>interoperate in </a:t>
            </a:r>
            <a:r>
              <a:rPr sz="2000" spc="-5" dirty="0">
                <a:solidFill>
                  <a:srgbClr val="F8F8F8"/>
                </a:solidFill>
                <a:latin typeface="Corbel"/>
                <a:cs typeface="Corbel"/>
              </a:rPr>
              <a:t>order to </a:t>
            </a:r>
            <a:r>
              <a:rPr sz="2000" dirty="0">
                <a:solidFill>
                  <a:srgbClr val="F8F8F8"/>
                </a:solidFill>
                <a:latin typeface="Corbel"/>
                <a:cs typeface="Corbel"/>
              </a:rPr>
              <a:t>give </a:t>
            </a:r>
            <a:r>
              <a:rPr sz="2000" spc="-390" dirty="0">
                <a:solidFill>
                  <a:srgbClr val="F8F8F8"/>
                </a:solidFill>
                <a:latin typeface="Corbel"/>
                <a:cs typeface="Corbel"/>
              </a:rPr>
              <a:t> </a:t>
            </a:r>
            <a:r>
              <a:rPr sz="2000" spc="-5" dirty="0">
                <a:solidFill>
                  <a:srgbClr val="F8F8F8"/>
                </a:solidFill>
                <a:latin typeface="Corbel"/>
                <a:cs typeface="Corbel"/>
              </a:rPr>
              <a:t>wide</a:t>
            </a:r>
            <a:r>
              <a:rPr sz="2000" spc="-10" dirty="0">
                <a:solidFill>
                  <a:srgbClr val="F8F8F8"/>
                </a:solidFill>
                <a:latin typeface="Corbel"/>
                <a:cs typeface="Corbel"/>
              </a:rPr>
              <a:t> </a:t>
            </a:r>
            <a:r>
              <a:rPr sz="2000" dirty="0">
                <a:solidFill>
                  <a:srgbClr val="F8F8F8"/>
                </a:solidFill>
                <a:latin typeface="Corbel"/>
                <a:cs typeface="Corbel"/>
              </a:rPr>
              <a:t>range</a:t>
            </a:r>
            <a:r>
              <a:rPr sz="2000" spc="-20" dirty="0">
                <a:solidFill>
                  <a:srgbClr val="F8F8F8"/>
                </a:solidFill>
                <a:latin typeface="Corbel"/>
                <a:cs typeface="Corbel"/>
              </a:rPr>
              <a:t> </a:t>
            </a:r>
            <a:r>
              <a:rPr sz="2000" spc="-5" dirty="0">
                <a:solidFill>
                  <a:srgbClr val="F8F8F8"/>
                </a:solidFill>
                <a:latin typeface="Corbel"/>
                <a:cs typeface="Corbel"/>
              </a:rPr>
              <a:t>of</a:t>
            </a:r>
            <a:r>
              <a:rPr sz="2000" spc="-10" dirty="0">
                <a:solidFill>
                  <a:srgbClr val="F8F8F8"/>
                </a:solidFill>
                <a:latin typeface="Corbel"/>
                <a:cs typeface="Corbel"/>
              </a:rPr>
              <a:t> </a:t>
            </a:r>
            <a:r>
              <a:rPr sz="2000" dirty="0">
                <a:solidFill>
                  <a:srgbClr val="F8F8F8"/>
                </a:solidFill>
                <a:latin typeface="Corbel"/>
                <a:cs typeface="Corbel"/>
              </a:rPr>
              <a:t>services</a:t>
            </a:r>
            <a:r>
              <a:rPr sz="2000" spc="-15" dirty="0">
                <a:solidFill>
                  <a:srgbClr val="F8F8F8"/>
                </a:solidFill>
                <a:latin typeface="Corbel"/>
                <a:cs typeface="Corbel"/>
              </a:rPr>
              <a:t> </a:t>
            </a:r>
            <a:r>
              <a:rPr sz="2000" spc="-10" dirty="0">
                <a:solidFill>
                  <a:srgbClr val="F8F8F8"/>
                </a:solidFill>
                <a:latin typeface="Corbel"/>
                <a:cs typeface="Corbel"/>
              </a:rPr>
              <a:t>like</a:t>
            </a:r>
            <a:r>
              <a:rPr sz="2000" spc="-20" dirty="0">
                <a:solidFill>
                  <a:srgbClr val="F8F8F8"/>
                </a:solidFill>
                <a:latin typeface="Corbel"/>
                <a:cs typeface="Corbel"/>
              </a:rPr>
              <a:t> </a:t>
            </a:r>
            <a:r>
              <a:rPr sz="2000" spc="-5" dirty="0">
                <a:solidFill>
                  <a:srgbClr val="F8F8F8"/>
                </a:solidFill>
                <a:latin typeface="Corbel"/>
                <a:cs typeface="Corbel"/>
              </a:rPr>
              <a:t>streaming.</a:t>
            </a:r>
            <a:endParaRPr sz="2000">
              <a:latin typeface="Corbel"/>
              <a:cs typeface="Corbel"/>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10</a:t>
            </a:fld>
            <a:endParaRPr dirty="0"/>
          </a:p>
        </p:txBody>
      </p:sp>
      <p:pic>
        <p:nvPicPr>
          <p:cNvPr id="20" name="Picture 19">
            <a:extLst>
              <a:ext uri="{FF2B5EF4-FFF2-40B4-BE49-F238E27FC236}">
                <a16:creationId xmlns:a16="http://schemas.microsoft.com/office/drawing/2014/main" id="{88215573-621A-4D0D-2E1F-1BE9121DE9F9}"/>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69261" y="2894152"/>
            <a:ext cx="8255000" cy="1123315"/>
          </a:xfrm>
          <a:prstGeom prst="rect">
            <a:avLst/>
          </a:prstGeom>
        </p:spPr>
        <p:txBody>
          <a:bodyPr vert="horz" wrap="square" lIns="0" tIns="12700" rIns="0" bIns="0" rtlCol="0">
            <a:spAutoFit/>
          </a:bodyPr>
          <a:lstStyle/>
          <a:p>
            <a:pPr marL="12700">
              <a:lnSpc>
                <a:spcPct val="100000"/>
              </a:lnSpc>
              <a:spcBef>
                <a:spcPts val="100"/>
              </a:spcBef>
              <a:tabLst>
                <a:tab pos="944880" algn="l"/>
                <a:tab pos="8241665" algn="l"/>
              </a:tabLst>
            </a:pPr>
            <a:r>
              <a:rPr u="sng" dirty="0">
                <a:uFill>
                  <a:solidFill>
                    <a:srgbClr val="00A1A7"/>
                  </a:solidFill>
                </a:uFill>
              </a:rPr>
              <a:t> 	FOG</a:t>
            </a:r>
            <a:r>
              <a:rPr u="sng" spc="-500" dirty="0">
                <a:uFill>
                  <a:solidFill>
                    <a:srgbClr val="00A1A7"/>
                  </a:solidFill>
                </a:uFill>
              </a:rPr>
              <a:t> </a:t>
            </a:r>
            <a:r>
              <a:rPr u="sng" dirty="0">
                <a:uFill>
                  <a:solidFill>
                    <a:srgbClr val="00A1A7"/>
                  </a:solidFill>
                </a:uFill>
              </a:rPr>
              <a:t>VS.</a:t>
            </a:r>
            <a:r>
              <a:rPr u="sng" spc="-285" dirty="0">
                <a:uFill>
                  <a:solidFill>
                    <a:srgbClr val="00A1A7"/>
                  </a:solidFill>
                </a:uFill>
              </a:rPr>
              <a:t> </a:t>
            </a:r>
            <a:r>
              <a:rPr u="sng" spc="-5" dirty="0">
                <a:uFill>
                  <a:solidFill>
                    <a:srgbClr val="00A1A7"/>
                  </a:solidFill>
                </a:uFill>
              </a:rPr>
              <a:t>C</a:t>
            </a:r>
            <a:r>
              <a:rPr u="sng" spc="-270" dirty="0">
                <a:uFill>
                  <a:solidFill>
                    <a:srgbClr val="00A1A7"/>
                  </a:solidFill>
                </a:uFill>
              </a:rPr>
              <a:t>L</a:t>
            </a:r>
            <a:r>
              <a:rPr u="sng" spc="-5" dirty="0">
                <a:uFill>
                  <a:solidFill>
                    <a:srgbClr val="00A1A7"/>
                  </a:solidFill>
                </a:uFill>
              </a:rPr>
              <a:t>OU</a:t>
            </a:r>
            <a:r>
              <a:rPr u="sng" dirty="0">
                <a:uFill>
                  <a:solidFill>
                    <a:srgbClr val="00A1A7"/>
                  </a:solidFill>
                </a:uFill>
              </a:rPr>
              <a:t>D	</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11</a:t>
            </a:fld>
            <a:endParaRPr dirty="0"/>
          </a:p>
        </p:txBody>
      </p:sp>
      <p:sp>
        <p:nvSpPr>
          <p:cNvPr id="4" name="object 4"/>
          <p:cNvSpPr txBox="1"/>
          <p:nvPr/>
        </p:nvSpPr>
        <p:spPr>
          <a:xfrm>
            <a:off x="1792351" y="3994251"/>
            <a:ext cx="8601710" cy="1382395"/>
          </a:xfrm>
          <a:prstGeom prst="rect">
            <a:avLst/>
          </a:prstGeom>
        </p:spPr>
        <p:txBody>
          <a:bodyPr vert="horz" wrap="square" lIns="0" tIns="160020" rIns="0" bIns="0" rtlCol="0">
            <a:spAutoFit/>
          </a:bodyPr>
          <a:lstStyle/>
          <a:p>
            <a:pPr algn="ctr">
              <a:lnSpc>
                <a:spcPct val="100000"/>
              </a:lnSpc>
              <a:spcBef>
                <a:spcPts val="1260"/>
              </a:spcBef>
            </a:pPr>
            <a:r>
              <a:rPr sz="2000" b="1" spc="-5" dirty="0">
                <a:solidFill>
                  <a:srgbClr val="00A1A7"/>
                </a:solidFill>
                <a:latin typeface="Corbel"/>
                <a:cs typeface="Corbel"/>
              </a:rPr>
              <a:t>Reduction</a:t>
            </a:r>
            <a:r>
              <a:rPr sz="2000" b="1" spc="-20" dirty="0">
                <a:solidFill>
                  <a:srgbClr val="00A1A7"/>
                </a:solidFill>
                <a:latin typeface="Corbel"/>
                <a:cs typeface="Corbel"/>
              </a:rPr>
              <a:t> </a:t>
            </a:r>
            <a:r>
              <a:rPr sz="2000" dirty="0">
                <a:solidFill>
                  <a:srgbClr val="00A1A7"/>
                </a:solidFill>
                <a:latin typeface="Corbel"/>
                <a:cs typeface="Corbel"/>
              </a:rPr>
              <a:t>in</a:t>
            </a:r>
            <a:r>
              <a:rPr sz="2000" spc="-10" dirty="0">
                <a:solidFill>
                  <a:srgbClr val="00A1A7"/>
                </a:solidFill>
                <a:latin typeface="Corbel"/>
                <a:cs typeface="Corbel"/>
              </a:rPr>
              <a:t> </a:t>
            </a:r>
            <a:r>
              <a:rPr sz="2000" spc="-5" dirty="0">
                <a:solidFill>
                  <a:srgbClr val="00A1A7"/>
                </a:solidFill>
                <a:latin typeface="Corbel"/>
                <a:cs typeface="Corbel"/>
              </a:rPr>
              <a:t>data</a:t>
            </a:r>
            <a:r>
              <a:rPr sz="2000" dirty="0">
                <a:solidFill>
                  <a:srgbClr val="00A1A7"/>
                </a:solidFill>
                <a:latin typeface="Corbel"/>
                <a:cs typeface="Corbel"/>
              </a:rPr>
              <a:t> </a:t>
            </a:r>
            <a:r>
              <a:rPr sz="2000" b="1" spc="-5" dirty="0">
                <a:solidFill>
                  <a:srgbClr val="00A1A7"/>
                </a:solidFill>
                <a:latin typeface="Corbel"/>
                <a:cs typeface="Corbel"/>
              </a:rPr>
              <a:t>movement</a:t>
            </a:r>
            <a:r>
              <a:rPr sz="2000" b="1" spc="-15" dirty="0">
                <a:solidFill>
                  <a:srgbClr val="00A1A7"/>
                </a:solidFill>
                <a:latin typeface="Corbel"/>
                <a:cs typeface="Corbel"/>
              </a:rPr>
              <a:t> </a:t>
            </a:r>
            <a:r>
              <a:rPr sz="2000" dirty="0">
                <a:solidFill>
                  <a:srgbClr val="00A1A7"/>
                </a:solidFill>
                <a:latin typeface="Corbel"/>
                <a:cs typeface="Corbel"/>
              </a:rPr>
              <a:t>across</a:t>
            </a:r>
            <a:r>
              <a:rPr sz="2000" spc="-10" dirty="0">
                <a:solidFill>
                  <a:srgbClr val="00A1A7"/>
                </a:solidFill>
                <a:latin typeface="Corbel"/>
                <a:cs typeface="Corbel"/>
              </a:rPr>
              <a:t> </a:t>
            </a:r>
            <a:r>
              <a:rPr sz="2000" spc="-5" dirty="0">
                <a:solidFill>
                  <a:srgbClr val="00A1A7"/>
                </a:solidFill>
                <a:latin typeface="Corbel"/>
                <a:cs typeface="Corbel"/>
              </a:rPr>
              <a:t>the</a:t>
            </a:r>
            <a:r>
              <a:rPr sz="2000" spc="10" dirty="0">
                <a:solidFill>
                  <a:srgbClr val="00A1A7"/>
                </a:solidFill>
                <a:latin typeface="Corbel"/>
                <a:cs typeface="Corbel"/>
              </a:rPr>
              <a:t> </a:t>
            </a:r>
            <a:r>
              <a:rPr sz="2000" spc="-5" dirty="0">
                <a:solidFill>
                  <a:srgbClr val="00A1A7"/>
                </a:solidFill>
                <a:latin typeface="Corbel"/>
                <a:cs typeface="Corbel"/>
              </a:rPr>
              <a:t>network</a:t>
            </a:r>
            <a:r>
              <a:rPr sz="2000" dirty="0">
                <a:solidFill>
                  <a:srgbClr val="00A1A7"/>
                </a:solidFill>
                <a:latin typeface="Corbel"/>
                <a:cs typeface="Corbel"/>
              </a:rPr>
              <a:t> resulting</a:t>
            </a:r>
            <a:r>
              <a:rPr sz="2000" spc="10" dirty="0">
                <a:solidFill>
                  <a:srgbClr val="00A1A7"/>
                </a:solidFill>
                <a:latin typeface="Corbel"/>
                <a:cs typeface="Corbel"/>
              </a:rPr>
              <a:t> </a:t>
            </a:r>
            <a:r>
              <a:rPr sz="2000" dirty="0">
                <a:solidFill>
                  <a:srgbClr val="00A1A7"/>
                </a:solidFill>
                <a:latin typeface="Corbel"/>
                <a:cs typeface="Corbel"/>
              </a:rPr>
              <a:t>in</a:t>
            </a:r>
            <a:r>
              <a:rPr sz="2000" spc="-15" dirty="0">
                <a:solidFill>
                  <a:srgbClr val="00A1A7"/>
                </a:solidFill>
                <a:latin typeface="Corbel"/>
                <a:cs typeface="Corbel"/>
              </a:rPr>
              <a:t> </a:t>
            </a:r>
            <a:r>
              <a:rPr sz="2000" spc="-5" dirty="0">
                <a:solidFill>
                  <a:srgbClr val="00A1A7"/>
                </a:solidFill>
                <a:latin typeface="Corbel"/>
                <a:cs typeface="Corbel"/>
              </a:rPr>
              <a:t>reduced</a:t>
            </a:r>
            <a:r>
              <a:rPr sz="2000" spc="25" dirty="0">
                <a:solidFill>
                  <a:srgbClr val="00A1A7"/>
                </a:solidFill>
                <a:latin typeface="Corbel"/>
                <a:cs typeface="Corbel"/>
              </a:rPr>
              <a:t> </a:t>
            </a:r>
            <a:r>
              <a:rPr sz="2000" spc="-5" dirty="0">
                <a:solidFill>
                  <a:srgbClr val="00A1A7"/>
                </a:solidFill>
                <a:latin typeface="Corbel"/>
                <a:cs typeface="Corbel"/>
              </a:rPr>
              <a:t>congestion.</a:t>
            </a:r>
            <a:endParaRPr sz="2000">
              <a:latin typeface="Corbel"/>
              <a:cs typeface="Corbel"/>
            </a:endParaRPr>
          </a:p>
          <a:p>
            <a:pPr algn="ctr">
              <a:lnSpc>
                <a:spcPct val="100000"/>
              </a:lnSpc>
              <a:spcBef>
                <a:spcPts val="1165"/>
              </a:spcBef>
            </a:pPr>
            <a:r>
              <a:rPr sz="2000" b="1" dirty="0">
                <a:solidFill>
                  <a:srgbClr val="00A1A7"/>
                </a:solidFill>
                <a:latin typeface="Corbel"/>
                <a:cs typeface="Corbel"/>
              </a:rPr>
              <a:t>Elimination</a:t>
            </a:r>
            <a:r>
              <a:rPr sz="2000" b="1" spc="-20" dirty="0">
                <a:solidFill>
                  <a:srgbClr val="00A1A7"/>
                </a:solidFill>
                <a:latin typeface="Corbel"/>
                <a:cs typeface="Corbel"/>
              </a:rPr>
              <a:t> </a:t>
            </a:r>
            <a:r>
              <a:rPr sz="2000" spc="-5" dirty="0">
                <a:solidFill>
                  <a:srgbClr val="00A1A7"/>
                </a:solidFill>
                <a:latin typeface="Corbel"/>
                <a:cs typeface="Corbel"/>
              </a:rPr>
              <a:t>of</a:t>
            </a:r>
            <a:r>
              <a:rPr sz="2000" dirty="0">
                <a:solidFill>
                  <a:srgbClr val="00A1A7"/>
                </a:solidFill>
                <a:latin typeface="Corbel"/>
                <a:cs typeface="Corbel"/>
              </a:rPr>
              <a:t> </a:t>
            </a:r>
            <a:r>
              <a:rPr sz="2000" b="1" spc="-5" dirty="0">
                <a:solidFill>
                  <a:srgbClr val="00A1A7"/>
                </a:solidFill>
                <a:latin typeface="Corbel"/>
                <a:cs typeface="Corbel"/>
              </a:rPr>
              <a:t>bottlenecks</a:t>
            </a:r>
            <a:r>
              <a:rPr sz="2000" b="1" spc="5" dirty="0">
                <a:solidFill>
                  <a:srgbClr val="00A1A7"/>
                </a:solidFill>
                <a:latin typeface="Corbel"/>
                <a:cs typeface="Corbel"/>
              </a:rPr>
              <a:t> </a:t>
            </a:r>
            <a:r>
              <a:rPr sz="2000" dirty="0">
                <a:solidFill>
                  <a:srgbClr val="00A1A7"/>
                </a:solidFill>
                <a:latin typeface="Corbel"/>
                <a:cs typeface="Corbel"/>
              </a:rPr>
              <a:t>resulting</a:t>
            </a:r>
            <a:r>
              <a:rPr sz="2000" spc="-5" dirty="0">
                <a:solidFill>
                  <a:srgbClr val="00A1A7"/>
                </a:solidFill>
                <a:latin typeface="Corbel"/>
                <a:cs typeface="Corbel"/>
              </a:rPr>
              <a:t> </a:t>
            </a:r>
            <a:r>
              <a:rPr sz="2000" dirty="0">
                <a:solidFill>
                  <a:srgbClr val="00A1A7"/>
                </a:solidFill>
                <a:latin typeface="Corbel"/>
                <a:cs typeface="Corbel"/>
              </a:rPr>
              <a:t>from</a:t>
            </a:r>
            <a:r>
              <a:rPr sz="2000" spc="10" dirty="0">
                <a:solidFill>
                  <a:srgbClr val="00A1A7"/>
                </a:solidFill>
                <a:latin typeface="Corbel"/>
                <a:cs typeface="Corbel"/>
              </a:rPr>
              <a:t> </a:t>
            </a:r>
            <a:r>
              <a:rPr sz="2000" spc="-5" dirty="0">
                <a:solidFill>
                  <a:srgbClr val="00A1A7"/>
                </a:solidFill>
                <a:latin typeface="Corbel"/>
                <a:cs typeface="Corbel"/>
              </a:rPr>
              <a:t>centralized</a:t>
            </a:r>
            <a:r>
              <a:rPr sz="2000" spc="-10" dirty="0">
                <a:solidFill>
                  <a:srgbClr val="00A1A7"/>
                </a:solidFill>
                <a:latin typeface="Corbel"/>
                <a:cs typeface="Corbel"/>
              </a:rPr>
              <a:t> </a:t>
            </a:r>
            <a:r>
              <a:rPr sz="2000" spc="-5" dirty="0">
                <a:solidFill>
                  <a:srgbClr val="00A1A7"/>
                </a:solidFill>
                <a:latin typeface="Corbel"/>
                <a:cs typeface="Corbel"/>
              </a:rPr>
              <a:t>computing </a:t>
            </a:r>
            <a:r>
              <a:rPr sz="2000" dirty="0">
                <a:solidFill>
                  <a:srgbClr val="00A1A7"/>
                </a:solidFill>
                <a:latin typeface="Corbel"/>
                <a:cs typeface="Corbel"/>
              </a:rPr>
              <a:t>systems.</a:t>
            </a:r>
            <a:endParaRPr sz="2000">
              <a:latin typeface="Corbel"/>
              <a:cs typeface="Corbel"/>
            </a:endParaRPr>
          </a:p>
          <a:p>
            <a:pPr marL="1905" algn="ctr">
              <a:lnSpc>
                <a:spcPct val="100000"/>
              </a:lnSpc>
              <a:spcBef>
                <a:spcPts val="1155"/>
              </a:spcBef>
            </a:pPr>
            <a:r>
              <a:rPr sz="2000" b="1" spc="-5" dirty="0">
                <a:solidFill>
                  <a:srgbClr val="00A1A7"/>
                </a:solidFill>
                <a:latin typeface="Corbel"/>
                <a:cs typeface="Corbel"/>
              </a:rPr>
              <a:t>Improved </a:t>
            </a:r>
            <a:r>
              <a:rPr sz="2000" b="1" dirty="0">
                <a:solidFill>
                  <a:srgbClr val="00A1A7"/>
                </a:solidFill>
                <a:latin typeface="Corbel"/>
                <a:cs typeface="Corbel"/>
              </a:rPr>
              <a:t>security</a:t>
            </a:r>
            <a:r>
              <a:rPr sz="2000" b="1" spc="-10" dirty="0">
                <a:solidFill>
                  <a:srgbClr val="00A1A7"/>
                </a:solidFill>
                <a:latin typeface="Corbel"/>
                <a:cs typeface="Corbel"/>
              </a:rPr>
              <a:t> </a:t>
            </a:r>
            <a:r>
              <a:rPr sz="2000" spc="-5" dirty="0">
                <a:solidFill>
                  <a:srgbClr val="00A1A7"/>
                </a:solidFill>
                <a:latin typeface="Corbel"/>
                <a:cs typeface="Corbel"/>
              </a:rPr>
              <a:t>of </a:t>
            </a:r>
            <a:r>
              <a:rPr sz="2000" dirty="0">
                <a:solidFill>
                  <a:srgbClr val="00A1A7"/>
                </a:solidFill>
                <a:latin typeface="Corbel"/>
                <a:cs typeface="Corbel"/>
              </a:rPr>
              <a:t>encrypted</a:t>
            </a:r>
            <a:r>
              <a:rPr sz="2000" spc="10" dirty="0">
                <a:solidFill>
                  <a:srgbClr val="00A1A7"/>
                </a:solidFill>
                <a:latin typeface="Corbel"/>
                <a:cs typeface="Corbel"/>
              </a:rPr>
              <a:t> </a:t>
            </a:r>
            <a:r>
              <a:rPr sz="2000" spc="-5" dirty="0">
                <a:solidFill>
                  <a:srgbClr val="00A1A7"/>
                </a:solidFill>
                <a:latin typeface="Corbel"/>
                <a:cs typeface="Corbel"/>
              </a:rPr>
              <a:t>data</a:t>
            </a:r>
            <a:r>
              <a:rPr sz="2000" spc="-10" dirty="0">
                <a:solidFill>
                  <a:srgbClr val="00A1A7"/>
                </a:solidFill>
                <a:latin typeface="Corbel"/>
                <a:cs typeface="Corbel"/>
              </a:rPr>
              <a:t> </a:t>
            </a:r>
            <a:r>
              <a:rPr sz="2000" dirty="0">
                <a:solidFill>
                  <a:srgbClr val="00A1A7"/>
                </a:solidFill>
                <a:latin typeface="Corbel"/>
                <a:cs typeface="Corbel"/>
              </a:rPr>
              <a:t>as</a:t>
            </a:r>
            <a:r>
              <a:rPr sz="2000" spc="10" dirty="0">
                <a:solidFill>
                  <a:srgbClr val="00A1A7"/>
                </a:solidFill>
                <a:latin typeface="Corbel"/>
                <a:cs typeface="Corbel"/>
              </a:rPr>
              <a:t> </a:t>
            </a:r>
            <a:r>
              <a:rPr sz="2000" dirty="0">
                <a:solidFill>
                  <a:srgbClr val="00A1A7"/>
                </a:solidFill>
                <a:latin typeface="Corbel"/>
                <a:cs typeface="Corbel"/>
              </a:rPr>
              <a:t>it </a:t>
            </a:r>
            <a:r>
              <a:rPr sz="2000" spc="-5" dirty="0">
                <a:solidFill>
                  <a:srgbClr val="00A1A7"/>
                </a:solidFill>
                <a:latin typeface="Corbel"/>
                <a:cs typeface="Corbel"/>
              </a:rPr>
              <a:t>stays</a:t>
            </a:r>
            <a:r>
              <a:rPr sz="2000" spc="-10" dirty="0">
                <a:solidFill>
                  <a:srgbClr val="00A1A7"/>
                </a:solidFill>
                <a:latin typeface="Corbel"/>
                <a:cs typeface="Corbel"/>
              </a:rPr>
              <a:t> </a:t>
            </a:r>
            <a:r>
              <a:rPr sz="2000" dirty="0">
                <a:solidFill>
                  <a:srgbClr val="00A1A7"/>
                </a:solidFill>
                <a:latin typeface="Corbel"/>
                <a:cs typeface="Corbel"/>
              </a:rPr>
              <a:t>closer</a:t>
            </a:r>
            <a:r>
              <a:rPr sz="2000" spc="-5" dirty="0">
                <a:solidFill>
                  <a:srgbClr val="00A1A7"/>
                </a:solidFill>
                <a:latin typeface="Corbel"/>
                <a:cs typeface="Corbel"/>
              </a:rPr>
              <a:t> to</a:t>
            </a:r>
            <a:r>
              <a:rPr sz="2000" dirty="0">
                <a:solidFill>
                  <a:srgbClr val="00A1A7"/>
                </a:solidFill>
                <a:latin typeface="Corbel"/>
                <a:cs typeface="Corbel"/>
              </a:rPr>
              <a:t> </a:t>
            </a:r>
            <a:r>
              <a:rPr sz="2000" spc="-5" dirty="0">
                <a:solidFill>
                  <a:srgbClr val="00A1A7"/>
                </a:solidFill>
                <a:latin typeface="Corbel"/>
                <a:cs typeface="Corbel"/>
              </a:rPr>
              <a:t>the</a:t>
            </a:r>
            <a:r>
              <a:rPr sz="2000" dirty="0">
                <a:solidFill>
                  <a:srgbClr val="00A1A7"/>
                </a:solidFill>
                <a:latin typeface="Corbel"/>
                <a:cs typeface="Corbel"/>
              </a:rPr>
              <a:t> end</a:t>
            </a:r>
            <a:r>
              <a:rPr sz="2000" spc="-10" dirty="0">
                <a:solidFill>
                  <a:srgbClr val="00A1A7"/>
                </a:solidFill>
                <a:latin typeface="Corbel"/>
                <a:cs typeface="Corbel"/>
              </a:rPr>
              <a:t> </a:t>
            </a:r>
            <a:r>
              <a:rPr sz="2000" spc="-25" dirty="0">
                <a:solidFill>
                  <a:srgbClr val="00A1A7"/>
                </a:solidFill>
                <a:latin typeface="Corbel"/>
                <a:cs typeface="Corbel"/>
              </a:rPr>
              <a:t>user.</a:t>
            </a:r>
            <a:endParaRPr sz="2000">
              <a:latin typeface="Corbel"/>
              <a:cs typeface="Corbel"/>
            </a:endParaRPr>
          </a:p>
        </p:txBody>
      </p:sp>
      <p:pic>
        <p:nvPicPr>
          <p:cNvPr id="6" name="Picture 5">
            <a:extLst>
              <a:ext uri="{FF2B5EF4-FFF2-40B4-BE49-F238E27FC236}">
                <a16:creationId xmlns:a16="http://schemas.microsoft.com/office/drawing/2014/main" id="{9B0F67D5-792C-56E6-1AD1-2FEB4365577A}"/>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3342004"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305" dirty="0"/>
              <a:t> </a:t>
            </a:r>
            <a:r>
              <a:rPr sz="4400" dirty="0"/>
              <a:t>VS.</a:t>
            </a:r>
            <a:r>
              <a:rPr sz="4400" spc="-180" dirty="0"/>
              <a:t> </a:t>
            </a:r>
            <a:r>
              <a:rPr sz="4400" spc="-5" dirty="0"/>
              <a:t>Cloud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12</a:t>
            </a:fld>
            <a:endParaRPr dirty="0"/>
          </a:p>
        </p:txBody>
      </p:sp>
      <p:graphicFrame>
        <p:nvGraphicFramePr>
          <p:cNvPr id="4" name="object 4"/>
          <p:cNvGraphicFramePr>
            <a:graphicFrameLocks noGrp="1"/>
          </p:cNvGraphicFramePr>
          <p:nvPr/>
        </p:nvGraphicFramePr>
        <p:xfrm>
          <a:off x="1143000" y="1865248"/>
          <a:ext cx="9873613" cy="4358569"/>
        </p:xfrm>
        <a:graphic>
          <a:graphicData uri="http://schemas.openxmlformats.org/drawingml/2006/table">
            <a:tbl>
              <a:tblPr firstRow="1" bandRow="1">
                <a:tableStyleId>{2D5ABB26-0587-4C30-8999-92F81FD0307C}</a:tableStyleId>
              </a:tblPr>
              <a:tblGrid>
                <a:gridCol w="4028440">
                  <a:extLst>
                    <a:ext uri="{9D8B030D-6E8A-4147-A177-3AD203B41FA5}">
                      <a16:colId xmlns:a16="http://schemas.microsoft.com/office/drawing/2014/main" val="20000"/>
                    </a:ext>
                  </a:extLst>
                </a:gridCol>
                <a:gridCol w="2617469">
                  <a:extLst>
                    <a:ext uri="{9D8B030D-6E8A-4147-A177-3AD203B41FA5}">
                      <a16:colId xmlns:a16="http://schemas.microsoft.com/office/drawing/2014/main" val="20001"/>
                    </a:ext>
                  </a:extLst>
                </a:gridCol>
                <a:gridCol w="3227704">
                  <a:extLst>
                    <a:ext uri="{9D8B030D-6E8A-4147-A177-3AD203B41FA5}">
                      <a16:colId xmlns:a16="http://schemas.microsoft.com/office/drawing/2014/main" val="20002"/>
                    </a:ext>
                  </a:extLst>
                </a:gridCol>
              </a:tblGrid>
              <a:tr h="335280">
                <a:tc>
                  <a:txBody>
                    <a:bodyPr/>
                    <a:lstStyle/>
                    <a:p>
                      <a:pPr marR="187960" algn="ctr">
                        <a:lnSpc>
                          <a:spcPct val="100000"/>
                        </a:lnSpc>
                        <a:spcBef>
                          <a:spcPts val="260"/>
                        </a:spcBef>
                      </a:pPr>
                      <a:r>
                        <a:rPr sz="1600" b="1" spc="-10" dirty="0">
                          <a:solidFill>
                            <a:srgbClr val="F8F8F8"/>
                          </a:solidFill>
                          <a:latin typeface="Corbel"/>
                          <a:cs typeface="Corbel"/>
                        </a:rPr>
                        <a:t>Requirement</a:t>
                      </a:r>
                      <a:endParaRPr sz="1600">
                        <a:latin typeface="Corbel"/>
                        <a:cs typeface="Corbel"/>
                      </a:endParaRPr>
                    </a:p>
                  </a:txBody>
                  <a:tcPr marL="0" marR="0" marT="33020" marB="0">
                    <a:solidFill>
                      <a:srgbClr val="00A1A7"/>
                    </a:solidFill>
                  </a:tcPr>
                </a:tc>
                <a:tc>
                  <a:txBody>
                    <a:bodyPr/>
                    <a:lstStyle/>
                    <a:p>
                      <a:pPr marR="252729" algn="ctr">
                        <a:lnSpc>
                          <a:spcPct val="100000"/>
                        </a:lnSpc>
                        <a:spcBef>
                          <a:spcPts val="260"/>
                        </a:spcBef>
                      </a:pPr>
                      <a:r>
                        <a:rPr sz="1600" b="1" spc="-5" dirty="0">
                          <a:solidFill>
                            <a:srgbClr val="F8F8F8"/>
                          </a:solidFill>
                          <a:latin typeface="Corbel"/>
                          <a:cs typeface="Corbel"/>
                        </a:rPr>
                        <a:t>C</a:t>
                      </a:r>
                      <a:r>
                        <a:rPr sz="1600" b="1" spc="5" dirty="0">
                          <a:solidFill>
                            <a:srgbClr val="F8F8F8"/>
                          </a:solidFill>
                          <a:latin typeface="Corbel"/>
                          <a:cs typeface="Corbel"/>
                        </a:rPr>
                        <a:t>l</a:t>
                      </a:r>
                      <a:r>
                        <a:rPr sz="1600" b="1" dirty="0">
                          <a:solidFill>
                            <a:srgbClr val="F8F8F8"/>
                          </a:solidFill>
                          <a:latin typeface="Corbel"/>
                          <a:cs typeface="Corbel"/>
                        </a:rPr>
                        <a:t>oud</a:t>
                      </a:r>
                      <a:r>
                        <a:rPr sz="1600" b="1" spc="-70" dirty="0">
                          <a:solidFill>
                            <a:srgbClr val="F8F8F8"/>
                          </a:solidFill>
                          <a:latin typeface="Corbel"/>
                          <a:cs typeface="Corbel"/>
                        </a:rPr>
                        <a:t> </a:t>
                      </a:r>
                      <a:r>
                        <a:rPr sz="1600" b="1" spc="-5" dirty="0">
                          <a:solidFill>
                            <a:srgbClr val="F8F8F8"/>
                          </a:solidFill>
                          <a:latin typeface="Corbel"/>
                          <a:cs typeface="Corbel"/>
                        </a:rPr>
                        <a:t>C</a:t>
                      </a:r>
                      <a:r>
                        <a:rPr sz="1600" b="1" spc="5" dirty="0">
                          <a:solidFill>
                            <a:srgbClr val="F8F8F8"/>
                          </a:solidFill>
                          <a:latin typeface="Corbel"/>
                          <a:cs typeface="Corbel"/>
                        </a:rPr>
                        <a:t>o</a:t>
                      </a:r>
                      <a:r>
                        <a:rPr sz="1600" b="1" spc="-5" dirty="0">
                          <a:solidFill>
                            <a:srgbClr val="F8F8F8"/>
                          </a:solidFill>
                          <a:latin typeface="Corbel"/>
                          <a:cs typeface="Corbel"/>
                        </a:rPr>
                        <a:t>m</a:t>
                      </a:r>
                      <a:r>
                        <a:rPr sz="1600" b="1" spc="-10" dirty="0">
                          <a:solidFill>
                            <a:srgbClr val="F8F8F8"/>
                          </a:solidFill>
                          <a:latin typeface="Corbel"/>
                          <a:cs typeface="Corbel"/>
                        </a:rPr>
                        <a:t>put</a:t>
                      </a:r>
                      <a:r>
                        <a:rPr sz="1600" b="1" dirty="0">
                          <a:solidFill>
                            <a:srgbClr val="F8F8F8"/>
                          </a:solidFill>
                          <a:latin typeface="Corbel"/>
                          <a:cs typeface="Corbel"/>
                        </a:rPr>
                        <a:t>ing</a:t>
                      </a:r>
                      <a:endParaRPr sz="1600">
                        <a:latin typeface="Corbel"/>
                        <a:cs typeface="Corbel"/>
                      </a:endParaRPr>
                    </a:p>
                  </a:txBody>
                  <a:tcPr marL="0" marR="0" marT="33020" marB="0">
                    <a:solidFill>
                      <a:srgbClr val="00A1A7"/>
                    </a:solidFill>
                  </a:tcPr>
                </a:tc>
                <a:tc>
                  <a:txBody>
                    <a:bodyPr/>
                    <a:lstStyle/>
                    <a:p>
                      <a:pPr marR="53340" algn="ctr">
                        <a:lnSpc>
                          <a:spcPct val="100000"/>
                        </a:lnSpc>
                        <a:spcBef>
                          <a:spcPts val="260"/>
                        </a:spcBef>
                      </a:pPr>
                      <a:r>
                        <a:rPr sz="1600" b="1" dirty="0">
                          <a:solidFill>
                            <a:srgbClr val="F8F8F8"/>
                          </a:solidFill>
                          <a:latin typeface="Corbel"/>
                          <a:cs typeface="Corbel"/>
                        </a:rPr>
                        <a:t>Fog</a:t>
                      </a:r>
                      <a:r>
                        <a:rPr sz="1600" b="1" spc="-60" dirty="0">
                          <a:solidFill>
                            <a:srgbClr val="F8F8F8"/>
                          </a:solidFill>
                          <a:latin typeface="Corbel"/>
                          <a:cs typeface="Corbel"/>
                        </a:rPr>
                        <a:t> </a:t>
                      </a:r>
                      <a:r>
                        <a:rPr sz="1600" b="1" spc="-5" dirty="0">
                          <a:solidFill>
                            <a:srgbClr val="F8F8F8"/>
                          </a:solidFill>
                          <a:latin typeface="Corbel"/>
                          <a:cs typeface="Corbel"/>
                        </a:rPr>
                        <a:t>C</a:t>
                      </a:r>
                      <a:r>
                        <a:rPr sz="1600" b="1" spc="5" dirty="0">
                          <a:solidFill>
                            <a:srgbClr val="F8F8F8"/>
                          </a:solidFill>
                          <a:latin typeface="Corbel"/>
                          <a:cs typeface="Corbel"/>
                        </a:rPr>
                        <a:t>o</a:t>
                      </a:r>
                      <a:r>
                        <a:rPr sz="1600" b="1" spc="-5" dirty="0">
                          <a:solidFill>
                            <a:srgbClr val="F8F8F8"/>
                          </a:solidFill>
                          <a:latin typeface="Corbel"/>
                          <a:cs typeface="Corbel"/>
                        </a:rPr>
                        <a:t>m</a:t>
                      </a:r>
                      <a:r>
                        <a:rPr sz="1600" b="1" spc="-10" dirty="0">
                          <a:solidFill>
                            <a:srgbClr val="F8F8F8"/>
                          </a:solidFill>
                          <a:latin typeface="Corbel"/>
                          <a:cs typeface="Corbel"/>
                        </a:rPr>
                        <a:t>put</a:t>
                      </a:r>
                      <a:r>
                        <a:rPr sz="1600" b="1" dirty="0">
                          <a:solidFill>
                            <a:srgbClr val="F8F8F8"/>
                          </a:solidFill>
                          <a:latin typeface="Corbel"/>
                          <a:cs typeface="Corbel"/>
                        </a:rPr>
                        <a:t>ing</a:t>
                      </a:r>
                      <a:endParaRPr sz="1600">
                        <a:latin typeface="Corbel"/>
                        <a:cs typeface="Corbel"/>
                      </a:endParaRPr>
                    </a:p>
                  </a:txBody>
                  <a:tcPr marL="0" marR="0" marT="33020" marB="0">
                    <a:solidFill>
                      <a:srgbClr val="00A1A7"/>
                    </a:solidFill>
                  </a:tcPr>
                </a:tc>
                <a:extLst>
                  <a:ext uri="{0D108BD9-81ED-4DB2-BD59-A6C34878D82A}">
                    <a16:rowId xmlns:a16="http://schemas.microsoft.com/office/drawing/2014/main" val="10000"/>
                  </a:ext>
                </a:extLst>
              </a:tr>
              <a:tr h="335279">
                <a:tc>
                  <a:txBody>
                    <a:bodyPr/>
                    <a:lstStyle/>
                    <a:p>
                      <a:pPr marR="187960" algn="ctr">
                        <a:lnSpc>
                          <a:spcPct val="100000"/>
                        </a:lnSpc>
                        <a:spcBef>
                          <a:spcPts val="260"/>
                        </a:spcBef>
                      </a:pPr>
                      <a:r>
                        <a:rPr sz="1600" b="1" spc="-5" dirty="0">
                          <a:solidFill>
                            <a:srgbClr val="00A1A7"/>
                          </a:solidFill>
                          <a:latin typeface="Corbel"/>
                          <a:cs typeface="Corbel"/>
                        </a:rPr>
                        <a:t>Latency</a:t>
                      </a:r>
                      <a:endParaRPr sz="1600">
                        <a:latin typeface="Corbel"/>
                        <a:cs typeface="Corbel"/>
                      </a:endParaRPr>
                    </a:p>
                  </a:txBody>
                  <a:tcPr marL="0" marR="0" marT="33020" marB="0">
                    <a:solidFill>
                      <a:srgbClr val="E7E7E7"/>
                    </a:solidFill>
                  </a:tcPr>
                </a:tc>
                <a:tc>
                  <a:txBody>
                    <a:bodyPr/>
                    <a:lstStyle/>
                    <a:p>
                      <a:pPr marR="252095" algn="ctr">
                        <a:lnSpc>
                          <a:spcPct val="100000"/>
                        </a:lnSpc>
                        <a:spcBef>
                          <a:spcPts val="270"/>
                        </a:spcBef>
                      </a:pPr>
                      <a:r>
                        <a:rPr sz="1400" b="1" spc="-5" dirty="0">
                          <a:solidFill>
                            <a:srgbClr val="00A1A7"/>
                          </a:solidFill>
                          <a:latin typeface="Corbel"/>
                          <a:cs typeface="Corbel"/>
                        </a:rPr>
                        <a:t>High</a:t>
                      </a:r>
                      <a:endParaRPr sz="1400">
                        <a:latin typeface="Corbel"/>
                        <a:cs typeface="Corbel"/>
                      </a:endParaRPr>
                    </a:p>
                  </a:txBody>
                  <a:tcPr marL="0" marR="0" marT="34290" marB="0">
                    <a:solidFill>
                      <a:srgbClr val="E7E7E7"/>
                    </a:solidFill>
                  </a:tcPr>
                </a:tc>
                <a:tc>
                  <a:txBody>
                    <a:bodyPr/>
                    <a:lstStyle/>
                    <a:p>
                      <a:pPr marR="55244" algn="ctr">
                        <a:lnSpc>
                          <a:spcPct val="100000"/>
                        </a:lnSpc>
                        <a:spcBef>
                          <a:spcPts val="270"/>
                        </a:spcBef>
                      </a:pPr>
                      <a:r>
                        <a:rPr sz="1400" b="1" dirty="0">
                          <a:solidFill>
                            <a:srgbClr val="00A1A7"/>
                          </a:solidFill>
                          <a:latin typeface="Corbel"/>
                          <a:cs typeface="Corbel"/>
                        </a:rPr>
                        <a:t>Low</a:t>
                      </a:r>
                      <a:endParaRPr sz="1400">
                        <a:latin typeface="Corbel"/>
                        <a:cs typeface="Corbel"/>
                      </a:endParaRPr>
                    </a:p>
                  </a:txBody>
                  <a:tcPr marL="0" marR="0" marT="34290" marB="0">
                    <a:solidFill>
                      <a:srgbClr val="E7E7E7"/>
                    </a:solidFill>
                  </a:tcPr>
                </a:tc>
                <a:extLst>
                  <a:ext uri="{0D108BD9-81ED-4DB2-BD59-A6C34878D82A}">
                    <a16:rowId xmlns:a16="http://schemas.microsoft.com/office/drawing/2014/main" val="10001"/>
                  </a:ext>
                </a:extLst>
              </a:tr>
              <a:tr h="335280">
                <a:tc>
                  <a:txBody>
                    <a:bodyPr/>
                    <a:lstStyle/>
                    <a:p>
                      <a:pPr marR="190500" algn="ctr">
                        <a:lnSpc>
                          <a:spcPct val="100000"/>
                        </a:lnSpc>
                        <a:spcBef>
                          <a:spcPts val="265"/>
                        </a:spcBef>
                      </a:pPr>
                      <a:r>
                        <a:rPr sz="1600" b="1" spc="-5" dirty="0">
                          <a:solidFill>
                            <a:srgbClr val="00A1A7"/>
                          </a:solidFill>
                          <a:latin typeface="Corbel"/>
                          <a:cs typeface="Corbel"/>
                        </a:rPr>
                        <a:t>Delay</a:t>
                      </a:r>
                      <a:r>
                        <a:rPr sz="1600" b="1" spc="-60" dirty="0">
                          <a:solidFill>
                            <a:srgbClr val="00A1A7"/>
                          </a:solidFill>
                          <a:latin typeface="Corbel"/>
                          <a:cs typeface="Corbel"/>
                        </a:rPr>
                        <a:t> </a:t>
                      </a:r>
                      <a:r>
                        <a:rPr sz="1600" b="1" spc="-5" dirty="0">
                          <a:solidFill>
                            <a:srgbClr val="00A1A7"/>
                          </a:solidFill>
                          <a:latin typeface="Corbel"/>
                          <a:cs typeface="Corbel"/>
                        </a:rPr>
                        <a:t>Jitter</a:t>
                      </a:r>
                      <a:endParaRPr sz="1600">
                        <a:latin typeface="Corbel"/>
                        <a:cs typeface="Corbel"/>
                      </a:endParaRPr>
                    </a:p>
                  </a:txBody>
                  <a:tcPr marL="0" marR="0" marT="33655" marB="0">
                    <a:solidFill>
                      <a:srgbClr val="F8F8F8"/>
                    </a:solidFill>
                  </a:tcPr>
                </a:tc>
                <a:tc>
                  <a:txBody>
                    <a:bodyPr/>
                    <a:lstStyle/>
                    <a:p>
                      <a:pPr marR="252095" algn="ctr">
                        <a:lnSpc>
                          <a:spcPct val="100000"/>
                        </a:lnSpc>
                        <a:spcBef>
                          <a:spcPts val="275"/>
                        </a:spcBef>
                      </a:pPr>
                      <a:r>
                        <a:rPr sz="1400" b="1" spc="-5" dirty="0">
                          <a:solidFill>
                            <a:srgbClr val="00A1A7"/>
                          </a:solidFill>
                          <a:latin typeface="Corbel"/>
                          <a:cs typeface="Corbel"/>
                        </a:rPr>
                        <a:t>High</a:t>
                      </a:r>
                      <a:endParaRPr sz="1400">
                        <a:latin typeface="Corbel"/>
                        <a:cs typeface="Corbel"/>
                      </a:endParaRPr>
                    </a:p>
                  </a:txBody>
                  <a:tcPr marL="0" marR="0" marT="34925" marB="0">
                    <a:solidFill>
                      <a:srgbClr val="F8F8F8"/>
                    </a:solidFill>
                  </a:tcPr>
                </a:tc>
                <a:tc>
                  <a:txBody>
                    <a:bodyPr/>
                    <a:lstStyle/>
                    <a:p>
                      <a:pPr marR="53975" algn="ctr">
                        <a:lnSpc>
                          <a:spcPct val="100000"/>
                        </a:lnSpc>
                        <a:spcBef>
                          <a:spcPts val="275"/>
                        </a:spcBef>
                      </a:pPr>
                      <a:r>
                        <a:rPr sz="1400" b="1" spc="-80" dirty="0">
                          <a:solidFill>
                            <a:srgbClr val="00A1A7"/>
                          </a:solidFill>
                          <a:latin typeface="Corbel"/>
                          <a:cs typeface="Corbel"/>
                        </a:rPr>
                        <a:t>V</a:t>
                      </a:r>
                      <a:r>
                        <a:rPr sz="1400" b="1" dirty="0">
                          <a:solidFill>
                            <a:srgbClr val="00A1A7"/>
                          </a:solidFill>
                          <a:latin typeface="Corbel"/>
                          <a:cs typeface="Corbel"/>
                        </a:rPr>
                        <a:t>ery</a:t>
                      </a:r>
                      <a:r>
                        <a:rPr sz="1400" b="1" spc="-30" dirty="0">
                          <a:solidFill>
                            <a:srgbClr val="00A1A7"/>
                          </a:solidFill>
                          <a:latin typeface="Corbel"/>
                          <a:cs typeface="Corbel"/>
                        </a:rPr>
                        <a:t> </a:t>
                      </a:r>
                      <a:r>
                        <a:rPr sz="1400" b="1" dirty="0">
                          <a:solidFill>
                            <a:srgbClr val="00A1A7"/>
                          </a:solidFill>
                          <a:latin typeface="Corbel"/>
                          <a:cs typeface="Corbel"/>
                        </a:rPr>
                        <a:t>Low</a:t>
                      </a:r>
                      <a:endParaRPr sz="1400">
                        <a:latin typeface="Corbel"/>
                        <a:cs typeface="Corbel"/>
                      </a:endParaRPr>
                    </a:p>
                  </a:txBody>
                  <a:tcPr marL="0" marR="0" marT="34925" marB="0">
                    <a:solidFill>
                      <a:srgbClr val="F8F8F8"/>
                    </a:solidFill>
                  </a:tcPr>
                </a:tc>
                <a:extLst>
                  <a:ext uri="{0D108BD9-81ED-4DB2-BD59-A6C34878D82A}">
                    <a16:rowId xmlns:a16="http://schemas.microsoft.com/office/drawing/2014/main" val="10002"/>
                  </a:ext>
                </a:extLst>
              </a:tr>
              <a:tr h="335279">
                <a:tc>
                  <a:txBody>
                    <a:bodyPr/>
                    <a:lstStyle/>
                    <a:p>
                      <a:pPr marR="191135" algn="ctr">
                        <a:lnSpc>
                          <a:spcPct val="100000"/>
                        </a:lnSpc>
                        <a:spcBef>
                          <a:spcPts val="265"/>
                        </a:spcBef>
                      </a:pPr>
                      <a:r>
                        <a:rPr sz="1600" b="1" spc="-5" dirty="0">
                          <a:solidFill>
                            <a:srgbClr val="00A1A7"/>
                          </a:solidFill>
                          <a:latin typeface="Corbel"/>
                          <a:cs typeface="Corbel"/>
                        </a:rPr>
                        <a:t>Location of</a:t>
                      </a:r>
                      <a:r>
                        <a:rPr sz="1600" b="1" spc="-45" dirty="0">
                          <a:solidFill>
                            <a:srgbClr val="00A1A7"/>
                          </a:solidFill>
                          <a:latin typeface="Corbel"/>
                          <a:cs typeface="Corbel"/>
                        </a:rPr>
                        <a:t> </a:t>
                      </a:r>
                      <a:r>
                        <a:rPr sz="1600" b="1" spc="-10" dirty="0">
                          <a:solidFill>
                            <a:srgbClr val="00A1A7"/>
                          </a:solidFill>
                          <a:latin typeface="Corbel"/>
                          <a:cs typeface="Corbel"/>
                        </a:rPr>
                        <a:t>Server</a:t>
                      </a:r>
                      <a:r>
                        <a:rPr sz="1600" b="1" spc="10" dirty="0">
                          <a:solidFill>
                            <a:srgbClr val="00A1A7"/>
                          </a:solidFill>
                          <a:latin typeface="Corbel"/>
                          <a:cs typeface="Corbel"/>
                        </a:rPr>
                        <a:t> </a:t>
                      </a:r>
                      <a:r>
                        <a:rPr sz="1600" b="1" spc="-5" dirty="0">
                          <a:solidFill>
                            <a:srgbClr val="00A1A7"/>
                          </a:solidFill>
                          <a:latin typeface="Corbel"/>
                          <a:cs typeface="Corbel"/>
                        </a:rPr>
                        <a:t>Nodes</a:t>
                      </a:r>
                      <a:endParaRPr sz="1600">
                        <a:latin typeface="Corbel"/>
                        <a:cs typeface="Corbel"/>
                      </a:endParaRPr>
                    </a:p>
                  </a:txBody>
                  <a:tcPr marL="0" marR="0" marT="33655" marB="0">
                    <a:solidFill>
                      <a:srgbClr val="E7E7E7"/>
                    </a:solidFill>
                  </a:tcPr>
                </a:tc>
                <a:tc>
                  <a:txBody>
                    <a:bodyPr/>
                    <a:lstStyle/>
                    <a:p>
                      <a:pPr marR="253365" algn="ctr">
                        <a:lnSpc>
                          <a:spcPct val="100000"/>
                        </a:lnSpc>
                        <a:spcBef>
                          <a:spcPts val="270"/>
                        </a:spcBef>
                      </a:pPr>
                      <a:r>
                        <a:rPr sz="1400" b="1" spc="-5" dirty="0">
                          <a:solidFill>
                            <a:srgbClr val="00A1A7"/>
                          </a:solidFill>
                          <a:latin typeface="Corbel"/>
                          <a:cs typeface="Corbel"/>
                        </a:rPr>
                        <a:t>With</a:t>
                      </a:r>
                      <a:r>
                        <a:rPr sz="1400" b="1" spc="-20" dirty="0">
                          <a:solidFill>
                            <a:srgbClr val="00A1A7"/>
                          </a:solidFill>
                          <a:latin typeface="Corbel"/>
                          <a:cs typeface="Corbel"/>
                        </a:rPr>
                        <a:t> </a:t>
                      </a:r>
                      <a:r>
                        <a:rPr sz="1400" b="1" dirty="0">
                          <a:solidFill>
                            <a:srgbClr val="00A1A7"/>
                          </a:solidFill>
                          <a:latin typeface="Corbel"/>
                          <a:cs typeface="Corbel"/>
                        </a:rPr>
                        <a:t>in</a:t>
                      </a:r>
                      <a:r>
                        <a:rPr sz="1400" b="1" spc="-35" dirty="0">
                          <a:solidFill>
                            <a:srgbClr val="00A1A7"/>
                          </a:solidFill>
                          <a:latin typeface="Corbel"/>
                          <a:cs typeface="Corbel"/>
                        </a:rPr>
                        <a:t> </a:t>
                      </a:r>
                      <a:r>
                        <a:rPr sz="1400" b="1" dirty="0">
                          <a:solidFill>
                            <a:srgbClr val="00A1A7"/>
                          </a:solidFill>
                          <a:latin typeface="Corbel"/>
                          <a:cs typeface="Corbel"/>
                        </a:rPr>
                        <a:t>Internet</a:t>
                      </a:r>
                      <a:endParaRPr sz="1400">
                        <a:latin typeface="Corbel"/>
                        <a:cs typeface="Corbel"/>
                      </a:endParaRPr>
                    </a:p>
                  </a:txBody>
                  <a:tcPr marL="0" marR="0" marT="34290" marB="0">
                    <a:solidFill>
                      <a:srgbClr val="E7E7E7"/>
                    </a:solidFill>
                  </a:tcPr>
                </a:tc>
                <a:tc>
                  <a:txBody>
                    <a:bodyPr/>
                    <a:lstStyle/>
                    <a:p>
                      <a:pPr marR="54610" algn="ctr">
                        <a:lnSpc>
                          <a:spcPct val="100000"/>
                        </a:lnSpc>
                        <a:spcBef>
                          <a:spcPts val="270"/>
                        </a:spcBef>
                      </a:pPr>
                      <a:r>
                        <a:rPr sz="1400" b="1" spc="-5" dirty="0">
                          <a:solidFill>
                            <a:srgbClr val="00A1A7"/>
                          </a:solidFill>
                          <a:latin typeface="Corbel"/>
                          <a:cs typeface="Corbel"/>
                        </a:rPr>
                        <a:t>At</a:t>
                      </a:r>
                      <a:r>
                        <a:rPr sz="1400" b="1" spc="-10" dirty="0">
                          <a:solidFill>
                            <a:srgbClr val="00A1A7"/>
                          </a:solidFill>
                          <a:latin typeface="Corbel"/>
                          <a:cs typeface="Corbel"/>
                        </a:rPr>
                        <a:t> </a:t>
                      </a:r>
                      <a:r>
                        <a:rPr sz="1400" b="1" spc="-5" dirty="0">
                          <a:solidFill>
                            <a:srgbClr val="00A1A7"/>
                          </a:solidFill>
                          <a:latin typeface="Corbel"/>
                          <a:cs typeface="Corbel"/>
                        </a:rPr>
                        <a:t>the</a:t>
                      </a:r>
                      <a:r>
                        <a:rPr sz="1400" b="1" spc="-25" dirty="0">
                          <a:solidFill>
                            <a:srgbClr val="00A1A7"/>
                          </a:solidFill>
                          <a:latin typeface="Corbel"/>
                          <a:cs typeface="Corbel"/>
                        </a:rPr>
                        <a:t> </a:t>
                      </a:r>
                      <a:r>
                        <a:rPr sz="1400" b="1" spc="-5" dirty="0">
                          <a:solidFill>
                            <a:srgbClr val="00A1A7"/>
                          </a:solidFill>
                          <a:latin typeface="Corbel"/>
                          <a:cs typeface="Corbel"/>
                        </a:rPr>
                        <a:t>edge</a:t>
                      </a:r>
                      <a:r>
                        <a:rPr sz="1400" b="1" spc="-20" dirty="0">
                          <a:solidFill>
                            <a:srgbClr val="00A1A7"/>
                          </a:solidFill>
                          <a:latin typeface="Corbel"/>
                          <a:cs typeface="Corbel"/>
                        </a:rPr>
                        <a:t> </a:t>
                      </a:r>
                      <a:r>
                        <a:rPr sz="1400" b="1" dirty="0">
                          <a:solidFill>
                            <a:srgbClr val="00A1A7"/>
                          </a:solidFill>
                          <a:latin typeface="Corbel"/>
                          <a:cs typeface="Corbel"/>
                        </a:rPr>
                        <a:t>of</a:t>
                      </a:r>
                      <a:r>
                        <a:rPr sz="1400" b="1" spc="-10" dirty="0">
                          <a:solidFill>
                            <a:srgbClr val="00A1A7"/>
                          </a:solidFill>
                          <a:latin typeface="Corbel"/>
                          <a:cs typeface="Corbel"/>
                        </a:rPr>
                        <a:t> </a:t>
                      </a:r>
                      <a:r>
                        <a:rPr sz="1400" b="1" dirty="0">
                          <a:solidFill>
                            <a:srgbClr val="00A1A7"/>
                          </a:solidFill>
                          <a:latin typeface="Corbel"/>
                          <a:cs typeface="Corbel"/>
                        </a:rPr>
                        <a:t>local</a:t>
                      </a:r>
                      <a:r>
                        <a:rPr sz="1400" b="1" spc="-30" dirty="0">
                          <a:solidFill>
                            <a:srgbClr val="00A1A7"/>
                          </a:solidFill>
                          <a:latin typeface="Corbel"/>
                          <a:cs typeface="Corbel"/>
                        </a:rPr>
                        <a:t> </a:t>
                      </a:r>
                      <a:r>
                        <a:rPr sz="1400" b="1" dirty="0">
                          <a:solidFill>
                            <a:srgbClr val="00A1A7"/>
                          </a:solidFill>
                          <a:latin typeface="Corbel"/>
                          <a:cs typeface="Corbel"/>
                        </a:rPr>
                        <a:t>n/w</a:t>
                      </a:r>
                      <a:endParaRPr sz="1400">
                        <a:latin typeface="Corbel"/>
                        <a:cs typeface="Corbel"/>
                      </a:endParaRPr>
                    </a:p>
                  </a:txBody>
                  <a:tcPr marL="0" marR="0" marT="34290" marB="0">
                    <a:solidFill>
                      <a:srgbClr val="E7E7E7"/>
                    </a:solidFill>
                  </a:tcPr>
                </a:tc>
                <a:extLst>
                  <a:ext uri="{0D108BD9-81ED-4DB2-BD59-A6C34878D82A}">
                    <a16:rowId xmlns:a16="http://schemas.microsoft.com/office/drawing/2014/main" val="10003"/>
                  </a:ext>
                </a:extLst>
              </a:tr>
              <a:tr h="335279">
                <a:tc>
                  <a:txBody>
                    <a:bodyPr/>
                    <a:lstStyle/>
                    <a:p>
                      <a:pPr marR="192405" algn="ctr">
                        <a:lnSpc>
                          <a:spcPct val="100000"/>
                        </a:lnSpc>
                        <a:spcBef>
                          <a:spcPts val="265"/>
                        </a:spcBef>
                      </a:pPr>
                      <a:r>
                        <a:rPr sz="1600" b="1" spc="-5" dirty="0">
                          <a:solidFill>
                            <a:srgbClr val="00A1A7"/>
                          </a:solidFill>
                          <a:latin typeface="Corbel"/>
                          <a:cs typeface="Corbel"/>
                        </a:rPr>
                        <a:t>Distance</a:t>
                      </a:r>
                      <a:r>
                        <a:rPr sz="1600" b="1" spc="5" dirty="0">
                          <a:solidFill>
                            <a:srgbClr val="00A1A7"/>
                          </a:solidFill>
                          <a:latin typeface="Corbel"/>
                          <a:cs typeface="Corbel"/>
                        </a:rPr>
                        <a:t> </a:t>
                      </a:r>
                      <a:r>
                        <a:rPr sz="1600" b="1" spc="-10" dirty="0">
                          <a:solidFill>
                            <a:srgbClr val="00A1A7"/>
                          </a:solidFill>
                          <a:latin typeface="Corbel"/>
                          <a:cs typeface="Corbel"/>
                        </a:rPr>
                        <a:t>between</a:t>
                      </a:r>
                      <a:r>
                        <a:rPr sz="1600" b="1" spc="25" dirty="0">
                          <a:solidFill>
                            <a:srgbClr val="00A1A7"/>
                          </a:solidFill>
                          <a:latin typeface="Corbel"/>
                          <a:cs typeface="Corbel"/>
                        </a:rPr>
                        <a:t> </a:t>
                      </a:r>
                      <a:r>
                        <a:rPr sz="1600" b="1" spc="-10" dirty="0">
                          <a:solidFill>
                            <a:srgbClr val="00A1A7"/>
                          </a:solidFill>
                          <a:latin typeface="Corbel"/>
                          <a:cs typeface="Corbel"/>
                        </a:rPr>
                        <a:t>the</a:t>
                      </a:r>
                      <a:r>
                        <a:rPr sz="1600" b="1" spc="25" dirty="0">
                          <a:solidFill>
                            <a:srgbClr val="00A1A7"/>
                          </a:solidFill>
                          <a:latin typeface="Corbel"/>
                          <a:cs typeface="Corbel"/>
                        </a:rPr>
                        <a:t> </a:t>
                      </a:r>
                      <a:r>
                        <a:rPr sz="1600" b="1" spc="-5" dirty="0">
                          <a:solidFill>
                            <a:srgbClr val="00A1A7"/>
                          </a:solidFill>
                          <a:latin typeface="Corbel"/>
                          <a:cs typeface="Corbel"/>
                        </a:rPr>
                        <a:t>client </a:t>
                      </a:r>
                      <a:r>
                        <a:rPr sz="1600" b="1" spc="-10" dirty="0">
                          <a:solidFill>
                            <a:srgbClr val="00A1A7"/>
                          </a:solidFill>
                          <a:latin typeface="Corbel"/>
                          <a:cs typeface="Corbel"/>
                        </a:rPr>
                        <a:t>and</a:t>
                      </a:r>
                      <a:r>
                        <a:rPr sz="1600" b="1" dirty="0">
                          <a:solidFill>
                            <a:srgbClr val="00A1A7"/>
                          </a:solidFill>
                          <a:latin typeface="Corbel"/>
                          <a:cs typeface="Corbel"/>
                        </a:rPr>
                        <a:t> </a:t>
                      </a:r>
                      <a:r>
                        <a:rPr sz="1600" b="1" spc="-10" dirty="0">
                          <a:solidFill>
                            <a:srgbClr val="00A1A7"/>
                          </a:solidFill>
                          <a:latin typeface="Corbel"/>
                          <a:cs typeface="Corbel"/>
                        </a:rPr>
                        <a:t>server</a:t>
                      </a:r>
                      <a:endParaRPr sz="1600">
                        <a:latin typeface="Corbel"/>
                        <a:cs typeface="Corbel"/>
                      </a:endParaRPr>
                    </a:p>
                  </a:txBody>
                  <a:tcPr marL="0" marR="0" marT="33655" marB="0">
                    <a:solidFill>
                      <a:srgbClr val="F8F8F8"/>
                    </a:solidFill>
                  </a:tcPr>
                </a:tc>
                <a:tc>
                  <a:txBody>
                    <a:bodyPr/>
                    <a:lstStyle/>
                    <a:p>
                      <a:pPr marR="254635" algn="ctr">
                        <a:lnSpc>
                          <a:spcPct val="100000"/>
                        </a:lnSpc>
                        <a:spcBef>
                          <a:spcPts val="270"/>
                        </a:spcBef>
                      </a:pPr>
                      <a:r>
                        <a:rPr sz="1400" b="1" dirty="0">
                          <a:solidFill>
                            <a:srgbClr val="00A1A7"/>
                          </a:solidFill>
                          <a:latin typeface="Corbel"/>
                          <a:cs typeface="Corbel"/>
                        </a:rPr>
                        <a:t>Multiple</a:t>
                      </a:r>
                      <a:r>
                        <a:rPr sz="1400" b="1" spc="-60" dirty="0">
                          <a:solidFill>
                            <a:srgbClr val="00A1A7"/>
                          </a:solidFill>
                          <a:latin typeface="Corbel"/>
                          <a:cs typeface="Corbel"/>
                        </a:rPr>
                        <a:t> </a:t>
                      </a:r>
                      <a:r>
                        <a:rPr sz="1400" b="1" dirty="0">
                          <a:solidFill>
                            <a:srgbClr val="00A1A7"/>
                          </a:solidFill>
                          <a:latin typeface="Corbel"/>
                          <a:cs typeface="Corbel"/>
                        </a:rPr>
                        <a:t>Hops</a:t>
                      </a:r>
                      <a:endParaRPr sz="1400">
                        <a:latin typeface="Corbel"/>
                        <a:cs typeface="Corbel"/>
                      </a:endParaRPr>
                    </a:p>
                  </a:txBody>
                  <a:tcPr marL="0" marR="0" marT="34290" marB="0">
                    <a:solidFill>
                      <a:srgbClr val="F8F8F8"/>
                    </a:solidFill>
                  </a:tcPr>
                </a:tc>
                <a:tc>
                  <a:txBody>
                    <a:bodyPr/>
                    <a:lstStyle/>
                    <a:p>
                      <a:pPr marR="55244" algn="ctr">
                        <a:lnSpc>
                          <a:spcPct val="100000"/>
                        </a:lnSpc>
                        <a:spcBef>
                          <a:spcPts val="270"/>
                        </a:spcBef>
                      </a:pPr>
                      <a:r>
                        <a:rPr sz="1400" b="1" spc="-5" dirty="0">
                          <a:solidFill>
                            <a:srgbClr val="00A1A7"/>
                          </a:solidFill>
                          <a:latin typeface="Corbel"/>
                          <a:cs typeface="Corbel"/>
                        </a:rPr>
                        <a:t>One</a:t>
                      </a:r>
                      <a:r>
                        <a:rPr sz="1400" b="1" spc="-60" dirty="0">
                          <a:solidFill>
                            <a:srgbClr val="00A1A7"/>
                          </a:solidFill>
                          <a:latin typeface="Corbel"/>
                          <a:cs typeface="Corbel"/>
                        </a:rPr>
                        <a:t> </a:t>
                      </a:r>
                      <a:r>
                        <a:rPr sz="1400" b="1" dirty="0">
                          <a:solidFill>
                            <a:srgbClr val="00A1A7"/>
                          </a:solidFill>
                          <a:latin typeface="Corbel"/>
                          <a:cs typeface="Corbel"/>
                        </a:rPr>
                        <a:t>Hop</a:t>
                      </a:r>
                      <a:endParaRPr sz="1400">
                        <a:latin typeface="Corbel"/>
                        <a:cs typeface="Corbel"/>
                      </a:endParaRPr>
                    </a:p>
                  </a:txBody>
                  <a:tcPr marL="0" marR="0" marT="34290" marB="0">
                    <a:solidFill>
                      <a:srgbClr val="F8F8F8"/>
                    </a:solidFill>
                  </a:tcPr>
                </a:tc>
                <a:extLst>
                  <a:ext uri="{0D108BD9-81ED-4DB2-BD59-A6C34878D82A}">
                    <a16:rowId xmlns:a16="http://schemas.microsoft.com/office/drawing/2014/main" val="10004"/>
                  </a:ext>
                </a:extLst>
              </a:tr>
              <a:tr h="335279">
                <a:tc>
                  <a:txBody>
                    <a:bodyPr/>
                    <a:lstStyle/>
                    <a:p>
                      <a:pPr marR="189230" algn="ctr">
                        <a:lnSpc>
                          <a:spcPct val="100000"/>
                        </a:lnSpc>
                        <a:spcBef>
                          <a:spcPts val="265"/>
                        </a:spcBef>
                      </a:pPr>
                      <a:r>
                        <a:rPr sz="1600" b="1" spc="-5" dirty="0">
                          <a:solidFill>
                            <a:srgbClr val="00A1A7"/>
                          </a:solidFill>
                          <a:latin typeface="Corbel"/>
                          <a:cs typeface="Corbel"/>
                        </a:rPr>
                        <a:t>Security</a:t>
                      </a:r>
                      <a:endParaRPr sz="1600">
                        <a:latin typeface="Corbel"/>
                        <a:cs typeface="Corbel"/>
                      </a:endParaRPr>
                    </a:p>
                  </a:txBody>
                  <a:tcPr marL="0" marR="0" marT="33655" marB="0">
                    <a:solidFill>
                      <a:srgbClr val="E7E7E7"/>
                    </a:solidFill>
                  </a:tcPr>
                </a:tc>
                <a:tc>
                  <a:txBody>
                    <a:bodyPr/>
                    <a:lstStyle/>
                    <a:p>
                      <a:pPr marR="253365" algn="ctr">
                        <a:lnSpc>
                          <a:spcPct val="100000"/>
                        </a:lnSpc>
                        <a:spcBef>
                          <a:spcPts val="275"/>
                        </a:spcBef>
                      </a:pPr>
                      <a:r>
                        <a:rPr sz="1400" b="1" spc="-5" dirty="0">
                          <a:solidFill>
                            <a:srgbClr val="00A1A7"/>
                          </a:solidFill>
                          <a:latin typeface="Corbel"/>
                          <a:cs typeface="Corbel"/>
                        </a:rPr>
                        <a:t>Undefined</a:t>
                      </a:r>
                      <a:endParaRPr sz="1400">
                        <a:latin typeface="Corbel"/>
                        <a:cs typeface="Corbel"/>
                      </a:endParaRPr>
                    </a:p>
                  </a:txBody>
                  <a:tcPr marL="0" marR="0" marT="34925" marB="0">
                    <a:solidFill>
                      <a:srgbClr val="E7E7E7"/>
                    </a:solidFill>
                  </a:tcPr>
                </a:tc>
                <a:tc>
                  <a:txBody>
                    <a:bodyPr/>
                    <a:lstStyle/>
                    <a:p>
                      <a:pPr marR="52069" algn="ctr">
                        <a:lnSpc>
                          <a:spcPct val="100000"/>
                        </a:lnSpc>
                        <a:spcBef>
                          <a:spcPts val="275"/>
                        </a:spcBef>
                      </a:pPr>
                      <a:r>
                        <a:rPr sz="1400" b="1" spc="-5" dirty="0">
                          <a:solidFill>
                            <a:srgbClr val="00A1A7"/>
                          </a:solidFill>
                          <a:latin typeface="Corbel"/>
                          <a:cs typeface="Corbel"/>
                        </a:rPr>
                        <a:t>Can</a:t>
                      </a:r>
                      <a:r>
                        <a:rPr sz="1400" b="1" spc="-20" dirty="0">
                          <a:solidFill>
                            <a:srgbClr val="00A1A7"/>
                          </a:solidFill>
                          <a:latin typeface="Corbel"/>
                          <a:cs typeface="Corbel"/>
                        </a:rPr>
                        <a:t> </a:t>
                      </a:r>
                      <a:r>
                        <a:rPr sz="1400" b="1" spc="-5" dirty="0">
                          <a:solidFill>
                            <a:srgbClr val="00A1A7"/>
                          </a:solidFill>
                          <a:latin typeface="Corbel"/>
                          <a:cs typeface="Corbel"/>
                        </a:rPr>
                        <a:t>be</a:t>
                      </a:r>
                      <a:r>
                        <a:rPr sz="1400" b="1" spc="-35" dirty="0">
                          <a:solidFill>
                            <a:srgbClr val="00A1A7"/>
                          </a:solidFill>
                          <a:latin typeface="Corbel"/>
                          <a:cs typeface="Corbel"/>
                        </a:rPr>
                        <a:t> </a:t>
                      </a:r>
                      <a:r>
                        <a:rPr sz="1400" b="1" dirty="0">
                          <a:solidFill>
                            <a:srgbClr val="00A1A7"/>
                          </a:solidFill>
                          <a:latin typeface="Corbel"/>
                          <a:cs typeface="Corbel"/>
                        </a:rPr>
                        <a:t>Defined</a:t>
                      </a:r>
                      <a:endParaRPr sz="1400">
                        <a:latin typeface="Corbel"/>
                        <a:cs typeface="Corbel"/>
                      </a:endParaRPr>
                    </a:p>
                  </a:txBody>
                  <a:tcPr marL="0" marR="0" marT="34925" marB="0">
                    <a:solidFill>
                      <a:srgbClr val="E7E7E7"/>
                    </a:solidFill>
                  </a:tcPr>
                </a:tc>
                <a:extLst>
                  <a:ext uri="{0D108BD9-81ED-4DB2-BD59-A6C34878D82A}">
                    <a16:rowId xmlns:a16="http://schemas.microsoft.com/office/drawing/2014/main" val="10005"/>
                  </a:ext>
                </a:extLst>
              </a:tr>
              <a:tr h="335280">
                <a:tc>
                  <a:txBody>
                    <a:bodyPr/>
                    <a:lstStyle/>
                    <a:p>
                      <a:pPr marR="188595" algn="ctr">
                        <a:lnSpc>
                          <a:spcPct val="100000"/>
                        </a:lnSpc>
                        <a:spcBef>
                          <a:spcPts val="265"/>
                        </a:spcBef>
                      </a:pPr>
                      <a:r>
                        <a:rPr sz="1600" b="1" spc="-10" dirty="0">
                          <a:solidFill>
                            <a:srgbClr val="00A1A7"/>
                          </a:solidFill>
                          <a:latin typeface="Corbel"/>
                          <a:cs typeface="Corbel"/>
                        </a:rPr>
                        <a:t>Attack</a:t>
                      </a:r>
                      <a:r>
                        <a:rPr sz="1600" b="1" spc="5" dirty="0">
                          <a:solidFill>
                            <a:srgbClr val="00A1A7"/>
                          </a:solidFill>
                          <a:latin typeface="Corbel"/>
                          <a:cs typeface="Corbel"/>
                        </a:rPr>
                        <a:t> </a:t>
                      </a:r>
                      <a:r>
                        <a:rPr sz="1600" b="1" spc="-5" dirty="0">
                          <a:solidFill>
                            <a:srgbClr val="00A1A7"/>
                          </a:solidFill>
                          <a:latin typeface="Corbel"/>
                          <a:cs typeface="Corbel"/>
                        </a:rPr>
                        <a:t>on</a:t>
                      </a:r>
                      <a:r>
                        <a:rPr sz="1600" b="1" spc="-15" dirty="0">
                          <a:solidFill>
                            <a:srgbClr val="00A1A7"/>
                          </a:solidFill>
                          <a:latin typeface="Corbel"/>
                          <a:cs typeface="Corbel"/>
                        </a:rPr>
                        <a:t> </a:t>
                      </a:r>
                      <a:r>
                        <a:rPr sz="1600" b="1" spc="-10" dirty="0">
                          <a:solidFill>
                            <a:srgbClr val="00A1A7"/>
                          </a:solidFill>
                          <a:latin typeface="Corbel"/>
                          <a:cs typeface="Corbel"/>
                        </a:rPr>
                        <a:t>data</a:t>
                      </a:r>
                      <a:r>
                        <a:rPr sz="1600" b="1" spc="15" dirty="0">
                          <a:solidFill>
                            <a:srgbClr val="00A1A7"/>
                          </a:solidFill>
                          <a:latin typeface="Corbel"/>
                          <a:cs typeface="Corbel"/>
                        </a:rPr>
                        <a:t> </a:t>
                      </a:r>
                      <a:r>
                        <a:rPr sz="1600" b="1" spc="-5" dirty="0">
                          <a:solidFill>
                            <a:srgbClr val="00A1A7"/>
                          </a:solidFill>
                          <a:latin typeface="Corbel"/>
                          <a:cs typeface="Corbel"/>
                        </a:rPr>
                        <a:t>enrouter</a:t>
                      </a:r>
                      <a:endParaRPr sz="1600">
                        <a:latin typeface="Corbel"/>
                        <a:cs typeface="Corbel"/>
                      </a:endParaRPr>
                    </a:p>
                  </a:txBody>
                  <a:tcPr marL="0" marR="0" marT="33655" marB="0">
                    <a:solidFill>
                      <a:srgbClr val="F8F8F8"/>
                    </a:solidFill>
                  </a:tcPr>
                </a:tc>
                <a:tc>
                  <a:txBody>
                    <a:bodyPr/>
                    <a:lstStyle/>
                    <a:p>
                      <a:pPr marR="254000" algn="ctr">
                        <a:lnSpc>
                          <a:spcPct val="100000"/>
                        </a:lnSpc>
                        <a:spcBef>
                          <a:spcPts val="275"/>
                        </a:spcBef>
                      </a:pPr>
                      <a:r>
                        <a:rPr sz="1400" b="1" spc="-5" dirty="0">
                          <a:solidFill>
                            <a:srgbClr val="00A1A7"/>
                          </a:solidFill>
                          <a:latin typeface="Corbel"/>
                          <a:cs typeface="Corbel"/>
                        </a:rPr>
                        <a:t>High</a:t>
                      </a:r>
                      <a:r>
                        <a:rPr sz="1400" b="1" spc="-20" dirty="0">
                          <a:solidFill>
                            <a:srgbClr val="00A1A7"/>
                          </a:solidFill>
                          <a:latin typeface="Corbel"/>
                          <a:cs typeface="Corbel"/>
                        </a:rPr>
                        <a:t> </a:t>
                      </a:r>
                      <a:r>
                        <a:rPr sz="1400" b="1" spc="-5" dirty="0">
                          <a:solidFill>
                            <a:srgbClr val="00A1A7"/>
                          </a:solidFill>
                          <a:latin typeface="Corbel"/>
                          <a:cs typeface="Corbel"/>
                        </a:rPr>
                        <a:t>Probability</a:t>
                      </a:r>
                      <a:endParaRPr sz="1400">
                        <a:latin typeface="Corbel"/>
                        <a:cs typeface="Corbel"/>
                      </a:endParaRPr>
                    </a:p>
                  </a:txBody>
                  <a:tcPr marL="0" marR="0" marT="34925" marB="0">
                    <a:solidFill>
                      <a:srgbClr val="F8F8F8"/>
                    </a:solidFill>
                  </a:tcPr>
                </a:tc>
                <a:tc>
                  <a:txBody>
                    <a:bodyPr/>
                    <a:lstStyle/>
                    <a:p>
                      <a:pPr marR="52705" algn="ctr">
                        <a:lnSpc>
                          <a:spcPct val="100000"/>
                        </a:lnSpc>
                        <a:spcBef>
                          <a:spcPts val="275"/>
                        </a:spcBef>
                      </a:pPr>
                      <a:r>
                        <a:rPr sz="1400" b="1" spc="-20" dirty="0">
                          <a:solidFill>
                            <a:srgbClr val="00A1A7"/>
                          </a:solidFill>
                          <a:latin typeface="Corbel"/>
                          <a:cs typeface="Corbel"/>
                        </a:rPr>
                        <a:t>Very</a:t>
                      </a:r>
                      <a:r>
                        <a:rPr sz="1400" b="1" spc="-45" dirty="0">
                          <a:solidFill>
                            <a:srgbClr val="00A1A7"/>
                          </a:solidFill>
                          <a:latin typeface="Corbel"/>
                          <a:cs typeface="Corbel"/>
                        </a:rPr>
                        <a:t> </a:t>
                      </a:r>
                      <a:r>
                        <a:rPr sz="1400" b="1" dirty="0">
                          <a:solidFill>
                            <a:srgbClr val="00A1A7"/>
                          </a:solidFill>
                          <a:latin typeface="Corbel"/>
                          <a:cs typeface="Corbel"/>
                        </a:rPr>
                        <a:t>Less</a:t>
                      </a:r>
                      <a:r>
                        <a:rPr sz="1400" b="1" spc="-45" dirty="0">
                          <a:solidFill>
                            <a:srgbClr val="00A1A7"/>
                          </a:solidFill>
                          <a:latin typeface="Corbel"/>
                          <a:cs typeface="Corbel"/>
                        </a:rPr>
                        <a:t> </a:t>
                      </a:r>
                      <a:r>
                        <a:rPr sz="1400" b="1" spc="-5" dirty="0">
                          <a:solidFill>
                            <a:srgbClr val="00A1A7"/>
                          </a:solidFill>
                          <a:latin typeface="Corbel"/>
                          <a:cs typeface="Corbel"/>
                        </a:rPr>
                        <a:t>Probability</a:t>
                      </a:r>
                      <a:endParaRPr sz="1400">
                        <a:latin typeface="Corbel"/>
                        <a:cs typeface="Corbel"/>
                      </a:endParaRPr>
                    </a:p>
                  </a:txBody>
                  <a:tcPr marL="0" marR="0" marT="34925" marB="0">
                    <a:solidFill>
                      <a:srgbClr val="F8F8F8"/>
                    </a:solidFill>
                  </a:tcPr>
                </a:tc>
                <a:extLst>
                  <a:ext uri="{0D108BD9-81ED-4DB2-BD59-A6C34878D82A}">
                    <a16:rowId xmlns:a16="http://schemas.microsoft.com/office/drawing/2014/main" val="10006"/>
                  </a:ext>
                </a:extLst>
              </a:tr>
              <a:tr h="335279">
                <a:tc>
                  <a:txBody>
                    <a:bodyPr/>
                    <a:lstStyle/>
                    <a:p>
                      <a:pPr marR="187960" algn="ctr">
                        <a:lnSpc>
                          <a:spcPct val="100000"/>
                        </a:lnSpc>
                        <a:spcBef>
                          <a:spcPts val="265"/>
                        </a:spcBef>
                      </a:pPr>
                      <a:r>
                        <a:rPr sz="1600" b="1" dirty="0">
                          <a:solidFill>
                            <a:srgbClr val="00A1A7"/>
                          </a:solidFill>
                          <a:latin typeface="Corbel"/>
                          <a:cs typeface="Corbel"/>
                        </a:rPr>
                        <a:t>Lo</a:t>
                      </a:r>
                      <a:r>
                        <a:rPr sz="1600" b="1" spc="5" dirty="0">
                          <a:solidFill>
                            <a:srgbClr val="00A1A7"/>
                          </a:solidFill>
                          <a:latin typeface="Corbel"/>
                          <a:cs typeface="Corbel"/>
                        </a:rPr>
                        <a:t>c</a:t>
                      </a:r>
                      <a:r>
                        <a:rPr sz="1600" b="1" spc="-10" dirty="0">
                          <a:solidFill>
                            <a:srgbClr val="00A1A7"/>
                          </a:solidFill>
                          <a:latin typeface="Corbel"/>
                          <a:cs typeface="Corbel"/>
                        </a:rPr>
                        <a:t>at</a:t>
                      </a:r>
                      <a:r>
                        <a:rPr sz="1600" b="1" dirty="0">
                          <a:solidFill>
                            <a:srgbClr val="00A1A7"/>
                          </a:solidFill>
                          <a:latin typeface="Corbel"/>
                          <a:cs typeface="Corbel"/>
                        </a:rPr>
                        <a:t>ion</a:t>
                      </a:r>
                      <a:r>
                        <a:rPr sz="1600" b="1" spc="-65" dirty="0">
                          <a:solidFill>
                            <a:srgbClr val="00A1A7"/>
                          </a:solidFill>
                          <a:latin typeface="Corbel"/>
                          <a:cs typeface="Corbel"/>
                        </a:rPr>
                        <a:t> </a:t>
                      </a:r>
                      <a:r>
                        <a:rPr sz="1600" b="1" spc="-45" dirty="0">
                          <a:solidFill>
                            <a:srgbClr val="00A1A7"/>
                          </a:solidFill>
                          <a:latin typeface="Corbel"/>
                          <a:cs typeface="Corbel"/>
                        </a:rPr>
                        <a:t>A</a:t>
                      </a:r>
                      <a:r>
                        <a:rPr sz="1600" b="1" dirty="0">
                          <a:solidFill>
                            <a:srgbClr val="00A1A7"/>
                          </a:solidFill>
                          <a:latin typeface="Corbel"/>
                          <a:cs typeface="Corbel"/>
                        </a:rPr>
                        <a:t>wareness</a:t>
                      </a:r>
                      <a:endParaRPr sz="1600">
                        <a:latin typeface="Corbel"/>
                        <a:cs typeface="Corbel"/>
                      </a:endParaRPr>
                    </a:p>
                  </a:txBody>
                  <a:tcPr marL="0" marR="0" marT="33655" marB="0">
                    <a:solidFill>
                      <a:srgbClr val="E7E7E7"/>
                    </a:solidFill>
                  </a:tcPr>
                </a:tc>
                <a:tc>
                  <a:txBody>
                    <a:bodyPr/>
                    <a:lstStyle/>
                    <a:p>
                      <a:pPr marR="252729" algn="ctr">
                        <a:lnSpc>
                          <a:spcPct val="100000"/>
                        </a:lnSpc>
                        <a:spcBef>
                          <a:spcPts val="275"/>
                        </a:spcBef>
                      </a:pPr>
                      <a:r>
                        <a:rPr sz="1400" b="1" spc="-5" dirty="0">
                          <a:solidFill>
                            <a:srgbClr val="00A1A7"/>
                          </a:solidFill>
                          <a:latin typeface="Corbel"/>
                          <a:cs typeface="Corbel"/>
                        </a:rPr>
                        <a:t>No</a:t>
                      </a:r>
                      <a:endParaRPr sz="1400">
                        <a:latin typeface="Corbel"/>
                        <a:cs typeface="Corbel"/>
                      </a:endParaRPr>
                    </a:p>
                  </a:txBody>
                  <a:tcPr marL="0" marR="0" marT="34925" marB="0">
                    <a:solidFill>
                      <a:srgbClr val="E7E7E7"/>
                    </a:solidFill>
                  </a:tcPr>
                </a:tc>
                <a:tc>
                  <a:txBody>
                    <a:bodyPr/>
                    <a:lstStyle/>
                    <a:p>
                      <a:pPr marR="53340" algn="ctr">
                        <a:lnSpc>
                          <a:spcPct val="100000"/>
                        </a:lnSpc>
                        <a:spcBef>
                          <a:spcPts val="275"/>
                        </a:spcBef>
                      </a:pPr>
                      <a:r>
                        <a:rPr sz="1400" b="1" spc="-35" dirty="0">
                          <a:solidFill>
                            <a:srgbClr val="00A1A7"/>
                          </a:solidFill>
                          <a:latin typeface="Corbel"/>
                          <a:cs typeface="Corbel"/>
                        </a:rPr>
                        <a:t>Yes</a:t>
                      </a:r>
                      <a:endParaRPr sz="1400">
                        <a:latin typeface="Corbel"/>
                        <a:cs typeface="Corbel"/>
                      </a:endParaRPr>
                    </a:p>
                  </a:txBody>
                  <a:tcPr marL="0" marR="0" marT="34925" marB="0">
                    <a:solidFill>
                      <a:srgbClr val="E7E7E7"/>
                    </a:solidFill>
                  </a:tcPr>
                </a:tc>
                <a:extLst>
                  <a:ext uri="{0D108BD9-81ED-4DB2-BD59-A6C34878D82A}">
                    <a16:rowId xmlns:a16="http://schemas.microsoft.com/office/drawing/2014/main" val="10007"/>
                  </a:ext>
                </a:extLst>
              </a:tr>
              <a:tr h="335280">
                <a:tc>
                  <a:txBody>
                    <a:bodyPr/>
                    <a:lstStyle/>
                    <a:p>
                      <a:pPr marR="191135" algn="ctr">
                        <a:lnSpc>
                          <a:spcPct val="100000"/>
                        </a:lnSpc>
                        <a:spcBef>
                          <a:spcPts val="265"/>
                        </a:spcBef>
                      </a:pPr>
                      <a:r>
                        <a:rPr sz="1600" b="1" spc="-5" dirty="0">
                          <a:solidFill>
                            <a:srgbClr val="00A1A7"/>
                          </a:solidFill>
                          <a:latin typeface="Corbel"/>
                          <a:cs typeface="Corbel"/>
                        </a:rPr>
                        <a:t>Geographical Distribution</a:t>
                      </a:r>
                      <a:endParaRPr sz="1600">
                        <a:latin typeface="Corbel"/>
                        <a:cs typeface="Corbel"/>
                      </a:endParaRPr>
                    </a:p>
                  </a:txBody>
                  <a:tcPr marL="0" marR="0" marT="33655" marB="0">
                    <a:solidFill>
                      <a:srgbClr val="F8F8F8"/>
                    </a:solidFill>
                  </a:tcPr>
                </a:tc>
                <a:tc>
                  <a:txBody>
                    <a:bodyPr/>
                    <a:lstStyle/>
                    <a:p>
                      <a:pPr marR="252095" algn="ctr">
                        <a:lnSpc>
                          <a:spcPct val="100000"/>
                        </a:lnSpc>
                        <a:spcBef>
                          <a:spcPts val="275"/>
                        </a:spcBef>
                      </a:pPr>
                      <a:r>
                        <a:rPr sz="1400" b="1" spc="-5" dirty="0">
                          <a:solidFill>
                            <a:srgbClr val="00A1A7"/>
                          </a:solidFill>
                          <a:latin typeface="Corbel"/>
                          <a:cs typeface="Corbel"/>
                        </a:rPr>
                        <a:t>Centralized</a:t>
                      </a:r>
                      <a:endParaRPr sz="1400">
                        <a:latin typeface="Corbel"/>
                        <a:cs typeface="Corbel"/>
                      </a:endParaRPr>
                    </a:p>
                  </a:txBody>
                  <a:tcPr marL="0" marR="0" marT="34925" marB="0">
                    <a:solidFill>
                      <a:srgbClr val="F8F8F8"/>
                    </a:solidFill>
                  </a:tcPr>
                </a:tc>
                <a:tc>
                  <a:txBody>
                    <a:bodyPr/>
                    <a:lstStyle/>
                    <a:p>
                      <a:pPr marR="52705" algn="ctr">
                        <a:lnSpc>
                          <a:spcPct val="100000"/>
                        </a:lnSpc>
                        <a:spcBef>
                          <a:spcPts val="275"/>
                        </a:spcBef>
                      </a:pPr>
                      <a:r>
                        <a:rPr sz="1400" b="1" dirty="0">
                          <a:solidFill>
                            <a:srgbClr val="00A1A7"/>
                          </a:solidFill>
                          <a:latin typeface="Corbel"/>
                          <a:cs typeface="Corbel"/>
                        </a:rPr>
                        <a:t>Distributed</a:t>
                      </a:r>
                      <a:endParaRPr sz="1400">
                        <a:latin typeface="Corbel"/>
                        <a:cs typeface="Corbel"/>
                      </a:endParaRPr>
                    </a:p>
                  </a:txBody>
                  <a:tcPr marL="0" marR="0" marT="34925" marB="0">
                    <a:solidFill>
                      <a:srgbClr val="F8F8F8"/>
                    </a:solidFill>
                  </a:tcPr>
                </a:tc>
                <a:extLst>
                  <a:ext uri="{0D108BD9-81ED-4DB2-BD59-A6C34878D82A}">
                    <a16:rowId xmlns:a16="http://schemas.microsoft.com/office/drawing/2014/main" val="10008"/>
                  </a:ext>
                </a:extLst>
              </a:tr>
              <a:tr h="335279">
                <a:tc>
                  <a:txBody>
                    <a:bodyPr/>
                    <a:lstStyle/>
                    <a:p>
                      <a:pPr marR="188595" algn="ctr">
                        <a:lnSpc>
                          <a:spcPct val="100000"/>
                        </a:lnSpc>
                        <a:spcBef>
                          <a:spcPts val="270"/>
                        </a:spcBef>
                      </a:pPr>
                      <a:r>
                        <a:rPr sz="1600" b="1" spc="-5" dirty="0">
                          <a:solidFill>
                            <a:srgbClr val="00A1A7"/>
                          </a:solidFill>
                          <a:latin typeface="Corbel"/>
                          <a:cs typeface="Corbel"/>
                        </a:rPr>
                        <a:t>No.</a:t>
                      </a:r>
                      <a:r>
                        <a:rPr sz="1600" b="1" spc="-35" dirty="0">
                          <a:solidFill>
                            <a:srgbClr val="00A1A7"/>
                          </a:solidFill>
                          <a:latin typeface="Corbel"/>
                          <a:cs typeface="Corbel"/>
                        </a:rPr>
                        <a:t> </a:t>
                      </a:r>
                      <a:r>
                        <a:rPr sz="1600" b="1" spc="-5" dirty="0">
                          <a:solidFill>
                            <a:srgbClr val="00A1A7"/>
                          </a:solidFill>
                          <a:latin typeface="Corbel"/>
                          <a:cs typeface="Corbel"/>
                        </a:rPr>
                        <a:t>of server</a:t>
                      </a:r>
                      <a:r>
                        <a:rPr sz="1600" b="1" dirty="0">
                          <a:solidFill>
                            <a:srgbClr val="00A1A7"/>
                          </a:solidFill>
                          <a:latin typeface="Corbel"/>
                          <a:cs typeface="Corbel"/>
                        </a:rPr>
                        <a:t> </a:t>
                      </a:r>
                      <a:r>
                        <a:rPr sz="1600" b="1" spc="-5" dirty="0">
                          <a:solidFill>
                            <a:srgbClr val="00A1A7"/>
                          </a:solidFill>
                          <a:latin typeface="Corbel"/>
                          <a:cs typeface="Corbel"/>
                        </a:rPr>
                        <a:t>nodes</a:t>
                      </a:r>
                      <a:endParaRPr sz="1600">
                        <a:latin typeface="Corbel"/>
                        <a:cs typeface="Corbel"/>
                      </a:endParaRPr>
                    </a:p>
                  </a:txBody>
                  <a:tcPr marL="0" marR="0" marT="34290" marB="0">
                    <a:solidFill>
                      <a:srgbClr val="E7E7E7"/>
                    </a:solidFill>
                  </a:tcPr>
                </a:tc>
                <a:tc>
                  <a:txBody>
                    <a:bodyPr/>
                    <a:lstStyle/>
                    <a:p>
                      <a:pPr marR="254635" algn="ctr">
                        <a:lnSpc>
                          <a:spcPct val="100000"/>
                        </a:lnSpc>
                        <a:spcBef>
                          <a:spcPts val="275"/>
                        </a:spcBef>
                      </a:pPr>
                      <a:r>
                        <a:rPr sz="1400" b="1" dirty="0">
                          <a:solidFill>
                            <a:srgbClr val="00A1A7"/>
                          </a:solidFill>
                          <a:latin typeface="Corbel"/>
                          <a:cs typeface="Corbel"/>
                        </a:rPr>
                        <a:t>Few</a:t>
                      </a:r>
                      <a:endParaRPr sz="1400">
                        <a:latin typeface="Corbel"/>
                        <a:cs typeface="Corbel"/>
                      </a:endParaRPr>
                    </a:p>
                  </a:txBody>
                  <a:tcPr marL="0" marR="0" marT="34925" marB="0">
                    <a:solidFill>
                      <a:srgbClr val="E7E7E7"/>
                    </a:solidFill>
                  </a:tcPr>
                </a:tc>
                <a:tc>
                  <a:txBody>
                    <a:bodyPr/>
                    <a:lstStyle/>
                    <a:p>
                      <a:pPr marR="52705" algn="ctr">
                        <a:lnSpc>
                          <a:spcPct val="100000"/>
                        </a:lnSpc>
                        <a:spcBef>
                          <a:spcPts val="275"/>
                        </a:spcBef>
                      </a:pPr>
                      <a:r>
                        <a:rPr sz="1400" b="1" spc="-80" dirty="0">
                          <a:solidFill>
                            <a:srgbClr val="00A1A7"/>
                          </a:solidFill>
                          <a:latin typeface="Corbel"/>
                          <a:cs typeface="Corbel"/>
                        </a:rPr>
                        <a:t>V</a:t>
                      </a:r>
                      <a:r>
                        <a:rPr sz="1400" b="1" dirty="0">
                          <a:solidFill>
                            <a:srgbClr val="00A1A7"/>
                          </a:solidFill>
                          <a:latin typeface="Corbel"/>
                          <a:cs typeface="Corbel"/>
                        </a:rPr>
                        <a:t>ery</a:t>
                      </a:r>
                      <a:r>
                        <a:rPr sz="1400" b="1" spc="-30" dirty="0">
                          <a:solidFill>
                            <a:srgbClr val="00A1A7"/>
                          </a:solidFill>
                          <a:latin typeface="Corbel"/>
                          <a:cs typeface="Corbel"/>
                        </a:rPr>
                        <a:t> </a:t>
                      </a:r>
                      <a:r>
                        <a:rPr sz="1400" b="1" dirty="0">
                          <a:solidFill>
                            <a:srgbClr val="00A1A7"/>
                          </a:solidFill>
                          <a:latin typeface="Corbel"/>
                          <a:cs typeface="Corbel"/>
                        </a:rPr>
                        <a:t>Lar</a:t>
                      </a:r>
                      <a:r>
                        <a:rPr sz="1400" b="1" spc="-10" dirty="0">
                          <a:solidFill>
                            <a:srgbClr val="00A1A7"/>
                          </a:solidFill>
                          <a:latin typeface="Corbel"/>
                          <a:cs typeface="Corbel"/>
                        </a:rPr>
                        <a:t>g</a:t>
                      </a:r>
                      <a:r>
                        <a:rPr sz="1400" b="1" dirty="0">
                          <a:solidFill>
                            <a:srgbClr val="00A1A7"/>
                          </a:solidFill>
                          <a:latin typeface="Corbel"/>
                          <a:cs typeface="Corbel"/>
                        </a:rPr>
                        <a:t>e</a:t>
                      </a:r>
                      <a:endParaRPr sz="1400">
                        <a:latin typeface="Corbel"/>
                        <a:cs typeface="Corbel"/>
                      </a:endParaRPr>
                    </a:p>
                  </a:txBody>
                  <a:tcPr marL="0" marR="0" marT="34925" marB="0">
                    <a:solidFill>
                      <a:srgbClr val="E7E7E7"/>
                    </a:solidFill>
                  </a:tcPr>
                </a:tc>
                <a:extLst>
                  <a:ext uri="{0D108BD9-81ED-4DB2-BD59-A6C34878D82A}">
                    <a16:rowId xmlns:a16="http://schemas.microsoft.com/office/drawing/2014/main" val="10009"/>
                  </a:ext>
                </a:extLst>
              </a:tr>
              <a:tr h="335216">
                <a:tc>
                  <a:txBody>
                    <a:bodyPr/>
                    <a:lstStyle/>
                    <a:p>
                      <a:pPr marR="191135" algn="ctr">
                        <a:lnSpc>
                          <a:spcPct val="100000"/>
                        </a:lnSpc>
                        <a:spcBef>
                          <a:spcPts val="270"/>
                        </a:spcBef>
                      </a:pPr>
                      <a:r>
                        <a:rPr sz="1600" b="1" spc="-5" dirty="0">
                          <a:solidFill>
                            <a:srgbClr val="00A1A7"/>
                          </a:solidFill>
                          <a:latin typeface="Corbel"/>
                          <a:cs typeface="Corbel"/>
                        </a:rPr>
                        <a:t>Support</a:t>
                      </a:r>
                      <a:r>
                        <a:rPr sz="1600" b="1" spc="-10" dirty="0">
                          <a:solidFill>
                            <a:srgbClr val="00A1A7"/>
                          </a:solidFill>
                          <a:latin typeface="Corbel"/>
                          <a:cs typeface="Corbel"/>
                        </a:rPr>
                        <a:t> </a:t>
                      </a:r>
                      <a:r>
                        <a:rPr sz="1600" b="1" spc="-5" dirty="0">
                          <a:solidFill>
                            <a:srgbClr val="00A1A7"/>
                          </a:solidFill>
                          <a:latin typeface="Corbel"/>
                          <a:cs typeface="Corbel"/>
                        </a:rPr>
                        <a:t>for</a:t>
                      </a:r>
                      <a:r>
                        <a:rPr sz="1600" b="1" spc="-30" dirty="0">
                          <a:solidFill>
                            <a:srgbClr val="00A1A7"/>
                          </a:solidFill>
                          <a:latin typeface="Corbel"/>
                          <a:cs typeface="Corbel"/>
                        </a:rPr>
                        <a:t> </a:t>
                      </a:r>
                      <a:r>
                        <a:rPr sz="1600" b="1" spc="-10" dirty="0">
                          <a:solidFill>
                            <a:srgbClr val="00A1A7"/>
                          </a:solidFill>
                          <a:latin typeface="Corbel"/>
                          <a:cs typeface="Corbel"/>
                        </a:rPr>
                        <a:t>Mobility</a:t>
                      </a:r>
                      <a:endParaRPr sz="1600">
                        <a:latin typeface="Corbel"/>
                        <a:cs typeface="Corbel"/>
                      </a:endParaRPr>
                    </a:p>
                  </a:txBody>
                  <a:tcPr marL="0" marR="0" marT="34290" marB="0">
                    <a:solidFill>
                      <a:srgbClr val="F8F8F8"/>
                    </a:solidFill>
                  </a:tcPr>
                </a:tc>
                <a:tc>
                  <a:txBody>
                    <a:bodyPr/>
                    <a:lstStyle/>
                    <a:p>
                      <a:pPr marR="251460" algn="ctr">
                        <a:lnSpc>
                          <a:spcPct val="100000"/>
                        </a:lnSpc>
                        <a:spcBef>
                          <a:spcPts val="280"/>
                        </a:spcBef>
                      </a:pPr>
                      <a:r>
                        <a:rPr sz="1400" b="1" dirty="0">
                          <a:solidFill>
                            <a:srgbClr val="00A1A7"/>
                          </a:solidFill>
                          <a:latin typeface="Corbel"/>
                          <a:cs typeface="Corbel"/>
                        </a:rPr>
                        <a:t>Limited</a:t>
                      </a:r>
                      <a:endParaRPr sz="1400">
                        <a:latin typeface="Corbel"/>
                        <a:cs typeface="Corbel"/>
                      </a:endParaRPr>
                    </a:p>
                  </a:txBody>
                  <a:tcPr marL="0" marR="0" marT="35560" marB="0">
                    <a:solidFill>
                      <a:srgbClr val="F8F8F8"/>
                    </a:solidFill>
                  </a:tcPr>
                </a:tc>
                <a:tc>
                  <a:txBody>
                    <a:bodyPr/>
                    <a:lstStyle/>
                    <a:p>
                      <a:pPr marR="52705" algn="ctr">
                        <a:lnSpc>
                          <a:spcPct val="100000"/>
                        </a:lnSpc>
                        <a:spcBef>
                          <a:spcPts val="280"/>
                        </a:spcBef>
                      </a:pPr>
                      <a:r>
                        <a:rPr sz="1400" b="1" dirty="0">
                          <a:solidFill>
                            <a:srgbClr val="00A1A7"/>
                          </a:solidFill>
                          <a:latin typeface="Corbel"/>
                          <a:cs typeface="Corbel"/>
                        </a:rPr>
                        <a:t>Supported</a:t>
                      </a:r>
                      <a:endParaRPr sz="1400">
                        <a:latin typeface="Corbel"/>
                        <a:cs typeface="Corbel"/>
                      </a:endParaRPr>
                    </a:p>
                  </a:txBody>
                  <a:tcPr marL="0" marR="0" marT="35560" marB="0">
                    <a:solidFill>
                      <a:srgbClr val="F8F8F8"/>
                    </a:solidFill>
                  </a:tcPr>
                </a:tc>
                <a:extLst>
                  <a:ext uri="{0D108BD9-81ED-4DB2-BD59-A6C34878D82A}">
                    <a16:rowId xmlns:a16="http://schemas.microsoft.com/office/drawing/2014/main" val="10010"/>
                  </a:ext>
                </a:extLst>
              </a:tr>
              <a:tr h="335279">
                <a:tc>
                  <a:txBody>
                    <a:bodyPr/>
                    <a:lstStyle/>
                    <a:p>
                      <a:pPr marR="190500" algn="ctr">
                        <a:lnSpc>
                          <a:spcPct val="100000"/>
                        </a:lnSpc>
                        <a:spcBef>
                          <a:spcPts val="270"/>
                        </a:spcBef>
                      </a:pPr>
                      <a:r>
                        <a:rPr sz="1600" b="1" spc="-15" dirty="0">
                          <a:solidFill>
                            <a:srgbClr val="00A1A7"/>
                          </a:solidFill>
                          <a:latin typeface="Corbel"/>
                          <a:cs typeface="Corbel"/>
                        </a:rPr>
                        <a:t>Real </a:t>
                      </a:r>
                      <a:r>
                        <a:rPr sz="1600" b="1" spc="-10" dirty="0">
                          <a:solidFill>
                            <a:srgbClr val="00A1A7"/>
                          </a:solidFill>
                          <a:latin typeface="Corbel"/>
                          <a:cs typeface="Corbel"/>
                        </a:rPr>
                        <a:t>time</a:t>
                      </a:r>
                      <a:r>
                        <a:rPr sz="1600" b="1" spc="-5" dirty="0">
                          <a:solidFill>
                            <a:srgbClr val="00A1A7"/>
                          </a:solidFill>
                          <a:latin typeface="Corbel"/>
                          <a:cs typeface="Corbel"/>
                        </a:rPr>
                        <a:t> interactions</a:t>
                      </a:r>
                      <a:endParaRPr sz="1600">
                        <a:latin typeface="Corbel"/>
                        <a:cs typeface="Corbel"/>
                      </a:endParaRPr>
                    </a:p>
                  </a:txBody>
                  <a:tcPr marL="0" marR="0" marT="34290" marB="0">
                    <a:solidFill>
                      <a:srgbClr val="E7E7E7"/>
                    </a:solidFill>
                  </a:tcPr>
                </a:tc>
                <a:tc>
                  <a:txBody>
                    <a:bodyPr/>
                    <a:lstStyle/>
                    <a:p>
                      <a:pPr marR="253365" algn="ctr">
                        <a:lnSpc>
                          <a:spcPct val="100000"/>
                        </a:lnSpc>
                        <a:spcBef>
                          <a:spcPts val="280"/>
                        </a:spcBef>
                      </a:pPr>
                      <a:r>
                        <a:rPr sz="1400" b="1" dirty="0">
                          <a:solidFill>
                            <a:srgbClr val="00A1A7"/>
                          </a:solidFill>
                          <a:latin typeface="Corbel"/>
                          <a:cs typeface="Corbel"/>
                        </a:rPr>
                        <a:t>Supported</a:t>
                      </a:r>
                      <a:endParaRPr sz="1400">
                        <a:latin typeface="Corbel"/>
                        <a:cs typeface="Corbel"/>
                      </a:endParaRPr>
                    </a:p>
                  </a:txBody>
                  <a:tcPr marL="0" marR="0" marT="35560" marB="0">
                    <a:solidFill>
                      <a:srgbClr val="E7E7E7"/>
                    </a:solidFill>
                  </a:tcPr>
                </a:tc>
                <a:tc>
                  <a:txBody>
                    <a:bodyPr/>
                    <a:lstStyle/>
                    <a:p>
                      <a:pPr marR="52705" algn="ctr">
                        <a:lnSpc>
                          <a:spcPct val="100000"/>
                        </a:lnSpc>
                        <a:spcBef>
                          <a:spcPts val="280"/>
                        </a:spcBef>
                      </a:pPr>
                      <a:r>
                        <a:rPr sz="1400" b="1" dirty="0">
                          <a:solidFill>
                            <a:srgbClr val="00A1A7"/>
                          </a:solidFill>
                          <a:latin typeface="Corbel"/>
                          <a:cs typeface="Corbel"/>
                        </a:rPr>
                        <a:t>Supported</a:t>
                      </a:r>
                      <a:endParaRPr sz="1400">
                        <a:latin typeface="Corbel"/>
                        <a:cs typeface="Corbel"/>
                      </a:endParaRPr>
                    </a:p>
                  </a:txBody>
                  <a:tcPr marL="0" marR="0" marT="35560" marB="0">
                    <a:solidFill>
                      <a:srgbClr val="E7E7E7"/>
                    </a:solidFill>
                  </a:tcPr>
                </a:tc>
                <a:extLst>
                  <a:ext uri="{0D108BD9-81ED-4DB2-BD59-A6C34878D82A}">
                    <a16:rowId xmlns:a16="http://schemas.microsoft.com/office/drawing/2014/main" val="10011"/>
                  </a:ext>
                </a:extLst>
              </a:tr>
              <a:tr h="335280">
                <a:tc>
                  <a:txBody>
                    <a:bodyPr/>
                    <a:lstStyle/>
                    <a:p>
                      <a:pPr marR="189230" algn="ctr">
                        <a:lnSpc>
                          <a:spcPct val="100000"/>
                        </a:lnSpc>
                        <a:spcBef>
                          <a:spcPts val="270"/>
                        </a:spcBef>
                      </a:pPr>
                      <a:r>
                        <a:rPr sz="1600" b="1" spc="-30" dirty="0">
                          <a:solidFill>
                            <a:srgbClr val="00A1A7"/>
                          </a:solidFill>
                          <a:latin typeface="Corbel"/>
                          <a:cs typeface="Corbel"/>
                        </a:rPr>
                        <a:t>Type</a:t>
                      </a:r>
                      <a:r>
                        <a:rPr sz="1600" b="1" spc="-15" dirty="0">
                          <a:solidFill>
                            <a:srgbClr val="00A1A7"/>
                          </a:solidFill>
                          <a:latin typeface="Corbel"/>
                          <a:cs typeface="Corbel"/>
                        </a:rPr>
                        <a:t> </a:t>
                      </a:r>
                      <a:r>
                        <a:rPr sz="1600" b="1" dirty="0">
                          <a:solidFill>
                            <a:srgbClr val="00A1A7"/>
                          </a:solidFill>
                          <a:latin typeface="Corbel"/>
                          <a:cs typeface="Corbel"/>
                        </a:rPr>
                        <a:t>of</a:t>
                      </a:r>
                      <a:r>
                        <a:rPr sz="1600" b="1" spc="-15" dirty="0">
                          <a:solidFill>
                            <a:srgbClr val="00A1A7"/>
                          </a:solidFill>
                          <a:latin typeface="Corbel"/>
                          <a:cs typeface="Corbel"/>
                        </a:rPr>
                        <a:t> </a:t>
                      </a:r>
                      <a:r>
                        <a:rPr sz="1600" b="1" spc="-5" dirty="0">
                          <a:solidFill>
                            <a:srgbClr val="00A1A7"/>
                          </a:solidFill>
                          <a:latin typeface="Corbel"/>
                          <a:cs typeface="Corbel"/>
                        </a:rPr>
                        <a:t>last</a:t>
                      </a:r>
                      <a:r>
                        <a:rPr sz="1600" b="1" spc="-15" dirty="0">
                          <a:solidFill>
                            <a:srgbClr val="00A1A7"/>
                          </a:solidFill>
                          <a:latin typeface="Corbel"/>
                          <a:cs typeface="Corbel"/>
                        </a:rPr>
                        <a:t> </a:t>
                      </a:r>
                      <a:r>
                        <a:rPr sz="1600" b="1" spc="-5" dirty="0">
                          <a:solidFill>
                            <a:srgbClr val="00A1A7"/>
                          </a:solidFill>
                          <a:latin typeface="Corbel"/>
                          <a:cs typeface="Corbel"/>
                        </a:rPr>
                        <a:t>mile</a:t>
                      </a:r>
                      <a:r>
                        <a:rPr sz="1600" b="1" spc="-10" dirty="0">
                          <a:solidFill>
                            <a:srgbClr val="00A1A7"/>
                          </a:solidFill>
                          <a:latin typeface="Corbel"/>
                          <a:cs typeface="Corbel"/>
                        </a:rPr>
                        <a:t> </a:t>
                      </a:r>
                      <a:r>
                        <a:rPr sz="1600" b="1" spc="-5" dirty="0">
                          <a:solidFill>
                            <a:srgbClr val="00A1A7"/>
                          </a:solidFill>
                          <a:latin typeface="Corbel"/>
                          <a:cs typeface="Corbel"/>
                        </a:rPr>
                        <a:t>connectivity</a:t>
                      </a:r>
                      <a:endParaRPr sz="1600">
                        <a:latin typeface="Corbel"/>
                        <a:cs typeface="Corbel"/>
                      </a:endParaRPr>
                    </a:p>
                  </a:txBody>
                  <a:tcPr marL="0" marR="0" marT="34290" marB="0">
                    <a:solidFill>
                      <a:srgbClr val="F8F8F8"/>
                    </a:solidFill>
                  </a:tcPr>
                </a:tc>
                <a:tc>
                  <a:txBody>
                    <a:bodyPr/>
                    <a:lstStyle/>
                    <a:p>
                      <a:pPr marR="253365" algn="ctr">
                        <a:lnSpc>
                          <a:spcPct val="100000"/>
                        </a:lnSpc>
                        <a:spcBef>
                          <a:spcPts val="280"/>
                        </a:spcBef>
                      </a:pPr>
                      <a:r>
                        <a:rPr sz="1400" b="1" dirty="0">
                          <a:solidFill>
                            <a:srgbClr val="00A1A7"/>
                          </a:solidFill>
                          <a:latin typeface="Corbel"/>
                          <a:cs typeface="Corbel"/>
                        </a:rPr>
                        <a:t>Leased</a:t>
                      </a:r>
                      <a:r>
                        <a:rPr sz="1400" b="1" spc="-70" dirty="0">
                          <a:solidFill>
                            <a:srgbClr val="00A1A7"/>
                          </a:solidFill>
                          <a:latin typeface="Corbel"/>
                          <a:cs typeface="Corbel"/>
                        </a:rPr>
                        <a:t> </a:t>
                      </a:r>
                      <a:r>
                        <a:rPr sz="1400" b="1" dirty="0">
                          <a:solidFill>
                            <a:srgbClr val="00A1A7"/>
                          </a:solidFill>
                          <a:latin typeface="Corbel"/>
                          <a:cs typeface="Corbel"/>
                        </a:rPr>
                        <a:t>line</a:t>
                      </a:r>
                      <a:endParaRPr sz="1400">
                        <a:latin typeface="Corbel"/>
                        <a:cs typeface="Corbel"/>
                      </a:endParaRPr>
                    </a:p>
                  </a:txBody>
                  <a:tcPr marL="0" marR="0" marT="35560" marB="0">
                    <a:solidFill>
                      <a:srgbClr val="F8F8F8"/>
                    </a:solidFill>
                  </a:tcPr>
                </a:tc>
                <a:tc>
                  <a:txBody>
                    <a:bodyPr/>
                    <a:lstStyle/>
                    <a:p>
                      <a:pPr marR="52069" algn="ctr">
                        <a:lnSpc>
                          <a:spcPct val="100000"/>
                        </a:lnSpc>
                        <a:spcBef>
                          <a:spcPts val="280"/>
                        </a:spcBef>
                      </a:pPr>
                      <a:r>
                        <a:rPr sz="1400" b="1" dirty="0">
                          <a:solidFill>
                            <a:srgbClr val="00A1A7"/>
                          </a:solidFill>
                          <a:latin typeface="Corbel"/>
                          <a:cs typeface="Corbel"/>
                        </a:rPr>
                        <a:t>Wireless</a:t>
                      </a:r>
                      <a:endParaRPr sz="1400">
                        <a:latin typeface="Corbel"/>
                        <a:cs typeface="Corbel"/>
                      </a:endParaRPr>
                    </a:p>
                  </a:txBody>
                  <a:tcPr marL="0" marR="0" marT="35560" marB="0">
                    <a:solidFill>
                      <a:srgbClr val="F8F8F8"/>
                    </a:solidFill>
                  </a:tcPr>
                </a:tc>
                <a:extLst>
                  <a:ext uri="{0D108BD9-81ED-4DB2-BD59-A6C34878D82A}">
                    <a16:rowId xmlns:a16="http://schemas.microsoft.com/office/drawing/2014/main" val="10012"/>
                  </a:ext>
                </a:extLst>
              </a:tr>
            </a:tbl>
          </a:graphicData>
        </a:graphic>
      </p:graphicFrame>
      <p:pic>
        <p:nvPicPr>
          <p:cNvPr id="6" name="Picture 5">
            <a:extLst>
              <a:ext uri="{FF2B5EF4-FFF2-40B4-BE49-F238E27FC236}">
                <a16:creationId xmlns:a16="http://schemas.microsoft.com/office/drawing/2014/main" id="{12EFCBC3-947E-C016-F498-A44FC56F70E4}"/>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33473" y="1961769"/>
            <a:ext cx="8912860" cy="2839085"/>
          </a:xfrm>
          <a:prstGeom prst="rect">
            <a:avLst/>
          </a:prstGeom>
        </p:spPr>
        <p:txBody>
          <a:bodyPr vert="horz" wrap="square" lIns="0" tIns="180975" rIns="0" bIns="0" rtlCol="0">
            <a:spAutoFit/>
          </a:bodyPr>
          <a:lstStyle/>
          <a:p>
            <a:pPr marL="12700" marR="5080" indent="6350" algn="ctr">
              <a:lnSpc>
                <a:spcPts val="7340"/>
              </a:lnSpc>
              <a:spcBef>
                <a:spcPts val="1425"/>
              </a:spcBef>
            </a:pPr>
            <a:r>
              <a:rPr dirty="0"/>
              <a:t>FOG COMPUTING &amp; </a:t>
            </a:r>
            <a:r>
              <a:rPr spc="5" dirty="0"/>
              <a:t> </a:t>
            </a:r>
            <a:r>
              <a:rPr dirty="0"/>
              <a:t>IN</a:t>
            </a:r>
            <a:r>
              <a:rPr u="sng" dirty="0">
                <a:uFill>
                  <a:solidFill>
                    <a:srgbClr val="00A1A7"/>
                  </a:solidFill>
                </a:uFill>
              </a:rPr>
              <a:t>TERNET</a:t>
            </a:r>
            <a:r>
              <a:rPr u="sng" spc="-280" dirty="0">
                <a:uFill>
                  <a:solidFill>
                    <a:srgbClr val="00A1A7"/>
                  </a:solidFill>
                </a:uFill>
              </a:rPr>
              <a:t> </a:t>
            </a:r>
            <a:r>
              <a:rPr u="sng" spc="-10" dirty="0">
                <a:uFill>
                  <a:solidFill>
                    <a:srgbClr val="00A1A7"/>
                  </a:solidFill>
                </a:uFill>
              </a:rPr>
              <a:t>O</a:t>
            </a:r>
            <a:r>
              <a:rPr u="sng" dirty="0">
                <a:uFill>
                  <a:solidFill>
                    <a:srgbClr val="00A1A7"/>
                  </a:solidFill>
                </a:uFill>
              </a:rPr>
              <a:t>F</a:t>
            </a:r>
            <a:r>
              <a:rPr u="sng" spc="-500" dirty="0">
                <a:uFill>
                  <a:solidFill>
                    <a:srgbClr val="00A1A7"/>
                  </a:solidFill>
                </a:uFill>
              </a:rPr>
              <a:t> </a:t>
            </a:r>
            <a:r>
              <a:rPr u="sng" spc="-5" dirty="0">
                <a:uFill>
                  <a:solidFill>
                    <a:srgbClr val="00A1A7"/>
                  </a:solidFill>
                </a:uFill>
              </a:rPr>
              <a:t>THINGS</a:t>
            </a:r>
          </a:p>
          <a:p>
            <a:pPr marL="175895" marR="159385" algn="ctr">
              <a:lnSpc>
                <a:spcPts val="2380"/>
              </a:lnSpc>
              <a:spcBef>
                <a:spcPts val="1425"/>
              </a:spcBef>
            </a:pPr>
            <a:r>
              <a:rPr sz="2200" b="0" dirty="0">
                <a:latin typeface="Corbel"/>
                <a:cs typeface="Corbel"/>
              </a:rPr>
              <a:t>By</a:t>
            </a:r>
            <a:r>
              <a:rPr sz="2200" b="0" spc="-20" dirty="0">
                <a:latin typeface="Corbel"/>
                <a:cs typeface="Corbel"/>
              </a:rPr>
              <a:t> </a:t>
            </a:r>
            <a:r>
              <a:rPr sz="2200" b="0" spc="-35" dirty="0">
                <a:latin typeface="Corbel"/>
                <a:cs typeface="Corbel"/>
              </a:rPr>
              <a:t>2020,</a:t>
            </a:r>
            <a:r>
              <a:rPr sz="2200" b="0" spc="25" dirty="0">
                <a:latin typeface="Corbel"/>
                <a:cs typeface="Corbel"/>
              </a:rPr>
              <a:t> </a:t>
            </a:r>
            <a:r>
              <a:rPr sz="2200" b="0" spc="-10" dirty="0">
                <a:latin typeface="Corbel"/>
                <a:cs typeface="Corbel"/>
              </a:rPr>
              <a:t>the</a:t>
            </a:r>
            <a:r>
              <a:rPr sz="2200" b="0" spc="-5" dirty="0">
                <a:latin typeface="Corbel"/>
                <a:cs typeface="Corbel"/>
              </a:rPr>
              <a:t> number</a:t>
            </a:r>
            <a:r>
              <a:rPr sz="2200" b="0" spc="15" dirty="0">
                <a:latin typeface="Corbel"/>
                <a:cs typeface="Corbel"/>
              </a:rPr>
              <a:t> </a:t>
            </a:r>
            <a:r>
              <a:rPr sz="2200" b="0" spc="-5" dirty="0">
                <a:latin typeface="Corbel"/>
                <a:cs typeface="Corbel"/>
              </a:rPr>
              <a:t>of</a:t>
            </a:r>
            <a:r>
              <a:rPr sz="2200" b="0" spc="5" dirty="0">
                <a:latin typeface="Corbel"/>
                <a:cs typeface="Corbel"/>
              </a:rPr>
              <a:t> </a:t>
            </a:r>
            <a:r>
              <a:rPr sz="2200" b="0" dirty="0">
                <a:latin typeface="Corbel"/>
                <a:cs typeface="Corbel"/>
              </a:rPr>
              <a:t>“things”</a:t>
            </a:r>
            <a:r>
              <a:rPr sz="2200" b="0" spc="40" dirty="0">
                <a:latin typeface="Corbel"/>
                <a:cs typeface="Corbel"/>
              </a:rPr>
              <a:t> </a:t>
            </a:r>
            <a:r>
              <a:rPr sz="2200" b="0" spc="-10" dirty="0">
                <a:latin typeface="Corbel"/>
                <a:cs typeface="Corbel"/>
              </a:rPr>
              <a:t>that</a:t>
            </a:r>
            <a:r>
              <a:rPr sz="2200" b="0" dirty="0">
                <a:latin typeface="Corbel"/>
                <a:cs typeface="Corbel"/>
              </a:rPr>
              <a:t> </a:t>
            </a:r>
            <a:r>
              <a:rPr sz="2200" b="0" spc="-5" dirty="0">
                <a:latin typeface="Corbel"/>
                <a:cs typeface="Corbel"/>
              </a:rPr>
              <a:t>are</a:t>
            </a:r>
            <a:r>
              <a:rPr sz="2200" b="0" dirty="0">
                <a:latin typeface="Corbel"/>
                <a:cs typeface="Corbel"/>
              </a:rPr>
              <a:t> </a:t>
            </a:r>
            <a:r>
              <a:rPr sz="2200" b="0" spc="-5" dirty="0">
                <a:latin typeface="Corbel"/>
                <a:cs typeface="Corbel"/>
              </a:rPr>
              <a:t>part</a:t>
            </a:r>
            <a:r>
              <a:rPr sz="2200" b="0" dirty="0">
                <a:latin typeface="Corbel"/>
                <a:cs typeface="Corbel"/>
              </a:rPr>
              <a:t> </a:t>
            </a:r>
            <a:r>
              <a:rPr sz="2200" b="0" spc="-5" dirty="0">
                <a:latin typeface="Corbel"/>
                <a:cs typeface="Corbel"/>
              </a:rPr>
              <a:t>of</a:t>
            </a:r>
            <a:r>
              <a:rPr sz="2200" b="0" dirty="0">
                <a:latin typeface="Corbel"/>
                <a:cs typeface="Corbel"/>
              </a:rPr>
              <a:t> </a:t>
            </a:r>
            <a:r>
              <a:rPr sz="2200" b="0" spc="-10" dirty="0">
                <a:latin typeface="Corbel"/>
                <a:cs typeface="Corbel"/>
              </a:rPr>
              <a:t>the</a:t>
            </a:r>
            <a:r>
              <a:rPr sz="2200" b="0" spc="15" dirty="0">
                <a:latin typeface="Corbel"/>
                <a:cs typeface="Corbel"/>
              </a:rPr>
              <a:t> </a:t>
            </a:r>
            <a:r>
              <a:rPr sz="2200" b="0" spc="-5" dirty="0">
                <a:latin typeface="Corbel"/>
                <a:cs typeface="Corbel"/>
              </a:rPr>
              <a:t>IoT</a:t>
            </a:r>
            <a:r>
              <a:rPr sz="2200" b="0" spc="5" dirty="0">
                <a:latin typeface="Corbel"/>
                <a:cs typeface="Corbel"/>
              </a:rPr>
              <a:t> </a:t>
            </a:r>
            <a:r>
              <a:rPr sz="2200" b="0" spc="-5" dirty="0">
                <a:latin typeface="Corbel"/>
                <a:cs typeface="Corbel"/>
              </a:rPr>
              <a:t>may</a:t>
            </a:r>
            <a:r>
              <a:rPr sz="2200" b="0" spc="-20" dirty="0">
                <a:latin typeface="Corbel"/>
                <a:cs typeface="Corbel"/>
              </a:rPr>
              <a:t> </a:t>
            </a:r>
            <a:r>
              <a:rPr sz="2200" b="0" spc="-5" dirty="0">
                <a:latin typeface="Corbel"/>
                <a:cs typeface="Corbel"/>
              </a:rPr>
              <a:t>reach</a:t>
            </a:r>
            <a:r>
              <a:rPr sz="2200" b="0" spc="20" dirty="0">
                <a:latin typeface="Corbel"/>
                <a:cs typeface="Corbel"/>
              </a:rPr>
              <a:t> </a:t>
            </a:r>
            <a:r>
              <a:rPr sz="2200" b="0" spc="-5" dirty="0">
                <a:latin typeface="Corbel"/>
                <a:cs typeface="Corbel"/>
              </a:rPr>
              <a:t>up to</a:t>
            </a:r>
            <a:r>
              <a:rPr sz="2200" b="0" spc="10" dirty="0">
                <a:latin typeface="Corbel"/>
                <a:cs typeface="Corbel"/>
              </a:rPr>
              <a:t> </a:t>
            </a:r>
            <a:r>
              <a:rPr sz="2200" b="0" spc="-30" dirty="0">
                <a:latin typeface="Corbel"/>
                <a:cs typeface="Corbel"/>
              </a:rPr>
              <a:t>50 </a:t>
            </a:r>
            <a:r>
              <a:rPr sz="2200" b="0" spc="-425" dirty="0">
                <a:latin typeface="Corbel"/>
                <a:cs typeface="Corbel"/>
              </a:rPr>
              <a:t> </a:t>
            </a:r>
            <a:r>
              <a:rPr sz="2200" b="0" spc="-5" dirty="0">
                <a:latin typeface="Corbel"/>
                <a:cs typeface="Corbel"/>
              </a:rPr>
              <a:t>billion.</a:t>
            </a:r>
            <a:r>
              <a:rPr sz="2200" b="0" spc="-140" dirty="0">
                <a:latin typeface="Corbel"/>
                <a:cs typeface="Corbel"/>
              </a:rPr>
              <a:t> </a:t>
            </a:r>
            <a:r>
              <a:rPr sz="2200" b="0" spc="-15" dirty="0">
                <a:latin typeface="Corbel"/>
                <a:cs typeface="Corbel"/>
              </a:rPr>
              <a:t>That’s</a:t>
            </a:r>
            <a:r>
              <a:rPr sz="2200" b="0" spc="-5" dirty="0">
                <a:latin typeface="Corbel"/>
                <a:cs typeface="Corbel"/>
              </a:rPr>
              <a:t> a lot</a:t>
            </a:r>
            <a:r>
              <a:rPr sz="2200" b="0" spc="5" dirty="0">
                <a:latin typeface="Corbel"/>
                <a:cs typeface="Corbel"/>
              </a:rPr>
              <a:t> </a:t>
            </a:r>
            <a:r>
              <a:rPr sz="2200" b="0" spc="-5" dirty="0">
                <a:latin typeface="Corbel"/>
                <a:cs typeface="Corbel"/>
              </a:rPr>
              <a:t>of</a:t>
            </a:r>
            <a:r>
              <a:rPr sz="2200" b="0" dirty="0">
                <a:latin typeface="Corbel"/>
                <a:cs typeface="Corbel"/>
              </a:rPr>
              <a:t> </a:t>
            </a:r>
            <a:r>
              <a:rPr sz="2200" b="0" spc="-5" dirty="0">
                <a:latin typeface="Corbel"/>
                <a:cs typeface="Corbel"/>
              </a:rPr>
              <a:t>data</a:t>
            </a:r>
            <a:r>
              <a:rPr sz="2200" b="0" spc="-20" dirty="0">
                <a:latin typeface="Corbel"/>
                <a:cs typeface="Corbel"/>
              </a:rPr>
              <a:t> </a:t>
            </a:r>
            <a:r>
              <a:rPr sz="2200" b="0" spc="-5" dirty="0">
                <a:latin typeface="Corbel"/>
                <a:cs typeface="Corbel"/>
              </a:rPr>
              <a:t>being generated.</a:t>
            </a:r>
            <a:endParaRPr sz="2200">
              <a:latin typeface="Corbel"/>
              <a:cs typeface="Corbe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13</a:t>
            </a:fld>
            <a:endParaRPr dirty="0"/>
          </a:p>
        </p:txBody>
      </p:sp>
      <p:pic>
        <p:nvPicPr>
          <p:cNvPr id="5" name="Picture 4">
            <a:extLst>
              <a:ext uri="{FF2B5EF4-FFF2-40B4-BE49-F238E27FC236}">
                <a16:creationId xmlns:a16="http://schemas.microsoft.com/office/drawing/2014/main" id="{814198E6-0B03-F441-A805-3EF7A6C776D4}"/>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1466214"/>
            <a:ext cx="3666490" cy="3333115"/>
          </a:xfrm>
          <a:prstGeom prst="rect">
            <a:avLst/>
          </a:prstGeom>
        </p:spPr>
        <p:txBody>
          <a:bodyPr vert="horz" wrap="square" lIns="0" tIns="89535" rIns="0" bIns="0" rtlCol="0">
            <a:spAutoFit/>
          </a:bodyPr>
          <a:lstStyle/>
          <a:p>
            <a:pPr marL="12700" marR="781050">
              <a:lnSpc>
                <a:spcPts val="4750"/>
              </a:lnSpc>
              <a:spcBef>
                <a:spcPts val="705"/>
              </a:spcBef>
            </a:pPr>
            <a:r>
              <a:rPr sz="4400" dirty="0"/>
              <a:t>Internet of </a:t>
            </a:r>
            <a:r>
              <a:rPr sz="4400" spc="5" dirty="0"/>
              <a:t> </a:t>
            </a:r>
            <a:r>
              <a:rPr sz="4400" spc="-5" dirty="0"/>
              <a:t>Things</a:t>
            </a:r>
            <a:r>
              <a:rPr sz="4400" spc="-70" dirty="0"/>
              <a:t> </a:t>
            </a:r>
            <a:r>
              <a:rPr sz="4400" spc="-5" dirty="0"/>
              <a:t>(IoT)</a:t>
            </a:r>
            <a:endParaRPr sz="4400"/>
          </a:p>
          <a:p>
            <a:pPr marL="12700" marR="5080">
              <a:lnSpc>
                <a:spcPct val="100000"/>
              </a:lnSpc>
              <a:spcBef>
                <a:spcPts val="815"/>
              </a:spcBef>
            </a:pPr>
            <a:r>
              <a:rPr sz="1800" b="0" spc="-5" dirty="0">
                <a:latin typeface="Corbel"/>
                <a:cs typeface="Corbel"/>
              </a:rPr>
              <a:t>Th</a:t>
            </a:r>
            <a:r>
              <a:rPr sz="1800" b="0" dirty="0">
                <a:latin typeface="Corbel"/>
                <a:cs typeface="Corbel"/>
              </a:rPr>
              <a:t>e</a:t>
            </a:r>
            <a:r>
              <a:rPr sz="1800" b="0" spc="15" dirty="0">
                <a:latin typeface="Corbel"/>
                <a:cs typeface="Corbel"/>
              </a:rPr>
              <a:t> </a:t>
            </a:r>
            <a:r>
              <a:rPr sz="1800" b="0" dirty="0">
                <a:latin typeface="Corbel"/>
                <a:cs typeface="Corbel"/>
              </a:rPr>
              <a:t>Internet </a:t>
            </a:r>
            <a:r>
              <a:rPr sz="1800" b="0" spc="-5" dirty="0">
                <a:latin typeface="Corbel"/>
                <a:cs typeface="Corbel"/>
              </a:rPr>
              <a:t>o</a:t>
            </a:r>
            <a:r>
              <a:rPr sz="1800" b="0" dirty="0">
                <a:latin typeface="Corbel"/>
                <a:cs typeface="Corbel"/>
              </a:rPr>
              <a:t>f</a:t>
            </a:r>
            <a:r>
              <a:rPr sz="1800" b="0" spc="-120" dirty="0">
                <a:latin typeface="Corbel"/>
                <a:cs typeface="Corbel"/>
              </a:rPr>
              <a:t> </a:t>
            </a:r>
            <a:r>
              <a:rPr sz="1800" b="0" spc="-5" dirty="0">
                <a:latin typeface="Corbel"/>
                <a:cs typeface="Corbel"/>
              </a:rPr>
              <a:t>Thin</a:t>
            </a:r>
            <a:r>
              <a:rPr sz="1800" b="0" dirty="0">
                <a:latin typeface="Corbel"/>
                <a:cs typeface="Corbel"/>
              </a:rPr>
              <a:t>gs</a:t>
            </a:r>
            <a:r>
              <a:rPr sz="1800" b="0" spc="-15" dirty="0">
                <a:latin typeface="Corbel"/>
                <a:cs typeface="Corbel"/>
              </a:rPr>
              <a:t> </a:t>
            </a:r>
            <a:r>
              <a:rPr sz="1800" b="0" dirty="0">
                <a:latin typeface="Corbel"/>
                <a:cs typeface="Corbel"/>
              </a:rPr>
              <a:t>(IoT) is</a:t>
            </a:r>
            <a:r>
              <a:rPr sz="1800" b="0" spc="-10" dirty="0">
                <a:latin typeface="Corbel"/>
                <a:cs typeface="Corbel"/>
              </a:rPr>
              <a:t> </a:t>
            </a:r>
            <a:r>
              <a:rPr sz="1800" b="0" spc="-5" dirty="0">
                <a:latin typeface="Corbel"/>
                <a:cs typeface="Corbel"/>
              </a:rPr>
              <a:t>the  network</a:t>
            </a:r>
            <a:r>
              <a:rPr sz="1800" b="0" spc="5" dirty="0">
                <a:latin typeface="Corbel"/>
                <a:cs typeface="Corbel"/>
              </a:rPr>
              <a:t> </a:t>
            </a:r>
            <a:r>
              <a:rPr sz="1800" b="0" spc="-5" dirty="0">
                <a:latin typeface="Corbel"/>
                <a:cs typeface="Corbel"/>
              </a:rPr>
              <a:t>of physical</a:t>
            </a:r>
            <a:r>
              <a:rPr sz="1800" b="0" spc="-30" dirty="0">
                <a:latin typeface="Corbel"/>
                <a:cs typeface="Corbel"/>
              </a:rPr>
              <a:t> </a:t>
            </a:r>
            <a:r>
              <a:rPr sz="1800" b="0" spc="-5" dirty="0">
                <a:latin typeface="Corbel"/>
                <a:cs typeface="Corbel"/>
              </a:rPr>
              <a:t>objects</a:t>
            </a:r>
            <a:r>
              <a:rPr sz="1800" b="0" spc="10" dirty="0">
                <a:latin typeface="Corbel"/>
                <a:cs typeface="Corbel"/>
              </a:rPr>
              <a:t> </a:t>
            </a:r>
            <a:r>
              <a:rPr sz="1800" b="0" spc="-5" dirty="0">
                <a:latin typeface="Corbel"/>
                <a:cs typeface="Corbel"/>
              </a:rPr>
              <a:t>devices, </a:t>
            </a:r>
            <a:r>
              <a:rPr sz="1800" b="0" dirty="0">
                <a:latin typeface="Corbel"/>
                <a:cs typeface="Corbel"/>
              </a:rPr>
              <a:t> vehicles, buildings </a:t>
            </a:r>
            <a:r>
              <a:rPr sz="1800" b="0" spc="-5" dirty="0">
                <a:latin typeface="Corbel"/>
                <a:cs typeface="Corbel"/>
              </a:rPr>
              <a:t>and other </a:t>
            </a:r>
            <a:r>
              <a:rPr sz="1800" b="0" dirty="0">
                <a:latin typeface="Corbel"/>
                <a:cs typeface="Corbel"/>
              </a:rPr>
              <a:t>items </a:t>
            </a:r>
            <a:r>
              <a:rPr sz="1800" b="0" spc="5" dirty="0">
                <a:latin typeface="Corbel"/>
                <a:cs typeface="Corbel"/>
              </a:rPr>
              <a:t> </a:t>
            </a:r>
            <a:r>
              <a:rPr sz="1800" b="0" spc="-5" dirty="0">
                <a:latin typeface="Corbel"/>
                <a:cs typeface="Corbel"/>
              </a:rPr>
              <a:t>embedded</a:t>
            </a:r>
            <a:r>
              <a:rPr sz="1800" b="0" spc="10" dirty="0">
                <a:latin typeface="Corbel"/>
                <a:cs typeface="Corbel"/>
              </a:rPr>
              <a:t> </a:t>
            </a:r>
            <a:r>
              <a:rPr sz="1800" b="0" dirty="0">
                <a:latin typeface="Corbel"/>
                <a:cs typeface="Corbel"/>
              </a:rPr>
              <a:t>with</a:t>
            </a:r>
            <a:r>
              <a:rPr sz="1800" b="0" spc="5" dirty="0">
                <a:latin typeface="Corbel"/>
                <a:cs typeface="Corbel"/>
              </a:rPr>
              <a:t> </a:t>
            </a:r>
            <a:r>
              <a:rPr sz="1800" b="0" spc="-5" dirty="0">
                <a:latin typeface="Corbel"/>
                <a:cs typeface="Corbel"/>
              </a:rPr>
              <a:t>electronics,</a:t>
            </a:r>
            <a:r>
              <a:rPr sz="1800" b="0" spc="-15" dirty="0">
                <a:latin typeface="Corbel"/>
                <a:cs typeface="Corbel"/>
              </a:rPr>
              <a:t> </a:t>
            </a:r>
            <a:r>
              <a:rPr sz="1800" b="0" spc="-5" dirty="0">
                <a:latin typeface="Corbel"/>
                <a:cs typeface="Corbel"/>
              </a:rPr>
              <a:t>software, </a:t>
            </a:r>
            <a:r>
              <a:rPr sz="1800" b="0" dirty="0">
                <a:latin typeface="Corbel"/>
                <a:cs typeface="Corbel"/>
              </a:rPr>
              <a:t> </a:t>
            </a:r>
            <a:r>
              <a:rPr sz="1800" b="0" spc="-5" dirty="0">
                <a:latin typeface="Corbel"/>
                <a:cs typeface="Corbel"/>
              </a:rPr>
              <a:t>sensors, and network connectivity that </a:t>
            </a:r>
            <a:r>
              <a:rPr sz="1800" b="0" spc="-350" dirty="0">
                <a:latin typeface="Corbel"/>
                <a:cs typeface="Corbel"/>
              </a:rPr>
              <a:t> </a:t>
            </a:r>
            <a:r>
              <a:rPr sz="1800" b="0" spc="-5" dirty="0">
                <a:latin typeface="Corbel"/>
                <a:cs typeface="Corbel"/>
              </a:rPr>
              <a:t>enables </a:t>
            </a:r>
            <a:r>
              <a:rPr sz="1800" b="0" dirty="0">
                <a:latin typeface="Corbel"/>
                <a:cs typeface="Corbel"/>
              </a:rPr>
              <a:t>these </a:t>
            </a:r>
            <a:r>
              <a:rPr sz="1800" b="0" spc="-5" dirty="0">
                <a:latin typeface="Corbel"/>
                <a:cs typeface="Corbel"/>
              </a:rPr>
              <a:t>objects to collect and </a:t>
            </a:r>
            <a:r>
              <a:rPr sz="1800" b="0" dirty="0">
                <a:latin typeface="Corbel"/>
                <a:cs typeface="Corbel"/>
              </a:rPr>
              <a:t> </a:t>
            </a:r>
            <a:r>
              <a:rPr sz="1800" b="0" spc="-5" dirty="0">
                <a:latin typeface="Corbel"/>
                <a:cs typeface="Corbel"/>
              </a:rPr>
              <a:t>exchange</a:t>
            </a:r>
            <a:r>
              <a:rPr sz="1800" b="0" spc="10" dirty="0">
                <a:latin typeface="Corbel"/>
                <a:cs typeface="Corbel"/>
              </a:rPr>
              <a:t> </a:t>
            </a:r>
            <a:r>
              <a:rPr sz="1800" b="0" spc="-10" dirty="0">
                <a:latin typeface="Corbel"/>
                <a:cs typeface="Corbel"/>
              </a:rPr>
              <a:t>data.</a:t>
            </a:r>
            <a:endParaRPr sz="1800">
              <a:latin typeface="Corbel"/>
              <a:cs typeface="Corbel"/>
            </a:endParaRPr>
          </a:p>
        </p:txBody>
      </p:sp>
      <p:pic>
        <p:nvPicPr>
          <p:cNvPr id="4" name="object 4"/>
          <p:cNvPicPr/>
          <p:nvPr/>
        </p:nvPicPr>
        <p:blipFill>
          <a:blip r:embed="rId2" cstate="print"/>
          <a:stretch>
            <a:fillRect/>
          </a:stretch>
        </p:blipFill>
        <p:spPr>
          <a:xfrm>
            <a:off x="5413247" y="1069847"/>
            <a:ext cx="6099048" cy="4800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14</a:t>
            </a:fld>
            <a:endParaRPr dirty="0"/>
          </a:p>
        </p:txBody>
      </p:sp>
      <p:pic>
        <p:nvPicPr>
          <p:cNvPr id="6" name="Picture 5">
            <a:extLst>
              <a:ext uri="{FF2B5EF4-FFF2-40B4-BE49-F238E27FC236}">
                <a16:creationId xmlns:a16="http://schemas.microsoft.com/office/drawing/2014/main" id="{334463CF-3497-E3F1-4B8B-ED9A3F3DE8F1}"/>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291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Arc</a:t>
            </a:r>
            <a:r>
              <a:rPr sz="4400" spc="-20" dirty="0"/>
              <a:t>h</a:t>
            </a:r>
            <a:r>
              <a:rPr sz="4400" dirty="0"/>
              <a:t>itect</a:t>
            </a:r>
            <a:r>
              <a:rPr sz="4400" spc="-15" dirty="0"/>
              <a:t>u</a:t>
            </a:r>
            <a:r>
              <a:rPr sz="4400" dirty="0"/>
              <a:t>re</a:t>
            </a:r>
            <a:endParaRPr sz="4400"/>
          </a:p>
        </p:txBody>
      </p:sp>
      <p:grpSp>
        <p:nvGrpSpPr>
          <p:cNvPr id="4" name="object 4"/>
          <p:cNvGrpSpPr/>
          <p:nvPr/>
        </p:nvGrpSpPr>
        <p:grpSpPr>
          <a:xfrm>
            <a:off x="1164082" y="2048001"/>
            <a:ext cx="4665980" cy="4058920"/>
            <a:chOff x="1164082" y="2048001"/>
            <a:chExt cx="4665980" cy="4058920"/>
          </a:xfrm>
        </p:grpSpPr>
        <p:sp>
          <p:nvSpPr>
            <p:cNvPr id="5" name="object 5"/>
            <p:cNvSpPr/>
            <p:nvPr/>
          </p:nvSpPr>
          <p:spPr>
            <a:xfrm>
              <a:off x="1174242" y="2058161"/>
              <a:ext cx="4038600" cy="4038600"/>
            </a:xfrm>
            <a:custGeom>
              <a:avLst/>
              <a:gdLst/>
              <a:ahLst/>
              <a:cxnLst/>
              <a:rect l="l" t="t" r="r" b="b"/>
              <a:pathLst>
                <a:path w="4038600" h="4038600">
                  <a:moveTo>
                    <a:pt x="2019300" y="0"/>
                  </a:moveTo>
                  <a:lnTo>
                    <a:pt x="0" y="4038600"/>
                  </a:lnTo>
                  <a:lnTo>
                    <a:pt x="4038600" y="4038600"/>
                  </a:lnTo>
                  <a:lnTo>
                    <a:pt x="2019300" y="0"/>
                  </a:lnTo>
                  <a:close/>
                </a:path>
              </a:pathLst>
            </a:custGeom>
            <a:solidFill>
              <a:srgbClr val="00A1A7"/>
            </a:solidFill>
          </p:spPr>
          <p:txBody>
            <a:bodyPr wrap="square" lIns="0" tIns="0" rIns="0" bIns="0" rtlCol="0"/>
            <a:lstStyle/>
            <a:p>
              <a:endParaRPr/>
            </a:p>
          </p:txBody>
        </p:sp>
        <p:sp>
          <p:nvSpPr>
            <p:cNvPr id="6" name="object 6"/>
            <p:cNvSpPr/>
            <p:nvPr/>
          </p:nvSpPr>
          <p:spPr>
            <a:xfrm>
              <a:off x="1174242" y="2058161"/>
              <a:ext cx="4038600" cy="4038600"/>
            </a:xfrm>
            <a:custGeom>
              <a:avLst/>
              <a:gdLst/>
              <a:ahLst/>
              <a:cxnLst/>
              <a:rect l="l" t="t" r="r" b="b"/>
              <a:pathLst>
                <a:path w="4038600" h="4038600">
                  <a:moveTo>
                    <a:pt x="0" y="4038600"/>
                  </a:moveTo>
                  <a:lnTo>
                    <a:pt x="2019300" y="0"/>
                  </a:lnTo>
                  <a:lnTo>
                    <a:pt x="4038600" y="4038600"/>
                  </a:lnTo>
                  <a:lnTo>
                    <a:pt x="0" y="4038600"/>
                  </a:lnTo>
                  <a:close/>
                </a:path>
              </a:pathLst>
            </a:custGeom>
            <a:ln w="19812">
              <a:solidFill>
                <a:srgbClr val="F8F8F8"/>
              </a:solidFill>
            </a:ln>
          </p:spPr>
          <p:txBody>
            <a:bodyPr wrap="square" lIns="0" tIns="0" rIns="0" bIns="0" rtlCol="0"/>
            <a:lstStyle/>
            <a:p>
              <a:endParaRPr/>
            </a:p>
          </p:txBody>
        </p:sp>
        <p:sp>
          <p:nvSpPr>
            <p:cNvPr id="7" name="object 7"/>
            <p:cNvSpPr/>
            <p:nvPr/>
          </p:nvSpPr>
          <p:spPr>
            <a:xfrm>
              <a:off x="3193542" y="2462021"/>
              <a:ext cx="2626360" cy="410209"/>
            </a:xfrm>
            <a:custGeom>
              <a:avLst/>
              <a:gdLst/>
              <a:ahLst/>
              <a:cxnLst/>
              <a:rect l="l" t="t" r="r" b="b"/>
              <a:pathLst>
                <a:path w="2626360" h="410210">
                  <a:moveTo>
                    <a:pt x="2557525" y="0"/>
                  </a:moveTo>
                  <a:lnTo>
                    <a:pt x="68325" y="0"/>
                  </a:lnTo>
                  <a:lnTo>
                    <a:pt x="41737" y="5371"/>
                  </a:lnTo>
                  <a:lnTo>
                    <a:pt x="20018" y="20018"/>
                  </a:lnTo>
                  <a:lnTo>
                    <a:pt x="5371" y="41737"/>
                  </a:lnTo>
                  <a:lnTo>
                    <a:pt x="0" y="68325"/>
                  </a:lnTo>
                  <a:lnTo>
                    <a:pt x="0" y="341629"/>
                  </a:lnTo>
                  <a:lnTo>
                    <a:pt x="5371" y="368218"/>
                  </a:lnTo>
                  <a:lnTo>
                    <a:pt x="20018" y="389937"/>
                  </a:lnTo>
                  <a:lnTo>
                    <a:pt x="41737" y="404584"/>
                  </a:lnTo>
                  <a:lnTo>
                    <a:pt x="68325" y="409955"/>
                  </a:lnTo>
                  <a:lnTo>
                    <a:pt x="2557525" y="409955"/>
                  </a:lnTo>
                  <a:lnTo>
                    <a:pt x="2584114" y="404584"/>
                  </a:lnTo>
                  <a:lnTo>
                    <a:pt x="2605833" y="389937"/>
                  </a:lnTo>
                  <a:lnTo>
                    <a:pt x="2620480" y="368218"/>
                  </a:lnTo>
                  <a:lnTo>
                    <a:pt x="2625852" y="341629"/>
                  </a:lnTo>
                  <a:lnTo>
                    <a:pt x="2625852" y="68325"/>
                  </a:lnTo>
                  <a:lnTo>
                    <a:pt x="2620480" y="41737"/>
                  </a:lnTo>
                  <a:lnTo>
                    <a:pt x="2605833" y="20018"/>
                  </a:lnTo>
                  <a:lnTo>
                    <a:pt x="2584114" y="5371"/>
                  </a:lnTo>
                  <a:lnTo>
                    <a:pt x="2557525" y="0"/>
                  </a:lnTo>
                  <a:close/>
                </a:path>
              </a:pathLst>
            </a:custGeom>
            <a:solidFill>
              <a:srgbClr val="F8F8F8">
                <a:alpha val="90194"/>
              </a:srgbClr>
            </a:solidFill>
          </p:spPr>
          <p:txBody>
            <a:bodyPr wrap="square" lIns="0" tIns="0" rIns="0" bIns="0" rtlCol="0"/>
            <a:lstStyle/>
            <a:p>
              <a:endParaRPr/>
            </a:p>
          </p:txBody>
        </p:sp>
        <p:sp>
          <p:nvSpPr>
            <p:cNvPr id="8" name="object 8"/>
            <p:cNvSpPr/>
            <p:nvPr/>
          </p:nvSpPr>
          <p:spPr>
            <a:xfrm>
              <a:off x="3193542" y="2462021"/>
              <a:ext cx="2626360" cy="410209"/>
            </a:xfrm>
            <a:custGeom>
              <a:avLst/>
              <a:gdLst/>
              <a:ahLst/>
              <a:cxnLst/>
              <a:rect l="l" t="t" r="r" b="b"/>
              <a:pathLst>
                <a:path w="2626360" h="410210">
                  <a:moveTo>
                    <a:pt x="0" y="68325"/>
                  </a:moveTo>
                  <a:lnTo>
                    <a:pt x="5371" y="41737"/>
                  </a:lnTo>
                  <a:lnTo>
                    <a:pt x="20018" y="20018"/>
                  </a:lnTo>
                  <a:lnTo>
                    <a:pt x="41737" y="5371"/>
                  </a:lnTo>
                  <a:lnTo>
                    <a:pt x="68325" y="0"/>
                  </a:lnTo>
                  <a:lnTo>
                    <a:pt x="2557525" y="0"/>
                  </a:lnTo>
                  <a:lnTo>
                    <a:pt x="2584114" y="5371"/>
                  </a:lnTo>
                  <a:lnTo>
                    <a:pt x="2605833" y="20018"/>
                  </a:lnTo>
                  <a:lnTo>
                    <a:pt x="2620480" y="41737"/>
                  </a:lnTo>
                  <a:lnTo>
                    <a:pt x="2625852" y="68325"/>
                  </a:lnTo>
                  <a:lnTo>
                    <a:pt x="2625852" y="341629"/>
                  </a:lnTo>
                  <a:lnTo>
                    <a:pt x="2620480" y="368218"/>
                  </a:lnTo>
                  <a:lnTo>
                    <a:pt x="2605833" y="389937"/>
                  </a:lnTo>
                  <a:lnTo>
                    <a:pt x="2584114" y="404584"/>
                  </a:lnTo>
                  <a:lnTo>
                    <a:pt x="2557525" y="409955"/>
                  </a:lnTo>
                  <a:lnTo>
                    <a:pt x="68325" y="409955"/>
                  </a:lnTo>
                  <a:lnTo>
                    <a:pt x="41737" y="404584"/>
                  </a:lnTo>
                  <a:lnTo>
                    <a:pt x="20018" y="389937"/>
                  </a:lnTo>
                  <a:lnTo>
                    <a:pt x="5371" y="368218"/>
                  </a:lnTo>
                  <a:lnTo>
                    <a:pt x="0" y="341629"/>
                  </a:lnTo>
                  <a:lnTo>
                    <a:pt x="0" y="68325"/>
                  </a:lnTo>
                  <a:close/>
                </a:path>
              </a:pathLst>
            </a:custGeom>
            <a:ln w="19812">
              <a:solidFill>
                <a:srgbClr val="00A1A7"/>
              </a:solidFill>
            </a:ln>
          </p:spPr>
          <p:txBody>
            <a:bodyPr wrap="square" lIns="0" tIns="0" rIns="0" bIns="0" rtlCol="0"/>
            <a:lstStyle/>
            <a:p>
              <a:endParaRPr/>
            </a:p>
          </p:txBody>
        </p:sp>
      </p:grpSp>
      <p:sp>
        <p:nvSpPr>
          <p:cNvPr id="9" name="object 9"/>
          <p:cNvSpPr txBox="1"/>
          <p:nvPr/>
        </p:nvSpPr>
        <p:spPr>
          <a:xfrm>
            <a:off x="3742435" y="2499487"/>
            <a:ext cx="1524635" cy="285115"/>
          </a:xfrm>
          <a:prstGeom prst="rect">
            <a:avLst/>
          </a:prstGeom>
        </p:spPr>
        <p:txBody>
          <a:bodyPr vert="horz" wrap="square" lIns="0" tIns="13335" rIns="0" bIns="0" rtlCol="0">
            <a:spAutoFit/>
          </a:bodyPr>
          <a:lstStyle/>
          <a:p>
            <a:pPr marL="12700">
              <a:lnSpc>
                <a:spcPct val="100000"/>
              </a:lnSpc>
              <a:spcBef>
                <a:spcPts val="105"/>
              </a:spcBef>
            </a:pPr>
            <a:r>
              <a:rPr sz="1700" b="1" dirty="0">
                <a:solidFill>
                  <a:srgbClr val="00A1A7"/>
                </a:solidFill>
                <a:latin typeface="Corbel"/>
                <a:cs typeface="Corbel"/>
              </a:rPr>
              <a:t>IoT</a:t>
            </a:r>
            <a:r>
              <a:rPr sz="1700" b="1" spc="-85" dirty="0">
                <a:solidFill>
                  <a:srgbClr val="00A1A7"/>
                </a:solidFill>
                <a:latin typeface="Corbel"/>
                <a:cs typeface="Corbel"/>
              </a:rPr>
              <a:t> </a:t>
            </a:r>
            <a:r>
              <a:rPr sz="1700" b="1" spc="-5" dirty="0">
                <a:solidFill>
                  <a:srgbClr val="00A1A7"/>
                </a:solidFill>
                <a:latin typeface="Corbel"/>
                <a:cs typeface="Corbel"/>
              </a:rPr>
              <a:t>Ap</a:t>
            </a:r>
            <a:r>
              <a:rPr sz="1700" b="1" spc="-10" dirty="0">
                <a:solidFill>
                  <a:srgbClr val="00A1A7"/>
                </a:solidFill>
                <a:latin typeface="Corbel"/>
                <a:cs typeface="Corbel"/>
              </a:rPr>
              <a:t>p</a:t>
            </a:r>
            <a:r>
              <a:rPr sz="1700" b="1" spc="-5" dirty="0">
                <a:solidFill>
                  <a:srgbClr val="00A1A7"/>
                </a:solidFill>
                <a:latin typeface="Corbel"/>
                <a:cs typeface="Corbel"/>
              </a:rPr>
              <a:t>licatio</a:t>
            </a:r>
            <a:r>
              <a:rPr sz="1700" b="1" dirty="0">
                <a:solidFill>
                  <a:srgbClr val="00A1A7"/>
                </a:solidFill>
                <a:latin typeface="Corbel"/>
                <a:cs typeface="Corbel"/>
              </a:rPr>
              <a:t>ns</a:t>
            </a:r>
            <a:endParaRPr sz="1700">
              <a:latin typeface="Corbel"/>
              <a:cs typeface="Corbel"/>
            </a:endParaRPr>
          </a:p>
        </p:txBody>
      </p:sp>
      <p:grpSp>
        <p:nvGrpSpPr>
          <p:cNvPr id="10" name="object 10"/>
          <p:cNvGrpSpPr/>
          <p:nvPr/>
        </p:nvGrpSpPr>
        <p:grpSpPr>
          <a:xfrm>
            <a:off x="3183382" y="2913633"/>
            <a:ext cx="2646680" cy="430530"/>
            <a:chOff x="3183382" y="2913633"/>
            <a:chExt cx="2646680" cy="430530"/>
          </a:xfrm>
        </p:grpSpPr>
        <p:sp>
          <p:nvSpPr>
            <p:cNvPr id="11" name="object 11"/>
            <p:cNvSpPr/>
            <p:nvPr/>
          </p:nvSpPr>
          <p:spPr>
            <a:xfrm>
              <a:off x="3193542" y="2923793"/>
              <a:ext cx="2626360" cy="410209"/>
            </a:xfrm>
            <a:custGeom>
              <a:avLst/>
              <a:gdLst/>
              <a:ahLst/>
              <a:cxnLst/>
              <a:rect l="l" t="t" r="r" b="b"/>
              <a:pathLst>
                <a:path w="2626360" h="410210">
                  <a:moveTo>
                    <a:pt x="2557525" y="0"/>
                  </a:moveTo>
                  <a:lnTo>
                    <a:pt x="68325" y="0"/>
                  </a:lnTo>
                  <a:lnTo>
                    <a:pt x="41737" y="5371"/>
                  </a:lnTo>
                  <a:lnTo>
                    <a:pt x="20018" y="20018"/>
                  </a:lnTo>
                  <a:lnTo>
                    <a:pt x="5371" y="41737"/>
                  </a:lnTo>
                  <a:lnTo>
                    <a:pt x="0" y="68325"/>
                  </a:lnTo>
                  <a:lnTo>
                    <a:pt x="0" y="341629"/>
                  </a:lnTo>
                  <a:lnTo>
                    <a:pt x="5371" y="368218"/>
                  </a:lnTo>
                  <a:lnTo>
                    <a:pt x="20018" y="389937"/>
                  </a:lnTo>
                  <a:lnTo>
                    <a:pt x="41737" y="404584"/>
                  </a:lnTo>
                  <a:lnTo>
                    <a:pt x="68325" y="409955"/>
                  </a:lnTo>
                  <a:lnTo>
                    <a:pt x="2557525" y="409955"/>
                  </a:lnTo>
                  <a:lnTo>
                    <a:pt x="2584114" y="404584"/>
                  </a:lnTo>
                  <a:lnTo>
                    <a:pt x="2605833" y="389937"/>
                  </a:lnTo>
                  <a:lnTo>
                    <a:pt x="2620480" y="368218"/>
                  </a:lnTo>
                  <a:lnTo>
                    <a:pt x="2625852" y="341629"/>
                  </a:lnTo>
                  <a:lnTo>
                    <a:pt x="2625852" y="68325"/>
                  </a:lnTo>
                  <a:lnTo>
                    <a:pt x="2620480" y="41737"/>
                  </a:lnTo>
                  <a:lnTo>
                    <a:pt x="2605833" y="20018"/>
                  </a:lnTo>
                  <a:lnTo>
                    <a:pt x="2584114" y="5371"/>
                  </a:lnTo>
                  <a:lnTo>
                    <a:pt x="2557525" y="0"/>
                  </a:lnTo>
                  <a:close/>
                </a:path>
              </a:pathLst>
            </a:custGeom>
            <a:solidFill>
              <a:srgbClr val="F8F8F8">
                <a:alpha val="90194"/>
              </a:srgbClr>
            </a:solidFill>
          </p:spPr>
          <p:txBody>
            <a:bodyPr wrap="square" lIns="0" tIns="0" rIns="0" bIns="0" rtlCol="0"/>
            <a:lstStyle/>
            <a:p>
              <a:endParaRPr/>
            </a:p>
          </p:txBody>
        </p:sp>
        <p:sp>
          <p:nvSpPr>
            <p:cNvPr id="12" name="object 12"/>
            <p:cNvSpPr/>
            <p:nvPr/>
          </p:nvSpPr>
          <p:spPr>
            <a:xfrm>
              <a:off x="3193542" y="2923793"/>
              <a:ext cx="2626360" cy="410209"/>
            </a:xfrm>
            <a:custGeom>
              <a:avLst/>
              <a:gdLst/>
              <a:ahLst/>
              <a:cxnLst/>
              <a:rect l="l" t="t" r="r" b="b"/>
              <a:pathLst>
                <a:path w="2626360" h="410210">
                  <a:moveTo>
                    <a:pt x="0" y="68325"/>
                  </a:moveTo>
                  <a:lnTo>
                    <a:pt x="5371" y="41737"/>
                  </a:lnTo>
                  <a:lnTo>
                    <a:pt x="20018" y="20018"/>
                  </a:lnTo>
                  <a:lnTo>
                    <a:pt x="41737" y="5371"/>
                  </a:lnTo>
                  <a:lnTo>
                    <a:pt x="68325" y="0"/>
                  </a:lnTo>
                  <a:lnTo>
                    <a:pt x="2557525" y="0"/>
                  </a:lnTo>
                  <a:lnTo>
                    <a:pt x="2584114" y="5371"/>
                  </a:lnTo>
                  <a:lnTo>
                    <a:pt x="2605833" y="20018"/>
                  </a:lnTo>
                  <a:lnTo>
                    <a:pt x="2620480" y="41737"/>
                  </a:lnTo>
                  <a:lnTo>
                    <a:pt x="2625852" y="68325"/>
                  </a:lnTo>
                  <a:lnTo>
                    <a:pt x="2625852" y="341629"/>
                  </a:lnTo>
                  <a:lnTo>
                    <a:pt x="2620480" y="368218"/>
                  </a:lnTo>
                  <a:lnTo>
                    <a:pt x="2605833" y="389937"/>
                  </a:lnTo>
                  <a:lnTo>
                    <a:pt x="2584114" y="404584"/>
                  </a:lnTo>
                  <a:lnTo>
                    <a:pt x="2557525" y="409955"/>
                  </a:lnTo>
                  <a:lnTo>
                    <a:pt x="68325" y="409955"/>
                  </a:lnTo>
                  <a:lnTo>
                    <a:pt x="41737" y="404584"/>
                  </a:lnTo>
                  <a:lnTo>
                    <a:pt x="20018" y="389937"/>
                  </a:lnTo>
                  <a:lnTo>
                    <a:pt x="5371" y="368218"/>
                  </a:lnTo>
                  <a:lnTo>
                    <a:pt x="0" y="341629"/>
                  </a:lnTo>
                  <a:lnTo>
                    <a:pt x="0" y="68325"/>
                  </a:lnTo>
                  <a:close/>
                </a:path>
              </a:pathLst>
            </a:custGeom>
            <a:ln w="19812">
              <a:solidFill>
                <a:srgbClr val="00A1A7"/>
              </a:solidFill>
            </a:ln>
          </p:spPr>
          <p:txBody>
            <a:bodyPr wrap="square" lIns="0" tIns="0" rIns="0" bIns="0" rtlCol="0"/>
            <a:lstStyle/>
            <a:p>
              <a:endParaRPr/>
            </a:p>
          </p:txBody>
        </p:sp>
      </p:grpSp>
      <p:sp>
        <p:nvSpPr>
          <p:cNvPr id="13" name="object 13"/>
          <p:cNvSpPr txBox="1"/>
          <p:nvPr/>
        </p:nvSpPr>
        <p:spPr>
          <a:xfrm>
            <a:off x="3597655" y="2961258"/>
            <a:ext cx="1812925" cy="285115"/>
          </a:xfrm>
          <a:prstGeom prst="rect">
            <a:avLst/>
          </a:prstGeom>
        </p:spPr>
        <p:txBody>
          <a:bodyPr vert="horz" wrap="square" lIns="0" tIns="13335" rIns="0" bIns="0" rtlCol="0">
            <a:spAutoFit/>
          </a:bodyPr>
          <a:lstStyle/>
          <a:p>
            <a:pPr marL="12700">
              <a:lnSpc>
                <a:spcPct val="100000"/>
              </a:lnSpc>
              <a:spcBef>
                <a:spcPts val="105"/>
              </a:spcBef>
            </a:pPr>
            <a:r>
              <a:rPr sz="1700" b="1" spc="-5" dirty="0">
                <a:solidFill>
                  <a:srgbClr val="00A1A7"/>
                </a:solidFill>
                <a:latin typeface="Corbel"/>
                <a:cs typeface="Corbel"/>
              </a:rPr>
              <a:t>Application</a:t>
            </a:r>
            <a:r>
              <a:rPr sz="1700" b="1" spc="-70" dirty="0">
                <a:solidFill>
                  <a:srgbClr val="00A1A7"/>
                </a:solidFill>
                <a:latin typeface="Corbel"/>
                <a:cs typeface="Corbel"/>
              </a:rPr>
              <a:t> </a:t>
            </a:r>
            <a:r>
              <a:rPr sz="1700" b="1" spc="-5" dirty="0">
                <a:solidFill>
                  <a:srgbClr val="00A1A7"/>
                </a:solidFill>
                <a:latin typeface="Corbel"/>
                <a:cs typeface="Corbel"/>
              </a:rPr>
              <a:t>Models</a:t>
            </a:r>
            <a:endParaRPr sz="1700">
              <a:latin typeface="Corbel"/>
              <a:cs typeface="Corbel"/>
            </a:endParaRPr>
          </a:p>
        </p:txBody>
      </p:sp>
      <p:grpSp>
        <p:nvGrpSpPr>
          <p:cNvPr id="14" name="object 14"/>
          <p:cNvGrpSpPr/>
          <p:nvPr/>
        </p:nvGrpSpPr>
        <p:grpSpPr>
          <a:xfrm>
            <a:off x="3183382" y="3375405"/>
            <a:ext cx="2646680" cy="430530"/>
            <a:chOff x="3183382" y="3375405"/>
            <a:chExt cx="2646680" cy="430530"/>
          </a:xfrm>
        </p:grpSpPr>
        <p:sp>
          <p:nvSpPr>
            <p:cNvPr id="15" name="object 15"/>
            <p:cNvSpPr/>
            <p:nvPr/>
          </p:nvSpPr>
          <p:spPr>
            <a:xfrm>
              <a:off x="3193542" y="3385565"/>
              <a:ext cx="2626360" cy="410209"/>
            </a:xfrm>
            <a:custGeom>
              <a:avLst/>
              <a:gdLst/>
              <a:ahLst/>
              <a:cxnLst/>
              <a:rect l="l" t="t" r="r" b="b"/>
              <a:pathLst>
                <a:path w="2626360" h="410210">
                  <a:moveTo>
                    <a:pt x="2557525"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2557525" y="409956"/>
                  </a:lnTo>
                  <a:lnTo>
                    <a:pt x="2584114" y="404584"/>
                  </a:lnTo>
                  <a:lnTo>
                    <a:pt x="2605833" y="389937"/>
                  </a:lnTo>
                  <a:lnTo>
                    <a:pt x="2620480" y="368218"/>
                  </a:lnTo>
                  <a:lnTo>
                    <a:pt x="2625852" y="341630"/>
                  </a:lnTo>
                  <a:lnTo>
                    <a:pt x="2625852" y="68325"/>
                  </a:lnTo>
                  <a:lnTo>
                    <a:pt x="2620480" y="41737"/>
                  </a:lnTo>
                  <a:lnTo>
                    <a:pt x="2605833" y="20018"/>
                  </a:lnTo>
                  <a:lnTo>
                    <a:pt x="2584114" y="5371"/>
                  </a:lnTo>
                  <a:lnTo>
                    <a:pt x="2557525" y="0"/>
                  </a:lnTo>
                  <a:close/>
                </a:path>
              </a:pathLst>
            </a:custGeom>
            <a:solidFill>
              <a:srgbClr val="F8F8F8">
                <a:alpha val="90194"/>
              </a:srgbClr>
            </a:solidFill>
          </p:spPr>
          <p:txBody>
            <a:bodyPr wrap="square" lIns="0" tIns="0" rIns="0" bIns="0" rtlCol="0"/>
            <a:lstStyle/>
            <a:p>
              <a:endParaRPr/>
            </a:p>
          </p:txBody>
        </p:sp>
        <p:sp>
          <p:nvSpPr>
            <p:cNvPr id="16" name="object 16"/>
            <p:cNvSpPr/>
            <p:nvPr/>
          </p:nvSpPr>
          <p:spPr>
            <a:xfrm>
              <a:off x="3193542" y="3385565"/>
              <a:ext cx="2626360" cy="410209"/>
            </a:xfrm>
            <a:custGeom>
              <a:avLst/>
              <a:gdLst/>
              <a:ahLst/>
              <a:cxnLst/>
              <a:rect l="l" t="t" r="r" b="b"/>
              <a:pathLst>
                <a:path w="2626360" h="410210">
                  <a:moveTo>
                    <a:pt x="0" y="68325"/>
                  </a:moveTo>
                  <a:lnTo>
                    <a:pt x="5371" y="41737"/>
                  </a:lnTo>
                  <a:lnTo>
                    <a:pt x="20018" y="20018"/>
                  </a:lnTo>
                  <a:lnTo>
                    <a:pt x="41737" y="5371"/>
                  </a:lnTo>
                  <a:lnTo>
                    <a:pt x="68325" y="0"/>
                  </a:lnTo>
                  <a:lnTo>
                    <a:pt x="2557525" y="0"/>
                  </a:lnTo>
                  <a:lnTo>
                    <a:pt x="2584114" y="5371"/>
                  </a:lnTo>
                  <a:lnTo>
                    <a:pt x="2605833" y="20018"/>
                  </a:lnTo>
                  <a:lnTo>
                    <a:pt x="2620480" y="41737"/>
                  </a:lnTo>
                  <a:lnTo>
                    <a:pt x="2625852" y="68325"/>
                  </a:lnTo>
                  <a:lnTo>
                    <a:pt x="2625852" y="341630"/>
                  </a:lnTo>
                  <a:lnTo>
                    <a:pt x="2620480" y="368218"/>
                  </a:lnTo>
                  <a:lnTo>
                    <a:pt x="2605833" y="389937"/>
                  </a:lnTo>
                  <a:lnTo>
                    <a:pt x="2584114" y="404584"/>
                  </a:lnTo>
                  <a:lnTo>
                    <a:pt x="2557525"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17" name="object 17"/>
          <p:cNvSpPr txBox="1"/>
          <p:nvPr/>
        </p:nvSpPr>
        <p:spPr>
          <a:xfrm>
            <a:off x="3419347" y="3422650"/>
            <a:ext cx="2171065" cy="285115"/>
          </a:xfrm>
          <a:prstGeom prst="rect">
            <a:avLst/>
          </a:prstGeom>
        </p:spPr>
        <p:txBody>
          <a:bodyPr vert="horz" wrap="square" lIns="0" tIns="13335" rIns="0" bIns="0" rtlCol="0">
            <a:spAutoFit/>
          </a:bodyPr>
          <a:lstStyle/>
          <a:p>
            <a:pPr marL="12700">
              <a:lnSpc>
                <a:spcPct val="100000"/>
              </a:lnSpc>
              <a:spcBef>
                <a:spcPts val="105"/>
              </a:spcBef>
            </a:pPr>
            <a:r>
              <a:rPr sz="1700" b="1" spc="-5" dirty="0">
                <a:solidFill>
                  <a:srgbClr val="00A1A7"/>
                </a:solidFill>
                <a:latin typeface="Corbel"/>
                <a:cs typeface="Corbel"/>
              </a:rPr>
              <a:t>Resource</a:t>
            </a:r>
            <a:r>
              <a:rPr sz="1700" b="1" spc="-50" dirty="0">
                <a:solidFill>
                  <a:srgbClr val="00A1A7"/>
                </a:solidFill>
                <a:latin typeface="Corbel"/>
                <a:cs typeface="Corbel"/>
              </a:rPr>
              <a:t> </a:t>
            </a:r>
            <a:r>
              <a:rPr sz="1700" b="1" spc="-5" dirty="0">
                <a:solidFill>
                  <a:srgbClr val="00A1A7"/>
                </a:solidFill>
                <a:latin typeface="Corbel"/>
                <a:cs typeface="Corbel"/>
              </a:rPr>
              <a:t>Management</a:t>
            </a:r>
            <a:endParaRPr sz="1700">
              <a:latin typeface="Corbel"/>
              <a:cs typeface="Corbel"/>
            </a:endParaRPr>
          </a:p>
        </p:txBody>
      </p:sp>
      <p:grpSp>
        <p:nvGrpSpPr>
          <p:cNvPr id="18" name="object 18"/>
          <p:cNvGrpSpPr/>
          <p:nvPr/>
        </p:nvGrpSpPr>
        <p:grpSpPr>
          <a:xfrm>
            <a:off x="3183382" y="3837178"/>
            <a:ext cx="2646680" cy="430530"/>
            <a:chOff x="3183382" y="3837178"/>
            <a:chExt cx="2646680" cy="430530"/>
          </a:xfrm>
        </p:grpSpPr>
        <p:sp>
          <p:nvSpPr>
            <p:cNvPr id="19" name="object 19"/>
            <p:cNvSpPr/>
            <p:nvPr/>
          </p:nvSpPr>
          <p:spPr>
            <a:xfrm>
              <a:off x="3193542" y="3847338"/>
              <a:ext cx="2626360" cy="410209"/>
            </a:xfrm>
            <a:custGeom>
              <a:avLst/>
              <a:gdLst/>
              <a:ahLst/>
              <a:cxnLst/>
              <a:rect l="l" t="t" r="r" b="b"/>
              <a:pathLst>
                <a:path w="2626360" h="410210">
                  <a:moveTo>
                    <a:pt x="2557525"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2557525" y="409956"/>
                  </a:lnTo>
                  <a:lnTo>
                    <a:pt x="2584114" y="404584"/>
                  </a:lnTo>
                  <a:lnTo>
                    <a:pt x="2605833" y="389937"/>
                  </a:lnTo>
                  <a:lnTo>
                    <a:pt x="2620480" y="368218"/>
                  </a:lnTo>
                  <a:lnTo>
                    <a:pt x="2625852" y="341630"/>
                  </a:lnTo>
                  <a:lnTo>
                    <a:pt x="2625852" y="68325"/>
                  </a:lnTo>
                  <a:lnTo>
                    <a:pt x="2620480" y="41737"/>
                  </a:lnTo>
                  <a:lnTo>
                    <a:pt x="2605833" y="20018"/>
                  </a:lnTo>
                  <a:lnTo>
                    <a:pt x="2584114" y="5371"/>
                  </a:lnTo>
                  <a:lnTo>
                    <a:pt x="2557525" y="0"/>
                  </a:lnTo>
                  <a:close/>
                </a:path>
              </a:pathLst>
            </a:custGeom>
            <a:solidFill>
              <a:srgbClr val="F8F8F8">
                <a:alpha val="90194"/>
              </a:srgbClr>
            </a:solidFill>
          </p:spPr>
          <p:txBody>
            <a:bodyPr wrap="square" lIns="0" tIns="0" rIns="0" bIns="0" rtlCol="0"/>
            <a:lstStyle/>
            <a:p>
              <a:endParaRPr/>
            </a:p>
          </p:txBody>
        </p:sp>
        <p:sp>
          <p:nvSpPr>
            <p:cNvPr id="20" name="object 20"/>
            <p:cNvSpPr/>
            <p:nvPr/>
          </p:nvSpPr>
          <p:spPr>
            <a:xfrm>
              <a:off x="3193542" y="3847338"/>
              <a:ext cx="2626360" cy="410209"/>
            </a:xfrm>
            <a:custGeom>
              <a:avLst/>
              <a:gdLst/>
              <a:ahLst/>
              <a:cxnLst/>
              <a:rect l="l" t="t" r="r" b="b"/>
              <a:pathLst>
                <a:path w="2626360" h="410210">
                  <a:moveTo>
                    <a:pt x="0" y="68325"/>
                  </a:moveTo>
                  <a:lnTo>
                    <a:pt x="5371" y="41737"/>
                  </a:lnTo>
                  <a:lnTo>
                    <a:pt x="20018" y="20018"/>
                  </a:lnTo>
                  <a:lnTo>
                    <a:pt x="41737" y="5371"/>
                  </a:lnTo>
                  <a:lnTo>
                    <a:pt x="68325" y="0"/>
                  </a:lnTo>
                  <a:lnTo>
                    <a:pt x="2557525" y="0"/>
                  </a:lnTo>
                  <a:lnTo>
                    <a:pt x="2584114" y="5371"/>
                  </a:lnTo>
                  <a:lnTo>
                    <a:pt x="2605833" y="20018"/>
                  </a:lnTo>
                  <a:lnTo>
                    <a:pt x="2620480" y="41737"/>
                  </a:lnTo>
                  <a:lnTo>
                    <a:pt x="2625852" y="68325"/>
                  </a:lnTo>
                  <a:lnTo>
                    <a:pt x="2625852" y="341630"/>
                  </a:lnTo>
                  <a:lnTo>
                    <a:pt x="2620480" y="368218"/>
                  </a:lnTo>
                  <a:lnTo>
                    <a:pt x="2605833" y="389937"/>
                  </a:lnTo>
                  <a:lnTo>
                    <a:pt x="2584114" y="404584"/>
                  </a:lnTo>
                  <a:lnTo>
                    <a:pt x="2557525"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21" name="object 21"/>
          <p:cNvSpPr txBox="1"/>
          <p:nvPr/>
        </p:nvSpPr>
        <p:spPr>
          <a:xfrm>
            <a:off x="3306571" y="3884167"/>
            <a:ext cx="2399665" cy="285115"/>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00A1A7"/>
                </a:solidFill>
                <a:latin typeface="Corbel"/>
                <a:cs typeface="Corbel"/>
              </a:rPr>
              <a:t>Infrastructure</a:t>
            </a:r>
            <a:r>
              <a:rPr sz="1700" b="1" spc="-55" dirty="0">
                <a:solidFill>
                  <a:srgbClr val="00A1A7"/>
                </a:solidFill>
                <a:latin typeface="Corbel"/>
                <a:cs typeface="Corbel"/>
              </a:rPr>
              <a:t> </a:t>
            </a:r>
            <a:r>
              <a:rPr sz="1700" b="1" spc="-5" dirty="0">
                <a:solidFill>
                  <a:srgbClr val="00A1A7"/>
                </a:solidFill>
                <a:latin typeface="Corbel"/>
                <a:cs typeface="Corbel"/>
              </a:rPr>
              <a:t>Monitoring</a:t>
            </a:r>
            <a:endParaRPr sz="1700">
              <a:latin typeface="Corbel"/>
              <a:cs typeface="Corbel"/>
            </a:endParaRPr>
          </a:p>
        </p:txBody>
      </p:sp>
      <p:grpSp>
        <p:nvGrpSpPr>
          <p:cNvPr id="22" name="object 22"/>
          <p:cNvGrpSpPr/>
          <p:nvPr/>
        </p:nvGrpSpPr>
        <p:grpSpPr>
          <a:xfrm>
            <a:off x="3183382" y="4297426"/>
            <a:ext cx="2646680" cy="431800"/>
            <a:chOff x="3183382" y="4297426"/>
            <a:chExt cx="2646680" cy="431800"/>
          </a:xfrm>
        </p:grpSpPr>
        <p:sp>
          <p:nvSpPr>
            <p:cNvPr id="23" name="object 23"/>
            <p:cNvSpPr/>
            <p:nvPr/>
          </p:nvSpPr>
          <p:spPr>
            <a:xfrm>
              <a:off x="3193542" y="4307586"/>
              <a:ext cx="2626360" cy="411480"/>
            </a:xfrm>
            <a:custGeom>
              <a:avLst/>
              <a:gdLst/>
              <a:ahLst/>
              <a:cxnLst/>
              <a:rect l="l" t="t" r="r" b="b"/>
              <a:pathLst>
                <a:path w="2626360" h="411479">
                  <a:moveTo>
                    <a:pt x="2557272" y="0"/>
                  </a:moveTo>
                  <a:lnTo>
                    <a:pt x="68580" y="0"/>
                  </a:lnTo>
                  <a:lnTo>
                    <a:pt x="41898" y="5393"/>
                  </a:lnTo>
                  <a:lnTo>
                    <a:pt x="20097" y="20097"/>
                  </a:lnTo>
                  <a:lnTo>
                    <a:pt x="5393" y="41898"/>
                  </a:lnTo>
                  <a:lnTo>
                    <a:pt x="0" y="68580"/>
                  </a:lnTo>
                  <a:lnTo>
                    <a:pt x="0" y="342900"/>
                  </a:lnTo>
                  <a:lnTo>
                    <a:pt x="5393" y="369581"/>
                  </a:lnTo>
                  <a:lnTo>
                    <a:pt x="20097" y="391382"/>
                  </a:lnTo>
                  <a:lnTo>
                    <a:pt x="41898" y="406086"/>
                  </a:lnTo>
                  <a:lnTo>
                    <a:pt x="68580" y="411480"/>
                  </a:lnTo>
                  <a:lnTo>
                    <a:pt x="2557272" y="411480"/>
                  </a:lnTo>
                  <a:lnTo>
                    <a:pt x="2583953" y="406086"/>
                  </a:lnTo>
                  <a:lnTo>
                    <a:pt x="2605754" y="391382"/>
                  </a:lnTo>
                  <a:lnTo>
                    <a:pt x="2620458" y="369581"/>
                  </a:lnTo>
                  <a:lnTo>
                    <a:pt x="2625852" y="342900"/>
                  </a:lnTo>
                  <a:lnTo>
                    <a:pt x="2625852" y="68580"/>
                  </a:lnTo>
                  <a:lnTo>
                    <a:pt x="2620458" y="41898"/>
                  </a:lnTo>
                  <a:lnTo>
                    <a:pt x="2605754" y="20097"/>
                  </a:lnTo>
                  <a:lnTo>
                    <a:pt x="2583953" y="5393"/>
                  </a:lnTo>
                  <a:lnTo>
                    <a:pt x="2557272" y="0"/>
                  </a:lnTo>
                  <a:close/>
                </a:path>
              </a:pathLst>
            </a:custGeom>
            <a:solidFill>
              <a:srgbClr val="F8F8F8">
                <a:alpha val="90194"/>
              </a:srgbClr>
            </a:solidFill>
          </p:spPr>
          <p:txBody>
            <a:bodyPr wrap="square" lIns="0" tIns="0" rIns="0" bIns="0" rtlCol="0"/>
            <a:lstStyle/>
            <a:p>
              <a:endParaRPr/>
            </a:p>
          </p:txBody>
        </p:sp>
        <p:sp>
          <p:nvSpPr>
            <p:cNvPr id="24" name="object 24"/>
            <p:cNvSpPr/>
            <p:nvPr/>
          </p:nvSpPr>
          <p:spPr>
            <a:xfrm>
              <a:off x="3193542" y="4307586"/>
              <a:ext cx="2626360" cy="411480"/>
            </a:xfrm>
            <a:custGeom>
              <a:avLst/>
              <a:gdLst/>
              <a:ahLst/>
              <a:cxnLst/>
              <a:rect l="l" t="t" r="r" b="b"/>
              <a:pathLst>
                <a:path w="2626360" h="411479">
                  <a:moveTo>
                    <a:pt x="0" y="68580"/>
                  </a:moveTo>
                  <a:lnTo>
                    <a:pt x="5393" y="41898"/>
                  </a:lnTo>
                  <a:lnTo>
                    <a:pt x="20097" y="20097"/>
                  </a:lnTo>
                  <a:lnTo>
                    <a:pt x="41898" y="5393"/>
                  </a:lnTo>
                  <a:lnTo>
                    <a:pt x="68580" y="0"/>
                  </a:lnTo>
                  <a:lnTo>
                    <a:pt x="2557272" y="0"/>
                  </a:lnTo>
                  <a:lnTo>
                    <a:pt x="2583953" y="5393"/>
                  </a:lnTo>
                  <a:lnTo>
                    <a:pt x="2605754" y="20097"/>
                  </a:lnTo>
                  <a:lnTo>
                    <a:pt x="2620458" y="41898"/>
                  </a:lnTo>
                  <a:lnTo>
                    <a:pt x="2625852" y="68580"/>
                  </a:lnTo>
                  <a:lnTo>
                    <a:pt x="2625852" y="342900"/>
                  </a:lnTo>
                  <a:lnTo>
                    <a:pt x="2620458" y="369581"/>
                  </a:lnTo>
                  <a:lnTo>
                    <a:pt x="2605754" y="391382"/>
                  </a:lnTo>
                  <a:lnTo>
                    <a:pt x="2583953" y="406086"/>
                  </a:lnTo>
                  <a:lnTo>
                    <a:pt x="2557272" y="411480"/>
                  </a:lnTo>
                  <a:lnTo>
                    <a:pt x="68580" y="411480"/>
                  </a:lnTo>
                  <a:lnTo>
                    <a:pt x="41898" y="406086"/>
                  </a:lnTo>
                  <a:lnTo>
                    <a:pt x="20097" y="391382"/>
                  </a:lnTo>
                  <a:lnTo>
                    <a:pt x="5393" y="369581"/>
                  </a:lnTo>
                  <a:lnTo>
                    <a:pt x="0" y="342900"/>
                  </a:lnTo>
                  <a:lnTo>
                    <a:pt x="0" y="68580"/>
                  </a:lnTo>
                  <a:close/>
                </a:path>
              </a:pathLst>
            </a:custGeom>
            <a:ln w="19811">
              <a:solidFill>
                <a:srgbClr val="00A1A7"/>
              </a:solidFill>
            </a:ln>
          </p:spPr>
          <p:txBody>
            <a:bodyPr wrap="square" lIns="0" tIns="0" rIns="0" bIns="0" rtlCol="0"/>
            <a:lstStyle/>
            <a:p>
              <a:endParaRPr/>
            </a:p>
          </p:txBody>
        </p:sp>
      </p:grpSp>
      <p:sp>
        <p:nvSpPr>
          <p:cNvPr id="25" name="object 25"/>
          <p:cNvSpPr txBox="1"/>
          <p:nvPr/>
        </p:nvSpPr>
        <p:spPr>
          <a:xfrm>
            <a:off x="3753103" y="4345381"/>
            <a:ext cx="1504315" cy="285750"/>
          </a:xfrm>
          <a:prstGeom prst="rect">
            <a:avLst/>
          </a:prstGeom>
        </p:spPr>
        <p:txBody>
          <a:bodyPr vert="horz" wrap="square" lIns="0" tIns="13335" rIns="0" bIns="0" rtlCol="0">
            <a:spAutoFit/>
          </a:bodyPr>
          <a:lstStyle/>
          <a:p>
            <a:pPr marL="12700">
              <a:lnSpc>
                <a:spcPct val="100000"/>
              </a:lnSpc>
              <a:spcBef>
                <a:spcPts val="105"/>
              </a:spcBef>
            </a:pPr>
            <a:r>
              <a:rPr sz="1700" b="1" dirty="0">
                <a:solidFill>
                  <a:srgbClr val="00A1A7"/>
                </a:solidFill>
                <a:latin typeface="Corbel"/>
                <a:cs typeface="Corbel"/>
              </a:rPr>
              <a:t>Data</a:t>
            </a:r>
            <a:r>
              <a:rPr sz="1700" b="1" spc="-80" dirty="0">
                <a:solidFill>
                  <a:srgbClr val="00A1A7"/>
                </a:solidFill>
                <a:latin typeface="Corbel"/>
                <a:cs typeface="Corbel"/>
              </a:rPr>
              <a:t> </a:t>
            </a:r>
            <a:r>
              <a:rPr sz="1700" b="1" spc="-10" dirty="0">
                <a:solidFill>
                  <a:srgbClr val="00A1A7"/>
                </a:solidFill>
                <a:latin typeface="Corbel"/>
                <a:cs typeface="Corbel"/>
              </a:rPr>
              <a:t>G</a:t>
            </a:r>
            <a:r>
              <a:rPr sz="1700" b="1" dirty="0">
                <a:solidFill>
                  <a:srgbClr val="00A1A7"/>
                </a:solidFill>
                <a:latin typeface="Corbel"/>
                <a:cs typeface="Corbel"/>
              </a:rPr>
              <a:t>enerated</a:t>
            </a:r>
            <a:endParaRPr sz="1700">
              <a:latin typeface="Corbel"/>
              <a:cs typeface="Corbel"/>
            </a:endParaRPr>
          </a:p>
        </p:txBody>
      </p:sp>
      <p:grpSp>
        <p:nvGrpSpPr>
          <p:cNvPr id="26" name="object 26"/>
          <p:cNvGrpSpPr/>
          <p:nvPr/>
        </p:nvGrpSpPr>
        <p:grpSpPr>
          <a:xfrm>
            <a:off x="3183635" y="4759452"/>
            <a:ext cx="2646045" cy="891540"/>
            <a:chOff x="3183635" y="4759452"/>
            <a:chExt cx="2646045" cy="891540"/>
          </a:xfrm>
        </p:grpSpPr>
        <p:sp>
          <p:nvSpPr>
            <p:cNvPr id="27" name="object 27"/>
            <p:cNvSpPr/>
            <p:nvPr/>
          </p:nvSpPr>
          <p:spPr>
            <a:xfrm>
              <a:off x="3193541" y="4769358"/>
              <a:ext cx="2626360" cy="410209"/>
            </a:xfrm>
            <a:custGeom>
              <a:avLst/>
              <a:gdLst/>
              <a:ahLst/>
              <a:cxnLst/>
              <a:rect l="l" t="t" r="r" b="b"/>
              <a:pathLst>
                <a:path w="2626360" h="410210">
                  <a:moveTo>
                    <a:pt x="2557525" y="0"/>
                  </a:moveTo>
                  <a:lnTo>
                    <a:pt x="68325" y="0"/>
                  </a:lnTo>
                  <a:lnTo>
                    <a:pt x="41737" y="5371"/>
                  </a:lnTo>
                  <a:lnTo>
                    <a:pt x="20018" y="20018"/>
                  </a:lnTo>
                  <a:lnTo>
                    <a:pt x="5371" y="41737"/>
                  </a:lnTo>
                  <a:lnTo>
                    <a:pt x="0" y="68326"/>
                  </a:lnTo>
                  <a:lnTo>
                    <a:pt x="0" y="341630"/>
                  </a:lnTo>
                  <a:lnTo>
                    <a:pt x="5371" y="368218"/>
                  </a:lnTo>
                  <a:lnTo>
                    <a:pt x="20018" y="389937"/>
                  </a:lnTo>
                  <a:lnTo>
                    <a:pt x="41737" y="404584"/>
                  </a:lnTo>
                  <a:lnTo>
                    <a:pt x="68325" y="409956"/>
                  </a:lnTo>
                  <a:lnTo>
                    <a:pt x="2557525" y="409956"/>
                  </a:lnTo>
                  <a:lnTo>
                    <a:pt x="2584114" y="404584"/>
                  </a:lnTo>
                  <a:lnTo>
                    <a:pt x="2605833" y="389937"/>
                  </a:lnTo>
                  <a:lnTo>
                    <a:pt x="2620480" y="368218"/>
                  </a:lnTo>
                  <a:lnTo>
                    <a:pt x="2625852" y="341630"/>
                  </a:lnTo>
                  <a:lnTo>
                    <a:pt x="2625852" y="68326"/>
                  </a:lnTo>
                  <a:lnTo>
                    <a:pt x="2620480" y="41737"/>
                  </a:lnTo>
                  <a:lnTo>
                    <a:pt x="2605833" y="20018"/>
                  </a:lnTo>
                  <a:lnTo>
                    <a:pt x="2584114" y="5371"/>
                  </a:lnTo>
                  <a:lnTo>
                    <a:pt x="2557525" y="0"/>
                  </a:lnTo>
                  <a:close/>
                </a:path>
              </a:pathLst>
            </a:custGeom>
            <a:solidFill>
              <a:srgbClr val="F8F8F8">
                <a:alpha val="90194"/>
              </a:srgbClr>
            </a:solidFill>
          </p:spPr>
          <p:txBody>
            <a:bodyPr wrap="square" lIns="0" tIns="0" rIns="0" bIns="0" rtlCol="0"/>
            <a:lstStyle/>
            <a:p>
              <a:endParaRPr/>
            </a:p>
          </p:txBody>
        </p:sp>
        <p:sp>
          <p:nvSpPr>
            <p:cNvPr id="28" name="object 28"/>
            <p:cNvSpPr/>
            <p:nvPr/>
          </p:nvSpPr>
          <p:spPr>
            <a:xfrm>
              <a:off x="3193541" y="4769358"/>
              <a:ext cx="2626360" cy="410209"/>
            </a:xfrm>
            <a:custGeom>
              <a:avLst/>
              <a:gdLst/>
              <a:ahLst/>
              <a:cxnLst/>
              <a:rect l="l" t="t" r="r" b="b"/>
              <a:pathLst>
                <a:path w="2626360" h="410210">
                  <a:moveTo>
                    <a:pt x="0" y="68326"/>
                  </a:moveTo>
                  <a:lnTo>
                    <a:pt x="5371" y="41737"/>
                  </a:lnTo>
                  <a:lnTo>
                    <a:pt x="20018" y="20018"/>
                  </a:lnTo>
                  <a:lnTo>
                    <a:pt x="41737" y="5371"/>
                  </a:lnTo>
                  <a:lnTo>
                    <a:pt x="68325" y="0"/>
                  </a:lnTo>
                  <a:lnTo>
                    <a:pt x="2557525" y="0"/>
                  </a:lnTo>
                  <a:lnTo>
                    <a:pt x="2584114" y="5371"/>
                  </a:lnTo>
                  <a:lnTo>
                    <a:pt x="2605833" y="20018"/>
                  </a:lnTo>
                  <a:lnTo>
                    <a:pt x="2620480" y="41737"/>
                  </a:lnTo>
                  <a:lnTo>
                    <a:pt x="2625852" y="68326"/>
                  </a:lnTo>
                  <a:lnTo>
                    <a:pt x="2625852" y="341630"/>
                  </a:lnTo>
                  <a:lnTo>
                    <a:pt x="2620480" y="368218"/>
                  </a:lnTo>
                  <a:lnTo>
                    <a:pt x="2605833" y="389937"/>
                  </a:lnTo>
                  <a:lnTo>
                    <a:pt x="2584114" y="404584"/>
                  </a:lnTo>
                  <a:lnTo>
                    <a:pt x="2557525" y="409956"/>
                  </a:lnTo>
                  <a:lnTo>
                    <a:pt x="68325" y="409956"/>
                  </a:lnTo>
                  <a:lnTo>
                    <a:pt x="41737" y="404584"/>
                  </a:lnTo>
                  <a:lnTo>
                    <a:pt x="20018" y="389937"/>
                  </a:lnTo>
                  <a:lnTo>
                    <a:pt x="5371" y="368218"/>
                  </a:lnTo>
                  <a:lnTo>
                    <a:pt x="0" y="341630"/>
                  </a:lnTo>
                  <a:lnTo>
                    <a:pt x="0" y="68326"/>
                  </a:lnTo>
                  <a:close/>
                </a:path>
              </a:pathLst>
            </a:custGeom>
            <a:ln w="19812">
              <a:solidFill>
                <a:srgbClr val="00A1A7"/>
              </a:solidFill>
            </a:ln>
          </p:spPr>
          <p:txBody>
            <a:bodyPr wrap="square" lIns="0" tIns="0" rIns="0" bIns="0" rtlCol="0"/>
            <a:lstStyle/>
            <a:p>
              <a:endParaRPr/>
            </a:p>
          </p:txBody>
        </p:sp>
        <p:sp>
          <p:nvSpPr>
            <p:cNvPr id="29" name="object 29"/>
            <p:cNvSpPr/>
            <p:nvPr/>
          </p:nvSpPr>
          <p:spPr>
            <a:xfrm>
              <a:off x="3193541" y="5231130"/>
              <a:ext cx="2626360" cy="410209"/>
            </a:xfrm>
            <a:custGeom>
              <a:avLst/>
              <a:gdLst/>
              <a:ahLst/>
              <a:cxnLst/>
              <a:rect l="l" t="t" r="r" b="b"/>
              <a:pathLst>
                <a:path w="2626360" h="410210">
                  <a:moveTo>
                    <a:pt x="2557525" y="0"/>
                  </a:moveTo>
                  <a:lnTo>
                    <a:pt x="68325" y="0"/>
                  </a:lnTo>
                  <a:lnTo>
                    <a:pt x="41737" y="5371"/>
                  </a:lnTo>
                  <a:lnTo>
                    <a:pt x="20018" y="20018"/>
                  </a:lnTo>
                  <a:lnTo>
                    <a:pt x="5371" y="41737"/>
                  </a:lnTo>
                  <a:lnTo>
                    <a:pt x="0" y="68326"/>
                  </a:lnTo>
                  <a:lnTo>
                    <a:pt x="0" y="341630"/>
                  </a:lnTo>
                  <a:lnTo>
                    <a:pt x="5371" y="368223"/>
                  </a:lnTo>
                  <a:lnTo>
                    <a:pt x="20018" y="389942"/>
                  </a:lnTo>
                  <a:lnTo>
                    <a:pt x="41737" y="404586"/>
                  </a:lnTo>
                  <a:lnTo>
                    <a:pt x="68325" y="409956"/>
                  </a:lnTo>
                  <a:lnTo>
                    <a:pt x="2557525" y="409956"/>
                  </a:lnTo>
                  <a:lnTo>
                    <a:pt x="2584114" y="404586"/>
                  </a:lnTo>
                  <a:lnTo>
                    <a:pt x="2605833" y="389942"/>
                  </a:lnTo>
                  <a:lnTo>
                    <a:pt x="2620480" y="368223"/>
                  </a:lnTo>
                  <a:lnTo>
                    <a:pt x="2625852" y="341630"/>
                  </a:lnTo>
                  <a:lnTo>
                    <a:pt x="2625852" y="68326"/>
                  </a:lnTo>
                  <a:lnTo>
                    <a:pt x="2620480" y="41737"/>
                  </a:lnTo>
                  <a:lnTo>
                    <a:pt x="2605833" y="20018"/>
                  </a:lnTo>
                  <a:lnTo>
                    <a:pt x="2584114" y="5371"/>
                  </a:lnTo>
                  <a:lnTo>
                    <a:pt x="2557525" y="0"/>
                  </a:lnTo>
                  <a:close/>
                </a:path>
              </a:pathLst>
            </a:custGeom>
            <a:solidFill>
              <a:srgbClr val="F8F8F8">
                <a:alpha val="90194"/>
              </a:srgbClr>
            </a:solidFill>
          </p:spPr>
          <p:txBody>
            <a:bodyPr wrap="square" lIns="0" tIns="0" rIns="0" bIns="0" rtlCol="0"/>
            <a:lstStyle/>
            <a:p>
              <a:endParaRPr/>
            </a:p>
          </p:txBody>
        </p:sp>
        <p:sp>
          <p:nvSpPr>
            <p:cNvPr id="30" name="object 30"/>
            <p:cNvSpPr/>
            <p:nvPr/>
          </p:nvSpPr>
          <p:spPr>
            <a:xfrm>
              <a:off x="3193541" y="5231130"/>
              <a:ext cx="2626360" cy="410209"/>
            </a:xfrm>
            <a:custGeom>
              <a:avLst/>
              <a:gdLst/>
              <a:ahLst/>
              <a:cxnLst/>
              <a:rect l="l" t="t" r="r" b="b"/>
              <a:pathLst>
                <a:path w="2626360" h="410210">
                  <a:moveTo>
                    <a:pt x="0" y="68326"/>
                  </a:moveTo>
                  <a:lnTo>
                    <a:pt x="5371" y="41737"/>
                  </a:lnTo>
                  <a:lnTo>
                    <a:pt x="20018" y="20018"/>
                  </a:lnTo>
                  <a:lnTo>
                    <a:pt x="41737" y="5371"/>
                  </a:lnTo>
                  <a:lnTo>
                    <a:pt x="68325" y="0"/>
                  </a:lnTo>
                  <a:lnTo>
                    <a:pt x="2557525" y="0"/>
                  </a:lnTo>
                  <a:lnTo>
                    <a:pt x="2584114" y="5371"/>
                  </a:lnTo>
                  <a:lnTo>
                    <a:pt x="2605833" y="20018"/>
                  </a:lnTo>
                  <a:lnTo>
                    <a:pt x="2620480" y="41737"/>
                  </a:lnTo>
                  <a:lnTo>
                    <a:pt x="2625852" y="68326"/>
                  </a:lnTo>
                  <a:lnTo>
                    <a:pt x="2625852" y="341630"/>
                  </a:lnTo>
                  <a:lnTo>
                    <a:pt x="2620480" y="368223"/>
                  </a:lnTo>
                  <a:lnTo>
                    <a:pt x="2605833" y="389942"/>
                  </a:lnTo>
                  <a:lnTo>
                    <a:pt x="2584114" y="404586"/>
                  </a:lnTo>
                  <a:lnTo>
                    <a:pt x="2557525" y="409956"/>
                  </a:lnTo>
                  <a:lnTo>
                    <a:pt x="68325" y="409956"/>
                  </a:lnTo>
                  <a:lnTo>
                    <a:pt x="41737" y="404586"/>
                  </a:lnTo>
                  <a:lnTo>
                    <a:pt x="20018" y="389942"/>
                  </a:lnTo>
                  <a:lnTo>
                    <a:pt x="5371" y="368223"/>
                  </a:lnTo>
                  <a:lnTo>
                    <a:pt x="0" y="341630"/>
                  </a:lnTo>
                  <a:lnTo>
                    <a:pt x="0" y="68326"/>
                  </a:lnTo>
                  <a:close/>
                </a:path>
              </a:pathLst>
            </a:custGeom>
            <a:ln w="19812">
              <a:solidFill>
                <a:srgbClr val="00A1A7"/>
              </a:solidFill>
            </a:ln>
          </p:spPr>
          <p:txBody>
            <a:bodyPr wrap="square" lIns="0" tIns="0" rIns="0" bIns="0" rtlCol="0"/>
            <a:lstStyle/>
            <a:p>
              <a:endParaRPr/>
            </a:p>
          </p:txBody>
        </p:sp>
      </p:grpSp>
      <p:sp>
        <p:nvSpPr>
          <p:cNvPr id="31" name="object 31"/>
          <p:cNvSpPr txBox="1"/>
          <p:nvPr/>
        </p:nvSpPr>
        <p:spPr>
          <a:xfrm>
            <a:off x="3280664" y="4807458"/>
            <a:ext cx="2449830" cy="746760"/>
          </a:xfrm>
          <a:prstGeom prst="rect">
            <a:avLst/>
          </a:prstGeom>
        </p:spPr>
        <p:txBody>
          <a:bodyPr vert="horz" wrap="square" lIns="0" tIns="12700" rIns="0" bIns="0" rtlCol="0">
            <a:spAutoFit/>
          </a:bodyPr>
          <a:lstStyle/>
          <a:p>
            <a:pPr algn="ctr">
              <a:lnSpc>
                <a:spcPct val="100000"/>
              </a:lnSpc>
              <a:spcBef>
                <a:spcPts val="100"/>
              </a:spcBef>
            </a:pPr>
            <a:r>
              <a:rPr sz="1700" b="1" dirty="0">
                <a:solidFill>
                  <a:srgbClr val="00A1A7"/>
                </a:solidFill>
                <a:latin typeface="Corbel"/>
                <a:cs typeface="Corbel"/>
              </a:rPr>
              <a:t>Fog</a:t>
            </a:r>
            <a:r>
              <a:rPr sz="1700" b="1" spc="-45" dirty="0">
                <a:solidFill>
                  <a:srgbClr val="00A1A7"/>
                </a:solidFill>
                <a:latin typeface="Corbel"/>
                <a:cs typeface="Corbel"/>
              </a:rPr>
              <a:t> </a:t>
            </a:r>
            <a:r>
              <a:rPr sz="1700" b="1" spc="-5" dirty="0">
                <a:solidFill>
                  <a:srgbClr val="00A1A7"/>
                </a:solidFill>
                <a:latin typeface="Corbel"/>
                <a:cs typeface="Corbel"/>
              </a:rPr>
              <a:t>Devices</a:t>
            </a:r>
            <a:endParaRPr sz="1700">
              <a:latin typeface="Corbel"/>
              <a:cs typeface="Corbel"/>
            </a:endParaRPr>
          </a:p>
          <a:p>
            <a:pPr>
              <a:lnSpc>
                <a:spcPct val="100000"/>
              </a:lnSpc>
              <a:spcBef>
                <a:spcPts val="10"/>
              </a:spcBef>
            </a:pPr>
            <a:endParaRPr sz="1300">
              <a:latin typeface="Corbel"/>
              <a:cs typeface="Corbel"/>
            </a:endParaRPr>
          </a:p>
          <a:p>
            <a:pPr algn="ctr">
              <a:lnSpc>
                <a:spcPct val="100000"/>
              </a:lnSpc>
            </a:pPr>
            <a:r>
              <a:rPr sz="1700" b="1" dirty="0">
                <a:solidFill>
                  <a:srgbClr val="00A1A7"/>
                </a:solidFill>
                <a:latin typeface="Corbel"/>
                <a:cs typeface="Corbel"/>
              </a:rPr>
              <a:t>IoT</a:t>
            </a:r>
            <a:r>
              <a:rPr sz="1700" b="1" spc="-60" dirty="0">
                <a:solidFill>
                  <a:srgbClr val="00A1A7"/>
                </a:solidFill>
                <a:latin typeface="Corbel"/>
                <a:cs typeface="Corbel"/>
              </a:rPr>
              <a:t> </a:t>
            </a:r>
            <a:r>
              <a:rPr sz="1700" b="1" spc="-5" dirty="0">
                <a:solidFill>
                  <a:srgbClr val="00A1A7"/>
                </a:solidFill>
                <a:latin typeface="Corbel"/>
                <a:cs typeface="Corbel"/>
              </a:rPr>
              <a:t>Sensors</a:t>
            </a:r>
            <a:r>
              <a:rPr sz="1700" b="1" spc="-35" dirty="0">
                <a:solidFill>
                  <a:srgbClr val="00A1A7"/>
                </a:solidFill>
                <a:latin typeface="Corbel"/>
                <a:cs typeface="Corbel"/>
              </a:rPr>
              <a:t> </a:t>
            </a:r>
            <a:r>
              <a:rPr sz="1700" b="1" dirty="0">
                <a:solidFill>
                  <a:srgbClr val="00A1A7"/>
                </a:solidFill>
                <a:latin typeface="Corbel"/>
                <a:cs typeface="Corbel"/>
              </a:rPr>
              <a:t>and</a:t>
            </a:r>
            <a:r>
              <a:rPr sz="1700" b="1" spc="-80" dirty="0">
                <a:solidFill>
                  <a:srgbClr val="00A1A7"/>
                </a:solidFill>
                <a:latin typeface="Corbel"/>
                <a:cs typeface="Corbel"/>
              </a:rPr>
              <a:t> </a:t>
            </a:r>
            <a:r>
              <a:rPr sz="1700" b="1" spc="-5" dirty="0">
                <a:solidFill>
                  <a:srgbClr val="00A1A7"/>
                </a:solidFill>
                <a:latin typeface="Corbel"/>
                <a:cs typeface="Corbel"/>
              </a:rPr>
              <a:t>Actuators</a:t>
            </a:r>
            <a:endParaRPr sz="1700">
              <a:latin typeface="Corbel"/>
              <a:cs typeface="Corbel"/>
            </a:endParaRPr>
          </a:p>
        </p:txBody>
      </p:sp>
      <p:grpSp>
        <p:nvGrpSpPr>
          <p:cNvPr id="32" name="object 32"/>
          <p:cNvGrpSpPr/>
          <p:nvPr/>
        </p:nvGrpSpPr>
        <p:grpSpPr>
          <a:xfrm>
            <a:off x="6365494" y="2450338"/>
            <a:ext cx="4587875" cy="1353820"/>
            <a:chOff x="6365494" y="2450338"/>
            <a:chExt cx="4587875" cy="1353820"/>
          </a:xfrm>
        </p:grpSpPr>
        <p:sp>
          <p:nvSpPr>
            <p:cNvPr id="33" name="object 33"/>
            <p:cNvSpPr/>
            <p:nvPr/>
          </p:nvSpPr>
          <p:spPr>
            <a:xfrm>
              <a:off x="6375654" y="2460498"/>
              <a:ext cx="4567555" cy="410209"/>
            </a:xfrm>
            <a:custGeom>
              <a:avLst/>
              <a:gdLst/>
              <a:ahLst/>
              <a:cxnLst/>
              <a:rect l="l" t="t" r="r" b="b"/>
              <a:pathLst>
                <a:path w="4567555" h="410210">
                  <a:moveTo>
                    <a:pt x="4499102" y="0"/>
                  </a:moveTo>
                  <a:lnTo>
                    <a:pt x="68325" y="0"/>
                  </a:lnTo>
                  <a:lnTo>
                    <a:pt x="41737" y="5371"/>
                  </a:lnTo>
                  <a:lnTo>
                    <a:pt x="20018" y="20018"/>
                  </a:lnTo>
                  <a:lnTo>
                    <a:pt x="5371" y="41737"/>
                  </a:lnTo>
                  <a:lnTo>
                    <a:pt x="0" y="68325"/>
                  </a:lnTo>
                  <a:lnTo>
                    <a:pt x="0" y="341629"/>
                  </a:lnTo>
                  <a:lnTo>
                    <a:pt x="5371" y="368218"/>
                  </a:lnTo>
                  <a:lnTo>
                    <a:pt x="20018" y="389937"/>
                  </a:lnTo>
                  <a:lnTo>
                    <a:pt x="41737" y="404584"/>
                  </a:lnTo>
                  <a:lnTo>
                    <a:pt x="68325" y="409955"/>
                  </a:lnTo>
                  <a:lnTo>
                    <a:pt x="4499102" y="409955"/>
                  </a:lnTo>
                  <a:lnTo>
                    <a:pt x="4525690" y="404584"/>
                  </a:lnTo>
                  <a:lnTo>
                    <a:pt x="4547409" y="389937"/>
                  </a:lnTo>
                  <a:lnTo>
                    <a:pt x="4562056" y="368218"/>
                  </a:lnTo>
                  <a:lnTo>
                    <a:pt x="4567428" y="341629"/>
                  </a:lnTo>
                  <a:lnTo>
                    <a:pt x="4567428" y="68325"/>
                  </a:lnTo>
                  <a:lnTo>
                    <a:pt x="4562056" y="41737"/>
                  </a:lnTo>
                  <a:lnTo>
                    <a:pt x="4547409" y="20018"/>
                  </a:lnTo>
                  <a:lnTo>
                    <a:pt x="4525690" y="5371"/>
                  </a:lnTo>
                  <a:lnTo>
                    <a:pt x="4499102" y="0"/>
                  </a:lnTo>
                  <a:close/>
                </a:path>
              </a:pathLst>
            </a:custGeom>
            <a:solidFill>
              <a:srgbClr val="F8F8F8">
                <a:alpha val="90194"/>
              </a:srgbClr>
            </a:solidFill>
          </p:spPr>
          <p:txBody>
            <a:bodyPr wrap="square" lIns="0" tIns="0" rIns="0" bIns="0" rtlCol="0"/>
            <a:lstStyle/>
            <a:p>
              <a:endParaRPr/>
            </a:p>
          </p:txBody>
        </p:sp>
        <p:sp>
          <p:nvSpPr>
            <p:cNvPr id="34" name="object 34"/>
            <p:cNvSpPr/>
            <p:nvPr/>
          </p:nvSpPr>
          <p:spPr>
            <a:xfrm>
              <a:off x="6375654" y="2460498"/>
              <a:ext cx="4567555" cy="410209"/>
            </a:xfrm>
            <a:custGeom>
              <a:avLst/>
              <a:gdLst/>
              <a:ahLst/>
              <a:cxnLst/>
              <a:rect l="l" t="t" r="r" b="b"/>
              <a:pathLst>
                <a:path w="4567555" h="410210">
                  <a:moveTo>
                    <a:pt x="0" y="68325"/>
                  </a:moveTo>
                  <a:lnTo>
                    <a:pt x="5371" y="41737"/>
                  </a:lnTo>
                  <a:lnTo>
                    <a:pt x="20018" y="20018"/>
                  </a:lnTo>
                  <a:lnTo>
                    <a:pt x="41737" y="5371"/>
                  </a:lnTo>
                  <a:lnTo>
                    <a:pt x="68325" y="0"/>
                  </a:lnTo>
                  <a:lnTo>
                    <a:pt x="4499102" y="0"/>
                  </a:lnTo>
                  <a:lnTo>
                    <a:pt x="4525690" y="5371"/>
                  </a:lnTo>
                  <a:lnTo>
                    <a:pt x="4547409" y="20018"/>
                  </a:lnTo>
                  <a:lnTo>
                    <a:pt x="4562056" y="41737"/>
                  </a:lnTo>
                  <a:lnTo>
                    <a:pt x="4567428" y="68325"/>
                  </a:lnTo>
                  <a:lnTo>
                    <a:pt x="4567428" y="341629"/>
                  </a:lnTo>
                  <a:lnTo>
                    <a:pt x="4562056" y="368218"/>
                  </a:lnTo>
                  <a:lnTo>
                    <a:pt x="4547409" y="389937"/>
                  </a:lnTo>
                  <a:lnTo>
                    <a:pt x="4525690" y="404584"/>
                  </a:lnTo>
                  <a:lnTo>
                    <a:pt x="4499102" y="409955"/>
                  </a:lnTo>
                  <a:lnTo>
                    <a:pt x="68325" y="409955"/>
                  </a:lnTo>
                  <a:lnTo>
                    <a:pt x="41737" y="404584"/>
                  </a:lnTo>
                  <a:lnTo>
                    <a:pt x="20018" y="389937"/>
                  </a:lnTo>
                  <a:lnTo>
                    <a:pt x="5371" y="368218"/>
                  </a:lnTo>
                  <a:lnTo>
                    <a:pt x="0" y="341629"/>
                  </a:lnTo>
                  <a:lnTo>
                    <a:pt x="0" y="68325"/>
                  </a:lnTo>
                  <a:close/>
                </a:path>
              </a:pathLst>
            </a:custGeom>
            <a:ln w="19812">
              <a:solidFill>
                <a:srgbClr val="00A1A7"/>
              </a:solidFill>
            </a:ln>
          </p:spPr>
          <p:txBody>
            <a:bodyPr wrap="square" lIns="0" tIns="0" rIns="0" bIns="0" rtlCol="0"/>
            <a:lstStyle/>
            <a:p>
              <a:endParaRPr/>
            </a:p>
          </p:txBody>
        </p:sp>
        <p:sp>
          <p:nvSpPr>
            <p:cNvPr id="35" name="object 35"/>
            <p:cNvSpPr/>
            <p:nvPr/>
          </p:nvSpPr>
          <p:spPr>
            <a:xfrm>
              <a:off x="6375654" y="2922270"/>
              <a:ext cx="2350135" cy="410209"/>
            </a:xfrm>
            <a:custGeom>
              <a:avLst/>
              <a:gdLst/>
              <a:ahLst/>
              <a:cxnLst/>
              <a:rect l="l" t="t" r="r" b="b"/>
              <a:pathLst>
                <a:path w="2350134" h="410210">
                  <a:moveTo>
                    <a:pt x="2281681" y="0"/>
                  </a:moveTo>
                  <a:lnTo>
                    <a:pt x="68325" y="0"/>
                  </a:lnTo>
                  <a:lnTo>
                    <a:pt x="41737" y="5371"/>
                  </a:lnTo>
                  <a:lnTo>
                    <a:pt x="20018" y="20018"/>
                  </a:lnTo>
                  <a:lnTo>
                    <a:pt x="5371" y="41737"/>
                  </a:lnTo>
                  <a:lnTo>
                    <a:pt x="0" y="68325"/>
                  </a:lnTo>
                  <a:lnTo>
                    <a:pt x="0" y="341629"/>
                  </a:lnTo>
                  <a:lnTo>
                    <a:pt x="5371" y="368218"/>
                  </a:lnTo>
                  <a:lnTo>
                    <a:pt x="20018" y="389937"/>
                  </a:lnTo>
                  <a:lnTo>
                    <a:pt x="41737" y="404584"/>
                  </a:lnTo>
                  <a:lnTo>
                    <a:pt x="68325" y="409955"/>
                  </a:lnTo>
                  <a:lnTo>
                    <a:pt x="2281681" y="409955"/>
                  </a:lnTo>
                  <a:lnTo>
                    <a:pt x="2308270" y="404584"/>
                  </a:lnTo>
                  <a:lnTo>
                    <a:pt x="2329989" y="389937"/>
                  </a:lnTo>
                  <a:lnTo>
                    <a:pt x="2344636" y="368218"/>
                  </a:lnTo>
                  <a:lnTo>
                    <a:pt x="2350007" y="341629"/>
                  </a:lnTo>
                  <a:lnTo>
                    <a:pt x="2350007" y="68325"/>
                  </a:lnTo>
                  <a:lnTo>
                    <a:pt x="2344636" y="41737"/>
                  </a:lnTo>
                  <a:lnTo>
                    <a:pt x="2329989" y="20018"/>
                  </a:lnTo>
                  <a:lnTo>
                    <a:pt x="2308270" y="5371"/>
                  </a:lnTo>
                  <a:lnTo>
                    <a:pt x="2281681" y="0"/>
                  </a:lnTo>
                  <a:close/>
                </a:path>
              </a:pathLst>
            </a:custGeom>
            <a:solidFill>
              <a:srgbClr val="F8F8F8">
                <a:alpha val="90194"/>
              </a:srgbClr>
            </a:solidFill>
          </p:spPr>
          <p:txBody>
            <a:bodyPr wrap="square" lIns="0" tIns="0" rIns="0" bIns="0" rtlCol="0"/>
            <a:lstStyle/>
            <a:p>
              <a:endParaRPr/>
            </a:p>
          </p:txBody>
        </p:sp>
        <p:sp>
          <p:nvSpPr>
            <p:cNvPr id="36" name="object 36"/>
            <p:cNvSpPr/>
            <p:nvPr/>
          </p:nvSpPr>
          <p:spPr>
            <a:xfrm>
              <a:off x="6375654" y="2922270"/>
              <a:ext cx="2350135" cy="410209"/>
            </a:xfrm>
            <a:custGeom>
              <a:avLst/>
              <a:gdLst/>
              <a:ahLst/>
              <a:cxnLst/>
              <a:rect l="l" t="t" r="r" b="b"/>
              <a:pathLst>
                <a:path w="2350134" h="410210">
                  <a:moveTo>
                    <a:pt x="0" y="68325"/>
                  </a:moveTo>
                  <a:lnTo>
                    <a:pt x="5371" y="41737"/>
                  </a:lnTo>
                  <a:lnTo>
                    <a:pt x="20018" y="20018"/>
                  </a:lnTo>
                  <a:lnTo>
                    <a:pt x="41737" y="5371"/>
                  </a:lnTo>
                  <a:lnTo>
                    <a:pt x="68325" y="0"/>
                  </a:lnTo>
                  <a:lnTo>
                    <a:pt x="2281681" y="0"/>
                  </a:lnTo>
                  <a:lnTo>
                    <a:pt x="2308270" y="5371"/>
                  </a:lnTo>
                  <a:lnTo>
                    <a:pt x="2329989" y="20018"/>
                  </a:lnTo>
                  <a:lnTo>
                    <a:pt x="2344636" y="41737"/>
                  </a:lnTo>
                  <a:lnTo>
                    <a:pt x="2350007" y="68325"/>
                  </a:lnTo>
                  <a:lnTo>
                    <a:pt x="2350007" y="341629"/>
                  </a:lnTo>
                  <a:lnTo>
                    <a:pt x="2344636" y="368218"/>
                  </a:lnTo>
                  <a:lnTo>
                    <a:pt x="2329989" y="389937"/>
                  </a:lnTo>
                  <a:lnTo>
                    <a:pt x="2308270" y="404584"/>
                  </a:lnTo>
                  <a:lnTo>
                    <a:pt x="2281681" y="409955"/>
                  </a:lnTo>
                  <a:lnTo>
                    <a:pt x="68325" y="409955"/>
                  </a:lnTo>
                  <a:lnTo>
                    <a:pt x="41737" y="404584"/>
                  </a:lnTo>
                  <a:lnTo>
                    <a:pt x="20018" y="389937"/>
                  </a:lnTo>
                  <a:lnTo>
                    <a:pt x="5371" y="368218"/>
                  </a:lnTo>
                  <a:lnTo>
                    <a:pt x="0" y="341629"/>
                  </a:lnTo>
                  <a:lnTo>
                    <a:pt x="0" y="68325"/>
                  </a:lnTo>
                  <a:close/>
                </a:path>
              </a:pathLst>
            </a:custGeom>
            <a:ln w="19812">
              <a:solidFill>
                <a:srgbClr val="00A1A7"/>
              </a:solidFill>
            </a:ln>
          </p:spPr>
          <p:txBody>
            <a:bodyPr wrap="square" lIns="0" tIns="0" rIns="0" bIns="0" rtlCol="0"/>
            <a:lstStyle/>
            <a:p>
              <a:endParaRPr/>
            </a:p>
          </p:txBody>
        </p:sp>
        <p:sp>
          <p:nvSpPr>
            <p:cNvPr id="37" name="object 37"/>
            <p:cNvSpPr/>
            <p:nvPr/>
          </p:nvSpPr>
          <p:spPr>
            <a:xfrm>
              <a:off x="6375654" y="3384041"/>
              <a:ext cx="3074035" cy="410209"/>
            </a:xfrm>
            <a:custGeom>
              <a:avLst/>
              <a:gdLst/>
              <a:ahLst/>
              <a:cxnLst/>
              <a:rect l="l" t="t" r="r" b="b"/>
              <a:pathLst>
                <a:path w="3074034" h="410210">
                  <a:moveTo>
                    <a:pt x="3005581"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3005581" y="409956"/>
                  </a:lnTo>
                  <a:lnTo>
                    <a:pt x="3032170" y="404584"/>
                  </a:lnTo>
                  <a:lnTo>
                    <a:pt x="3053889" y="389937"/>
                  </a:lnTo>
                  <a:lnTo>
                    <a:pt x="3068536" y="368218"/>
                  </a:lnTo>
                  <a:lnTo>
                    <a:pt x="3073907" y="341630"/>
                  </a:lnTo>
                  <a:lnTo>
                    <a:pt x="3073907" y="68325"/>
                  </a:lnTo>
                  <a:lnTo>
                    <a:pt x="3068536" y="41737"/>
                  </a:lnTo>
                  <a:lnTo>
                    <a:pt x="3053889" y="20018"/>
                  </a:lnTo>
                  <a:lnTo>
                    <a:pt x="3032170" y="5371"/>
                  </a:lnTo>
                  <a:lnTo>
                    <a:pt x="3005581" y="0"/>
                  </a:lnTo>
                  <a:close/>
                </a:path>
              </a:pathLst>
            </a:custGeom>
            <a:solidFill>
              <a:srgbClr val="F8F8F8">
                <a:alpha val="90194"/>
              </a:srgbClr>
            </a:solidFill>
          </p:spPr>
          <p:txBody>
            <a:bodyPr wrap="square" lIns="0" tIns="0" rIns="0" bIns="0" rtlCol="0"/>
            <a:lstStyle/>
            <a:p>
              <a:endParaRPr/>
            </a:p>
          </p:txBody>
        </p:sp>
        <p:sp>
          <p:nvSpPr>
            <p:cNvPr id="38" name="object 38"/>
            <p:cNvSpPr/>
            <p:nvPr/>
          </p:nvSpPr>
          <p:spPr>
            <a:xfrm>
              <a:off x="6375654" y="3384041"/>
              <a:ext cx="3074035" cy="410209"/>
            </a:xfrm>
            <a:custGeom>
              <a:avLst/>
              <a:gdLst/>
              <a:ahLst/>
              <a:cxnLst/>
              <a:rect l="l" t="t" r="r" b="b"/>
              <a:pathLst>
                <a:path w="3074034" h="410210">
                  <a:moveTo>
                    <a:pt x="0" y="68325"/>
                  </a:moveTo>
                  <a:lnTo>
                    <a:pt x="5371" y="41737"/>
                  </a:lnTo>
                  <a:lnTo>
                    <a:pt x="20018" y="20018"/>
                  </a:lnTo>
                  <a:lnTo>
                    <a:pt x="41737" y="5371"/>
                  </a:lnTo>
                  <a:lnTo>
                    <a:pt x="68325" y="0"/>
                  </a:lnTo>
                  <a:lnTo>
                    <a:pt x="3005581" y="0"/>
                  </a:lnTo>
                  <a:lnTo>
                    <a:pt x="3032170" y="5371"/>
                  </a:lnTo>
                  <a:lnTo>
                    <a:pt x="3053889" y="20018"/>
                  </a:lnTo>
                  <a:lnTo>
                    <a:pt x="3068536" y="41737"/>
                  </a:lnTo>
                  <a:lnTo>
                    <a:pt x="3073907" y="68325"/>
                  </a:lnTo>
                  <a:lnTo>
                    <a:pt x="3073907" y="341630"/>
                  </a:lnTo>
                  <a:lnTo>
                    <a:pt x="3068536" y="368218"/>
                  </a:lnTo>
                  <a:lnTo>
                    <a:pt x="3053889" y="389937"/>
                  </a:lnTo>
                  <a:lnTo>
                    <a:pt x="3032170" y="404584"/>
                  </a:lnTo>
                  <a:lnTo>
                    <a:pt x="3005581"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39" name="object 39"/>
          <p:cNvSpPr txBox="1"/>
          <p:nvPr/>
        </p:nvSpPr>
        <p:spPr>
          <a:xfrm>
            <a:off x="6564248" y="2859938"/>
            <a:ext cx="2466340" cy="948690"/>
          </a:xfrm>
          <a:prstGeom prst="rect">
            <a:avLst/>
          </a:prstGeom>
        </p:spPr>
        <p:txBody>
          <a:bodyPr vert="horz" wrap="square" lIns="0" tIns="12700" rIns="0" bIns="0" rtlCol="0">
            <a:spAutoFit/>
          </a:bodyPr>
          <a:lstStyle/>
          <a:p>
            <a:pPr marL="242570" marR="5080" indent="-229870">
              <a:lnSpc>
                <a:spcPct val="144300"/>
              </a:lnSpc>
              <a:spcBef>
                <a:spcPts val="100"/>
              </a:spcBef>
            </a:pPr>
            <a:r>
              <a:rPr sz="1600" spc="-5" dirty="0">
                <a:solidFill>
                  <a:srgbClr val="00A1A7"/>
                </a:solidFill>
                <a:latin typeface="Corbel"/>
                <a:cs typeface="Corbel"/>
              </a:rPr>
              <a:t>Sense-Process-Actuate </a:t>
            </a:r>
            <a:r>
              <a:rPr sz="1600" dirty="0">
                <a:solidFill>
                  <a:srgbClr val="00A1A7"/>
                </a:solidFill>
                <a:latin typeface="Corbel"/>
                <a:cs typeface="Corbel"/>
              </a:rPr>
              <a:t> </a:t>
            </a:r>
            <a:r>
              <a:rPr sz="1600" spc="-10" dirty="0">
                <a:solidFill>
                  <a:srgbClr val="00A1A7"/>
                </a:solidFill>
                <a:latin typeface="Corbel"/>
                <a:cs typeface="Corbel"/>
              </a:rPr>
              <a:t>Resource</a:t>
            </a:r>
            <a:r>
              <a:rPr sz="1600" spc="10" dirty="0">
                <a:solidFill>
                  <a:srgbClr val="00A1A7"/>
                </a:solidFill>
                <a:latin typeface="Corbel"/>
                <a:cs typeface="Corbel"/>
              </a:rPr>
              <a:t> </a:t>
            </a:r>
            <a:r>
              <a:rPr sz="1600" spc="-10" dirty="0">
                <a:solidFill>
                  <a:srgbClr val="00A1A7"/>
                </a:solidFill>
                <a:latin typeface="Corbel"/>
                <a:cs typeface="Corbel"/>
              </a:rPr>
              <a:t>Provisioning</a:t>
            </a:r>
            <a:r>
              <a:rPr sz="1600" spc="25" dirty="0">
                <a:solidFill>
                  <a:srgbClr val="00A1A7"/>
                </a:solidFill>
                <a:latin typeface="Corbel"/>
                <a:cs typeface="Corbel"/>
              </a:rPr>
              <a:t> </a:t>
            </a:r>
            <a:r>
              <a:rPr sz="1600" spc="-5" dirty="0">
                <a:solidFill>
                  <a:srgbClr val="00A1A7"/>
                </a:solidFill>
                <a:latin typeface="Corbel"/>
                <a:cs typeface="Corbel"/>
              </a:rPr>
              <a:t>and</a:t>
            </a:r>
            <a:endParaRPr sz="1600">
              <a:latin typeface="Corbel"/>
              <a:cs typeface="Corbel"/>
            </a:endParaRPr>
          </a:p>
          <a:p>
            <a:pPr marL="492125">
              <a:lnSpc>
                <a:spcPts val="1730"/>
              </a:lnSpc>
            </a:pPr>
            <a:r>
              <a:rPr sz="1600" spc="-10" dirty="0">
                <a:solidFill>
                  <a:srgbClr val="00A1A7"/>
                </a:solidFill>
                <a:latin typeface="Corbel"/>
                <a:cs typeface="Corbel"/>
              </a:rPr>
              <a:t>Operator</a:t>
            </a:r>
            <a:r>
              <a:rPr sz="1600" dirty="0">
                <a:solidFill>
                  <a:srgbClr val="00A1A7"/>
                </a:solidFill>
                <a:latin typeface="Corbel"/>
                <a:cs typeface="Corbel"/>
              </a:rPr>
              <a:t> </a:t>
            </a:r>
            <a:r>
              <a:rPr sz="1600" spc="-10" dirty="0">
                <a:solidFill>
                  <a:srgbClr val="00A1A7"/>
                </a:solidFill>
                <a:latin typeface="Corbel"/>
                <a:cs typeface="Corbel"/>
              </a:rPr>
              <a:t>Placement</a:t>
            </a:r>
            <a:endParaRPr sz="1600">
              <a:latin typeface="Corbel"/>
              <a:cs typeface="Corbel"/>
            </a:endParaRPr>
          </a:p>
        </p:txBody>
      </p:sp>
      <p:grpSp>
        <p:nvGrpSpPr>
          <p:cNvPr id="40" name="object 40"/>
          <p:cNvGrpSpPr/>
          <p:nvPr/>
        </p:nvGrpSpPr>
        <p:grpSpPr>
          <a:xfrm>
            <a:off x="6365494" y="3835653"/>
            <a:ext cx="1494155" cy="430530"/>
            <a:chOff x="6365494" y="3835653"/>
            <a:chExt cx="1494155" cy="430530"/>
          </a:xfrm>
        </p:grpSpPr>
        <p:sp>
          <p:nvSpPr>
            <p:cNvPr id="41" name="object 41"/>
            <p:cNvSpPr/>
            <p:nvPr/>
          </p:nvSpPr>
          <p:spPr>
            <a:xfrm>
              <a:off x="6375654" y="3845813"/>
              <a:ext cx="1473835" cy="410209"/>
            </a:xfrm>
            <a:custGeom>
              <a:avLst/>
              <a:gdLst/>
              <a:ahLst/>
              <a:cxnLst/>
              <a:rect l="l" t="t" r="r" b="b"/>
              <a:pathLst>
                <a:path w="1473834" h="410210">
                  <a:moveTo>
                    <a:pt x="1405381"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1405381" y="409956"/>
                  </a:lnTo>
                  <a:lnTo>
                    <a:pt x="1431970" y="404584"/>
                  </a:lnTo>
                  <a:lnTo>
                    <a:pt x="1453689" y="389937"/>
                  </a:lnTo>
                  <a:lnTo>
                    <a:pt x="1468336" y="368218"/>
                  </a:lnTo>
                  <a:lnTo>
                    <a:pt x="1473707" y="341630"/>
                  </a:lnTo>
                  <a:lnTo>
                    <a:pt x="1473707" y="68325"/>
                  </a:lnTo>
                  <a:lnTo>
                    <a:pt x="1468336" y="41737"/>
                  </a:lnTo>
                  <a:lnTo>
                    <a:pt x="1453689" y="20018"/>
                  </a:lnTo>
                  <a:lnTo>
                    <a:pt x="1431970" y="5371"/>
                  </a:lnTo>
                  <a:lnTo>
                    <a:pt x="1405381" y="0"/>
                  </a:lnTo>
                  <a:close/>
                </a:path>
              </a:pathLst>
            </a:custGeom>
            <a:solidFill>
              <a:srgbClr val="F8F8F8">
                <a:alpha val="90194"/>
              </a:srgbClr>
            </a:solidFill>
          </p:spPr>
          <p:txBody>
            <a:bodyPr wrap="square" lIns="0" tIns="0" rIns="0" bIns="0" rtlCol="0"/>
            <a:lstStyle/>
            <a:p>
              <a:endParaRPr/>
            </a:p>
          </p:txBody>
        </p:sp>
        <p:sp>
          <p:nvSpPr>
            <p:cNvPr id="42" name="object 42"/>
            <p:cNvSpPr/>
            <p:nvPr/>
          </p:nvSpPr>
          <p:spPr>
            <a:xfrm>
              <a:off x="6375654" y="3845813"/>
              <a:ext cx="1473835" cy="410209"/>
            </a:xfrm>
            <a:custGeom>
              <a:avLst/>
              <a:gdLst/>
              <a:ahLst/>
              <a:cxnLst/>
              <a:rect l="l" t="t" r="r" b="b"/>
              <a:pathLst>
                <a:path w="1473834" h="410210">
                  <a:moveTo>
                    <a:pt x="0" y="68325"/>
                  </a:moveTo>
                  <a:lnTo>
                    <a:pt x="5371" y="41737"/>
                  </a:lnTo>
                  <a:lnTo>
                    <a:pt x="20018" y="20018"/>
                  </a:lnTo>
                  <a:lnTo>
                    <a:pt x="41737" y="5371"/>
                  </a:lnTo>
                  <a:lnTo>
                    <a:pt x="68325" y="0"/>
                  </a:lnTo>
                  <a:lnTo>
                    <a:pt x="1405381" y="0"/>
                  </a:lnTo>
                  <a:lnTo>
                    <a:pt x="1431970" y="5371"/>
                  </a:lnTo>
                  <a:lnTo>
                    <a:pt x="1453689" y="20018"/>
                  </a:lnTo>
                  <a:lnTo>
                    <a:pt x="1468336" y="41737"/>
                  </a:lnTo>
                  <a:lnTo>
                    <a:pt x="1473707" y="68325"/>
                  </a:lnTo>
                  <a:lnTo>
                    <a:pt x="1473707" y="341630"/>
                  </a:lnTo>
                  <a:lnTo>
                    <a:pt x="1468336" y="368218"/>
                  </a:lnTo>
                  <a:lnTo>
                    <a:pt x="1453689" y="389937"/>
                  </a:lnTo>
                  <a:lnTo>
                    <a:pt x="1431970" y="404584"/>
                  </a:lnTo>
                  <a:lnTo>
                    <a:pt x="1405381"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43" name="object 43"/>
          <p:cNvSpPr txBox="1"/>
          <p:nvPr/>
        </p:nvSpPr>
        <p:spPr>
          <a:xfrm>
            <a:off x="6395569" y="3891788"/>
            <a:ext cx="1434465" cy="269240"/>
          </a:xfrm>
          <a:prstGeom prst="rect">
            <a:avLst/>
          </a:prstGeom>
        </p:spPr>
        <p:txBody>
          <a:bodyPr vert="horz" wrap="square" lIns="0" tIns="12065" rIns="0" bIns="0" rtlCol="0">
            <a:spAutoFit/>
          </a:bodyPr>
          <a:lstStyle/>
          <a:p>
            <a:pPr marL="247650">
              <a:lnSpc>
                <a:spcPct val="100000"/>
              </a:lnSpc>
              <a:spcBef>
                <a:spcPts val="95"/>
              </a:spcBef>
            </a:pPr>
            <a:r>
              <a:rPr sz="1600" spc="-5" dirty="0">
                <a:solidFill>
                  <a:srgbClr val="00A1A7"/>
                </a:solidFill>
                <a:latin typeface="Corbel"/>
                <a:cs typeface="Corbel"/>
              </a:rPr>
              <a:t>Monitoring</a:t>
            </a:r>
            <a:endParaRPr sz="1600">
              <a:latin typeface="Corbel"/>
              <a:cs typeface="Corbel"/>
            </a:endParaRPr>
          </a:p>
        </p:txBody>
      </p:sp>
      <p:grpSp>
        <p:nvGrpSpPr>
          <p:cNvPr id="44" name="object 44"/>
          <p:cNvGrpSpPr/>
          <p:nvPr/>
        </p:nvGrpSpPr>
        <p:grpSpPr>
          <a:xfrm>
            <a:off x="6365494" y="4295902"/>
            <a:ext cx="4587875" cy="431800"/>
            <a:chOff x="6365494" y="4295902"/>
            <a:chExt cx="4587875" cy="431800"/>
          </a:xfrm>
        </p:grpSpPr>
        <p:sp>
          <p:nvSpPr>
            <p:cNvPr id="45" name="object 45"/>
            <p:cNvSpPr/>
            <p:nvPr/>
          </p:nvSpPr>
          <p:spPr>
            <a:xfrm>
              <a:off x="6375654" y="4306062"/>
              <a:ext cx="4567555" cy="411480"/>
            </a:xfrm>
            <a:custGeom>
              <a:avLst/>
              <a:gdLst/>
              <a:ahLst/>
              <a:cxnLst/>
              <a:rect l="l" t="t" r="r" b="b"/>
              <a:pathLst>
                <a:path w="4567555" h="411479">
                  <a:moveTo>
                    <a:pt x="4498848" y="0"/>
                  </a:moveTo>
                  <a:lnTo>
                    <a:pt x="68580" y="0"/>
                  </a:lnTo>
                  <a:lnTo>
                    <a:pt x="41898" y="5393"/>
                  </a:lnTo>
                  <a:lnTo>
                    <a:pt x="20097" y="20097"/>
                  </a:lnTo>
                  <a:lnTo>
                    <a:pt x="5393" y="41898"/>
                  </a:lnTo>
                  <a:lnTo>
                    <a:pt x="0" y="68580"/>
                  </a:lnTo>
                  <a:lnTo>
                    <a:pt x="0" y="342900"/>
                  </a:lnTo>
                  <a:lnTo>
                    <a:pt x="5393" y="369581"/>
                  </a:lnTo>
                  <a:lnTo>
                    <a:pt x="20097" y="391382"/>
                  </a:lnTo>
                  <a:lnTo>
                    <a:pt x="41898" y="406086"/>
                  </a:lnTo>
                  <a:lnTo>
                    <a:pt x="68580" y="411480"/>
                  </a:lnTo>
                  <a:lnTo>
                    <a:pt x="4498848" y="411480"/>
                  </a:lnTo>
                  <a:lnTo>
                    <a:pt x="4525529" y="406086"/>
                  </a:lnTo>
                  <a:lnTo>
                    <a:pt x="4547330" y="391382"/>
                  </a:lnTo>
                  <a:lnTo>
                    <a:pt x="4562034" y="369581"/>
                  </a:lnTo>
                  <a:lnTo>
                    <a:pt x="4567428" y="342900"/>
                  </a:lnTo>
                  <a:lnTo>
                    <a:pt x="4567428" y="68580"/>
                  </a:lnTo>
                  <a:lnTo>
                    <a:pt x="4562034" y="41898"/>
                  </a:lnTo>
                  <a:lnTo>
                    <a:pt x="4547330" y="20097"/>
                  </a:lnTo>
                  <a:lnTo>
                    <a:pt x="4525529" y="5393"/>
                  </a:lnTo>
                  <a:lnTo>
                    <a:pt x="4498848" y="0"/>
                  </a:lnTo>
                  <a:close/>
                </a:path>
              </a:pathLst>
            </a:custGeom>
            <a:solidFill>
              <a:srgbClr val="F8F8F8">
                <a:alpha val="90194"/>
              </a:srgbClr>
            </a:solidFill>
          </p:spPr>
          <p:txBody>
            <a:bodyPr wrap="square" lIns="0" tIns="0" rIns="0" bIns="0" rtlCol="0"/>
            <a:lstStyle/>
            <a:p>
              <a:endParaRPr/>
            </a:p>
          </p:txBody>
        </p:sp>
        <p:sp>
          <p:nvSpPr>
            <p:cNvPr id="46" name="object 46"/>
            <p:cNvSpPr/>
            <p:nvPr/>
          </p:nvSpPr>
          <p:spPr>
            <a:xfrm>
              <a:off x="6375654" y="4306062"/>
              <a:ext cx="4567555" cy="411480"/>
            </a:xfrm>
            <a:custGeom>
              <a:avLst/>
              <a:gdLst/>
              <a:ahLst/>
              <a:cxnLst/>
              <a:rect l="l" t="t" r="r" b="b"/>
              <a:pathLst>
                <a:path w="4567555" h="411479">
                  <a:moveTo>
                    <a:pt x="0" y="68580"/>
                  </a:moveTo>
                  <a:lnTo>
                    <a:pt x="5393" y="41898"/>
                  </a:lnTo>
                  <a:lnTo>
                    <a:pt x="20097" y="20097"/>
                  </a:lnTo>
                  <a:lnTo>
                    <a:pt x="41898" y="5393"/>
                  </a:lnTo>
                  <a:lnTo>
                    <a:pt x="68580" y="0"/>
                  </a:lnTo>
                  <a:lnTo>
                    <a:pt x="4498848" y="0"/>
                  </a:lnTo>
                  <a:lnTo>
                    <a:pt x="4525529" y="5393"/>
                  </a:lnTo>
                  <a:lnTo>
                    <a:pt x="4547330" y="20097"/>
                  </a:lnTo>
                  <a:lnTo>
                    <a:pt x="4562034" y="41898"/>
                  </a:lnTo>
                  <a:lnTo>
                    <a:pt x="4567428" y="68580"/>
                  </a:lnTo>
                  <a:lnTo>
                    <a:pt x="4567428" y="342900"/>
                  </a:lnTo>
                  <a:lnTo>
                    <a:pt x="4562034" y="369581"/>
                  </a:lnTo>
                  <a:lnTo>
                    <a:pt x="4547330" y="391382"/>
                  </a:lnTo>
                  <a:lnTo>
                    <a:pt x="4525529" y="406086"/>
                  </a:lnTo>
                  <a:lnTo>
                    <a:pt x="4498848" y="411480"/>
                  </a:lnTo>
                  <a:lnTo>
                    <a:pt x="68580" y="411480"/>
                  </a:lnTo>
                  <a:lnTo>
                    <a:pt x="41898" y="406086"/>
                  </a:lnTo>
                  <a:lnTo>
                    <a:pt x="20097" y="391382"/>
                  </a:lnTo>
                  <a:lnTo>
                    <a:pt x="5393" y="369581"/>
                  </a:lnTo>
                  <a:lnTo>
                    <a:pt x="0" y="342900"/>
                  </a:lnTo>
                  <a:lnTo>
                    <a:pt x="0" y="68580"/>
                  </a:lnTo>
                  <a:close/>
                </a:path>
              </a:pathLst>
            </a:custGeom>
            <a:ln w="19812">
              <a:solidFill>
                <a:srgbClr val="00A1A7"/>
              </a:solidFill>
            </a:ln>
          </p:spPr>
          <p:txBody>
            <a:bodyPr wrap="square" lIns="0" tIns="0" rIns="0" bIns="0" rtlCol="0"/>
            <a:lstStyle/>
            <a:p>
              <a:endParaRPr/>
            </a:p>
          </p:txBody>
        </p:sp>
      </p:grpSp>
      <p:sp>
        <p:nvSpPr>
          <p:cNvPr id="47" name="object 47"/>
          <p:cNvSpPr txBox="1"/>
          <p:nvPr/>
        </p:nvSpPr>
        <p:spPr>
          <a:xfrm>
            <a:off x="8075421" y="4353305"/>
            <a:ext cx="116713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A1A7"/>
                </a:solidFill>
                <a:latin typeface="Corbel"/>
                <a:cs typeface="Corbel"/>
              </a:rPr>
              <a:t>D</a:t>
            </a:r>
            <a:r>
              <a:rPr sz="1600" spc="-10" dirty="0">
                <a:solidFill>
                  <a:srgbClr val="00A1A7"/>
                </a:solidFill>
                <a:latin typeface="Corbel"/>
                <a:cs typeface="Corbel"/>
              </a:rPr>
              <a:t>at</a:t>
            </a:r>
            <a:r>
              <a:rPr sz="1600" spc="-5" dirty="0">
                <a:solidFill>
                  <a:srgbClr val="00A1A7"/>
                </a:solidFill>
                <a:latin typeface="Corbel"/>
                <a:cs typeface="Corbel"/>
              </a:rPr>
              <a:t>a</a:t>
            </a:r>
            <a:r>
              <a:rPr sz="1600" spc="-25" dirty="0">
                <a:solidFill>
                  <a:srgbClr val="00A1A7"/>
                </a:solidFill>
                <a:latin typeface="Corbel"/>
                <a:cs typeface="Corbel"/>
              </a:rPr>
              <a:t> </a:t>
            </a:r>
            <a:r>
              <a:rPr sz="1600" spc="-10" dirty="0">
                <a:solidFill>
                  <a:srgbClr val="00A1A7"/>
                </a:solidFill>
                <a:latin typeface="Corbel"/>
                <a:cs typeface="Corbel"/>
              </a:rPr>
              <a:t>Streams</a:t>
            </a:r>
            <a:endParaRPr sz="1600">
              <a:latin typeface="Corbel"/>
              <a:cs typeface="Corbel"/>
            </a:endParaRPr>
          </a:p>
        </p:txBody>
      </p:sp>
      <p:grpSp>
        <p:nvGrpSpPr>
          <p:cNvPr id="48" name="object 48"/>
          <p:cNvGrpSpPr/>
          <p:nvPr/>
        </p:nvGrpSpPr>
        <p:grpSpPr>
          <a:xfrm>
            <a:off x="6365494" y="2912110"/>
            <a:ext cx="4587875" cy="2738120"/>
            <a:chOff x="6365494" y="2912110"/>
            <a:chExt cx="4587875" cy="2738120"/>
          </a:xfrm>
        </p:grpSpPr>
        <p:sp>
          <p:nvSpPr>
            <p:cNvPr id="49" name="object 49"/>
            <p:cNvSpPr/>
            <p:nvPr/>
          </p:nvSpPr>
          <p:spPr>
            <a:xfrm>
              <a:off x="6375654" y="4767833"/>
              <a:ext cx="4567555" cy="410209"/>
            </a:xfrm>
            <a:custGeom>
              <a:avLst/>
              <a:gdLst/>
              <a:ahLst/>
              <a:cxnLst/>
              <a:rect l="l" t="t" r="r" b="b"/>
              <a:pathLst>
                <a:path w="4567555" h="410210">
                  <a:moveTo>
                    <a:pt x="4499102" y="0"/>
                  </a:moveTo>
                  <a:lnTo>
                    <a:pt x="68325" y="0"/>
                  </a:lnTo>
                  <a:lnTo>
                    <a:pt x="41737" y="5371"/>
                  </a:lnTo>
                  <a:lnTo>
                    <a:pt x="20018" y="20018"/>
                  </a:lnTo>
                  <a:lnTo>
                    <a:pt x="5371" y="41737"/>
                  </a:lnTo>
                  <a:lnTo>
                    <a:pt x="0" y="68326"/>
                  </a:lnTo>
                  <a:lnTo>
                    <a:pt x="0" y="341630"/>
                  </a:lnTo>
                  <a:lnTo>
                    <a:pt x="5371" y="368218"/>
                  </a:lnTo>
                  <a:lnTo>
                    <a:pt x="20018" y="389937"/>
                  </a:lnTo>
                  <a:lnTo>
                    <a:pt x="41737" y="404584"/>
                  </a:lnTo>
                  <a:lnTo>
                    <a:pt x="68325" y="409956"/>
                  </a:lnTo>
                  <a:lnTo>
                    <a:pt x="4499102" y="409956"/>
                  </a:lnTo>
                  <a:lnTo>
                    <a:pt x="4525690" y="404584"/>
                  </a:lnTo>
                  <a:lnTo>
                    <a:pt x="4547409" y="389937"/>
                  </a:lnTo>
                  <a:lnTo>
                    <a:pt x="4562056" y="368218"/>
                  </a:lnTo>
                  <a:lnTo>
                    <a:pt x="4567428" y="341630"/>
                  </a:lnTo>
                  <a:lnTo>
                    <a:pt x="4567428" y="68326"/>
                  </a:lnTo>
                  <a:lnTo>
                    <a:pt x="4562056" y="41737"/>
                  </a:lnTo>
                  <a:lnTo>
                    <a:pt x="4547409" y="20018"/>
                  </a:lnTo>
                  <a:lnTo>
                    <a:pt x="4525690" y="5371"/>
                  </a:lnTo>
                  <a:lnTo>
                    <a:pt x="4499102" y="0"/>
                  </a:lnTo>
                  <a:close/>
                </a:path>
              </a:pathLst>
            </a:custGeom>
            <a:solidFill>
              <a:srgbClr val="F8F8F8">
                <a:alpha val="90194"/>
              </a:srgbClr>
            </a:solidFill>
          </p:spPr>
          <p:txBody>
            <a:bodyPr wrap="square" lIns="0" tIns="0" rIns="0" bIns="0" rtlCol="0"/>
            <a:lstStyle/>
            <a:p>
              <a:endParaRPr/>
            </a:p>
          </p:txBody>
        </p:sp>
        <p:sp>
          <p:nvSpPr>
            <p:cNvPr id="50" name="object 50"/>
            <p:cNvSpPr/>
            <p:nvPr/>
          </p:nvSpPr>
          <p:spPr>
            <a:xfrm>
              <a:off x="6375654" y="4767833"/>
              <a:ext cx="4567555" cy="410209"/>
            </a:xfrm>
            <a:custGeom>
              <a:avLst/>
              <a:gdLst/>
              <a:ahLst/>
              <a:cxnLst/>
              <a:rect l="l" t="t" r="r" b="b"/>
              <a:pathLst>
                <a:path w="4567555" h="410210">
                  <a:moveTo>
                    <a:pt x="0" y="68326"/>
                  </a:moveTo>
                  <a:lnTo>
                    <a:pt x="5371" y="41737"/>
                  </a:lnTo>
                  <a:lnTo>
                    <a:pt x="20018" y="20018"/>
                  </a:lnTo>
                  <a:lnTo>
                    <a:pt x="41737" y="5371"/>
                  </a:lnTo>
                  <a:lnTo>
                    <a:pt x="68325" y="0"/>
                  </a:lnTo>
                  <a:lnTo>
                    <a:pt x="4499102" y="0"/>
                  </a:lnTo>
                  <a:lnTo>
                    <a:pt x="4525690" y="5371"/>
                  </a:lnTo>
                  <a:lnTo>
                    <a:pt x="4547409" y="20018"/>
                  </a:lnTo>
                  <a:lnTo>
                    <a:pt x="4562056" y="41737"/>
                  </a:lnTo>
                  <a:lnTo>
                    <a:pt x="4567428" y="68326"/>
                  </a:lnTo>
                  <a:lnTo>
                    <a:pt x="4567428" y="341630"/>
                  </a:lnTo>
                  <a:lnTo>
                    <a:pt x="4562056" y="368218"/>
                  </a:lnTo>
                  <a:lnTo>
                    <a:pt x="4547409" y="389937"/>
                  </a:lnTo>
                  <a:lnTo>
                    <a:pt x="4525690" y="404584"/>
                  </a:lnTo>
                  <a:lnTo>
                    <a:pt x="4499102" y="409956"/>
                  </a:lnTo>
                  <a:lnTo>
                    <a:pt x="68325" y="409956"/>
                  </a:lnTo>
                  <a:lnTo>
                    <a:pt x="41737" y="404584"/>
                  </a:lnTo>
                  <a:lnTo>
                    <a:pt x="20018" y="389937"/>
                  </a:lnTo>
                  <a:lnTo>
                    <a:pt x="5371" y="368218"/>
                  </a:lnTo>
                  <a:lnTo>
                    <a:pt x="0" y="341630"/>
                  </a:lnTo>
                  <a:lnTo>
                    <a:pt x="0" y="68326"/>
                  </a:lnTo>
                  <a:close/>
                </a:path>
              </a:pathLst>
            </a:custGeom>
            <a:ln w="19812">
              <a:solidFill>
                <a:srgbClr val="00A1A7"/>
              </a:solidFill>
            </a:ln>
          </p:spPr>
          <p:txBody>
            <a:bodyPr wrap="square" lIns="0" tIns="0" rIns="0" bIns="0" rtlCol="0"/>
            <a:lstStyle/>
            <a:p>
              <a:endParaRPr/>
            </a:p>
          </p:txBody>
        </p:sp>
        <p:sp>
          <p:nvSpPr>
            <p:cNvPr id="51" name="object 51"/>
            <p:cNvSpPr/>
            <p:nvPr/>
          </p:nvSpPr>
          <p:spPr>
            <a:xfrm>
              <a:off x="6375654" y="5229605"/>
              <a:ext cx="4567555" cy="410209"/>
            </a:xfrm>
            <a:custGeom>
              <a:avLst/>
              <a:gdLst/>
              <a:ahLst/>
              <a:cxnLst/>
              <a:rect l="l" t="t" r="r" b="b"/>
              <a:pathLst>
                <a:path w="4567555" h="410210">
                  <a:moveTo>
                    <a:pt x="4499102" y="0"/>
                  </a:moveTo>
                  <a:lnTo>
                    <a:pt x="68325" y="0"/>
                  </a:lnTo>
                  <a:lnTo>
                    <a:pt x="41737" y="5371"/>
                  </a:lnTo>
                  <a:lnTo>
                    <a:pt x="20018" y="20018"/>
                  </a:lnTo>
                  <a:lnTo>
                    <a:pt x="5371" y="41737"/>
                  </a:lnTo>
                  <a:lnTo>
                    <a:pt x="0" y="68326"/>
                  </a:lnTo>
                  <a:lnTo>
                    <a:pt x="0" y="341630"/>
                  </a:lnTo>
                  <a:lnTo>
                    <a:pt x="5371" y="368223"/>
                  </a:lnTo>
                  <a:lnTo>
                    <a:pt x="20018" y="389942"/>
                  </a:lnTo>
                  <a:lnTo>
                    <a:pt x="41737" y="404586"/>
                  </a:lnTo>
                  <a:lnTo>
                    <a:pt x="68325" y="409956"/>
                  </a:lnTo>
                  <a:lnTo>
                    <a:pt x="4499102" y="409956"/>
                  </a:lnTo>
                  <a:lnTo>
                    <a:pt x="4525690" y="404586"/>
                  </a:lnTo>
                  <a:lnTo>
                    <a:pt x="4547409" y="389942"/>
                  </a:lnTo>
                  <a:lnTo>
                    <a:pt x="4562056" y="368223"/>
                  </a:lnTo>
                  <a:lnTo>
                    <a:pt x="4567428" y="341630"/>
                  </a:lnTo>
                  <a:lnTo>
                    <a:pt x="4567428" y="68326"/>
                  </a:lnTo>
                  <a:lnTo>
                    <a:pt x="4562056" y="41737"/>
                  </a:lnTo>
                  <a:lnTo>
                    <a:pt x="4547409" y="20018"/>
                  </a:lnTo>
                  <a:lnTo>
                    <a:pt x="4525690" y="5371"/>
                  </a:lnTo>
                  <a:lnTo>
                    <a:pt x="4499102" y="0"/>
                  </a:lnTo>
                  <a:close/>
                </a:path>
              </a:pathLst>
            </a:custGeom>
            <a:solidFill>
              <a:srgbClr val="F8F8F8">
                <a:alpha val="90194"/>
              </a:srgbClr>
            </a:solidFill>
          </p:spPr>
          <p:txBody>
            <a:bodyPr wrap="square" lIns="0" tIns="0" rIns="0" bIns="0" rtlCol="0"/>
            <a:lstStyle/>
            <a:p>
              <a:endParaRPr/>
            </a:p>
          </p:txBody>
        </p:sp>
        <p:sp>
          <p:nvSpPr>
            <p:cNvPr id="52" name="object 52"/>
            <p:cNvSpPr/>
            <p:nvPr/>
          </p:nvSpPr>
          <p:spPr>
            <a:xfrm>
              <a:off x="6375654" y="5229605"/>
              <a:ext cx="4567555" cy="410209"/>
            </a:xfrm>
            <a:custGeom>
              <a:avLst/>
              <a:gdLst/>
              <a:ahLst/>
              <a:cxnLst/>
              <a:rect l="l" t="t" r="r" b="b"/>
              <a:pathLst>
                <a:path w="4567555" h="410210">
                  <a:moveTo>
                    <a:pt x="0" y="68326"/>
                  </a:moveTo>
                  <a:lnTo>
                    <a:pt x="5371" y="41737"/>
                  </a:lnTo>
                  <a:lnTo>
                    <a:pt x="20018" y="20018"/>
                  </a:lnTo>
                  <a:lnTo>
                    <a:pt x="41737" y="5371"/>
                  </a:lnTo>
                  <a:lnTo>
                    <a:pt x="68325" y="0"/>
                  </a:lnTo>
                  <a:lnTo>
                    <a:pt x="4499102" y="0"/>
                  </a:lnTo>
                  <a:lnTo>
                    <a:pt x="4525690" y="5371"/>
                  </a:lnTo>
                  <a:lnTo>
                    <a:pt x="4547409" y="20018"/>
                  </a:lnTo>
                  <a:lnTo>
                    <a:pt x="4562056" y="41737"/>
                  </a:lnTo>
                  <a:lnTo>
                    <a:pt x="4567428" y="68326"/>
                  </a:lnTo>
                  <a:lnTo>
                    <a:pt x="4567428" y="341630"/>
                  </a:lnTo>
                  <a:lnTo>
                    <a:pt x="4562056" y="368223"/>
                  </a:lnTo>
                  <a:lnTo>
                    <a:pt x="4547409" y="389942"/>
                  </a:lnTo>
                  <a:lnTo>
                    <a:pt x="4525690" y="404586"/>
                  </a:lnTo>
                  <a:lnTo>
                    <a:pt x="4499102" y="409956"/>
                  </a:lnTo>
                  <a:lnTo>
                    <a:pt x="68325" y="409956"/>
                  </a:lnTo>
                  <a:lnTo>
                    <a:pt x="41737" y="404586"/>
                  </a:lnTo>
                  <a:lnTo>
                    <a:pt x="20018" y="389942"/>
                  </a:lnTo>
                  <a:lnTo>
                    <a:pt x="5371" y="368223"/>
                  </a:lnTo>
                  <a:lnTo>
                    <a:pt x="0" y="341630"/>
                  </a:lnTo>
                  <a:lnTo>
                    <a:pt x="0" y="68326"/>
                  </a:lnTo>
                  <a:close/>
                </a:path>
              </a:pathLst>
            </a:custGeom>
            <a:ln w="19812">
              <a:solidFill>
                <a:srgbClr val="00A1A7"/>
              </a:solidFill>
            </a:ln>
          </p:spPr>
          <p:txBody>
            <a:bodyPr wrap="square" lIns="0" tIns="0" rIns="0" bIns="0" rtlCol="0"/>
            <a:lstStyle/>
            <a:p>
              <a:endParaRPr/>
            </a:p>
          </p:txBody>
        </p:sp>
        <p:sp>
          <p:nvSpPr>
            <p:cNvPr id="53" name="object 53"/>
            <p:cNvSpPr/>
            <p:nvPr/>
          </p:nvSpPr>
          <p:spPr>
            <a:xfrm>
              <a:off x="8772905" y="2922270"/>
              <a:ext cx="2170430" cy="410209"/>
            </a:xfrm>
            <a:custGeom>
              <a:avLst/>
              <a:gdLst/>
              <a:ahLst/>
              <a:cxnLst/>
              <a:rect l="l" t="t" r="r" b="b"/>
              <a:pathLst>
                <a:path w="2170429" h="410210">
                  <a:moveTo>
                    <a:pt x="2101850" y="0"/>
                  </a:moveTo>
                  <a:lnTo>
                    <a:pt x="68325" y="0"/>
                  </a:lnTo>
                  <a:lnTo>
                    <a:pt x="41737" y="5371"/>
                  </a:lnTo>
                  <a:lnTo>
                    <a:pt x="20018" y="20018"/>
                  </a:lnTo>
                  <a:lnTo>
                    <a:pt x="5371" y="41737"/>
                  </a:lnTo>
                  <a:lnTo>
                    <a:pt x="0" y="68325"/>
                  </a:lnTo>
                  <a:lnTo>
                    <a:pt x="0" y="341629"/>
                  </a:lnTo>
                  <a:lnTo>
                    <a:pt x="5371" y="368218"/>
                  </a:lnTo>
                  <a:lnTo>
                    <a:pt x="20018" y="389937"/>
                  </a:lnTo>
                  <a:lnTo>
                    <a:pt x="41737" y="404584"/>
                  </a:lnTo>
                  <a:lnTo>
                    <a:pt x="68325" y="409955"/>
                  </a:lnTo>
                  <a:lnTo>
                    <a:pt x="2101850" y="409955"/>
                  </a:lnTo>
                  <a:lnTo>
                    <a:pt x="2128438" y="404584"/>
                  </a:lnTo>
                  <a:lnTo>
                    <a:pt x="2150157" y="389937"/>
                  </a:lnTo>
                  <a:lnTo>
                    <a:pt x="2164804" y="368218"/>
                  </a:lnTo>
                  <a:lnTo>
                    <a:pt x="2170176" y="341629"/>
                  </a:lnTo>
                  <a:lnTo>
                    <a:pt x="2170176" y="68325"/>
                  </a:lnTo>
                  <a:lnTo>
                    <a:pt x="2164804" y="41737"/>
                  </a:lnTo>
                  <a:lnTo>
                    <a:pt x="2150157" y="20018"/>
                  </a:lnTo>
                  <a:lnTo>
                    <a:pt x="2128438" y="5371"/>
                  </a:lnTo>
                  <a:lnTo>
                    <a:pt x="2101850" y="0"/>
                  </a:lnTo>
                  <a:close/>
                </a:path>
              </a:pathLst>
            </a:custGeom>
            <a:solidFill>
              <a:srgbClr val="F8F8F8">
                <a:alpha val="90194"/>
              </a:srgbClr>
            </a:solidFill>
          </p:spPr>
          <p:txBody>
            <a:bodyPr wrap="square" lIns="0" tIns="0" rIns="0" bIns="0" rtlCol="0"/>
            <a:lstStyle/>
            <a:p>
              <a:endParaRPr/>
            </a:p>
          </p:txBody>
        </p:sp>
        <p:sp>
          <p:nvSpPr>
            <p:cNvPr id="54" name="object 54"/>
            <p:cNvSpPr/>
            <p:nvPr/>
          </p:nvSpPr>
          <p:spPr>
            <a:xfrm>
              <a:off x="8772905" y="2922270"/>
              <a:ext cx="2170430" cy="410209"/>
            </a:xfrm>
            <a:custGeom>
              <a:avLst/>
              <a:gdLst/>
              <a:ahLst/>
              <a:cxnLst/>
              <a:rect l="l" t="t" r="r" b="b"/>
              <a:pathLst>
                <a:path w="2170429" h="410210">
                  <a:moveTo>
                    <a:pt x="0" y="68325"/>
                  </a:moveTo>
                  <a:lnTo>
                    <a:pt x="5371" y="41737"/>
                  </a:lnTo>
                  <a:lnTo>
                    <a:pt x="20018" y="20018"/>
                  </a:lnTo>
                  <a:lnTo>
                    <a:pt x="41737" y="5371"/>
                  </a:lnTo>
                  <a:lnTo>
                    <a:pt x="68325" y="0"/>
                  </a:lnTo>
                  <a:lnTo>
                    <a:pt x="2101850" y="0"/>
                  </a:lnTo>
                  <a:lnTo>
                    <a:pt x="2128438" y="5371"/>
                  </a:lnTo>
                  <a:lnTo>
                    <a:pt x="2150157" y="20018"/>
                  </a:lnTo>
                  <a:lnTo>
                    <a:pt x="2164804" y="41737"/>
                  </a:lnTo>
                  <a:lnTo>
                    <a:pt x="2170176" y="68325"/>
                  </a:lnTo>
                  <a:lnTo>
                    <a:pt x="2170176" y="341629"/>
                  </a:lnTo>
                  <a:lnTo>
                    <a:pt x="2164804" y="368218"/>
                  </a:lnTo>
                  <a:lnTo>
                    <a:pt x="2150157" y="389937"/>
                  </a:lnTo>
                  <a:lnTo>
                    <a:pt x="2128438" y="404584"/>
                  </a:lnTo>
                  <a:lnTo>
                    <a:pt x="2101850" y="409955"/>
                  </a:lnTo>
                  <a:lnTo>
                    <a:pt x="68325" y="409955"/>
                  </a:lnTo>
                  <a:lnTo>
                    <a:pt x="41737" y="404584"/>
                  </a:lnTo>
                  <a:lnTo>
                    <a:pt x="20018" y="389937"/>
                  </a:lnTo>
                  <a:lnTo>
                    <a:pt x="5371" y="368218"/>
                  </a:lnTo>
                  <a:lnTo>
                    <a:pt x="0" y="341629"/>
                  </a:lnTo>
                  <a:lnTo>
                    <a:pt x="0" y="68325"/>
                  </a:lnTo>
                  <a:close/>
                </a:path>
              </a:pathLst>
            </a:custGeom>
            <a:ln w="19812">
              <a:solidFill>
                <a:srgbClr val="00A1A7"/>
              </a:solidFill>
            </a:ln>
          </p:spPr>
          <p:txBody>
            <a:bodyPr wrap="square" lIns="0" tIns="0" rIns="0" bIns="0" rtlCol="0"/>
            <a:lstStyle/>
            <a:p>
              <a:endParaRPr/>
            </a:p>
          </p:txBody>
        </p:sp>
      </p:grpSp>
      <p:sp>
        <p:nvSpPr>
          <p:cNvPr id="55" name="object 55"/>
          <p:cNvSpPr txBox="1"/>
          <p:nvPr/>
        </p:nvSpPr>
        <p:spPr>
          <a:xfrm>
            <a:off x="9060560" y="2968498"/>
            <a:ext cx="159321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0A1A7"/>
                </a:solidFill>
                <a:latin typeface="Corbel"/>
                <a:cs typeface="Corbel"/>
              </a:rPr>
              <a:t>Stream</a:t>
            </a:r>
            <a:r>
              <a:rPr sz="1600" spc="-5" dirty="0">
                <a:solidFill>
                  <a:srgbClr val="00A1A7"/>
                </a:solidFill>
                <a:latin typeface="Corbel"/>
                <a:cs typeface="Corbel"/>
              </a:rPr>
              <a:t> </a:t>
            </a:r>
            <a:r>
              <a:rPr sz="1600" spc="-10" dirty="0">
                <a:solidFill>
                  <a:srgbClr val="00A1A7"/>
                </a:solidFill>
                <a:latin typeface="Corbel"/>
                <a:cs typeface="Corbel"/>
              </a:rPr>
              <a:t>Processing</a:t>
            </a:r>
            <a:endParaRPr sz="1600">
              <a:latin typeface="Corbel"/>
              <a:cs typeface="Corbel"/>
            </a:endParaRPr>
          </a:p>
        </p:txBody>
      </p:sp>
      <p:grpSp>
        <p:nvGrpSpPr>
          <p:cNvPr id="56" name="object 56"/>
          <p:cNvGrpSpPr/>
          <p:nvPr/>
        </p:nvGrpSpPr>
        <p:grpSpPr>
          <a:xfrm>
            <a:off x="9485121" y="3373882"/>
            <a:ext cx="1468120" cy="430530"/>
            <a:chOff x="9485121" y="3373882"/>
            <a:chExt cx="1468120" cy="430530"/>
          </a:xfrm>
        </p:grpSpPr>
        <p:sp>
          <p:nvSpPr>
            <p:cNvPr id="57" name="object 57"/>
            <p:cNvSpPr/>
            <p:nvPr/>
          </p:nvSpPr>
          <p:spPr>
            <a:xfrm>
              <a:off x="9495281" y="3384042"/>
              <a:ext cx="1447800" cy="410209"/>
            </a:xfrm>
            <a:custGeom>
              <a:avLst/>
              <a:gdLst/>
              <a:ahLst/>
              <a:cxnLst/>
              <a:rect l="l" t="t" r="r" b="b"/>
              <a:pathLst>
                <a:path w="1447800" h="410210">
                  <a:moveTo>
                    <a:pt x="1379474"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1379474" y="409956"/>
                  </a:lnTo>
                  <a:lnTo>
                    <a:pt x="1406062" y="404584"/>
                  </a:lnTo>
                  <a:lnTo>
                    <a:pt x="1427781" y="389937"/>
                  </a:lnTo>
                  <a:lnTo>
                    <a:pt x="1442428" y="368218"/>
                  </a:lnTo>
                  <a:lnTo>
                    <a:pt x="1447800" y="341630"/>
                  </a:lnTo>
                  <a:lnTo>
                    <a:pt x="1447800" y="68325"/>
                  </a:lnTo>
                  <a:lnTo>
                    <a:pt x="1442428" y="41737"/>
                  </a:lnTo>
                  <a:lnTo>
                    <a:pt x="1427781" y="20018"/>
                  </a:lnTo>
                  <a:lnTo>
                    <a:pt x="1406062" y="5371"/>
                  </a:lnTo>
                  <a:lnTo>
                    <a:pt x="1379474" y="0"/>
                  </a:lnTo>
                  <a:close/>
                </a:path>
              </a:pathLst>
            </a:custGeom>
            <a:solidFill>
              <a:srgbClr val="F8F8F8">
                <a:alpha val="90194"/>
              </a:srgbClr>
            </a:solidFill>
          </p:spPr>
          <p:txBody>
            <a:bodyPr wrap="square" lIns="0" tIns="0" rIns="0" bIns="0" rtlCol="0"/>
            <a:lstStyle/>
            <a:p>
              <a:endParaRPr/>
            </a:p>
          </p:txBody>
        </p:sp>
        <p:sp>
          <p:nvSpPr>
            <p:cNvPr id="58" name="object 58"/>
            <p:cNvSpPr/>
            <p:nvPr/>
          </p:nvSpPr>
          <p:spPr>
            <a:xfrm>
              <a:off x="9495281" y="3384042"/>
              <a:ext cx="1447800" cy="410209"/>
            </a:xfrm>
            <a:custGeom>
              <a:avLst/>
              <a:gdLst/>
              <a:ahLst/>
              <a:cxnLst/>
              <a:rect l="l" t="t" r="r" b="b"/>
              <a:pathLst>
                <a:path w="1447800" h="410210">
                  <a:moveTo>
                    <a:pt x="0" y="68325"/>
                  </a:moveTo>
                  <a:lnTo>
                    <a:pt x="5371" y="41737"/>
                  </a:lnTo>
                  <a:lnTo>
                    <a:pt x="20018" y="20018"/>
                  </a:lnTo>
                  <a:lnTo>
                    <a:pt x="41737" y="5371"/>
                  </a:lnTo>
                  <a:lnTo>
                    <a:pt x="68325" y="0"/>
                  </a:lnTo>
                  <a:lnTo>
                    <a:pt x="1379474" y="0"/>
                  </a:lnTo>
                  <a:lnTo>
                    <a:pt x="1406062" y="5371"/>
                  </a:lnTo>
                  <a:lnTo>
                    <a:pt x="1427781" y="20018"/>
                  </a:lnTo>
                  <a:lnTo>
                    <a:pt x="1442428" y="41737"/>
                  </a:lnTo>
                  <a:lnTo>
                    <a:pt x="1447800" y="68325"/>
                  </a:lnTo>
                  <a:lnTo>
                    <a:pt x="1447800" y="341630"/>
                  </a:lnTo>
                  <a:lnTo>
                    <a:pt x="1442428" y="368218"/>
                  </a:lnTo>
                  <a:lnTo>
                    <a:pt x="1427781" y="389937"/>
                  </a:lnTo>
                  <a:lnTo>
                    <a:pt x="1406062" y="404584"/>
                  </a:lnTo>
                  <a:lnTo>
                    <a:pt x="1379474"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59" name="object 59"/>
          <p:cNvSpPr txBox="1"/>
          <p:nvPr/>
        </p:nvSpPr>
        <p:spPr>
          <a:xfrm>
            <a:off x="9515197" y="3430015"/>
            <a:ext cx="1408430" cy="269240"/>
          </a:xfrm>
          <a:prstGeom prst="rect">
            <a:avLst/>
          </a:prstGeom>
        </p:spPr>
        <p:txBody>
          <a:bodyPr vert="horz" wrap="square" lIns="0" tIns="12065" rIns="0" bIns="0" rtlCol="0">
            <a:spAutoFit/>
          </a:bodyPr>
          <a:lstStyle/>
          <a:p>
            <a:pPr marL="237490">
              <a:lnSpc>
                <a:spcPct val="100000"/>
              </a:lnSpc>
              <a:spcBef>
                <a:spcPts val="95"/>
              </a:spcBef>
            </a:pPr>
            <a:r>
              <a:rPr sz="1600" spc="-5" dirty="0">
                <a:solidFill>
                  <a:srgbClr val="00A1A7"/>
                </a:solidFill>
                <a:latin typeface="Corbel"/>
                <a:cs typeface="Corbel"/>
              </a:rPr>
              <a:t>Scheduling</a:t>
            </a:r>
            <a:endParaRPr sz="1600">
              <a:latin typeface="Corbel"/>
              <a:cs typeface="Corbel"/>
            </a:endParaRPr>
          </a:p>
        </p:txBody>
      </p:sp>
      <p:grpSp>
        <p:nvGrpSpPr>
          <p:cNvPr id="60" name="object 60"/>
          <p:cNvGrpSpPr/>
          <p:nvPr/>
        </p:nvGrpSpPr>
        <p:grpSpPr>
          <a:xfrm>
            <a:off x="7880350" y="3835653"/>
            <a:ext cx="1557020" cy="430530"/>
            <a:chOff x="7880350" y="3835653"/>
            <a:chExt cx="1557020" cy="430530"/>
          </a:xfrm>
        </p:grpSpPr>
        <p:sp>
          <p:nvSpPr>
            <p:cNvPr id="61" name="object 61"/>
            <p:cNvSpPr/>
            <p:nvPr/>
          </p:nvSpPr>
          <p:spPr>
            <a:xfrm>
              <a:off x="7890510" y="3845813"/>
              <a:ext cx="1536700" cy="410209"/>
            </a:xfrm>
            <a:custGeom>
              <a:avLst/>
              <a:gdLst/>
              <a:ahLst/>
              <a:cxnLst/>
              <a:rect l="l" t="t" r="r" b="b"/>
              <a:pathLst>
                <a:path w="1536700" h="410210">
                  <a:moveTo>
                    <a:pt x="1467866"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1467866" y="409956"/>
                  </a:lnTo>
                  <a:lnTo>
                    <a:pt x="1494454" y="404584"/>
                  </a:lnTo>
                  <a:lnTo>
                    <a:pt x="1516173" y="389937"/>
                  </a:lnTo>
                  <a:lnTo>
                    <a:pt x="1530820" y="368218"/>
                  </a:lnTo>
                  <a:lnTo>
                    <a:pt x="1536192" y="341630"/>
                  </a:lnTo>
                  <a:lnTo>
                    <a:pt x="1536192" y="68325"/>
                  </a:lnTo>
                  <a:lnTo>
                    <a:pt x="1530820" y="41737"/>
                  </a:lnTo>
                  <a:lnTo>
                    <a:pt x="1516173" y="20018"/>
                  </a:lnTo>
                  <a:lnTo>
                    <a:pt x="1494454" y="5371"/>
                  </a:lnTo>
                  <a:lnTo>
                    <a:pt x="1467866" y="0"/>
                  </a:lnTo>
                  <a:close/>
                </a:path>
              </a:pathLst>
            </a:custGeom>
            <a:solidFill>
              <a:srgbClr val="F8F8F8">
                <a:alpha val="90194"/>
              </a:srgbClr>
            </a:solidFill>
          </p:spPr>
          <p:txBody>
            <a:bodyPr wrap="square" lIns="0" tIns="0" rIns="0" bIns="0" rtlCol="0"/>
            <a:lstStyle/>
            <a:p>
              <a:endParaRPr/>
            </a:p>
          </p:txBody>
        </p:sp>
        <p:sp>
          <p:nvSpPr>
            <p:cNvPr id="62" name="object 62"/>
            <p:cNvSpPr/>
            <p:nvPr/>
          </p:nvSpPr>
          <p:spPr>
            <a:xfrm>
              <a:off x="7890510" y="3845813"/>
              <a:ext cx="1536700" cy="410209"/>
            </a:xfrm>
            <a:custGeom>
              <a:avLst/>
              <a:gdLst/>
              <a:ahLst/>
              <a:cxnLst/>
              <a:rect l="l" t="t" r="r" b="b"/>
              <a:pathLst>
                <a:path w="1536700" h="410210">
                  <a:moveTo>
                    <a:pt x="0" y="68325"/>
                  </a:moveTo>
                  <a:lnTo>
                    <a:pt x="5371" y="41737"/>
                  </a:lnTo>
                  <a:lnTo>
                    <a:pt x="20018" y="20018"/>
                  </a:lnTo>
                  <a:lnTo>
                    <a:pt x="41737" y="5371"/>
                  </a:lnTo>
                  <a:lnTo>
                    <a:pt x="68325" y="0"/>
                  </a:lnTo>
                  <a:lnTo>
                    <a:pt x="1467866" y="0"/>
                  </a:lnTo>
                  <a:lnTo>
                    <a:pt x="1494454" y="5371"/>
                  </a:lnTo>
                  <a:lnTo>
                    <a:pt x="1516173" y="20018"/>
                  </a:lnTo>
                  <a:lnTo>
                    <a:pt x="1530820" y="41737"/>
                  </a:lnTo>
                  <a:lnTo>
                    <a:pt x="1536192" y="68325"/>
                  </a:lnTo>
                  <a:lnTo>
                    <a:pt x="1536192" y="341630"/>
                  </a:lnTo>
                  <a:lnTo>
                    <a:pt x="1530820" y="368218"/>
                  </a:lnTo>
                  <a:lnTo>
                    <a:pt x="1516173" y="389937"/>
                  </a:lnTo>
                  <a:lnTo>
                    <a:pt x="1494454" y="404584"/>
                  </a:lnTo>
                  <a:lnTo>
                    <a:pt x="1467866"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63" name="object 63"/>
          <p:cNvSpPr txBox="1"/>
          <p:nvPr/>
        </p:nvSpPr>
        <p:spPr>
          <a:xfrm>
            <a:off x="7910424" y="3781501"/>
            <a:ext cx="1496695" cy="488950"/>
          </a:xfrm>
          <a:prstGeom prst="rect">
            <a:avLst/>
          </a:prstGeom>
        </p:spPr>
        <p:txBody>
          <a:bodyPr vert="horz" wrap="square" lIns="0" tIns="12065" rIns="0" bIns="0" rtlCol="0">
            <a:spAutoFit/>
          </a:bodyPr>
          <a:lstStyle/>
          <a:p>
            <a:pPr algn="ctr">
              <a:lnSpc>
                <a:spcPts val="1825"/>
              </a:lnSpc>
              <a:spcBef>
                <a:spcPts val="95"/>
              </a:spcBef>
            </a:pPr>
            <a:r>
              <a:rPr sz="1600" spc="-10" dirty="0">
                <a:solidFill>
                  <a:srgbClr val="00A1A7"/>
                </a:solidFill>
                <a:latin typeface="Corbel"/>
                <a:cs typeface="Corbel"/>
              </a:rPr>
              <a:t>Performance</a:t>
            </a:r>
            <a:endParaRPr sz="1600">
              <a:latin typeface="Corbel"/>
              <a:cs typeface="Corbel"/>
            </a:endParaRPr>
          </a:p>
          <a:p>
            <a:pPr algn="ctr">
              <a:lnSpc>
                <a:spcPts val="1825"/>
              </a:lnSpc>
            </a:pPr>
            <a:r>
              <a:rPr sz="1600" spc="-5" dirty="0">
                <a:solidFill>
                  <a:srgbClr val="00A1A7"/>
                </a:solidFill>
                <a:latin typeface="Corbel"/>
                <a:cs typeface="Corbel"/>
              </a:rPr>
              <a:t>Prediction</a:t>
            </a:r>
            <a:endParaRPr sz="1600">
              <a:latin typeface="Corbel"/>
              <a:cs typeface="Corbel"/>
            </a:endParaRPr>
          </a:p>
        </p:txBody>
      </p:sp>
      <p:grpSp>
        <p:nvGrpSpPr>
          <p:cNvPr id="64" name="object 64"/>
          <p:cNvGrpSpPr/>
          <p:nvPr/>
        </p:nvGrpSpPr>
        <p:grpSpPr>
          <a:xfrm>
            <a:off x="9459214" y="3835653"/>
            <a:ext cx="1494155" cy="430530"/>
            <a:chOff x="9459214" y="3835653"/>
            <a:chExt cx="1494155" cy="430530"/>
          </a:xfrm>
        </p:grpSpPr>
        <p:sp>
          <p:nvSpPr>
            <p:cNvPr id="65" name="object 65"/>
            <p:cNvSpPr/>
            <p:nvPr/>
          </p:nvSpPr>
          <p:spPr>
            <a:xfrm>
              <a:off x="9469374" y="3845813"/>
              <a:ext cx="1473835" cy="410209"/>
            </a:xfrm>
            <a:custGeom>
              <a:avLst/>
              <a:gdLst/>
              <a:ahLst/>
              <a:cxnLst/>
              <a:rect l="l" t="t" r="r" b="b"/>
              <a:pathLst>
                <a:path w="1473834" h="410210">
                  <a:moveTo>
                    <a:pt x="1405381" y="0"/>
                  </a:moveTo>
                  <a:lnTo>
                    <a:pt x="68325" y="0"/>
                  </a:lnTo>
                  <a:lnTo>
                    <a:pt x="41737" y="5371"/>
                  </a:lnTo>
                  <a:lnTo>
                    <a:pt x="20018" y="20018"/>
                  </a:lnTo>
                  <a:lnTo>
                    <a:pt x="5371" y="41737"/>
                  </a:lnTo>
                  <a:lnTo>
                    <a:pt x="0" y="68325"/>
                  </a:lnTo>
                  <a:lnTo>
                    <a:pt x="0" y="341630"/>
                  </a:lnTo>
                  <a:lnTo>
                    <a:pt x="5371" y="368218"/>
                  </a:lnTo>
                  <a:lnTo>
                    <a:pt x="20018" y="389937"/>
                  </a:lnTo>
                  <a:lnTo>
                    <a:pt x="41737" y="404584"/>
                  </a:lnTo>
                  <a:lnTo>
                    <a:pt x="68325" y="409956"/>
                  </a:lnTo>
                  <a:lnTo>
                    <a:pt x="1405381" y="409956"/>
                  </a:lnTo>
                  <a:lnTo>
                    <a:pt x="1431970" y="404584"/>
                  </a:lnTo>
                  <a:lnTo>
                    <a:pt x="1453689" y="389937"/>
                  </a:lnTo>
                  <a:lnTo>
                    <a:pt x="1468336" y="368218"/>
                  </a:lnTo>
                  <a:lnTo>
                    <a:pt x="1473707" y="341630"/>
                  </a:lnTo>
                  <a:lnTo>
                    <a:pt x="1473707" y="68325"/>
                  </a:lnTo>
                  <a:lnTo>
                    <a:pt x="1468336" y="41737"/>
                  </a:lnTo>
                  <a:lnTo>
                    <a:pt x="1453689" y="20018"/>
                  </a:lnTo>
                  <a:lnTo>
                    <a:pt x="1431970" y="5371"/>
                  </a:lnTo>
                  <a:lnTo>
                    <a:pt x="1405381" y="0"/>
                  </a:lnTo>
                  <a:close/>
                </a:path>
              </a:pathLst>
            </a:custGeom>
            <a:solidFill>
              <a:srgbClr val="F8F8F8">
                <a:alpha val="90194"/>
              </a:srgbClr>
            </a:solidFill>
          </p:spPr>
          <p:txBody>
            <a:bodyPr wrap="square" lIns="0" tIns="0" rIns="0" bIns="0" rtlCol="0"/>
            <a:lstStyle/>
            <a:p>
              <a:endParaRPr/>
            </a:p>
          </p:txBody>
        </p:sp>
        <p:sp>
          <p:nvSpPr>
            <p:cNvPr id="66" name="object 66"/>
            <p:cNvSpPr/>
            <p:nvPr/>
          </p:nvSpPr>
          <p:spPr>
            <a:xfrm>
              <a:off x="9469374" y="3845813"/>
              <a:ext cx="1473835" cy="410209"/>
            </a:xfrm>
            <a:custGeom>
              <a:avLst/>
              <a:gdLst/>
              <a:ahLst/>
              <a:cxnLst/>
              <a:rect l="l" t="t" r="r" b="b"/>
              <a:pathLst>
                <a:path w="1473834" h="410210">
                  <a:moveTo>
                    <a:pt x="0" y="68325"/>
                  </a:moveTo>
                  <a:lnTo>
                    <a:pt x="5371" y="41737"/>
                  </a:lnTo>
                  <a:lnTo>
                    <a:pt x="20018" y="20018"/>
                  </a:lnTo>
                  <a:lnTo>
                    <a:pt x="41737" y="5371"/>
                  </a:lnTo>
                  <a:lnTo>
                    <a:pt x="68325" y="0"/>
                  </a:lnTo>
                  <a:lnTo>
                    <a:pt x="1405381" y="0"/>
                  </a:lnTo>
                  <a:lnTo>
                    <a:pt x="1431970" y="5371"/>
                  </a:lnTo>
                  <a:lnTo>
                    <a:pt x="1453689" y="20018"/>
                  </a:lnTo>
                  <a:lnTo>
                    <a:pt x="1468336" y="41737"/>
                  </a:lnTo>
                  <a:lnTo>
                    <a:pt x="1473707" y="68325"/>
                  </a:lnTo>
                  <a:lnTo>
                    <a:pt x="1473707" y="341630"/>
                  </a:lnTo>
                  <a:lnTo>
                    <a:pt x="1468336" y="368218"/>
                  </a:lnTo>
                  <a:lnTo>
                    <a:pt x="1453689" y="389937"/>
                  </a:lnTo>
                  <a:lnTo>
                    <a:pt x="1431970" y="404584"/>
                  </a:lnTo>
                  <a:lnTo>
                    <a:pt x="1405381" y="409956"/>
                  </a:lnTo>
                  <a:lnTo>
                    <a:pt x="68325" y="409956"/>
                  </a:lnTo>
                  <a:lnTo>
                    <a:pt x="41737" y="404584"/>
                  </a:lnTo>
                  <a:lnTo>
                    <a:pt x="20018" y="389937"/>
                  </a:lnTo>
                  <a:lnTo>
                    <a:pt x="5371" y="368218"/>
                  </a:lnTo>
                  <a:lnTo>
                    <a:pt x="0" y="341630"/>
                  </a:lnTo>
                  <a:lnTo>
                    <a:pt x="0" y="68325"/>
                  </a:lnTo>
                  <a:close/>
                </a:path>
              </a:pathLst>
            </a:custGeom>
            <a:ln w="19812">
              <a:solidFill>
                <a:srgbClr val="00A1A7"/>
              </a:solidFill>
            </a:ln>
          </p:spPr>
          <p:txBody>
            <a:bodyPr wrap="square" lIns="0" tIns="0" rIns="0" bIns="0" rtlCol="0"/>
            <a:lstStyle/>
            <a:p>
              <a:endParaRPr/>
            </a:p>
          </p:txBody>
        </p:sp>
      </p:grpSp>
      <p:sp>
        <p:nvSpPr>
          <p:cNvPr id="67" name="object 67"/>
          <p:cNvSpPr txBox="1"/>
          <p:nvPr/>
        </p:nvSpPr>
        <p:spPr>
          <a:xfrm>
            <a:off x="9501984" y="3781501"/>
            <a:ext cx="1421765" cy="488950"/>
          </a:xfrm>
          <a:prstGeom prst="rect">
            <a:avLst/>
          </a:prstGeom>
        </p:spPr>
        <p:txBody>
          <a:bodyPr vert="horz" wrap="square" lIns="0" tIns="12065" rIns="0" bIns="0" rtlCol="0">
            <a:spAutoFit/>
          </a:bodyPr>
          <a:lstStyle/>
          <a:p>
            <a:pPr marR="3810" algn="ctr">
              <a:lnSpc>
                <a:spcPts val="1825"/>
              </a:lnSpc>
              <a:spcBef>
                <a:spcPts val="95"/>
              </a:spcBef>
            </a:pPr>
            <a:r>
              <a:rPr sz="1600" spc="-10" dirty="0">
                <a:solidFill>
                  <a:srgbClr val="00A1A7"/>
                </a:solidFill>
                <a:latin typeface="Corbel"/>
                <a:cs typeface="Corbel"/>
              </a:rPr>
              <a:t>Knowledge</a:t>
            </a:r>
            <a:endParaRPr sz="1600">
              <a:latin typeface="Corbel"/>
              <a:cs typeface="Corbel"/>
            </a:endParaRPr>
          </a:p>
          <a:p>
            <a:pPr marR="5715" algn="ctr">
              <a:lnSpc>
                <a:spcPts val="1825"/>
              </a:lnSpc>
            </a:pPr>
            <a:r>
              <a:rPr sz="1600" spc="-10" dirty="0">
                <a:solidFill>
                  <a:srgbClr val="00A1A7"/>
                </a:solidFill>
                <a:latin typeface="Corbel"/>
                <a:cs typeface="Corbel"/>
              </a:rPr>
              <a:t>Base</a:t>
            </a:r>
            <a:endParaRPr sz="1600">
              <a:latin typeface="Corbel"/>
              <a:cs typeface="Corbel"/>
            </a:endParaRPr>
          </a:p>
        </p:txBody>
      </p:sp>
      <p:grpSp>
        <p:nvGrpSpPr>
          <p:cNvPr id="68" name="object 68"/>
          <p:cNvGrpSpPr/>
          <p:nvPr/>
        </p:nvGrpSpPr>
        <p:grpSpPr>
          <a:xfrm>
            <a:off x="7620000" y="2505455"/>
            <a:ext cx="2173605" cy="3091180"/>
            <a:chOff x="7620000" y="2505455"/>
            <a:chExt cx="2173605" cy="3091180"/>
          </a:xfrm>
        </p:grpSpPr>
        <p:pic>
          <p:nvPicPr>
            <p:cNvPr id="69" name="object 69"/>
            <p:cNvPicPr/>
            <p:nvPr/>
          </p:nvPicPr>
          <p:blipFill>
            <a:blip r:embed="rId2" cstate="print"/>
            <a:stretch>
              <a:fillRect/>
            </a:stretch>
          </p:blipFill>
          <p:spPr>
            <a:xfrm>
              <a:off x="7708392" y="2505455"/>
              <a:ext cx="1898903" cy="342900"/>
            </a:xfrm>
            <a:prstGeom prst="rect">
              <a:avLst/>
            </a:prstGeom>
          </p:spPr>
        </p:pic>
        <p:pic>
          <p:nvPicPr>
            <p:cNvPr id="70" name="object 70"/>
            <p:cNvPicPr/>
            <p:nvPr/>
          </p:nvPicPr>
          <p:blipFill>
            <a:blip r:embed="rId3" cstate="print"/>
            <a:stretch>
              <a:fillRect/>
            </a:stretch>
          </p:blipFill>
          <p:spPr>
            <a:xfrm>
              <a:off x="7620000" y="4802123"/>
              <a:ext cx="2173224" cy="341375"/>
            </a:xfrm>
            <a:prstGeom prst="rect">
              <a:avLst/>
            </a:prstGeom>
          </p:spPr>
        </p:pic>
        <p:pic>
          <p:nvPicPr>
            <p:cNvPr id="71" name="object 71"/>
            <p:cNvPicPr/>
            <p:nvPr/>
          </p:nvPicPr>
          <p:blipFill>
            <a:blip r:embed="rId4" cstate="print"/>
            <a:stretch>
              <a:fillRect/>
            </a:stretch>
          </p:blipFill>
          <p:spPr>
            <a:xfrm>
              <a:off x="8005572" y="5271516"/>
              <a:ext cx="1304544" cy="324612"/>
            </a:xfrm>
            <a:prstGeom prst="rect">
              <a:avLst/>
            </a:prstGeom>
          </p:spPr>
        </p:pic>
      </p:grpSp>
      <p:sp>
        <p:nvSpPr>
          <p:cNvPr id="72" name="object 72"/>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15</a:t>
            </a:fld>
            <a:endParaRPr dirty="0"/>
          </a:p>
        </p:txBody>
      </p:sp>
      <p:pic>
        <p:nvPicPr>
          <p:cNvPr id="73" name="Picture 72">
            <a:extLst>
              <a:ext uri="{FF2B5EF4-FFF2-40B4-BE49-F238E27FC236}">
                <a16:creationId xmlns:a16="http://schemas.microsoft.com/office/drawing/2014/main" id="{406D1591-CCD2-4325-AD9C-ABD8EE8DD977}"/>
              </a:ext>
            </a:extLst>
          </p:cNvPr>
          <p:cNvPicPr>
            <a:picLocks noChangeAspect="1"/>
          </p:cNvPicPr>
          <p:nvPr/>
        </p:nvPicPr>
        <p:blipFill>
          <a:blip r:embed="rId5"/>
          <a:stretch>
            <a:fillRect/>
          </a:stretch>
        </p:blipFill>
        <p:spPr>
          <a:xfrm>
            <a:off x="236220" y="5873462"/>
            <a:ext cx="609653" cy="7498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291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Arc</a:t>
            </a:r>
            <a:r>
              <a:rPr sz="4400" spc="-20" dirty="0"/>
              <a:t>h</a:t>
            </a:r>
            <a:r>
              <a:rPr sz="4400" dirty="0"/>
              <a:t>itect</a:t>
            </a:r>
            <a:r>
              <a:rPr sz="4400" spc="-15" dirty="0"/>
              <a:t>u</a:t>
            </a:r>
            <a:r>
              <a:rPr sz="4400" dirty="0"/>
              <a:t>re</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16</a:t>
            </a:fld>
            <a:endParaRPr dirty="0"/>
          </a:p>
        </p:txBody>
      </p:sp>
      <p:sp>
        <p:nvSpPr>
          <p:cNvPr id="4" name="object 4"/>
          <p:cNvSpPr txBox="1"/>
          <p:nvPr/>
        </p:nvSpPr>
        <p:spPr>
          <a:xfrm>
            <a:off x="1267713" y="2019426"/>
            <a:ext cx="9622155" cy="3745865"/>
          </a:xfrm>
          <a:prstGeom prst="rect">
            <a:avLst/>
          </a:prstGeom>
        </p:spPr>
        <p:txBody>
          <a:bodyPr vert="horz" wrap="square" lIns="0" tIns="13335" rIns="0" bIns="0" rtlCol="0">
            <a:spAutoFit/>
          </a:bodyPr>
          <a:lstStyle/>
          <a:p>
            <a:pPr marL="195580" indent="-182880">
              <a:lnSpc>
                <a:spcPts val="2275"/>
              </a:lnSpc>
              <a:spcBef>
                <a:spcPts val="105"/>
              </a:spcBef>
              <a:buSzPct val="80000"/>
              <a:buFont typeface="Corbel"/>
              <a:buChar char="•"/>
              <a:tabLst>
                <a:tab pos="195580" algn="l"/>
              </a:tabLst>
            </a:pPr>
            <a:r>
              <a:rPr sz="2000" b="1" spc="-5" dirty="0">
                <a:solidFill>
                  <a:srgbClr val="00A1A7"/>
                </a:solidFill>
                <a:latin typeface="Corbel"/>
                <a:cs typeface="Corbel"/>
              </a:rPr>
              <a:t>IoT</a:t>
            </a:r>
            <a:r>
              <a:rPr sz="2000" b="1" spc="-75" dirty="0">
                <a:solidFill>
                  <a:srgbClr val="00A1A7"/>
                </a:solidFill>
                <a:latin typeface="Corbel"/>
                <a:cs typeface="Corbel"/>
              </a:rPr>
              <a:t> </a:t>
            </a:r>
            <a:r>
              <a:rPr sz="2000" b="1" spc="-5" dirty="0">
                <a:solidFill>
                  <a:srgbClr val="00A1A7"/>
                </a:solidFill>
                <a:latin typeface="Corbel"/>
                <a:cs typeface="Corbel"/>
              </a:rPr>
              <a:t>Sensors:</a:t>
            </a:r>
            <a:endParaRPr sz="2000">
              <a:latin typeface="Corbel"/>
              <a:cs typeface="Corbel"/>
            </a:endParaRPr>
          </a:p>
          <a:p>
            <a:pPr marL="424180" marR="511809" lvl="1" indent="-182880">
              <a:lnSpc>
                <a:spcPct val="80000"/>
              </a:lnSpc>
              <a:spcBef>
                <a:spcPts val="330"/>
              </a:spcBef>
              <a:buSzPct val="78947"/>
              <a:buChar char="•"/>
              <a:tabLst>
                <a:tab pos="424180" algn="l"/>
              </a:tabLst>
            </a:pPr>
            <a:r>
              <a:rPr sz="1900" spc="-10" dirty="0">
                <a:solidFill>
                  <a:srgbClr val="00A1A7"/>
                </a:solidFill>
                <a:latin typeface="Corbel"/>
                <a:cs typeface="Corbel"/>
              </a:rPr>
              <a:t>Are</a:t>
            </a:r>
            <a:r>
              <a:rPr sz="1900" spc="15" dirty="0">
                <a:solidFill>
                  <a:srgbClr val="00A1A7"/>
                </a:solidFill>
                <a:latin typeface="Corbel"/>
                <a:cs typeface="Corbel"/>
              </a:rPr>
              <a:t> </a:t>
            </a:r>
            <a:r>
              <a:rPr sz="1900" spc="-5" dirty="0">
                <a:solidFill>
                  <a:srgbClr val="00A1A7"/>
                </a:solidFill>
                <a:latin typeface="Corbel"/>
                <a:cs typeface="Corbel"/>
              </a:rPr>
              <a:t>placed</a:t>
            </a:r>
            <a:r>
              <a:rPr sz="1900" spc="5" dirty="0">
                <a:solidFill>
                  <a:srgbClr val="00A1A7"/>
                </a:solidFill>
                <a:latin typeface="Corbel"/>
                <a:cs typeface="Corbel"/>
              </a:rPr>
              <a:t> </a:t>
            </a:r>
            <a:r>
              <a:rPr sz="1900" spc="-10" dirty="0">
                <a:solidFill>
                  <a:srgbClr val="00A1A7"/>
                </a:solidFill>
                <a:latin typeface="Corbel"/>
                <a:cs typeface="Corbel"/>
              </a:rPr>
              <a:t>at</a:t>
            </a:r>
            <a:r>
              <a:rPr sz="1900" spc="10" dirty="0">
                <a:solidFill>
                  <a:srgbClr val="00A1A7"/>
                </a:solidFill>
                <a:latin typeface="Corbel"/>
                <a:cs typeface="Corbel"/>
              </a:rPr>
              <a:t> </a:t>
            </a:r>
            <a:r>
              <a:rPr sz="1900" spc="-10" dirty="0">
                <a:solidFill>
                  <a:srgbClr val="00A1A7"/>
                </a:solidFill>
                <a:latin typeface="Corbel"/>
                <a:cs typeface="Corbel"/>
              </a:rPr>
              <a:t>the</a:t>
            </a:r>
            <a:r>
              <a:rPr sz="1900" spc="15" dirty="0">
                <a:solidFill>
                  <a:srgbClr val="00A1A7"/>
                </a:solidFill>
                <a:latin typeface="Corbel"/>
                <a:cs typeface="Corbel"/>
              </a:rPr>
              <a:t> </a:t>
            </a:r>
            <a:r>
              <a:rPr sz="1900" spc="-5" dirty="0">
                <a:solidFill>
                  <a:srgbClr val="00A1A7"/>
                </a:solidFill>
                <a:latin typeface="Corbel"/>
                <a:cs typeface="Corbel"/>
              </a:rPr>
              <a:t>bottommost</a:t>
            </a:r>
            <a:r>
              <a:rPr sz="1900" spc="15" dirty="0">
                <a:solidFill>
                  <a:srgbClr val="00A1A7"/>
                </a:solidFill>
                <a:latin typeface="Corbel"/>
                <a:cs typeface="Corbel"/>
              </a:rPr>
              <a:t> </a:t>
            </a:r>
            <a:r>
              <a:rPr sz="1900" spc="-5" dirty="0">
                <a:solidFill>
                  <a:srgbClr val="00A1A7"/>
                </a:solidFill>
                <a:latin typeface="Corbel"/>
                <a:cs typeface="Corbel"/>
              </a:rPr>
              <a:t>layer</a:t>
            </a:r>
            <a:r>
              <a:rPr sz="1900" spc="5" dirty="0">
                <a:solidFill>
                  <a:srgbClr val="00A1A7"/>
                </a:solidFill>
                <a:latin typeface="Corbel"/>
                <a:cs typeface="Corbel"/>
              </a:rPr>
              <a:t> </a:t>
            </a:r>
            <a:r>
              <a:rPr sz="1900" spc="-5" dirty="0">
                <a:solidFill>
                  <a:srgbClr val="00A1A7"/>
                </a:solidFill>
                <a:latin typeface="Corbel"/>
                <a:cs typeface="Corbel"/>
              </a:rPr>
              <a:t>of</a:t>
            </a:r>
            <a:r>
              <a:rPr sz="1900" dirty="0">
                <a:solidFill>
                  <a:srgbClr val="00A1A7"/>
                </a:solidFill>
                <a:latin typeface="Corbel"/>
                <a:cs typeface="Corbel"/>
              </a:rPr>
              <a:t> </a:t>
            </a:r>
            <a:r>
              <a:rPr sz="1900" spc="-5" dirty="0">
                <a:solidFill>
                  <a:srgbClr val="00A1A7"/>
                </a:solidFill>
                <a:latin typeface="Corbel"/>
                <a:cs typeface="Corbel"/>
              </a:rPr>
              <a:t>the</a:t>
            </a:r>
            <a:r>
              <a:rPr sz="1900" spc="10" dirty="0">
                <a:solidFill>
                  <a:srgbClr val="00A1A7"/>
                </a:solidFill>
                <a:latin typeface="Corbel"/>
                <a:cs typeface="Corbel"/>
              </a:rPr>
              <a:t> </a:t>
            </a:r>
            <a:r>
              <a:rPr sz="1900" spc="-5" dirty="0">
                <a:solidFill>
                  <a:srgbClr val="00A1A7"/>
                </a:solidFill>
                <a:latin typeface="Corbel"/>
                <a:cs typeface="Corbel"/>
              </a:rPr>
              <a:t>architecture</a:t>
            </a:r>
            <a:r>
              <a:rPr sz="1900" spc="35" dirty="0">
                <a:solidFill>
                  <a:srgbClr val="00A1A7"/>
                </a:solidFill>
                <a:latin typeface="Corbel"/>
                <a:cs typeface="Corbel"/>
              </a:rPr>
              <a:t> </a:t>
            </a:r>
            <a:r>
              <a:rPr sz="1900" spc="-10" dirty="0">
                <a:solidFill>
                  <a:srgbClr val="00A1A7"/>
                </a:solidFill>
                <a:latin typeface="Corbel"/>
                <a:cs typeface="Corbel"/>
              </a:rPr>
              <a:t>and</a:t>
            </a:r>
            <a:r>
              <a:rPr sz="1900" spc="10" dirty="0">
                <a:solidFill>
                  <a:srgbClr val="00A1A7"/>
                </a:solidFill>
                <a:latin typeface="Corbel"/>
                <a:cs typeface="Corbel"/>
              </a:rPr>
              <a:t> </a:t>
            </a:r>
            <a:r>
              <a:rPr sz="1900" spc="-5" dirty="0">
                <a:solidFill>
                  <a:srgbClr val="00A1A7"/>
                </a:solidFill>
                <a:latin typeface="Corbel"/>
                <a:cs typeface="Corbel"/>
              </a:rPr>
              <a:t>distributed</a:t>
            </a:r>
            <a:r>
              <a:rPr sz="1900" spc="-20" dirty="0">
                <a:solidFill>
                  <a:srgbClr val="00A1A7"/>
                </a:solidFill>
                <a:latin typeface="Corbel"/>
                <a:cs typeface="Corbel"/>
              </a:rPr>
              <a:t> </a:t>
            </a:r>
            <a:r>
              <a:rPr sz="1900" spc="-10" dirty="0">
                <a:solidFill>
                  <a:srgbClr val="00A1A7"/>
                </a:solidFill>
                <a:latin typeface="Corbel"/>
                <a:cs typeface="Corbel"/>
              </a:rPr>
              <a:t>geographically, </a:t>
            </a:r>
            <a:r>
              <a:rPr sz="1900" spc="-5" dirty="0">
                <a:solidFill>
                  <a:srgbClr val="00A1A7"/>
                </a:solidFill>
                <a:latin typeface="Corbel"/>
                <a:cs typeface="Corbel"/>
              </a:rPr>
              <a:t> </a:t>
            </a:r>
            <a:r>
              <a:rPr sz="1900" spc="-10" dirty="0">
                <a:solidFill>
                  <a:srgbClr val="00A1A7"/>
                </a:solidFill>
                <a:latin typeface="Corbel"/>
                <a:cs typeface="Corbel"/>
              </a:rPr>
              <a:t>sensing</a:t>
            </a:r>
            <a:r>
              <a:rPr sz="1900" spc="-5" dirty="0">
                <a:solidFill>
                  <a:srgbClr val="00A1A7"/>
                </a:solidFill>
                <a:latin typeface="Corbel"/>
                <a:cs typeface="Corbel"/>
              </a:rPr>
              <a:t> </a:t>
            </a:r>
            <a:r>
              <a:rPr sz="1900" spc="-10" dirty="0">
                <a:solidFill>
                  <a:srgbClr val="00A1A7"/>
                </a:solidFill>
                <a:latin typeface="Corbel"/>
                <a:cs typeface="Corbel"/>
              </a:rPr>
              <a:t>the</a:t>
            </a:r>
            <a:r>
              <a:rPr sz="1900" spc="20" dirty="0">
                <a:solidFill>
                  <a:srgbClr val="00A1A7"/>
                </a:solidFill>
                <a:latin typeface="Corbel"/>
                <a:cs typeface="Corbel"/>
              </a:rPr>
              <a:t> </a:t>
            </a:r>
            <a:r>
              <a:rPr sz="1900" spc="-5" dirty="0">
                <a:solidFill>
                  <a:srgbClr val="00A1A7"/>
                </a:solidFill>
                <a:latin typeface="Corbel"/>
                <a:cs typeface="Corbel"/>
              </a:rPr>
              <a:t>environment,</a:t>
            </a:r>
            <a:r>
              <a:rPr sz="1900" spc="25" dirty="0">
                <a:solidFill>
                  <a:srgbClr val="00A1A7"/>
                </a:solidFill>
                <a:latin typeface="Corbel"/>
                <a:cs typeface="Corbel"/>
              </a:rPr>
              <a:t> </a:t>
            </a:r>
            <a:r>
              <a:rPr sz="1900" spc="-10" dirty="0">
                <a:solidFill>
                  <a:srgbClr val="00A1A7"/>
                </a:solidFill>
                <a:latin typeface="Corbel"/>
                <a:cs typeface="Corbel"/>
              </a:rPr>
              <a:t>and</a:t>
            </a:r>
            <a:r>
              <a:rPr sz="1900" spc="10" dirty="0">
                <a:solidFill>
                  <a:srgbClr val="00A1A7"/>
                </a:solidFill>
                <a:latin typeface="Corbel"/>
                <a:cs typeface="Corbel"/>
              </a:rPr>
              <a:t> </a:t>
            </a:r>
            <a:r>
              <a:rPr sz="1900" spc="-5" dirty="0">
                <a:solidFill>
                  <a:srgbClr val="00A1A7"/>
                </a:solidFill>
                <a:latin typeface="Corbel"/>
                <a:cs typeface="Corbel"/>
              </a:rPr>
              <a:t>emitting observed</a:t>
            </a:r>
            <a:r>
              <a:rPr sz="1900" spc="5" dirty="0">
                <a:solidFill>
                  <a:srgbClr val="00A1A7"/>
                </a:solidFill>
                <a:latin typeface="Corbel"/>
                <a:cs typeface="Corbel"/>
              </a:rPr>
              <a:t> </a:t>
            </a:r>
            <a:r>
              <a:rPr sz="1900" spc="-5" dirty="0">
                <a:solidFill>
                  <a:srgbClr val="00A1A7"/>
                </a:solidFill>
                <a:latin typeface="Corbel"/>
                <a:cs typeface="Corbel"/>
              </a:rPr>
              <a:t>values to</a:t>
            </a:r>
            <a:r>
              <a:rPr sz="1900" spc="5" dirty="0">
                <a:solidFill>
                  <a:srgbClr val="00A1A7"/>
                </a:solidFill>
                <a:latin typeface="Corbel"/>
                <a:cs typeface="Corbel"/>
              </a:rPr>
              <a:t> </a:t>
            </a:r>
            <a:r>
              <a:rPr sz="1900" spc="-5" dirty="0">
                <a:solidFill>
                  <a:srgbClr val="00A1A7"/>
                </a:solidFill>
                <a:latin typeface="Corbel"/>
                <a:cs typeface="Corbel"/>
              </a:rPr>
              <a:t>upper</a:t>
            </a:r>
            <a:r>
              <a:rPr sz="1900" spc="20" dirty="0">
                <a:solidFill>
                  <a:srgbClr val="00A1A7"/>
                </a:solidFill>
                <a:latin typeface="Corbel"/>
                <a:cs typeface="Corbel"/>
              </a:rPr>
              <a:t> </a:t>
            </a:r>
            <a:r>
              <a:rPr sz="1900" spc="-5" dirty="0">
                <a:solidFill>
                  <a:srgbClr val="00A1A7"/>
                </a:solidFill>
                <a:latin typeface="Corbel"/>
                <a:cs typeface="Corbel"/>
              </a:rPr>
              <a:t>layers via</a:t>
            </a:r>
            <a:r>
              <a:rPr sz="1900" dirty="0">
                <a:solidFill>
                  <a:srgbClr val="00A1A7"/>
                </a:solidFill>
                <a:latin typeface="Corbel"/>
                <a:cs typeface="Corbel"/>
              </a:rPr>
              <a:t> </a:t>
            </a:r>
            <a:r>
              <a:rPr sz="1900" spc="-5" dirty="0">
                <a:solidFill>
                  <a:srgbClr val="00A1A7"/>
                </a:solidFill>
                <a:latin typeface="Corbel"/>
                <a:cs typeface="Corbel"/>
              </a:rPr>
              <a:t>gateways</a:t>
            </a:r>
            <a:r>
              <a:rPr sz="1900" spc="15" dirty="0">
                <a:solidFill>
                  <a:srgbClr val="00A1A7"/>
                </a:solidFill>
                <a:latin typeface="Corbel"/>
                <a:cs typeface="Corbel"/>
              </a:rPr>
              <a:t> </a:t>
            </a:r>
            <a:r>
              <a:rPr sz="1900" spc="-5" dirty="0">
                <a:solidFill>
                  <a:srgbClr val="00A1A7"/>
                </a:solidFill>
                <a:latin typeface="Corbel"/>
                <a:cs typeface="Corbel"/>
              </a:rPr>
              <a:t>for </a:t>
            </a:r>
            <a:r>
              <a:rPr sz="1900" spc="-365" dirty="0">
                <a:solidFill>
                  <a:srgbClr val="00A1A7"/>
                </a:solidFill>
                <a:latin typeface="Corbel"/>
                <a:cs typeface="Corbel"/>
              </a:rPr>
              <a:t> </a:t>
            </a:r>
            <a:r>
              <a:rPr sz="1900" spc="-5" dirty="0">
                <a:solidFill>
                  <a:srgbClr val="00A1A7"/>
                </a:solidFill>
                <a:latin typeface="Corbel"/>
                <a:cs typeface="Corbel"/>
              </a:rPr>
              <a:t>further</a:t>
            </a:r>
            <a:r>
              <a:rPr sz="1900" spc="10" dirty="0">
                <a:solidFill>
                  <a:srgbClr val="00A1A7"/>
                </a:solidFill>
                <a:latin typeface="Corbel"/>
                <a:cs typeface="Corbel"/>
              </a:rPr>
              <a:t> </a:t>
            </a:r>
            <a:r>
              <a:rPr sz="1900" spc="-5" dirty="0">
                <a:solidFill>
                  <a:srgbClr val="00A1A7"/>
                </a:solidFill>
                <a:latin typeface="Corbel"/>
                <a:cs typeface="Corbel"/>
              </a:rPr>
              <a:t>processing </a:t>
            </a:r>
            <a:r>
              <a:rPr sz="1900" spc="-10" dirty="0">
                <a:solidFill>
                  <a:srgbClr val="00A1A7"/>
                </a:solidFill>
                <a:latin typeface="Corbel"/>
                <a:cs typeface="Corbel"/>
              </a:rPr>
              <a:t>and</a:t>
            </a:r>
            <a:r>
              <a:rPr sz="1900" spc="-15" dirty="0">
                <a:solidFill>
                  <a:srgbClr val="00A1A7"/>
                </a:solidFill>
                <a:latin typeface="Corbel"/>
                <a:cs typeface="Corbel"/>
              </a:rPr>
              <a:t> </a:t>
            </a:r>
            <a:r>
              <a:rPr sz="1900" spc="-5" dirty="0">
                <a:solidFill>
                  <a:srgbClr val="00A1A7"/>
                </a:solidFill>
                <a:latin typeface="Corbel"/>
                <a:cs typeface="Corbel"/>
              </a:rPr>
              <a:t>filtering.</a:t>
            </a:r>
            <a:endParaRPr sz="1900">
              <a:latin typeface="Corbel"/>
              <a:cs typeface="Corbel"/>
            </a:endParaRPr>
          </a:p>
          <a:p>
            <a:pPr marL="424180" lvl="1" indent="-182880">
              <a:lnSpc>
                <a:spcPct val="100000"/>
              </a:lnSpc>
              <a:spcBef>
                <a:spcPts val="145"/>
              </a:spcBef>
              <a:buSzPct val="78947"/>
              <a:buChar char="•"/>
              <a:tabLst>
                <a:tab pos="424180" algn="l"/>
              </a:tabLst>
            </a:pPr>
            <a:r>
              <a:rPr sz="1900" spc="-5" dirty="0">
                <a:solidFill>
                  <a:srgbClr val="00A1A7"/>
                </a:solidFill>
                <a:latin typeface="Corbel"/>
                <a:cs typeface="Corbel"/>
              </a:rPr>
              <a:t>IoT</a:t>
            </a:r>
            <a:r>
              <a:rPr sz="1900" spc="5" dirty="0">
                <a:solidFill>
                  <a:srgbClr val="00A1A7"/>
                </a:solidFill>
                <a:latin typeface="Corbel"/>
                <a:cs typeface="Corbel"/>
              </a:rPr>
              <a:t> </a:t>
            </a:r>
            <a:r>
              <a:rPr sz="1900" spc="-10" dirty="0">
                <a:solidFill>
                  <a:srgbClr val="00A1A7"/>
                </a:solidFill>
                <a:latin typeface="Corbel"/>
                <a:cs typeface="Corbel"/>
              </a:rPr>
              <a:t>Data</a:t>
            </a:r>
            <a:r>
              <a:rPr sz="1900" spc="-45" dirty="0">
                <a:solidFill>
                  <a:srgbClr val="00A1A7"/>
                </a:solidFill>
                <a:latin typeface="Corbel"/>
                <a:cs typeface="Corbel"/>
              </a:rPr>
              <a:t> </a:t>
            </a:r>
            <a:r>
              <a:rPr sz="1900" spc="-5" dirty="0">
                <a:solidFill>
                  <a:srgbClr val="00A1A7"/>
                </a:solidFill>
                <a:latin typeface="Corbel"/>
                <a:cs typeface="Corbel"/>
              </a:rPr>
              <a:t>Streams</a:t>
            </a:r>
            <a:r>
              <a:rPr sz="1900" spc="5" dirty="0">
                <a:solidFill>
                  <a:srgbClr val="00A1A7"/>
                </a:solidFill>
                <a:latin typeface="Corbel"/>
                <a:cs typeface="Corbel"/>
              </a:rPr>
              <a:t> </a:t>
            </a:r>
            <a:r>
              <a:rPr sz="1900" spc="-5" dirty="0">
                <a:solidFill>
                  <a:srgbClr val="00A1A7"/>
                </a:solidFill>
                <a:latin typeface="Corbel"/>
                <a:cs typeface="Corbel"/>
              </a:rPr>
              <a:t>are made</a:t>
            </a:r>
            <a:r>
              <a:rPr sz="1900" spc="10" dirty="0">
                <a:solidFill>
                  <a:srgbClr val="00A1A7"/>
                </a:solidFill>
                <a:latin typeface="Corbel"/>
                <a:cs typeface="Corbel"/>
              </a:rPr>
              <a:t> </a:t>
            </a:r>
            <a:r>
              <a:rPr sz="1900" spc="-5" dirty="0">
                <a:solidFill>
                  <a:srgbClr val="00A1A7"/>
                </a:solidFill>
                <a:latin typeface="Corbel"/>
                <a:cs typeface="Corbel"/>
              </a:rPr>
              <a:t>of</a:t>
            </a:r>
            <a:r>
              <a:rPr sz="1900" spc="-15" dirty="0">
                <a:solidFill>
                  <a:srgbClr val="00A1A7"/>
                </a:solidFill>
                <a:latin typeface="Corbel"/>
                <a:cs typeface="Corbel"/>
              </a:rPr>
              <a:t> </a:t>
            </a:r>
            <a:r>
              <a:rPr sz="1900" spc="-5" dirty="0">
                <a:solidFill>
                  <a:srgbClr val="00A1A7"/>
                </a:solidFill>
                <a:latin typeface="Corbel"/>
                <a:cs typeface="Corbel"/>
              </a:rPr>
              <a:t>a</a:t>
            </a:r>
            <a:r>
              <a:rPr sz="1900" dirty="0">
                <a:solidFill>
                  <a:srgbClr val="00A1A7"/>
                </a:solidFill>
                <a:latin typeface="Corbel"/>
                <a:cs typeface="Corbel"/>
              </a:rPr>
              <a:t> </a:t>
            </a:r>
            <a:r>
              <a:rPr sz="1900" spc="-5" dirty="0">
                <a:solidFill>
                  <a:srgbClr val="00A1A7"/>
                </a:solidFill>
                <a:latin typeface="Corbel"/>
                <a:cs typeface="Corbel"/>
              </a:rPr>
              <a:t>sequence</a:t>
            </a:r>
            <a:r>
              <a:rPr sz="1900" spc="20" dirty="0">
                <a:solidFill>
                  <a:srgbClr val="00A1A7"/>
                </a:solidFill>
                <a:latin typeface="Corbel"/>
                <a:cs typeface="Corbel"/>
              </a:rPr>
              <a:t> </a:t>
            </a:r>
            <a:r>
              <a:rPr sz="1900" spc="-5" dirty="0">
                <a:solidFill>
                  <a:srgbClr val="00A1A7"/>
                </a:solidFill>
                <a:latin typeface="Corbel"/>
                <a:cs typeface="Corbel"/>
              </a:rPr>
              <a:t>of</a:t>
            </a:r>
            <a:r>
              <a:rPr sz="1900" spc="-15" dirty="0">
                <a:solidFill>
                  <a:srgbClr val="00A1A7"/>
                </a:solidFill>
                <a:latin typeface="Corbel"/>
                <a:cs typeface="Corbel"/>
              </a:rPr>
              <a:t> </a:t>
            </a:r>
            <a:r>
              <a:rPr sz="1900" spc="-5" dirty="0">
                <a:solidFill>
                  <a:srgbClr val="00A1A7"/>
                </a:solidFill>
                <a:latin typeface="Corbel"/>
                <a:cs typeface="Corbel"/>
              </a:rPr>
              <a:t>immutable</a:t>
            </a:r>
            <a:r>
              <a:rPr sz="1900" dirty="0">
                <a:solidFill>
                  <a:srgbClr val="00A1A7"/>
                </a:solidFill>
                <a:latin typeface="Corbel"/>
                <a:cs typeface="Corbel"/>
              </a:rPr>
              <a:t> </a:t>
            </a:r>
            <a:r>
              <a:rPr sz="1900" spc="-5" dirty="0">
                <a:solidFill>
                  <a:srgbClr val="00A1A7"/>
                </a:solidFill>
                <a:latin typeface="Corbel"/>
                <a:cs typeface="Corbel"/>
              </a:rPr>
              <a:t>values</a:t>
            </a:r>
            <a:r>
              <a:rPr sz="1900" dirty="0">
                <a:solidFill>
                  <a:srgbClr val="00A1A7"/>
                </a:solidFill>
                <a:latin typeface="Corbel"/>
                <a:cs typeface="Corbel"/>
              </a:rPr>
              <a:t> </a:t>
            </a:r>
            <a:r>
              <a:rPr sz="1900" spc="-5" dirty="0">
                <a:solidFill>
                  <a:srgbClr val="00A1A7"/>
                </a:solidFill>
                <a:latin typeface="Corbel"/>
                <a:cs typeface="Corbel"/>
              </a:rPr>
              <a:t>emitted</a:t>
            </a:r>
            <a:r>
              <a:rPr sz="1900" spc="5" dirty="0">
                <a:solidFill>
                  <a:srgbClr val="00A1A7"/>
                </a:solidFill>
                <a:latin typeface="Corbel"/>
                <a:cs typeface="Corbel"/>
              </a:rPr>
              <a:t> </a:t>
            </a:r>
            <a:r>
              <a:rPr sz="1900" spc="-5" dirty="0">
                <a:solidFill>
                  <a:srgbClr val="00A1A7"/>
                </a:solidFill>
                <a:latin typeface="Corbel"/>
                <a:cs typeface="Corbel"/>
              </a:rPr>
              <a:t>by</a:t>
            </a:r>
            <a:r>
              <a:rPr sz="1900" spc="-10" dirty="0">
                <a:solidFill>
                  <a:srgbClr val="00A1A7"/>
                </a:solidFill>
                <a:latin typeface="Corbel"/>
                <a:cs typeface="Corbel"/>
              </a:rPr>
              <a:t> sensors.</a:t>
            </a:r>
            <a:endParaRPr sz="1900">
              <a:latin typeface="Corbel"/>
              <a:cs typeface="Corbel"/>
            </a:endParaRPr>
          </a:p>
          <a:p>
            <a:pPr marL="195580" indent="-182880">
              <a:lnSpc>
                <a:spcPts val="2270"/>
              </a:lnSpc>
              <a:spcBef>
                <a:spcPts val="1315"/>
              </a:spcBef>
              <a:buSzPct val="80000"/>
              <a:buFont typeface="Corbel"/>
              <a:buChar char="•"/>
              <a:tabLst>
                <a:tab pos="195580" algn="l"/>
              </a:tabLst>
            </a:pPr>
            <a:r>
              <a:rPr sz="2000" b="1" dirty="0">
                <a:solidFill>
                  <a:srgbClr val="00A1A7"/>
                </a:solidFill>
                <a:latin typeface="Corbel"/>
                <a:cs typeface="Corbel"/>
              </a:rPr>
              <a:t>I</a:t>
            </a:r>
            <a:r>
              <a:rPr sz="2000" b="1" spc="-10" dirty="0">
                <a:solidFill>
                  <a:srgbClr val="00A1A7"/>
                </a:solidFill>
                <a:latin typeface="Corbel"/>
                <a:cs typeface="Corbel"/>
              </a:rPr>
              <a:t>o</a:t>
            </a:r>
            <a:r>
              <a:rPr sz="2000" b="1" dirty="0">
                <a:solidFill>
                  <a:srgbClr val="00A1A7"/>
                </a:solidFill>
                <a:latin typeface="Corbel"/>
                <a:cs typeface="Corbel"/>
              </a:rPr>
              <a:t>T</a:t>
            </a:r>
            <a:r>
              <a:rPr sz="2000" b="1" spc="-95" dirty="0">
                <a:solidFill>
                  <a:srgbClr val="00A1A7"/>
                </a:solidFill>
                <a:latin typeface="Corbel"/>
                <a:cs typeface="Corbel"/>
              </a:rPr>
              <a:t> </a:t>
            </a:r>
            <a:r>
              <a:rPr sz="2000" b="1" spc="-5" dirty="0">
                <a:solidFill>
                  <a:srgbClr val="00A1A7"/>
                </a:solidFill>
                <a:latin typeface="Corbel"/>
                <a:cs typeface="Corbel"/>
              </a:rPr>
              <a:t>A</a:t>
            </a:r>
            <a:r>
              <a:rPr sz="2000" b="1" spc="5" dirty="0">
                <a:solidFill>
                  <a:srgbClr val="00A1A7"/>
                </a:solidFill>
                <a:latin typeface="Corbel"/>
                <a:cs typeface="Corbel"/>
              </a:rPr>
              <a:t>c</a:t>
            </a:r>
            <a:r>
              <a:rPr sz="2000" b="1" spc="-5" dirty="0">
                <a:solidFill>
                  <a:srgbClr val="00A1A7"/>
                </a:solidFill>
                <a:latin typeface="Corbel"/>
                <a:cs typeface="Corbel"/>
              </a:rPr>
              <a:t>tua</a:t>
            </a:r>
            <a:r>
              <a:rPr sz="2000" b="1" spc="-10" dirty="0">
                <a:solidFill>
                  <a:srgbClr val="00A1A7"/>
                </a:solidFill>
                <a:latin typeface="Corbel"/>
                <a:cs typeface="Corbel"/>
              </a:rPr>
              <a:t>to</a:t>
            </a:r>
            <a:r>
              <a:rPr sz="2000" b="1" dirty="0">
                <a:solidFill>
                  <a:srgbClr val="00A1A7"/>
                </a:solidFill>
                <a:latin typeface="Corbel"/>
                <a:cs typeface="Corbel"/>
              </a:rPr>
              <a:t>rs:</a:t>
            </a:r>
            <a:endParaRPr sz="2000">
              <a:latin typeface="Corbel"/>
              <a:cs typeface="Corbel"/>
            </a:endParaRPr>
          </a:p>
          <a:p>
            <a:pPr marL="424180" marR="108585" lvl="1" indent="-182880">
              <a:lnSpc>
                <a:spcPct val="80100"/>
              </a:lnSpc>
              <a:spcBef>
                <a:spcPts val="325"/>
              </a:spcBef>
              <a:buSzPct val="78947"/>
              <a:buChar char="•"/>
              <a:tabLst>
                <a:tab pos="424180" algn="l"/>
              </a:tabLst>
            </a:pPr>
            <a:r>
              <a:rPr sz="1900" spc="-5" dirty="0">
                <a:solidFill>
                  <a:srgbClr val="00A1A7"/>
                </a:solidFill>
                <a:latin typeface="Corbel"/>
                <a:cs typeface="Corbel"/>
              </a:rPr>
              <a:t>Similarly</a:t>
            </a:r>
            <a:r>
              <a:rPr sz="1900" spc="-20" dirty="0">
                <a:solidFill>
                  <a:srgbClr val="00A1A7"/>
                </a:solidFill>
                <a:latin typeface="Corbel"/>
                <a:cs typeface="Corbel"/>
              </a:rPr>
              <a:t> </a:t>
            </a:r>
            <a:r>
              <a:rPr sz="1900" spc="-10" dirty="0">
                <a:solidFill>
                  <a:srgbClr val="00A1A7"/>
                </a:solidFill>
                <a:latin typeface="Corbel"/>
                <a:cs typeface="Corbel"/>
              </a:rPr>
              <a:t>operate</a:t>
            </a:r>
            <a:r>
              <a:rPr sz="1900" spc="20" dirty="0">
                <a:solidFill>
                  <a:srgbClr val="00A1A7"/>
                </a:solidFill>
                <a:latin typeface="Corbel"/>
                <a:cs typeface="Corbel"/>
              </a:rPr>
              <a:t> </a:t>
            </a:r>
            <a:r>
              <a:rPr sz="1900" spc="-5" dirty="0">
                <a:solidFill>
                  <a:srgbClr val="00A1A7"/>
                </a:solidFill>
                <a:latin typeface="Corbel"/>
                <a:cs typeface="Corbel"/>
              </a:rPr>
              <a:t>at </a:t>
            </a:r>
            <a:r>
              <a:rPr sz="1900" spc="-10" dirty="0">
                <a:solidFill>
                  <a:srgbClr val="00A1A7"/>
                </a:solidFill>
                <a:latin typeface="Corbel"/>
                <a:cs typeface="Corbel"/>
              </a:rPr>
              <a:t>the</a:t>
            </a:r>
            <a:r>
              <a:rPr sz="1900" spc="10" dirty="0">
                <a:solidFill>
                  <a:srgbClr val="00A1A7"/>
                </a:solidFill>
                <a:latin typeface="Corbel"/>
                <a:cs typeface="Corbel"/>
              </a:rPr>
              <a:t> </a:t>
            </a:r>
            <a:r>
              <a:rPr sz="1900" spc="-5" dirty="0">
                <a:solidFill>
                  <a:srgbClr val="00A1A7"/>
                </a:solidFill>
                <a:latin typeface="Corbel"/>
                <a:cs typeface="Corbel"/>
              </a:rPr>
              <a:t>bottommost</a:t>
            </a:r>
            <a:r>
              <a:rPr sz="1900" spc="20" dirty="0">
                <a:solidFill>
                  <a:srgbClr val="00A1A7"/>
                </a:solidFill>
                <a:latin typeface="Corbel"/>
                <a:cs typeface="Corbel"/>
              </a:rPr>
              <a:t> </a:t>
            </a:r>
            <a:r>
              <a:rPr sz="1900" spc="-5" dirty="0">
                <a:solidFill>
                  <a:srgbClr val="00A1A7"/>
                </a:solidFill>
                <a:latin typeface="Corbel"/>
                <a:cs typeface="Corbel"/>
              </a:rPr>
              <a:t>layer</a:t>
            </a:r>
            <a:r>
              <a:rPr sz="1900" dirty="0">
                <a:solidFill>
                  <a:srgbClr val="00A1A7"/>
                </a:solidFill>
                <a:latin typeface="Corbel"/>
                <a:cs typeface="Corbel"/>
              </a:rPr>
              <a:t> </a:t>
            </a:r>
            <a:r>
              <a:rPr sz="1900" spc="-5" dirty="0">
                <a:solidFill>
                  <a:srgbClr val="00A1A7"/>
                </a:solidFill>
                <a:latin typeface="Corbel"/>
                <a:cs typeface="Corbel"/>
              </a:rPr>
              <a:t>of</a:t>
            </a:r>
            <a:r>
              <a:rPr sz="1900" spc="-10" dirty="0">
                <a:solidFill>
                  <a:srgbClr val="00A1A7"/>
                </a:solidFill>
                <a:latin typeface="Corbel"/>
                <a:cs typeface="Corbel"/>
              </a:rPr>
              <a:t> </a:t>
            </a:r>
            <a:r>
              <a:rPr sz="1900" spc="-5" dirty="0">
                <a:solidFill>
                  <a:srgbClr val="00A1A7"/>
                </a:solidFill>
                <a:latin typeface="Corbel"/>
                <a:cs typeface="Corbel"/>
              </a:rPr>
              <a:t>the</a:t>
            </a:r>
            <a:r>
              <a:rPr sz="1900" spc="5" dirty="0">
                <a:solidFill>
                  <a:srgbClr val="00A1A7"/>
                </a:solidFill>
                <a:latin typeface="Corbel"/>
                <a:cs typeface="Corbel"/>
              </a:rPr>
              <a:t> </a:t>
            </a:r>
            <a:r>
              <a:rPr sz="1900" spc="-5" dirty="0">
                <a:solidFill>
                  <a:srgbClr val="00A1A7"/>
                </a:solidFill>
                <a:latin typeface="Corbel"/>
                <a:cs typeface="Corbel"/>
              </a:rPr>
              <a:t>architecture</a:t>
            </a:r>
            <a:r>
              <a:rPr sz="1900" spc="30" dirty="0">
                <a:solidFill>
                  <a:srgbClr val="00A1A7"/>
                </a:solidFill>
                <a:latin typeface="Corbel"/>
                <a:cs typeface="Corbel"/>
              </a:rPr>
              <a:t> </a:t>
            </a:r>
            <a:r>
              <a:rPr sz="1900" spc="-10" dirty="0">
                <a:solidFill>
                  <a:srgbClr val="00A1A7"/>
                </a:solidFill>
                <a:latin typeface="Corbel"/>
                <a:cs typeface="Corbel"/>
              </a:rPr>
              <a:t>and</a:t>
            </a:r>
            <a:r>
              <a:rPr sz="1900" spc="5" dirty="0">
                <a:solidFill>
                  <a:srgbClr val="00A1A7"/>
                </a:solidFill>
                <a:latin typeface="Corbel"/>
                <a:cs typeface="Corbel"/>
              </a:rPr>
              <a:t> </a:t>
            </a:r>
            <a:r>
              <a:rPr sz="1900" spc="-10" dirty="0">
                <a:solidFill>
                  <a:srgbClr val="00A1A7"/>
                </a:solidFill>
                <a:latin typeface="Corbel"/>
                <a:cs typeface="Corbel"/>
              </a:rPr>
              <a:t>are</a:t>
            </a:r>
            <a:r>
              <a:rPr sz="1900" dirty="0">
                <a:solidFill>
                  <a:srgbClr val="00A1A7"/>
                </a:solidFill>
                <a:latin typeface="Corbel"/>
                <a:cs typeface="Corbel"/>
              </a:rPr>
              <a:t> </a:t>
            </a:r>
            <a:r>
              <a:rPr sz="1900" spc="-5" dirty="0">
                <a:solidFill>
                  <a:srgbClr val="00A1A7"/>
                </a:solidFill>
                <a:latin typeface="Corbel"/>
                <a:cs typeface="Corbel"/>
              </a:rPr>
              <a:t>responsible</a:t>
            </a:r>
            <a:r>
              <a:rPr sz="1900" spc="-10" dirty="0">
                <a:solidFill>
                  <a:srgbClr val="00A1A7"/>
                </a:solidFill>
                <a:latin typeface="Corbel"/>
                <a:cs typeface="Corbel"/>
              </a:rPr>
              <a:t> </a:t>
            </a:r>
            <a:r>
              <a:rPr sz="1900" spc="-5" dirty="0">
                <a:solidFill>
                  <a:srgbClr val="00A1A7"/>
                </a:solidFill>
                <a:latin typeface="Corbel"/>
                <a:cs typeface="Corbel"/>
              </a:rPr>
              <a:t>for </a:t>
            </a:r>
            <a:r>
              <a:rPr sz="1900" dirty="0">
                <a:solidFill>
                  <a:srgbClr val="00A1A7"/>
                </a:solidFill>
                <a:latin typeface="Corbel"/>
                <a:cs typeface="Corbel"/>
              </a:rPr>
              <a:t> </a:t>
            </a:r>
            <a:r>
              <a:rPr sz="1900" spc="-5" dirty="0">
                <a:solidFill>
                  <a:srgbClr val="00A1A7"/>
                </a:solidFill>
                <a:latin typeface="Corbel"/>
                <a:cs typeface="Corbel"/>
              </a:rPr>
              <a:t>controlling</a:t>
            </a:r>
            <a:r>
              <a:rPr sz="1900" spc="15" dirty="0">
                <a:solidFill>
                  <a:srgbClr val="00A1A7"/>
                </a:solidFill>
                <a:latin typeface="Corbel"/>
                <a:cs typeface="Corbel"/>
              </a:rPr>
              <a:t> </a:t>
            </a:r>
            <a:r>
              <a:rPr sz="1900" spc="-5" dirty="0">
                <a:solidFill>
                  <a:srgbClr val="00A1A7"/>
                </a:solidFill>
                <a:latin typeface="Corbel"/>
                <a:cs typeface="Corbel"/>
              </a:rPr>
              <a:t>a mechanism</a:t>
            </a:r>
            <a:r>
              <a:rPr sz="1900" dirty="0">
                <a:solidFill>
                  <a:srgbClr val="00A1A7"/>
                </a:solidFill>
                <a:latin typeface="Corbel"/>
                <a:cs typeface="Corbel"/>
              </a:rPr>
              <a:t> </a:t>
            </a:r>
            <a:r>
              <a:rPr sz="1900" spc="-5" dirty="0">
                <a:solidFill>
                  <a:srgbClr val="00A1A7"/>
                </a:solidFill>
                <a:latin typeface="Corbel"/>
                <a:cs typeface="Corbel"/>
              </a:rPr>
              <a:t>or</a:t>
            </a:r>
            <a:r>
              <a:rPr sz="1900" spc="5" dirty="0">
                <a:solidFill>
                  <a:srgbClr val="00A1A7"/>
                </a:solidFill>
                <a:latin typeface="Corbel"/>
                <a:cs typeface="Corbel"/>
              </a:rPr>
              <a:t> </a:t>
            </a:r>
            <a:r>
              <a:rPr sz="1900" spc="-5" dirty="0">
                <a:solidFill>
                  <a:srgbClr val="00A1A7"/>
                </a:solidFill>
                <a:latin typeface="Corbel"/>
                <a:cs typeface="Corbel"/>
              </a:rPr>
              <a:t>system.</a:t>
            </a:r>
            <a:r>
              <a:rPr sz="1900" spc="-85" dirty="0">
                <a:solidFill>
                  <a:srgbClr val="00A1A7"/>
                </a:solidFill>
                <a:latin typeface="Corbel"/>
                <a:cs typeface="Corbel"/>
              </a:rPr>
              <a:t> </a:t>
            </a:r>
            <a:r>
              <a:rPr sz="1900" spc="-10" dirty="0">
                <a:solidFill>
                  <a:srgbClr val="00A1A7"/>
                </a:solidFill>
                <a:latin typeface="Corbel"/>
                <a:cs typeface="Corbel"/>
              </a:rPr>
              <a:t>Actuators</a:t>
            </a:r>
            <a:r>
              <a:rPr sz="1900" spc="35" dirty="0">
                <a:solidFill>
                  <a:srgbClr val="00A1A7"/>
                </a:solidFill>
                <a:latin typeface="Corbel"/>
                <a:cs typeface="Corbel"/>
              </a:rPr>
              <a:t> </a:t>
            </a:r>
            <a:r>
              <a:rPr sz="1900" spc="-5" dirty="0">
                <a:solidFill>
                  <a:srgbClr val="00A1A7"/>
                </a:solidFill>
                <a:latin typeface="Corbel"/>
                <a:cs typeface="Corbel"/>
              </a:rPr>
              <a:t>are</a:t>
            </a:r>
            <a:r>
              <a:rPr sz="1900" dirty="0">
                <a:solidFill>
                  <a:srgbClr val="00A1A7"/>
                </a:solidFill>
                <a:latin typeface="Corbel"/>
                <a:cs typeface="Corbel"/>
              </a:rPr>
              <a:t> </a:t>
            </a:r>
            <a:r>
              <a:rPr sz="1900" spc="-5" dirty="0">
                <a:solidFill>
                  <a:srgbClr val="00A1A7"/>
                </a:solidFill>
                <a:latin typeface="Corbel"/>
                <a:cs typeface="Corbel"/>
              </a:rPr>
              <a:t>usually</a:t>
            </a:r>
            <a:r>
              <a:rPr sz="1900" dirty="0">
                <a:solidFill>
                  <a:srgbClr val="00A1A7"/>
                </a:solidFill>
                <a:latin typeface="Corbel"/>
                <a:cs typeface="Corbel"/>
              </a:rPr>
              <a:t> </a:t>
            </a:r>
            <a:r>
              <a:rPr sz="1900" spc="-5" dirty="0">
                <a:solidFill>
                  <a:srgbClr val="00A1A7"/>
                </a:solidFill>
                <a:latin typeface="Corbel"/>
                <a:cs typeface="Corbel"/>
              </a:rPr>
              <a:t>designed</a:t>
            </a:r>
            <a:r>
              <a:rPr sz="1900" spc="-15" dirty="0">
                <a:solidFill>
                  <a:srgbClr val="00A1A7"/>
                </a:solidFill>
                <a:latin typeface="Corbel"/>
                <a:cs typeface="Corbel"/>
              </a:rPr>
              <a:t> </a:t>
            </a:r>
            <a:r>
              <a:rPr sz="1900" spc="-5" dirty="0">
                <a:solidFill>
                  <a:srgbClr val="00A1A7"/>
                </a:solidFill>
                <a:latin typeface="Corbel"/>
                <a:cs typeface="Corbel"/>
              </a:rPr>
              <a:t>to</a:t>
            </a:r>
            <a:r>
              <a:rPr sz="1900" spc="5" dirty="0">
                <a:solidFill>
                  <a:srgbClr val="00A1A7"/>
                </a:solidFill>
                <a:latin typeface="Corbel"/>
                <a:cs typeface="Corbel"/>
              </a:rPr>
              <a:t> </a:t>
            </a:r>
            <a:r>
              <a:rPr sz="1900" spc="-5" dirty="0">
                <a:solidFill>
                  <a:srgbClr val="00A1A7"/>
                </a:solidFill>
                <a:latin typeface="Corbel"/>
                <a:cs typeface="Corbel"/>
              </a:rPr>
              <a:t>respond to</a:t>
            </a:r>
            <a:r>
              <a:rPr sz="1900" spc="5" dirty="0">
                <a:solidFill>
                  <a:srgbClr val="00A1A7"/>
                </a:solidFill>
                <a:latin typeface="Corbel"/>
                <a:cs typeface="Corbel"/>
              </a:rPr>
              <a:t> </a:t>
            </a:r>
            <a:r>
              <a:rPr sz="1900" spc="-10" dirty="0">
                <a:solidFill>
                  <a:srgbClr val="00A1A7"/>
                </a:solidFill>
                <a:latin typeface="Corbel"/>
                <a:cs typeface="Corbel"/>
              </a:rPr>
              <a:t>changes</a:t>
            </a:r>
            <a:r>
              <a:rPr sz="1900" spc="15" dirty="0">
                <a:solidFill>
                  <a:srgbClr val="00A1A7"/>
                </a:solidFill>
                <a:latin typeface="Corbel"/>
                <a:cs typeface="Corbel"/>
              </a:rPr>
              <a:t> </a:t>
            </a:r>
            <a:r>
              <a:rPr sz="1900" spc="-5" dirty="0">
                <a:solidFill>
                  <a:srgbClr val="00A1A7"/>
                </a:solidFill>
                <a:latin typeface="Corbel"/>
                <a:cs typeface="Corbel"/>
              </a:rPr>
              <a:t>in </a:t>
            </a:r>
            <a:r>
              <a:rPr sz="1900" spc="-365" dirty="0">
                <a:solidFill>
                  <a:srgbClr val="00A1A7"/>
                </a:solidFill>
                <a:latin typeface="Corbel"/>
                <a:cs typeface="Corbel"/>
              </a:rPr>
              <a:t> </a:t>
            </a:r>
            <a:r>
              <a:rPr sz="1900" spc="-5" dirty="0">
                <a:solidFill>
                  <a:srgbClr val="00A1A7"/>
                </a:solidFill>
                <a:latin typeface="Corbel"/>
                <a:cs typeface="Corbel"/>
              </a:rPr>
              <a:t>environments</a:t>
            </a:r>
            <a:r>
              <a:rPr sz="1900" spc="5" dirty="0">
                <a:solidFill>
                  <a:srgbClr val="00A1A7"/>
                </a:solidFill>
                <a:latin typeface="Corbel"/>
                <a:cs typeface="Corbel"/>
              </a:rPr>
              <a:t> </a:t>
            </a:r>
            <a:r>
              <a:rPr sz="1900" spc="-10" dirty="0">
                <a:solidFill>
                  <a:srgbClr val="00A1A7"/>
                </a:solidFill>
                <a:latin typeface="Corbel"/>
                <a:cs typeface="Corbel"/>
              </a:rPr>
              <a:t>that</a:t>
            </a:r>
            <a:r>
              <a:rPr sz="1900" spc="10" dirty="0">
                <a:solidFill>
                  <a:srgbClr val="00A1A7"/>
                </a:solidFill>
                <a:latin typeface="Corbel"/>
                <a:cs typeface="Corbel"/>
              </a:rPr>
              <a:t> </a:t>
            </a:r>
            <a:r>
              <a:rPr sz="1900" spc="-5" dirty="0">
                <a:solidFill>
                  <a:srgbClr val="00A1A7"/>
                </a:solidFill>
                <a:latin typeface="Corbel"/>
                <a:cs typeface="Corbel"/>
              </a:rPr>
              <a:t>are</a:t>
            </a:r>
            <a:r>
              <a:rPr sz="1900" spc="-10" dirty="0">
                <a:solidFill>
                  <a:srgbClr val="00A1A7"/>
                </a:solidFill>
                <a:latin typeface="Corbel"/>
                <a:cs typeface="Corbel"/>
              </a:rPr>
              <a:t> </a:t>
            </a:r>
            <a:r>
              <a:rPr sz="1900" spc="-5" dirty="0">
                <a:solidFill>
                  <a:srgbClr val="00A1A7"/>
                </a:solidFill>
                <a:latin typeface="Corbel"/>
                <a:cs typeface="Corbel"/>
              </a:rPr>
              <a:t>captured</a:t>
            </a:r>
            <a:r>
              <a:rPr sz="1900" spc="20" dirty="0">
                <a:solidFill>
                  <a:srgbClr val="00A1A7"/>
                </a:solidFill>
                <a:latin typeface="Corbel"/>
                <a:cs typeface="Corbel"/>
              </a:rPr>
              <a:t> </a:t>
            </a:r>
            <a:r>
              <a:rPr sz="1900" spc="-5" dirty="0">
                <a:solidFill>
                  <a:srgbClr val="00A1A7"/>
                </a:solidFill>
                <a:latin typeface="Corbel"/>
                <a:cs typeface="Corbel"/>
              </a:rPr>
              <a:t>by</a:t>
            </a:r>
            <a:r>
              <a:rPr sz="1900" dirty="0">
                <a:solidFill>
                  <a:srgbClr val="00A1A7"/>
                </a:solidFill>
                <a:latin typeface="Corbel"/>
                <a:cs typeface="Corbel"/>
              </a:rPr>
              <a:t> </a:t>
            </a:r>
            <a:r>
              <a:rPr sz="1900" spc="-10" dirty="0">
                <a:solidFill>
                  <a:srgbClr val="00A1A7"/>
                </a:solidFill>
                <a:latin typeface="Corbel"/>
                <a:cs typeface="Corbel"/>
              </a:rPr>
              <a:t>sensors.</a:t>
            </a:r>
            <a:endParaRPr sz="1900">
              <a:latin typeface="Corbel"/>
              <a:cs typeface="Corbel"/>
            </a:endParaRPr>
          </a:p>
          <a:p>
            <a:pPr marL="195580" indent="-182880">
              <a:lnSpc>
                <a:spcPts val="2275"/>
              </a:lnSpc>
              <a:spcBef>
                <a:spcPts val="1315"/>
              </a:spcBef>
              <a:buSzPct val="80000"/>
              <a:buFont typeface="Corbel"/>
              <a:buChar char="•"/>
              <a:tabLst>
                <a:tab pos="195580" algn="l"/>
              </a:tabLst>
            </a:pPr>
            <a:r>
              <a:rPr sz="2000" b="1" spc="-5" dirty="0">
                <a:solidFill>
                  <a:srgbClr val="00A1A7"/>
                </a:solidFill>
                <a:latin typeface="Corbel"/>
                <a:cs typeface="Corbel"/>
              </a:rPr>
              <a:t>Fog</a:t>
            </a:r>
            <a:r>
              <a:rPr sz="2000" b="1" spc="-25" dirty="0">
                <a:solidFill>
                  <a:srgbClr val="00A1A7"/>
                </a:solidFill>
                <a:latin typeface="Corbel"/>
                <a:cs typeface="Corbel"/>
              </a:rPr>
              <a:t> </a:t>
            </a:r>
            <a:r>
              <a:rPr sz="2000" b="1" spc="-5" dirty="0">
                <a:solidFill>
                  <a:srgbClr val="00A1A7"/>
                </a:solidFill>
                <a:latin typeface="Corbel"/>
                <a:cs typeface="Corbel"/>
              </a:rPr>
              <a:t>Device:</a:t>
            </a:r>
            <a:endParaRPr sz="2000">
              <a:latin typeface="Corbel"/>
              <a:cs typeface="Corbel"/>
            </a:endParaRPr>
          </a:p>
          <a:p>
            <a:pPr marL="424180" marR="5080" lvl="1" indent="-182880">
              <a:lnSpc>
                <a:spcPct val="80000"/>
              </a:lnSpc>
              <a:spcBef>
                <a:spcPts val="334"/>
              </a:spcBef>
              <a:buSzPct val="78947"/>
              <a:buChar char="•"/>
              <a:tabLst>
                <a:tab pos="424180" algn="l"/>
              </a:tabLst>
            </a:pPr>
            <a:r>
              <a:rPr sz="1900" spc="-5" dirty="0">
                <a:solidFill>
                  <a:srgbClr val="00A1A7"/>
                </a:solidFill>
                <a:latin typeface="Corbel"/>
                <a:cs typeface="Corbel"/>
              </a:rPr>
              <a:t>In </a:t>
            </a:r>
            <a:r>
              <a:rPr sz="1900" spc="-10" dirty="0">
                <a:solidFill>
                  <a:srgbClr val="00A1A7"/>
                </a:solidFill>
                <a:latin typeface="Corbel"/>
                <a:cs typeface="Corbel"/>
              </a:rPr>
              <a:t>the</a:t>
            </a:r>
            <a:r>
              <a:rPr sz="1900" spc="10" dirty="0">
                <a:solidFill>
                  <a:srgbClr val="00A1A7"/>
                </a:solidFill>
                <a:latin typeface="Corbel"/>
                <a:cs typeface="Corbel"/>
              </a:rPr>
              <a:t> </a:t>
            </a:r>
            <a:r>
              <a:rPr sz="1900" spc="-5" dirty="0">
                <a:solidFill>
                  <a:srgbClr val="00A1A7"/>
                </a:solidFill>
                <a:latin typeface="Corbel"/>
                <a:cs typeface="Corbel"/>
              </a:rPr>
              <a:t>architecture</a:t>
            </a:r>
            <a:r>
              <a:rPr sz="1900" spc="35" dirty="0">
                <a:solidFill>
                  <a:srgbClr val="00A1A7"/>
                </a:solidFill>
                <a:latin typeface="Corbel"/>
                <a:cs typeface="Corbel"/>
              </a:rPr>
              <a:t> </a:t>
            </a:r>
            <a:r>
              <a:rPr sz="1900" spc="-10" dirty="0">
                <a:solidFill>
                  <a:srgbClr val="00A1A7"/>
                </a:solidFill>
                <a:latin typeface="Corbel"/>
                <a:cs typeface="Corbel"/>
              </a:rPr>
              <a:t>any</a:t>
            </a:r>
            <a:r>
              <a:rPr sz="1900" spc="10" dirty="0">
                <a:solidFill>
                  <a:srgbClr val="00A1A7"/>
                </a:solidFill>
                <a:latin typeface="Corbel"/>
                <a:cs typeface="Corbel"/>
              </a:rPr>
              <a:t> </a:t>
            </a:r>
            <a:r>
              <a:rPr sz="1900" spc="-5" dirty="0">
                <a:solidFill>
                  <a:srgbClr val="00A1A7"/>
                </a:solidFill>
                <a:latin typeface="Corbel"/>
                <a:cs typeface="Corbel"/>
              </a:rPr>
              <a:t>element</a:t>
            </a:r>
            <a:r>
              <a:rPr sz="1900" dirty="0">
                <a:solidFill>
                  <a:srgbClr val="00A1A7"/>
                </a:solidFill>
                <a:latin typeface="Corbel"/>
                <a:cs typeface="Corbel"/>
              </a:rPr>
              <a:t> in</a:t>
            </a:r>
            <a:r>
              <a:rPr sz="1900" spc="-5" dirty="0">
                <a:solidFill>
                  <a:srgbClr val="00A1A7"/>
                </a:solidFill>
                <a:latin typeface="Corbel"/>
                <a:cs typeface="Corbel"/>
              </a:rPr>
              <a:t> </a:t>
            </a:r>
            <a:r>
              <a:rPr sz="1900" spc="-10" dirty="0">
                <a:solidFill>
                  <a:srgbClr val="00A1A7"/>
                </a:solidFill>
                <a:latin typeface="Corbel"/>
                <a:cs typeface="Corbel"/>
              </a:rPr>
              <a:t>the</a:t>
            </a:r>
            <a:r>
              <a:rPr sz="1900" spc="10" dirty="0">
                <a:solidFill>
                  <a:srgbClr val="00A1A7"/>
                </a:solidFill>
                <a:latin typeface="Corbel"/>
                <a:cs typeface="Corbel"/>
              </a:rPr>
              <a:t> </a:t>
            </a:r>
            <a:r>
              <a:rPr sz="1900" spc="-10" dirty="0">
                <a:solidFill>
                  <a:srgbClr val="00A1A7"/>
                </a:solidFill>
                <a:latin typeface="Corbel"/>
                <a:cs typeface="Corbel"/>
              </a:rPr>
              <a:t>network</a:t>
            </a:r>
            <a:r>
              <a:rPr sz="1900" spc="20" dirty="0">
                <a:solidFill>
                  <a:srgbClr val="00A1A7"/>
                </a:solidFill>
                <a:latin typeface="Corbel"/>
                <a:cs typeface="Corbel"/>
              </a:rPr>
              <a:t> </a:t>
            </a:r>
            <a:r>
              <a:rPr sz="1900" spc="-10" dirty="0">
                <a:solidFill>
                  <a:srgbClr val="00A1A7"/>
                </a:solidFill>
                <a:latin typeface="Corbel"/>
                <a:cs typeface="Corbel"/>
              </a:rPr>
              <a:t>that</a:t>
            </a:r>
            <a:r>
              <a:rPr sz="1900" spc="5" dirty="0">
                <a:solidFill>
                  <a:srgbClr val="00A1A7"/>
                </a:solidFill>
                <a:latin typeface="Corbel"/>
                <a:cs typeface="Corbel"/>
              </a:rPr>
              <a:t> </a:t>
            </a:r>
            <a:r>
              <a:rPr sz="1900" dirty="0">
                <a:solidFill>
                  <a:srgbClr val="00A1A7"/>
                </a:solidFill>
                <a:latin typeface="Corbel"/>
                <a:cs typeface="Corbel"/>
              </a:rPr>
              <a:t>is</a:t>
            </a:r>
            <a:r>
              <a:rPr sz="1900" spc="-15" dirty="0">
                <a:solidFill>
                  <a:srgbClr val="00A1A7"/>
                </a:solidFill>
                <a:latin typeface="Corbel"/>
                <a:cs typeface="Corbel"/>
              </a:rPr>
              <a:t> </a:t>
            </a:r>
            <a:r>
              <a:rPr sz="1900" spc="-5" dirty="0">
                <a:solidFill>
                  <a:srgbClr val="00A1A7"/>
                </a:solidFill>
                <a:latin typeface="Corbel"/>
                <a:cs typeface="Corbel"/>
              </a:rPr>
              <a:t>capable</a:t>
            </a:r>
            <a:r>
              <a:rPr sz="1900" spc="10" dirty="0">
                <a:solidFill>
                  <a:srgbClr val="00A1A7"/>
                </a:solidFill>
                <a:latin typeface="Corbel"/>
                <a:cs typeface="Corbel"/>
              </a:rPr>
              <a:t> </a:t>
            </a:r>
            <a:r>
              <a:rPr sz="1900" spc="-5" dirty="0">
                <a:solidFill>
                  <a:srgbClr val="00A1A7"/>
                </a:solidFill>
                <a:latin typeface="Corbel"/>
                <a:cs typeface="Corbel"/>
              </a:rPr>
              <a:t>of</a:t>
            </a:r>
            <a:r>
              <a:rPr sz="1900" spc="5" dirty="0">
                <a:solidFill>
                  <a:srgbClr val="00A1A7"/>
                </a:solidFill>
                <a:latin typeface="Corbel"/>
                <a:cs typeface="Corbel"/>
              </a:rPr>
              <a:t> </a:t>
            </a:r>
            <a:r>
              <a:rPr sz="1900" spc="-5" dirty="0">
                <a:solidFill>
                  <a:srgbClr val="00A1A7"/>
                </a:solidFill>
                <a:latin typeface="Corbel"/>
                <a:cs typeface="Corbel"/>
              </a:rPr>
              <a:t>hosting</a:t>
            </a:r>
            <a:r>
              <a:rPr sz="1900" spc="-10" dirty="0">
                <a:solidFill>
                  <a:srgbClr val="00A1A7"/>
                </a:solidFill>
                <a:latin typeface="Corbel"/>
                <a:cs typeface="Corbel"/>
              </a:rPr>
              <a:t> </a:t>
            </a:r>
            <a:r>
              <a:rPr sz="1900" spc="-5" dirty="0">
                <a:solidFill>
                  <a:srgbClr val="00A1A7"/>
                </a:solidFill>
                <a:latin typeface="Corbel"/>
                <a:cs typeface="Corbel"/>
              </a:rPr>
              <a:t>application</a:t>
            </a:r>
            <a:r>
              <a:rPr sz="1900" spc="15" dirty="0">
                <a:solidFill>
                  <a:srgbClr val="00A1A7"/>
                </a:solidFill>
                <a:latin typeface="Corbel"/>
                <a:cs typeface="Corbel"/>
              </a:rPr>
              <a:t> </a:t>
            </a:r>
            <a:r>
              <a:rPr sz="1900" spc="-5" dirty="0">
                <a:solidFill>
                  <a:srgbClr val="00A1A7"/>
                </a:solidFill>
                <a:latin typeface="Corbel"/>
                <a:cs typeface="Corbel"/>
              </a:rPr>
              <a:t>modules </a:t>
            </a:r>
            <a:r>
              <a:rPr sz="1900" spc="-365" dirty="0">
                <a:solidFill>
                  <a:srgbClr val="00A1A7"/>
                </a:solidFill>
                <a:latin typeface="Corbel"/>
                <a:cs typeface="Corbel"/>
              </a:rPr>
              <a:t> </a:t>
            </a:r>
            <a:r>
              <a:rPr sz="1900" spc="-5" dirty="0">
                <a:solidFill>
                  <a:srgbClr val="00A1A7"/>
                </a:solidFill>
                <a:latin typeface="Corbel"/>
                <a:cs typeface="Corbel"/>
              </a:rPr>
              <a:t>is</a:t>
            </a:r>
            <a:r>
              <a:rPr sz="1900" spc="-20" dirty="0">
                <a:solidFill>
                  <a:srgbClr val="00A1A7"/>
                </a:solidFill>
                <a:latin typeface="Corbel"/>
                <a:cs typeface="Corbel"/>
              </a:rPr>
              <a:t> </a:t>
            </a:r>
            <a:r>
              <a:rPr sz="1900" spc="-5" dirty="0">
                <a:solidFill>
                  <a:srgbClr val="00A1A7"/>
                </a:solidFill>
                <a:latin typeface="Corbel"/>
                <a:cs typeface="Corbel"/>
              </a:rPr>
              <a:t>called</a:t>
            </a:r>
            <a:r>
              <a:rPr sz="1900" spc="5" dirty="0">
                <a:solidFill>
                  <a:srgbClr val="00A1A7"/>
                </a:solidFill>
                <a:latin typeface="Corbel"/>
                <a:cs typeface="Corbel"/>
              </a:rPr>
              <a:t> </a:t>
            </a:r>
            <a:r>
              <a:rPr sz="1900" spc="-5" dirty="0">
                <a:solidFill>
                  <a:srgbClr val="00A1A7"/>
                </a:solidFill>
                <a:latin typeface="Corbel"/>
                <a:cs typeface="Corbel"/>
              </a:rPr>
              <a:t>Fog</a:t>
            </a:r>
            <a:r>
              <a:rPr sz="1900" dirty="0">
                <a:solidFill>
                  <a:srgbClr val="00A1A7"/>
                </a:solidFill>
                <a:latin typeface="Corbel"/>
                <a:cs typeface="Corbel"/>
              </a:rPr>
              <a:t> </a:t>
            </a:r>
            <a:r>
              <a:rPr sz="1900" spc="-5" dirty="0">
                <a:solidFill>
                  <a:srgbClr val="00A1A7"/>
                </a:solidFill>
                <a:latin typeface="Corbel"/>
                <a:cs typeface="Corbel"/>
              </a:rPr>
              <a:t>Device.</a:t>
            </a:r>
            <a:r>
              <a:rPr sz="1900" spc="10" dirty="0">
                <a:solidFill>
                  <a:srgbClr val="00A1A7"/>
                </a:solidFill>
                <a:latin typeface="Corbel"/>
                <a:cs typeface="Corbel"/>
              </a:rPr>
              <a:t> </a:t>
            </a:r>
            <a:r>
              <a:rPr sz="1900" spc="-5" dirty="0">
                <a:solidFill>
                  <a:srgbClr val="00A1A7"/>
                </a:solidFill>
                <a:latin typeface="Corbel"/>
                <a:cs typeface="Corbel"/>
              </a:rPr>
              <a:t>Fog</a:t>
            </a:r>
            <a:r>
              <a:rPr sz="1900" dirty="0">
                <a:solidFill>
                  <a:srgbClr val="00A1A7"/>
                </a:solidFill>
                <a:latin typeface="Corbel"/>
                <a:cs typeface="Corbel"/>
              </a:rPr>
              <a:t> </a:t>
            </a:r>
            <a:r>
              <a:rPr sz="1900" spc="-5" dirty="0">
                <a:solidFill>
                  <a:srgbClr val="00A1A7"/>
                </a:solidFill>
                <a:latin typeface="Corbel"/>
                <a:cs typeface="Corbel"/>
              </a:rPr>
              <a:t>devices</a:t>
            </a:r>
            <a:r>
              <a:rPr sz="1900" dirty="0">
                <a:solidFill>
                  <a:srgbClr val="00A1A7"/>
                </a:solidFill>
                <a:latin typeface="Corbel"/>
                <a:cs typeface="Corbel"/>
              </a:rPr>
              <a:t> </a:t>
            </a:r>
            <a:r>
              <a:rPr sz="1900" spc="-10" dirty="0">
                <a:solidFill>
                  <a:srgbClr val="00A1A7"/>
                </a:solidFill>
                <a:latin typeface="Corbel"/>
                <a:cs typeface="Corbel"/>
              </a:rPr>
              <a:t>that</a:t>
            </a:r>
            <a:r>
              <a:rPr sz="1900" dirty="0">
                <a:solidFill>
                  <a:srgbClr val="00A1A7"/>
                </a:solidFill>
                <a:latin typeface="Corbel"/>
                <a:cs typeface="Corbel"/>
              </a:rPr>
              <a:t> </a:t>
            </a:r>
            <a:r>
              <a:rPr sz="1900" spc="-10" dirty="0">
                <a:solidFill>
                  <a:srgbClr val="00A1A7"/>
                </a:solidFill>
                <a:latin typeface="Corbel"/>
                <a:cs typeface="Corbel"/>
              </a:rPr>
              <a:t>connect</a:t>
            </a:r>
            <a:r>
              <a:rPr sz="1900" spc="25" dirty="0">
                <a:solidFill>
                  <a:srgbClr val="00A1A7"/>
                </a:solidFill>
                <a:latin typeface="Corbel"/>
                <a:cs typeface="Corbel"/>
              </a:rPr>
              <a:t> </a:t>
            </a:r>
            <a:r>
              <a:rPr sz="1900" spc="-5" dirty="0">
                <a:solidFill>
                  <a:srgbClr val="00A1A7"/>
                </a:solidFill>
                <a:latin typeface="Corbel"/>
                <a:cs typeface="Corbel"/>
              </a:rPr>
              <a:t>sensors</a:t>
            </a:r>
            <a:r>
              <a:rPr sz="1900" spc="-10" dirty="0">
                <a:solidFill>
                  <a:srgbClr val="00A1A7"/>
                </a:solidFill>
                <a:latin typeface="Corbel"/>
                <a:cs typeface="Corbel"/>
              </a:rPr>
              <a:t> </a:t>
            </a:r>
            <a:r>
              <a:rPr sz="1900" spc="-5" dirty="0">
                <a:solidFill>
                  <a:srgbClr val="00A1A7"/>
                </a:solidFill>
                <a:latin typeface="Corbel"/>
                <a:cs typeface="Corbel"/>
              </a:rPr>
              <a:t>to</a:t>
            </a:r>
            <a:r>
              <a:rPr sz="1900" dirty="0">
                <a:solidFill>
                  <a:srgbClr val="00A1A7"/>
                </a:solidFill>
                <a:latin typeface="Corbel"/>
                <a:cs typeface="Corbel"/>
              </a:rPr>
              <a:t> </a:t>
            </a:r>
            <a:r>
              <a:rPr sz="1900" spc="-5" dirty="0">
                <a:solidFill>
                  <a:srgbClr val="00A1A7"/>
                </a:solidFill>
                <a:latin typeface="Corbel"/>
                <a:cs typeface="Corbel"/>
              </a:rPr>
              <a:t>the</a:t>
            </a:r>
            <a:r>
              <a:rPr sz="1900" spc="5" dirty="0">
                <a:solidFill>
                  <a:srgbClr val="00A1A7"/>
                </a:solidFill>
                <a:latin typeface="Corbel"/>
                <a:cs typeface="Corbel"/>
              </a:rPr>
              <a:t> </a:t>
            </a:r>
            <a:r>
              <a:rPr sz="1900" spc="-5" dirty="0">
                <a:solidFill>
                  <a:srgbClr val="00A1A7"/>
                </a:solidFill>
                <a:latin typeface="Corbel"/>
                <a:cs typeface="Corbel"/>
              </a:rPr>
              <a:t>Internet</a:t>
            </a:r>
            <a:r>
              <a:rPr sz="1900" spc="5" dirty="0">
                <a:solidFill>
                  <a:srgbClr val="00A1A7"/>
                </a:solidFill>
                <a:latin typeface="Corbel"/>
                <a:cs typeface="Corbel"/>
              </a:rPr>
              <a:t> </a:t>
            </a:r>
            <a:r>
              <a:rPr sz="1900" spc="-5" dirty="0">
                <a:solidFill>
                  <a:srgbClr val="00A1A7"/>
                </a:solidFill>
                <a:latin typeface="Corbel"/>
                <a:cs typeface="Corbel"/>
              </a:rPr>
              <a:t>are</a:t>
            </a:r>
            <a:r>
              <a:rPr sz="1900" spc="5" dirty="0">
                <a:solidFill>
                  <a:srgbClr val="00A1A7"/>
                </a:solidFill>
                <a:latin typeface="Corbel"/>
                <a:cs typeface="Corbel"/>
              </a:rPr>
              <a:t> </a:t>
            </a:r>
            <a:r>
              <a:rPr sz="1900" spc="-5" dirty="0">
                <a:solidFill>
                  <a:srgbClr val="00A1A7"/>
                </a:solidFill>
                <a:latin typeface="Corbel"/>
                <a:cs typeface="Corbel"/>
              </a:rPr>
              <a:t>generally</a:t>
            </a:r>
            <a:r>
              <a:rPr sz="1900" spc="5" dirty="0">
                <a:solidFill>
                  <a:srgbClr val="00A1A7"/>
                </a:solidFill>
                <a:latin typeface="Corbel"/>
                <a:cs typeface="Corbel"/>
              </a:rPr>
              <a:t> </a:t>
            </a:r>
            <a:r>
              <a:rPr sz="1900" spc="-10" dirty="0">
                <a:solidFill>
                  <a:srgbClr val="00A1A7"/>
                </a:solidFill>
                <a:latin typeface="Corbel"/>
                <a:cs typeface="Corbel"/>
              </a:rPr>
              <a:t>called </a:t>
            </a:r>
            <a:r>
              <a:rPr sz="1900" spc="-5" dirty="0">
                <a:solidFill>
                  <a:srgbClr val="00A1A7"/>
                </a:solidFill>
                <a:latin typeface="Corbel"/>
                <a:cs typeface="Corbel"/>
              </a:rPr>
              <a:t> gateways.</a:t>
            </a:r>
            <a:endParaRPr sz="1900">
              <a:latin typeface="Corbel"/>
              <a:cs typeface="Corbel"/>
            </a:endParaRPr>
          </a:p>
        </p:txBody>
      </p:sp>
      <p:pic>
        <p:nvPicPr>
          <p:cNvPr id="6" name="Picture 5">
            <a:extLst>
              <a:ext uri="{FF2B5EF4-FFF2-40B4-BE49-F238E27FC236}">
                <a16:creationId xmlns:a16="http://schemas.microsoft.com/office/drawing/2014/main" id="{102E2615-6D59-2DC1-133A-B01287B521AC}"/>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291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Arc</a:t>
            </a:r>
            <a:r>
              <a:rPr sz="4400" spc="-20" dirty="0"/>
              <a:t>h</a:t>
            </a:r>
            <a:r>
              <a:rPr sz="4400" dirty="0"/>
              <a:t>itect</a:t>
            </a:r>
            <a:r>
              <a:rPr sz="4400" spc="-15" dirty="0"/>
              <a:t>u</a:t>
            </a:r>
            <a:r>
              <a:rPr sz="4400" dirty="0"/>
              <a:t>re</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17</a:t>
            </a:fld>
            <a:endParaRPr dirty="0"/>
          </a:p>
        </p:txBody>
      </p:sp>
      <p:sp>
        <p:nvSpPr>
          <p:cNvPr id="4" name="object 4"/>
          <p:cNvSpPr txBox="1"/>
          <p:nvPr/>
        </p:nvSpPr>
        <p:spPr>
          <a:xfrm>
            <a:off x="1267713" y="2013330"/>
            <a:ext cx="9616440" cy="3818890"/>
          </a:xfrm>
          <a:prstGeom prst="rect">
            <a:avLst/>
          </a:prstGeom>
        </p:spPr>
        <p:txBody>
          <a:bodyPr vert="horz" wrap="square" lIns="0" tIns="78740" rIns="0" bIns="0" rtlCol="0">
            <a:spAutoFit/>
          </a:bodyPr>
          <a:lstStyle/>
          <a:p>
            <a:pPr marL="195580" marR="1236345" indent="-182880">
              <a:lnSpc>
                <a:spcPct val="80000"/>
              </a:lnSpc>
              <a:spcBef>
                <a:spcPts val="620"/>
              </a:spcBef>
              <a:buSzPct val="79545"/>
              <a:buChar char="•"/>
              <a:tabLst>
                <a:tab pos="195580" algn="l"/>
              </a:tabLst>
            </a:pPr>
            <a:r>
              <a:rPr sz="2200" spc="-5" dirty="0">
                <a:solidFill>
                  <a:srgbClr val="00A1A7"/>
                </a:solidFill>
                <a:latin typeface="Corbel"/>
                <a:cs typeface="Corbel"/>
              </a:rPr>
              <a:t>In</a:t>
            </a:r>
            <a:r>
              <a:rPr sz="2200" spc="5" dirty="0">
                <a:solidFill>
                  <a:srgbClr val="00A1A7"/>
                </a:solidFill>
                <a:latin typeface="Corbel"/>
                <a:cs typeface="Corbel"/>
              </a:rPr>
              <a:t> </a:t>
            </a:r>
            <a:r>
              <a:rPr sz="2200" spc="-5" dirty="0">
                <a:solidFill>
                  <a:srgbClr val="00A1A7"/>
                </a:solidFill>
                <a:latin typeface="Corbel"/>
                <a:cs typeface="Corbel"/>
              </a:rPr>
              <a:t>addition,</a:t>
            </a:r>
            <a:r>
              <a:rPr sz="2200" dirty="0">
                <a:solidFill>
                  <a:srgbClr val="00A1A7"/>
                </a:solidFill>
                <a:latin typeface="Corbel"/>
                <a:cs typeface="Corbel"/>
              </a:rPr>
              <a:t> </a:t>
            </a:r>
            <a:r>
              <a:rPr sz="2200" spc="-5"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architecture</a:t>
            </a:r>
            <a:r>
              <a:rPr sz="2200" spc="35" dirty="0">
                <a:solidFill>
                  <a:srgbClr val="00A1A7"/>
                </a:solidFill>
                <a:latin typeface="Corbel"/>
                <a:cs typeface="Corbel"/>
              </a:rPr>
              <a:t> </a:t>
            </a:r>
            <a:r>
              <a:rPr sz="2200" spc="-5" dirty="0">
                <a:solidFill>
                  <a:srgbClr val="00A1A7"/>
                </a:solidFill>
                <a:latin typeface="Corbel"/>
                <a:cs typeface="Corbel"/>
              </a:rPr>
              <a:t>defines</a:t>
            </a:r>
            <a:r>
              <a:rPr sz="2200" spc="30" dirty="0">
                <a:solidFill>
                  <a:srgbClr val="00A1A7"/>
                </a:solidFill>
                <a:latin typeface="Corbel"/>
                <a:cs typeface="Corbel"/>
              </a:rPr>
              <a:t> </a:t>
            </a:r>
            <a:r>
              <a:rPr sz="2200" spc="-10" dirty="0">
                <a:solidFill>
                  <a:srgbClr val="00A1A7"/>
                </a:solidFill>
                <a:latin typeface="Corbel"/>
                <a:cs typeface="Corbel"/>
              </a:rPr>
              <a:t>three</a:t>
            </a:r>
            <a:r>
              <a:rPr sz="2200" spc="25" dirty="0">
                <a:solidFill>
                  <a:srgbClr val="00A1A7"/>
                </a:solidFill>
                <a:latin typeface="Corbel"/>
                <a:cs typeface="Corbel"/>
              </a:rPr>
              <a:t> </a:t>
            </a:r>
            <a:r>
              <a:rPr sz="2200" spc="-5" dirty="0">
                <a:solidFill>
                  <a:srgbClr val="00A1A7"/>
                </a:solidFill>
                <a:latin typeface="Corbel"/>
                <a:cs typeface="Corbel"/>
              </a:rPr>
              <a:t>main</a:t>
            </a:r>
            <a:r>
              <a:rPr sz="2200" dirty="0">
                <a:solidFill>
                  <a:srgbClr val="00A1A7"/>
                </a:solidFill>
                <a:latin typeface="Corbel"/>
                <a:cs typeface="Corbel"/>
              </a:rPr>
              <a:t> </a:t>
            </a:r>
            <a:r>
              <a:rPr sz="2200" spc="-5" dirty="0">
                <a:solidFill>
                  <a:srgbClr val="00A1A7"/>
                </a:solidFill>
                <a:latin typeface="Corbel"/>
                <a:cs typeface="Corbel"/>
              </a:rPr>
              <a:t>services</a:t>
            </a:r>
            <a:r>
              <a:rPr sz="2200" spc="25" dirty="0">
                <a:solidFill>
                  <a:srgbClr val="00A1A7"/>
                </a:solidFill>
                <a:latin typeface="Corbel"/>
                <a:cs typeface="Corbel"/>
              </a:rPr>
              <a:t> </a:t>
            </a:r>
            <a:r>
              <a:rPr sz="2200" spc="-5" dirty="0">
                <a:solidFill>
                  <a:srgbClr val="00A1A7"/>
                </a:solidFill>
                <a:latin typeface="Corbel"/>
                <a:cs typeface="Corbel"/>
              </a:rPr>
              <a:t>for</a:t>
            </a:r>
            <a:r>
              <a:rPr sz="2200" dirty="0">
                <a:solidFill>
                  <a:srgbClr val="00A1A7"/>
                </a:solidFill>
                <a:latin typeface="Corbel"/>
                <a:cs typeface="Corbel"/>
              </a:rPr>
              <a:t> </a:t>
            </a:r>
            <a:r>
              <a:rPr sz="2200" spc="-5"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and IoT </a:t>
            </a:r>
            <a:r>
              <a:rPr sz="2200" spc="-430" dirty="0">
                <a:solidFill>
                  <a:srgbClr val="00A1A7"/>
                </a:solidFill>
                <a:latin typeface="Corbel"/>
                <a:cs typeface="Corbel"/>
              </a:rPr>
              <a:t> </a:t>
            </a:r>
            <a:r>
              <a:rPr sz="2200" spc="-5" dirty="0">
                <a:solidFill>
                  <a:srgbClr val="00A1A7"/>
                </a:solidFill>
                <a:latin typeface="Corbel"/>
                <a:cs typeface="Corbel"/>
              </a:rPr>
              <a:t>environments</a:t>
            </a:r>
            <a:r>
              <a:rPr sz="2200" dirty="0">
                <a:solidFill>
                  <a:srgbClr val="00A1A7"/>
                </a:solidFill>
                <a:latin typeface="Corbel"/>
                <a:cs typeface="Corbel"/>
              </a:rPr>
              <a:t> </a:t>
            </a:r>
            <a:r>
              <a:rPr sz="2200" spc="-5" dirty="0">
                <a:solidFill>
                  <a:srgbClr val="00A1A7"/>
                </a:solidFill>
                <a:latin typeface="Corbel"/>
                <a:cs typeface="Corbel"/>
              </a:rPr>
              <a:t>that</a:t>
            </a:r>
            <a:r>
              <a:rPr sz="2200" dirty="0">
                <a:solidFill>
                  <a:srgbClr val="00A1A7"/>
                </a:solidFill>
                <a:latin typeface="Corbel"/>
                <a:cs typeface="Corbel"/>
              </a:rPr>
              <a:t> </a:t>
            </a:r>
            <a:r>
              <a:rPr sz="2200" spc="-5" dirty="0">
                <a:solidFill>
                  <a:srgbClr val="00A1A7"/>
                </a:solidFill>
                <a:latin typeface="Corbel"/>
                <a:cs typeface="Corbel"/>
              </a:rPr>
              <a:t>are described</a:t>
            </a:r>
            <a:r>
              <a:rPr sz="2200" spc="20" dirty="0">
                <a:solidFill>
                  <a:srgbClr val="00A1A7"/>
                </a:solidFill>
                <a:latin typeface="Corbel"/>
                <a:cs typeface="Corbel"/>
              </a:rPr>
              <a:t> </a:t>
            </a:r>
            <a:r>
              <a:rPr sz="2200" spc="-10" dirty="0">
                <a:solidFill>
                  <a:srgbClr val="00A1A7"/>
                </a:solidFill>
                <a:latin typeface="Corbel"/>
                <a:cs typeface="Corbel"/>
              </a:rPr>
              <a:t>below:</a:t>
            </a:r>
            <a:endParaRPr sz="2200">
              <a:latin typeface="Corbel"/>
              <a:cs typeface="Corbel"/>
            </a:endParaRPr>
          </a:p>
          <a:p>
            <a:pPr marL="195580" indent="-182880">
              <a:lnSpc>
                <a:spcPts val="2500"/>
              </a:lnSpc>
              <a:spcBef>
                <a:spcPts val="880"/>
              </a:spcBef>
              <a:buSzPct val="79545"/>
              <a:buFont typeface="Corbel"/>
              <a:buChar char="•"/>
              <a:tabLst>
                <a:tab pos="195580" algn="l"/>
              </a:tabLst>
            </a:pPr>
            <a:r>
              <a:rPr sz="2200" b="1" spc="-10" dirty="0">
                <a:solidFill>
                  <a:srgbClr val="00A1A7"/>
                </a:solidFill>
                <a:latin typeface="Corbel"/>
                <a:cs typeface="Corbel"/>
              </a:rPr>
              <a:t>Monitoring</a:t>
            </a:r>
            <a:r>
              <a:rPr sz="2200" b="1" spc="-50" dirty="0">
                <a:solidFill>
                  <a:srgbClr val="00A1A7"/>
                </a:solidFill>
                <a:latin typeface="Corbel"/>
                <a:cs typeface="Corbel"/>
              </a:rPr>
              <a:t> </a:t>
            </a:r>
            <a:r>
              <a:rPr sz="2200" b="1" spc="-5" dirty="0">
                <a:solidFill>
                  <a:srgbClr val="00A1A7"/>
                </a:solidFill>
                <a:latin typeface="Corbel"/>
                <a:cs typeface="Corbel"/>
              </a:rPr>
              <a:t>Components:</a:t>
            </a:r>
            <a:endParaRPr sz="2200">
              <a:latin typeface="Corbel"/>
              <a:cs typeface="Corbel"/>
            </a:endParaRPr>
          </a:p>
          <a:p>
            <a:pPr marL="424180" marR="5080" lvl="1" indent="-182880">
              <a:lnSpc>
                <a:spcPct val="80000"/>
              </a:lnSpc>
              <a:spcBef>
                <a:spcPts val="340"/>
              </a:spcBef>
              <a:buSzPct val="80000"/>
              <a:buChar char="•"/>
              <a:tabLst>
                <a:tab pos="424180" algn="l"/>
              </a:tabLst>
            </a:pPr>
            <a:r>
              <a:rPr sz="2000" spc="-10" dirty="0">
                <a:solidFill>
                  <a:srgbClr val="00A1A7"/>
                </a:solidFill>
                <a:latin typeface="Corbel"/>
                <a:cs typeface="Corbel"/>
              </a:rPr>
              <a:t>Keep </a:t>
            </a:r>
            <a:r>
              <a:rPr sz="2000" spc="-5" dirty="0">
                <a:solidFill>
                  <a:srgbClr val="00A1A7"/>
                </a:solidFill>
                <a:latin typeface="Corbel"/>
                <a:cs typeface="Corbel"/>
              </a:rPr>
              <a:t>track of the </a:t>
            </a:r>
            <a:r>
              <a:rPr sz="2000" dirty="0">
                <a:solidFill>
                  <a:srgbClr val="00A1A7"/>
                </a:solidFill>
                <a:latin typeface="Corbel"/>
                <a:cs typeface="Corbel"/>
              </a:rPr>
              <a:t>resource </a:t>
            </a:r>
            <a:r>
              <a:rPr sz="2000" spc="-5" dirty="0">
                <a:solidFill>
                  <a:srgbClr val="00A1A7"/>
                </a:solidFill>
                <a:latin typeface="Corbel"/>
                <a:cs typeface="Corbel"/>
              </a:rPr>
              <a:t>utilization </a:t>
            </a:r>
            <a:r>
              <a:rPr sz="2000" dirty="0">
                <a:solidFill>
                  <a:srgbClr val="00A1A7"/>
                </a:solidFill>
                <a:latin typeface="Corbel"/>
                <a:cs typeface="Corbel"/>
              </a:rPr>
              <a:t>and availability </a:t>
            </a:r>
            <a:r>
              <a:rPr sz="2000" spc="-5" dirty="0">
                <a:solidFill>
                  <a:srgbClr val="00A1A7"/>
                </a:solidFill>
                <a:latin typeface="Corbel"/>
                <a:cs typeface="Corbel"/>
              </a:rPr>
              <a:t>of </a:t>
            </a:r>
            <a:r>
              <a:rPr sz="2000" dirty="0">
                <a:solidFill>
                  <a:srgbClr val="00A1A7"/>
                </a:solidFill>
                <a:latin typeface="Corbel"/>
                <a:cs typeface="Corbel"/>
              </a:rPr>
              <a:t>sensors, actuators, </a:t>
            </a:r>
            <a:r>
              <a:rPr sz="2000" spc="-5" dirty="0">
                <a:solidFill>
                  <a:srgbClr val="00A1A7"/>
                </a:solidFill>
                <a:latin typeface="Corbel"/>
                <a:cs typeface="Corbel"/>
              </a:rPr>
              <a:t>Fog devices </a:t>
            </a:r>
            <a:r>
              <a:rPr sz="2000" dirty="0">
                <a:solidFill>
                  <a:srgbClr val="00A1A7"/>
                </a:solidFill>
                <a:latin typeface="Corbel"/>
                <a:cs typeface="Corbel"/>
              </a:rPr>
              <a:t> and </a:t>
            </a:r>
            <a:r>
              <a:rPr sz="2000" spc="-5" dirty="0">
                <a:solidFill>
                  <a:srgbClr val="00A1A7"/>
                </a:solidFill>
                <a:latin typeface="Corbel"/>
                <a:cs typeface="Corbel"/>
              </a:rPr>
              <a:t>network </a:t>
            </a:r>
            <a:r>
              <a:rPr sz="2000" dirty="0">
                <a:solidFill>
                  <a:srgbClr val="00A1A7"/>
                </a:solidFill>
                <a:latin typeface="Corbel"/>
                <a:cs typeface="Corbel"/>
              </a:rPr>
              <a:t>elements. </a:t>
            </a:r>
            <a:r>
              <a:rPr sz="2000" spc="-5" dirty="0">
                <a:solidFill>
                  <a:srgbClr val="00A1A7"/>
                </a:solidFill>
                <a:latin typeface="Corbel"/>
                <a:cs typeface="Corbel"/>
              </a:rPr>
              <a:t>They </a:t>
            </a:r>
            <a:r>
              <a:rPr sz="2000" spc="-10" dirty="0">
                <a:solidFill>
                  <a:srgbClr val="00A1A7"/>
                </a:solidFill>
                <a:latin typeface="Corbel"/>
                <a:cs typeface="Corbel"/>
              </a:rPr>
              <a:t>keep </a:t>
            </a:r>
            <a:r>
              <a:rPr sz="2000" spc="-5" dirty="0">
                <a:solidFill>
                  <a:srgbClr val="00A1A7"/>
                </a:solidFill>
                <a:latin typeface="Corbel"/>
                <a:cs typeface="Corbel"/>
              </a:rPr>
              <a:t>track of the </a:t>
            </a:r>
            <a:r>
              <a:rPr sz="2000" dirty="0">
                <a:solidFill>
                  <a:srgbClr val="00A1A7"/>
                </a:solidFill>
                <a:latin typeface="Corbel"/>
                <a:cs typeface="Corbel"/>
              </a:rPr>
              <a:t>applications </a:t>
            </a:r>
            <a:r>
              <a:rPr sz="2000" spc="-5" dirty="0">
                <a:solidFill>
                  <a:srgbClr val="00A1A7"/>
                </a:solidFill>
                <a:latin typeface="Corbel"/>
                <a:cs typeface="Corbel"/>
              </a:rPr>
              <a:t>and </a:t>
            </a:r>
            <a:r>
              <a:rPr sz="2000" dirty="0">
                <a:solidFill>
                  <a:srgbClr val="00A1A7"/>
                </a:solidFill>
                <a:latin typeface="Corbel"/>
                <a:cs typeface="Corbel"/>
              </a:rPr>
              <a:t>services deployed </a:t>
            </a:r>
            <a:r>
              <a:rPr sz="2000" spc="-5" dirty="0">
                <a:solidFill>
                  <a:srgbClr val="00A1A7"/>
                </a:solidFill>
                <a:latin typeface="Corbel"/>
                <a:cs typeface="Corbel"/>
              </a:rPr>
              <a:t>on the </a:t>
            </a:r>
            <a:r>
              <a:rPr sz="2000" spc="-390" dirty="0">
                <a:solidFill>
                  <a:srgbClr val="00A1A7"/>
                </a:solidFill>
                <a:latin typeface="Corbel"/>
                <a:cs typeface="Corbel"/>
              </a:rPr>
              <a:t> </a:t>
            </a:r>
            <a:r>
              <a:rPr sz="2000" spc="-5" dirty="0">
                <a:solidFill>
                  <a:srgbClr val="00A1A7"/>
                </a:solidFill>
                <a:latin typeface="Corbel"/>
                <a:cs typeface="Corbel"/>
              </a:rPr>
              <a:t>infrastructure by </a:t>
            </a:r>
            <a:r>
              <a:rPr sz="2000" dirty="0">
                <a:solidFill>
                  <a:srgbClr val="00A1A7"/>
                </a:solidFill>
                <a:latin typeface="Corbel"/>
                <a:cs typeface="Corbel"/>
              </a:rPr>
              <a:t>monitoring </a:t>
            </a:r>
            <a:r>
              <a:rPr sz="2000" spc="-5" dirty="0">
                <a:solidFill>
                  <a:srgbClr val="00A1A7"/>
                </a:solidFill>
                <a:latin typeface="Corbel"/>
                <a:cs typeface="Corbel"/>
              </a:rPr>
              <a:t>their </a:t>
            </a:r>
            <a:r>
              <a:rPr sz="2000" dirty="0">
                <a:solidFill>
                  <a:srgbClr val="00A1A7"/>
                </a:solidFill>
                <a:latin typeface="Corbel"/>
                <a:cs typeface="Corbel"/>
              </a:rPr>
              <a:t>performance and </a:t>
            </a:r>
            <a:r>
              <a:rPr sz="2000" spc="-5" dirty="0">
                <a:solidFill>
                  <a:srgbClr val="00A1A7"/>
                </a:solidFill>
                <a:latin typeface="Corbel"/>
                <a:cs typeface="Corbel"/>
              </a:rPr>
              <a:t>status. </a:t>
            </a:r>
            <a:r>
              <a:rPr sz="2000" dirty="0">
                <a:solidFill>
                  <a:srgbClr val="00A1A7"/>
                </a:solidFill>
                <a:latin typeface="Corbel"/>
                <a:cs typeface="Corbel"/>
              </a:rPr>
              <a:t>Monitoring components </a:t>
            </a:r>
            <a:r>
              <a:rPr sz="2000" spc="5" dirty="0">
                <a:solidFill>
                  <a:srgbClr val="00A1A7"/>
                </a:solidFill>
                <a:latin typeface="Corbel"/>
                <a:cs typeface="Corbel"/>
              </a:rPr>
              <a:t> </a:t>
            </a:r>
            <a:r>
              <a:rPr sz="2000" dirty="0">
                <a:solidFill>
                  <a:srgbClr val="00A1A7"/>
                </a:solidFill>
                <a:latin typeface="Corbel"/>
                <a:cs typeface="Corbel"/>
              </a:rPr>
              <a:t>supply</a:t>
            </a:r>
            <a:r>
              <a:rPr sz="2000" spc="-25" dirty="0">
                <a:solidFill>
                  <a:srgbClr val="00A1A7"/>
                </a:solidFill>
                <a:latin typeface="Corbel"/>
                <a:cs typeface="Corbel"/>
              </a:rPr>
              <a:t> </a:t>
            </a:r>
            <a:r>
              <a:rPr sz="2000" spc="-5" dirty="0">
                <a:solidFill>
                  <a:srgbClr val="00A1A7"/>
                </a:solidFill>
                <a:latin typeface="Corbel"/>
                <a:cs typeface="Corbel"/>
              </a:rPr>
              <a:t>this</a:t>
            </a:r>
            <a:r>
              <a:rPr sz="2000" spc="10" dirty="0">
                <a:solidFill>
                  <a:srgbClr val="00A1A7"/>
                </a:solidFill>
                <a:latin typeface="Corbel"/>
                <a:cs typeface="Corbel"/>
              </a:rPr>
              <a:t> </a:t>
            </a:r>
            <a:r>
              <a:rPr sz="2000" dirty="0">
                <a:solidFill>
                  <a:srgbClr val="00A1A7"/>
                </a:solidFill>
                <a:latin typeface="Corbel"/>
                <a:cs typeface="Corbel"/>
              </a:rPr>
              <a:t>information</a:t>
            </a:r>
            <a:r>
              <a:rPr sz="2000" spc="-25" dirty="0">
                <a:solidFill>
                  <a:srgbClr val="00A1A7"/>
                </a:solidFill>
                <a:latin typeface="Corbel"/>
                <a:cs typeface="Corbel"/>
              </a:rPr>
              <a:t> </a:t>
            </a:r>
            <a:r>
              <a:rPr sz="2000" spc="-5" dirty="0">
                <a:solidFill>
                  <a:srgbClr val="00A1A7"/>
                </a:solidFill>
                <a:latin typeface="Corbel"/>
                <a:cs typeface="Corbel"/>
              </a:rPr>
              <a:t>to other</a:t>
            </a:r>
            <a:r>
              <a:rPr sz="2000" spc="-10" dirty="0">
                <a:solidFill>
                  <a:srgbClr val="00A1A7"/>
                </a:solidFill>
                <a:latin typeface="Corbel"/>
                <a:cs typeface="Corbel"/>
              </a:rPr>
              <a:t> </a:t>
            </a:r>
            <a:r>
              <a:rPr sz="2000" dirty="0">
                <a:solidFill>
                  <a:srgbClr val="00A1A7"/>
                </a:solidFill>
                <a:latin typeface="Corbel"/>
                <a:cs typeface="Corbel"/>
              </a:rPr>
              <a:t>services</a:t>
            </a:r>
            <a:r>
              <a:rPr sz="2000" spc="10" dirty="0">
                <a:solidFill>
                  <a:srgbClr val="00A1A7"/>
                </a:solidFill>
                <a:latin typeface="Corbel"/>
                <a:cs typeface="Corbel"/>
              </a:rPr>
              <a:t> </a:t>
            </a:r>
            <a:r>
              <a:rPr sz="2000" dirty="0">
                <a:solidFill>
                  <a:srgbClr val="00A1A7"/>
                </a:solidFill>
                <a:latin typeface="Corbel"/>
                <a:cs typeface="Corbel"/>
              </a:rPr>
              <a:t>as</a:t>
            </a:r>
            <a:r>
              <a:rPr sz="2000" spc="-10" dirty="0">
                <a:solidFill>
                  <a:srgbClr val="00A1A7"/>
                </a:solidFill>
                <a:latin typeface="Corbel"/>
                <a:cs typeface="Corbel"/>
              </a:rPr>
              <a:t> </a:t>
            </a:r>
            <a:r>
              <a:rPr sz="2000" dirty="0">
                <a:solidFill>
                  <a:srgbClr val="00A1A7"/>
                </a:solidFill>
                <a:latin typeface="Corbel"/>
                <a:cs typeface="Corbel"/>
              </a:rPr>
              <a:t>required.</a:t>
            </a:r>
            <a:endParaRPr sz="2000">
              <a:latin typeface="Corbel"/>
              <a:cs typeface="Corbel"/>
            </a:endParaRPr>
          </a:p>
          <a:p>
            <a:pPr marL="195580" indent="-182880">
              <a:lnSpc>
                <a:spcPts val="2505"/>
              </a:lnSpc>
              <a:spcBef>
                <a:spcPts val="1265"/>
              </a:spcBef>
              <a:buSzPct val="79545"/>
              <a:buFont typeface="Corbel"/>
              <a:buChar char="•"/>
              <a:tabLst>
                <a:tab pos="195580" algn="l"/>
              </a:tabLst>
            </a:pPr>
            <a:r>
              <a:rPr sz="2200" b="1" spc="-10" dirty="0">
                <a:solidFill>
                  <a:srgbClr val="00A1A7"/>
                </a:solidFill>
                <a:latin typeface="Corbel"/>
                <a:cs typeface="Corbel"/>
              </a:rPr>
              <a:t>Resource</a:t>
            </a:r>
            <a:r>
              <a:rPr sz="2200" b="1" spc="-5" dirty="0">
                <a:solidFill>
                  <a:srgbClr val="00A1A7"/>
                </a:solidFill>
                <a:latin typeface="Corbel"/>
                <a:cs typeface="Corbel"/>
              </a:rPr>
              <a:t> </a:t>
            </a:r>
            <a:r>
              <a:rPr sz="2200" b="1" spc="-10" dirty="0">
                <a:solidFill>
                  <a:srgbClr val="00A1A7"/>
                </a:solidFill>
                <a:latin typeface="Corbel"/>
                <a:cs typeface="Corbel"/>
              </a:rPr>
              <a:t>Management:</a:t>
            </a:r>
            <a:endParaRPr sz="2200">
              <a:latin typeface="Corbel"/>
              <a:cs typeface="Corbel"/>
            </a:endParaRPr>
          </a:p>
          <a:p>
            <a:pPr marL="424180" marR="87630" lvl="1" indent="-182880">
              <a:lnSpc>
                <a:spcPct val="80000"/>
              </a:lnSpc>
              <a:spcBef>
                <a:spcPts val="350"/>
              </a:spcBef>
              <a:buSzPct val="80000"/>
              <a:buChar char="•"/>
              <a:tabLst>
                <a:tab pos="424180" algn="l"/>
              </a:tabLst>
            </a:pPr>
            <a:r>
              <a:rPr sz="2000" dirty="0">
                <a:solidFill>
                  <a:srgbClr val="00A1A7"/>
                </a:solidFill>
                <a:latin typeface="Corbel"/>
                <a:cs typeface="Corbel"/>
              </a:rPr>
              <a:t>Is </a:t>
            </a:r>
            <a:r>
              <a:rPr sz="2000" spc="-5" dirty="0">
                <a:solidFill>
                  <a:srgbClr val="00A1A7"/>
                </a:solidFill>
                <a:latin typeface="Corbel"/>
                <a:cs typeface="Corbel"/>
              </a:rPr>
              <a:t>the core component of the </a:t>
            </a:r>
            <a:r>
              <a:rPr sz="2000" dirty="0">
                <a:solidFill>
                  <a:srgbClr val="00A1A7"/>
                </a:solidFill>
                <a:latin typeface="Corbel"/>
                <a:cs typeface="Corbel"/>
              </a:rPr>
              <a:t>architecture and </a:t>
            </a:r>
            <a:r>
              <a:rPr sz="2000" spc="-5" dirty="0">
                <a:solidFill>
                  <a:srgbClr val="00A1A7"/>
                </a:solidFill>
                <a:latin typeface="Corbel"/>
                <a:cs typeface="Corbel"/>
              </a:rPr>
              <a:t>consists of </a:t>
            </a:r>
            <a:r>
              <a:rPr sz="2000" dirty="0">
                <a:solidFill>
                  <a:srgbClr val="00A1A7"/>
                </a:solidFill>
                <a:latin typeface="Corbel"/>
                <a:cs typeface="Corbel"/>
              </a:rPr>
              <a:t>components </a:t>
            </a:r>
            <a:r>
              <a:rPr sz="2000" spc="-5" dirty="0">
                <a:solidFill>
                  <a:srgbClr val="00A1A7"/>
                </a:solidFill>
                <a:latin typeface="Corbel"/>
                <a:cs typeface="Corbel"/>
              </a:rPr>
              <a:t>that coherently </a:t>
            </a:r>
            <a:r>
              <a:rPr sz="2000" dirty="0">
                <a:solidFill>
                  <a:srgbClr val="00A1A7"/>
                </a:solidFill>
                <a:latin typeface="Corbel"/>
                <a:cs typeface="Corbel"/>
              </a:rPr>
              <a:t> manage resources in </a:t>
            </a:r>
            <a:r>
              <a:rPr sz="2000" spc="-5" dirty="0">
                <a:solidFill>
                  <a:srgbClr val="00A1A7"/>
                </a:solidFill>
                <a:latin typeface="Corbel"/>
                <a:cs typeface="Corbel"/>
              </a:rPr>
              <a:t>such </a:t>
            </a:r>
            <a:r>
              <a:rPr sz="2000" dirty="0">
                <a:solidFill>
                  <a:srgbClr val="00A1A7"/>
                </a:solidFill>
                <a:latin typeface="Corbel"/>
                <a:cs typeface="Corbel"/>
              </a:rPr>
              <a:t>a way </a:t>
            </a:r>
            <a:r>
              <a:rPr sz="2000" spc="-5" dirty="0">
                <a:solidFill>
                  <a:srgbClr val="00A1A7"/>
                </a:solidFill>
                <a:latin typeface="Corbel"/>
                <a:cs typeface="Corbel"/>
              </a:rPr>
              <a:t>that application level QoS constraints </a:t>
            </a:r>
            <a:r>
              <a:rPr sz="2000" dirty="0">
                <a:solidFill>
                  <a:srgbClr val="00A1A7"/>
                </a:solidFill>
                <a:latin typeface="Corbel"/>
                <a:cs typeface="Corbel"/>
              </a:rPr>
              <a:t>are </a:t>
            </a:r>
            <a:r>
              <a:rPr sz="2000" spc="-5" dirty="0">
                <a:solidFill>
                  <a:srgbClr val="00A1A7"/>
                </a:solidFill>
                <a:latin typeface="Corbel"/>
                <a:cs typeface="Corbel"/>
              </a:rPr>
              <a:t>met </a:t>
            </a:r>
            <a:r>
              <a:rPr sz="2000" dirty="0">
                <a:solidFill>
                  <a:srgbClr val="00A1A7"/>
                </a:solidFill>
                <a:latin typeface="Corbel"/>
                <a:cs typeface="Corbel"/>
              </a:rPr>
              <a:t>and </a:t>
            </a:r>
            <a:r>
              <a:rPr sz="2000" spc="5" dirty="0">
                <a:solidFill>
                  <a:srgbClr val="00A1A7"/>
                </a:solidFill>
                <a:latin typeface="Corbel"/>
                <a:cs typeface="Corbel"/>
              </a:rPr>
              <a:t> </a:t>
            </a:r>
            <a:r>
              <a:rPr sz="2000" dirty="0">
                <a:solidFill>
                  <a:srgbClr val="00A1A7"/>
                </a:solidFill>
                <a:latin typeface="Corbel"/>
                <a:cs typeface="Corbel"/>
              </a:rPr>
              <a:t>resource wastage is minimized. </a:t>
            </a:r>
            <a:r>
              <a:rPr sz="2000" spc="-65" dirty="0">
                <a:solidFill>
                  <a:srgbClr val="00A1A7"/>
                </a:solidFill>
                <a:latin typeface="Corbel"/>
                <a:cs typeface="Corbel"/>
              </a:rPr>
              <a:t>To </a:t>
            </a:r>
            <a:r>
              <a:rPr sz="2000" spc="-5" dirty="0">
                <a:solidFill>
                  <a:srgbClr val="00A1A7"/>
                </a:solidFill>
                <a:latin typeface="Corbel"/>
                <a:cs typeface="Corbel"/>
              </a:rPr>
              <a:t>this end, Placement </a:t>
            </a:r>
            <a:r>
              <a:rPr sz="2000" dirty="0">
                <a:solidFill>
                  <a:srgbClr val="00A1A7"/>
                </a:solidFill>
                <a:latin typeface="Corbel"/>
                <a:cs typeface="Corbel"/>
              </a:rPr>
              <a:t>and </a:t>
            </a:r>
            <a:r>
              <a:rPr sz="2000" spc="-5" dirty="0">
                <a:solidFill>
                  <a:srgbClr val="00A1A7"/>
                </a:solidFill>
                <a:latin typeface="Corbel"/>
                <a:cs typeface="Corbel"/>
              </a:rPr>
              <a:t>Scheduler </a:t>
            </a:r>
            <a:r>
              <a:rPr sz="2000" dirty="0">
                <a:solidFill>
                  <a:srgbClr val="00A1A7"/>
                </a:solidFill>
                <a:latin typeface="Corbel"/>
                <a:cs typeface="Corbel"/>
              </a:rPr>
              <a:t>components play </a:t>
            </a:r>
            <a:r>
              <a:rPr sz="2000" spc="-395" dirty="0">
                <a:solidFill>
                  <a:srgbClr val="00A1A7"/>
                </a:solidFill>
                <a:latin typeface="Corbel"/>
                <a:cs typeface="Corbel"/>
              </a:rPr>
              <a:t> </a:t>
            </a:r>
            <a:r>
              <a:rPr sz="2000" dirty="0">
                <a:solidFill>
                  <a:srgbClr val="00A1A7"/>
                </a:solidFill>
                <a:latin typeface="Corbel"/>
                <a:cs typeface="Corbel"/>
              </a:rPr>
              <a:t>a major role </a:t>
            </a:r>
            <a:r>
              <a:rPr sz="2000" spc="-5" dirty="0">
                <a:solidFill>
                  <a:srgbClr val="00A1A7"/>
                </a:solidFill>
                <a:latin typeface="Corbel"/>
                <a:cs typeface="Corbel"/>
              </a:rPr>
              <a:t>by keeping track </a:t>
            </a:r>
            <a:r>
              <a:rPr sz="2000" dirty="0">
                <a:solidFill>
                  <a:srgbClr val="00A1A7"/>
                </a:solidFill>
                <a:latin typeface="Corbel"/>
                <a:cs typeface="Corbel"/>
              </a:rPr>
              <a:t>of </a:t>
            </a:r>
            <a:r>
              <a:rPr sz="2000" spc="-5" dirty="0">
                <a:solidFill>
                  <a:srgbClr val="00A1A7"/>
                </a:solidFill>
                <a:latin typeface="Corbel"/>
                <a:cs typeface="Corbel"/>
              </a:rPr>
              <a:t>the state </a:t>
            </a:r>
            <a:r>
              <a:rPr sz="2000" dirty="0">
                <a:solidFill>
                  <a:srgbClr val="00A1A7"/>
                </a:solidFill>
                <a:latin typeface="Corbel"/>
                <a:cs typeface="Corbel"/>
              </a:rPr>
              <a:t>of </a:t>
            </a:r>
            <a:r>
              <a:rPr sz="2000" spc="-5" dirty="0">
                <a:solidFill>
                  <a:srgbClr val="00A1A7"/>
                </a:solidFill>
                <a:latin typeface="Corbel"/>
                <a:cs typeface="Corbel"/>
              </a:rPr>
              <a:t>available </a:t>
            </a:r>
            <a:r>
              <a:rPr sz="2000" dirty="0">
                <a:solidFill>
                  <a:srgbClr val="00A1A7"/>
                </a:solidFill>
                <a:latin typeface="Corbel"/>
                <a:cs typeface="Corbel"/>
              </a:rPr>
              <a:t>resources to </a:t>
            </a:r>
            <a:r>
              <a:rPr sz="2000" spc="-5" dirty="0">
                <a:solidFill>
                  <a:srgbClr val="00A1A7"/>
                </a:solidFill>
                <a:latin typeface="Corbel"/>
                <a:cs typeface="Corbel"/>
              </a:rPr>
              <a:t>identify the best </a:t>
            </a:r>
            <a:r>
              <a:rPr sz="2000" dirty="0">
                <a:solidFill>
                  <a:srgbClr val="00A1A7"/>
                </a:solidFill>
                <a:latin typeface="Corbel"/>
                <a:cs typeface="Corbel"/>
              </a:rPr>
              <a:t> </a:t>
            </a:r>
            <a:r>
              <a:rPr sz="2000" spc="-5" dirty="0">
                <a:solidFill>
                  <a:srgbClr val="00A1A7"/>
                </a:solidFill>
                <a:latin typeface="Corbel"/>
                <a:cs typeface="Corbel"/>
              </a:rPr>
              <a:t>candidates</a:t>
            </a:r>
            <a:r>
              <a:rPr sz="2000" spc="-10" dirty="0">
                <a:solidFill>
                  <a:srgbClr val="00A1A7"/>
                </a:solidFill>
                <a:latin typeface="Corbel"/>
                <a:cs typeface="Corbel"/>
              </a:rPr>
              <a:t> </a:t>
            </a:r>
            <a:r>
              <a:rPr sz="2000" dirty="0">
                <a:solidFill>
                  <a:srgbClr val="00A1A7"/>
                </a:solidFill>
                <a:latin typeface="Corbel"/>
                <a:cs typeface="Corbel"/>
              </a:rPr>
              <a:t>for </a:t>
            </a:r>
            <a:r>
              <a:rPr sz="2000" spc="-5" dirty="0">
                <a:solidFill>
                  <a:srgbClr val="00A1A7"/>
                </a:solidFill>
                <a:latin typeface="Corbel"/>
                <a:cs typeface="Corbel"/>
              </a:rPr>
              <a:t>hosting</a:t>
            </a:r>
            <a:r>
              <a:rPr sz="2000" spc="-25" dirty="0">
                <a:solidFill>
                  <a:srgbClr val="00A1A7"/>
                </a:solidFill>
                <a:latin typeface="Corbel"/>
                <a:cs typeface="Corbel"/>
              </a:rPr>
              <a:t> </a:t>
            </a:r>
            <a:r>
              <a:rPr sz="2000" dirty="0">
                <a:solidFill>
                  <a:srgbClr val="00A1A7"/>
                </a:solidFill>
                <a:latin typeface="Corbel"/>
                <a:cs typeface="Corbel"/>
              </a:rPr>
              <a:t>an</a:t>
            </a:r>
            <a:r>
              <a:rPr sz="2000" spc="-15" dirty="0">
                <a:solidFill>
                  <a:srgbClr val="00A1A7"/>
                </a:solidFill>
                <a:latin typeface="Corbel"/>
                <a:cs typeface="Corbel"/>
              </a:rPr>
              <a:t> </a:t>
            </a:r>
            <a:r>
              <a:rPr sz="2000" spc="-5" dirty="0">
                <a:solidFill>
                  <a:srgbClr val="00A1A7"/>
                </a:solidFill>
                <a:latin typeface="Corbel"/>
                <a:cs typeface="Corbel"/>
              </a:rPr>
              <a:t>application</a:t>
            </a:r>
            <a:r>
              <a:rPr sz="2000" spc="-10" dirty="0">
                <a:solidFill>
                  <a:srgbClr val="00A1A7"/>
                </a:solidFill>
                <a:latin typeface="Corbel"/>
                <a:cs typeface="Corbel"/>
              </a:rPr>
              <a:t> </a:t>
            </a:r>
            <a:r>
              <a:rPr sz="2000" spc="-5" dirty="0">
                <a:solidFill>
                  <a:srgbClr val="00A1A7"/>
                </a:solidFill>
                <a:latin typeface="Corbel"/>
                <a:cs typeface="Corbel"/>
              </a:rPr>
              <a:t>module.</a:t>
            </a:r>
            <a:endParaRPr sz="2000">
              <a:latin typeface="Corbel"/>
              <a:cs typeface="Corbel"/>
            </a:endParaRPr>
          </a:p>
        </p:txBody>
      </p:sp>
      <p:pic>
        <p:nvPicPr>
          <p:cNvPr id="6" name="Picture 5">
            <a:extLst>
              <a:ext uri="{FF2B5EF4-FFF2-40B4-BE49-F238E27FC236}">
                <a16:creationId xmlns:a16="http://schemas.microsoft.com/office/drawing/2014/main" id="{66C50C8D-A8B6-74C5-3EEF-9C8F9D2E61EF}"/>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291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Arc</a:t>
            </a:r>
            <a:r>
              <a:rPr sz="4400" spc="-20" dirty="0"/>
              <a:t>h</a:t>
            </a:r>
            <a:r>
              <a:rPr sz="4400" dirty="0"/>
              <a:t>itect</a:t>
            </a:r>
            <a:r>
              <a:rPr sz="4400" spc="-15" dirty="0"/>
              <a:t>u</a:t>
            </a:r>
            <a:r>
              <a:rPr sz="4400" dirty="0"/>
              <a:t>re</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18</a:t>
            </a:fld>
            <a:endParaRPr dirty="0"/>
          </a:p>
        </p:txBody>
      </p:sp>
      <p:sp>
        <p:nvSpPr>
          <p:cNvPr id="4" name="object 4"/>
          <p:cNvSpPr txBox="1"/>
          <p:nvPr/>
        </p:nvSpPr>
        <p:spPr>
          <a:xfrm>
            <a:off x="1267713" y="2040762"/>
            <a:ext cx="9571990" cy="1835785"/>
          </a:xfrm>
          <a:prstGeom prst="rect">
            <a:avLst/>
          </a:prstGeom>
        </p:spPr>
        <p:txBody>
          <a:bodyPr vert="horz" wrap="square" lIns="0" tIns="12065" rIns="0" bIns="0" rtlCol="0">
            <a:spAutoFit/>
          </a:bodyPr>
          <a:lstStyle/>
          <a:p>
            <a:pPr marL="195580" indent="-182880">
              <a:lnSpc>
                <a:spcPts val="2625"/>
              </a:lnSpc>
              <a:spcBef>
                <a:spcPts val="95"/>
              </a:spcBef>
              <a:buSzPct val="79545"/>
              <a:buFont typeface="Corbel"/>
              <a:buChar char="•"/>
              <a:tabLst>
                <a:tab pos="195580" algn="l"/>
              </a:tabLst>
            </a:pPr>
            <a:r>
              <a:rPr sz="2200" b="1" spc="-25" dirty="0">
                <a:solidFill>
                  <a:srgbClr val="00A1A7"/>
                </a:solidFill>
                <a:latin typeface="Corbel"/>
                <a:cs typeface="Corbel"/>
              </a:rPr>
              <a:t>Power</a:t>
            </a:r>
            <a:r>
              <a:rPr sz="2200" b="1" spc="-15" dirty="0">
                <a:solidFill>
                  <a:srgbClr val="00A1A7"/>
                </a:solidFill>
                <a:latin typeface="Corbel"/>
                <a:cs typeface="Corbel"/>
              </a:rPr>
              <a:t> </a:t>
            </a:r>
            <a:r>
              <a:rPr sz="2200" b="1" spc="-10" dirty="0">
                <a:solidFill>
                  <a:srgbClr val="00A1A7"/>
                </a:solidFill>
                <a:latin typeface="Corbel"/>
                <a:cs typeface="Corbel"/>
              </a:rPr>
              <a:t>Monitoring:</a:t>
            </a:r>
            <a:endParaRPr sz="2200">
              <a:latin typeface="Corbel"/>
              <a:cs typeface="Corbel"/>
            </a:endParaRPr>
          </a:p>
          <a:p>
            <a:pPr marL="424180" lvl="1" indent="-182880">
              <a:lnSpc>
                <a:spcPts val="2265"/>
              </a:lnSpc>
              <a:buSzPct val="80000"/>
              <a:buChar char="•"/>
              <a:tabLst>
                <a:tab pos="424180" algn="l"/>
              </a:tabLst>
            </a:pPr>
            <a:r>
              <a:rPr sz="2000" spc="-5" dirty="0">
                <a:solidFill>
                  <a:srgbClr val="00A1A7"/>
                </a:solidFill>
                <a:latin typeface="Corbel"/>
                <a:cs typeface="Corbel"/>
              </a:rPr>
              <a:t>One</a:t>
            </a:r>
            <a:r>
              <a:rPr sz="2000" dirty="0">
                <a:solidFill>
                  <a:srgbClr val="00A1A7"/>
                </a:solidFill>
                <a:latin typeface="Corbel"/>
                <a:cs typeface="Corbel"/>
              </a:rPr>
              <a:t> </a:t>
            </a:r>
            <a:r>
              <a:rPr sz="2000" spc="-5" dirty="0">
                <a:solidFill>
                  <a:srgbClr val="00A1A7"/>
                </a:solidFill>
                <a:latin typeface="Corbel"/>
                <a:cs typeface="Corbel"/>
              </a:rPr>
              <a:t>of</a:t>
            </a:r>
            <a:r>
              <a:rPr sz="2000" dirty="0">
                <a:solidFill>
                  <a:srgbClr val="00A1A7"/>
                </a:solidFill>
                <a:latin typeface="Corbel"/>
                <a:cs typeface="Corbel"/>
              </a:rPr>
              <a:t> </a:t>
            </a:r>
            <a:r>
              <a:rPr sz="2000" spc="-5" dirty="0">
                <a:solidFill>
                  <a:srgbClr val="00A1A7"/>
                </a:solidFill>
                <a:latin typeface="Corbel"/>
                <a:cs typeface="Corbel"/>
              </a:rPr>
              <a:t>the</a:t>
            </a:r>
            <a:r>
              <a:rPr sz="2000" spc="5" dirty="0">
                <a:solidFill>
                  <a:srgbClr val="00A1A7"/>
                </a:solidFill>
                <a:latin typeface="Corbel"/>
                <a:cs typeface="Corbel"/>
              </a:rPr>
              <a:t> </a:t>
            </a:r>
            <a:r>
              <a:rPr sz="2000" spc="-5" dirty="0">
                <a:solidFill>
                  <a:srgbClr val="00A1A7"/>
                </a:solidFill>
                <a:latin typeface="Corbel"/>
                <a:cs typeface="Corbel"/>
              </a:rPr>
              <a:t>toughest</a:t>
            </a:r>
            <a:r>
              <a:rPr sz="2000" dirty="0">
                <a:solidFill>
                  <a:srgbClr val="00A1A7"/>
                </a:solidFill>
                <a:latin typeface="Corbel"/>
                <a:cs typeface="Corbel"/>
              </a:rPr>
              <a:t> </a:t>
            </a:r>
            <a:r>
              <a:rPr sz="2000" spc="-5" dirty="0">
                <a:solidFill>
                  <a:srgbClr val="00A1A7"/>
                </a:solidFill>
                <a:latin typeface="Corbel"/>
                <a:cs typeface="Corbel"/>
              </a:rPr>
              <a:t>challenges</a:t>
            </a:r>
            <a:r>
              <a:rPr sz="2000" spc="-25" dirty="0">
                <a:solidFill>
                  <a:srgbClr val="00A1A7"/>
                </a:solidFill>
                <a:latin typeface="Corbel"/>
                <a:cs typeface="Corbel"/>
              </a:rPr>
              <a:t> </a:t>
            </a:r>
            <a:r>
              <a:rPr sz="2000" spc="-5" dirty="0">
                <a:solidFill>
                  <a:srgbClr val="00A1A7"/>
                </a:solidFill>
                <a:latin typeface="Corbel"/>
                <a:cs typeface="Corbel"/>
              </a:rPr>
              <a:t>that</a:t>
            </a:r>
            <a:r>
              <a:rPr sz="2000" dirty="0">
                <a:solidFill>
                  <a:srgbClr val="00A1A7"/>
                </a:solidFill>
                <a:latin typeface="Corbel"/>
                <a:cs typeface="Corbel"/>
              </a:rPr>
              <a:t> most</a:t>
            </a:r>
            <a:r>
              <a:rPr sz="2000" spc="20" dirty="0">
                <a:solidFill>
                  <a:srgbClr val="00A1A7"/>
                </a:solidFill>
                <a:latin typeface="Corbel"/>
                <a:cs typeface="Corbel"/>
              </a:rPr>
              <a:t> </a:t>
            </a:r>
            <a:r>
              <a:rPr sz="2000" dirty="0">
                <a:solidFill>
                  <a:srgbClr val="00A1A7"/>
                </a:solidFill>
                <a:latin typeface="Corbel"/>
                <a:cs typeface="Corbel"/>
              </a:rPr>
              <a:t>IoT</a:t>
            </a:r>
            <a:r>
              <a:rPr sz="2000" spc="-5" dirty="0">
                <a:solidFill>
                  <a:srgbClr val="00A1A7"/>
                </a:solidFill>
                <a:latin typeface="Corbel"/>
                <a:cs typeface="Corbel"/>
              </a:rPr>
              <a:t> solutions</a:t>
            </a:r>
            <a:r>
              <a:rPr sz="2000" spc="-20" dirty="0">
                <a:solidFill>
                  <a:srgbClr val="00A1A7"/>
                </a:solidFill>
                <a:latin typeface="Corbel"/>
                <a:cs typeface="Corbel"/>
              </a:rPr>
              <a:t> </a:t>
            </a:r>
            <a:r>
              <a:rPr sz="2000" dirty="0">
                <a:solidFill>
                  <a:srgbClr val="00A1A7"/>
                </a:solidFill>
                <a:latin typeface="Corbel"/>
                <a:cs typeface="Corbel"/>
              </a:rPr>
              <a:t>face is </a:t>
            </a:r>
            <a:r>
              <a:rPr sz="2000" spc="-5" dirty="0">
                <a:solidFill>
                  <a:srgbClr val="00A1A7"/>
                </a:solidFill>
                <a:latin typeface="Corbel"/>
                <a:cs typeface="Corbel"/>
              </a:rPr>
              <a:t>utilization</a:t>
            </a:r>
            <a:r>
              <a:rPr sz="2000" spc="-25" dirty="0">
                <a:solidFill>
                  <a:srgbClr val="00A1A7"/>
                </a:solidFill>
                <a:latin typeface="Corbel"/>
                <a:cs typeface="Corbel"/>
              </a:rPr>
              <a:t> </a:t>
            </a:r>
            <a:r>
              <a:rPr sz="2000" spc="-5" dirty="0">
                <a:solidFill>
                  <a:srgbClr val="00A1A7"/>
                </a:solidFill>
                <a:latin typeface="Corbel"/>
                <a:cs typeface="Corbel"/>
              </a:rPr>
              <a:t>of</a:t>
            </a:r>
            <a:r>
              <a:rPr sz="2000" dirty="0">
                <a:solidFill>
                  <a:srgbClr val="00A1A7"/>
                </a:solidFill>
                <a:latin typeface="Corbel"/>
                <a:cs typeface="Corbel"/>
              </a:rPr>
              <a:t> resources</a:t>
            </a:r>
            <a:r>
              <a:rPr sz="2000" spc="15" dirty="0">
                <a:solidFill>
                  <a:srgbClr val="00A1A7"/>
                </a:solidFill>
                <a:latin typeface="Corbel"/>
                <a:cs typeface="Corbel"/>
              </a:rPr>
              <a:t> </a:t>
            </a:r>
            <a:r>
              <a:rPr sz="2000" spc="-5" dirty="0">
                <a:solidFill>
                  <a:srgbClr val="00A1A7"/>
                </a:solidFill>
                <a:latin typeface="Corbel"/>
                <a:cs typeface="Corbel"/>
              </a:rPr>
              <a:t>of</a:t>
            </a:r>
            <a:endParaRPr sz="2000">
              <a:latin typeface="Corbel"/>
              <a:cs typeface="Corbel"/>
            </a:endParaRPr>
          </a:p>
          <a:p>
            <a:pPr marL="424180">
              <a:lnSpc>
                <a:spcPts val="2280"/>
              </a:lnSpc>
            </a:pPr>
            <a:r>
              <a:rPr sz="2000" dirty="0">
                <a:solidFill>
                  <a:srgbClr val="00A1A7"/>
                </a:solidFill>
                <a:latin typeface="Corbel"/>
                <a:cs typeface="Corbel"/>
              </a:rPr>
              <a:t>IoT</a:t>
            </a:r>
            <a:r>
              <a:rPr sz="2000" spc="-15" dirty="0">
                <a:solidFill>
                  <a:srgbClr val="00A1A7"/>
                </a:solidFill>
                <a:latin typeface="Corbel"/>
                <a:cs typeface="Corbel"/>
              </a:rPr>
              <a:t> </a:t>
            </a:r>
            <a:r>
              <a:rPr sz="2000" spc="-5" dirty="0">
                <a:solidFill>
                  <a:srgbClr val="00A1A7"/>
                </a:solidFill>
                <a:latin typeface="Corbel"/>
                <a:cs typeface="Corbel"/>
              </a:rPr>
              <a:t>nodes</a:t>
            </a:r>
            <a:r>
              <a:rPr sz="2000" spc="10" dirty="0">
                <a:solidFill>
                  <a:srgbClr val="00A1A7"/>
                </a:solidFill>
                <a:latin typeface="Corbel"/>
                <a:cs typeface="Corbel"/>
              </a:rPr>
              <a:t> </a:t>
            </a:r>
            <a:r>
              <a:rPr sz="2000" dirty="0">
                <a:solidFill>
                  <a:srgbClr val="00A1A7"/>
                </a:solidFill>
                <a:latin typeface="Corbel"/>
                <a:cs typeface="Corbel"/>
              </a:rPr>
              <a:t>while</a:t>
            </a:r>
            <a:r>
              <a:rPr sz="2000" spc="-10" dirty="0">
                <a:solidFill>
                  <a:srgbClr val="00A1A7"/>
                </a:solidFill>
                <a:latin typeface="Corbel"/>
                <a:cs typeface="Corbel"/>
              </a:rPr>
              <a:t> </a:t>
            </a:r>
            <a:r>
              <a:rPr sz="2000" spc="-5" dirty="0">
                <a:solidFill>
                  <a:srgbClr val="00A1A7"/>
                </a:solidFill>
                <a:latin typeface="Corbel"/>
                <a:cs typeface="Corbel"/>
              </a:rPr>
              <a:t>considering constraints</a:t>
            </a:r>
            <a:r>
              <a:rPr sz="2000" spc="-30" dirty="0">
                <a:solidFill>
                  <a:srgbClr val="00A1A7"/>
                </a:solidFill>
                <a:latin typeface="Corbel"/>
                <a:cs typeface="Corbel"/>
              </a:rPr>
              <a:t> </a:t>
            </a:r>
            <a:r>
              <a:rPr sz="2000" dirty="0">
                <a:solidFill>
                  <a:srgbClr val="00A1A7"/>
                </a:solidFill>
                <a:latin typeface="Corbel"/>
                <a:cs typeface="Corbel"/>
              </a:rPr>
              <a:t>on</a:t>
            </a:r>
            <a:r>
              <a:rPr sz="2000" spc="-5" dirty="0">
                <a:solidFill>
                  <a:srgbClr val="00A1A7"/>
                </a:solidFill>
                <a:latin typeface="Corbel"/>
                <a:cs typeface="Corbel"/>
              </a:rPr>
              <a:t> </a:t>
            </a:r>
            <a:r>
              <a:rPr sz="2000" dirty="0">
                <a:solidFill>
                  <a:srgbClr val="00A1A7"/>
                </a:solidFill>
                <a:latin typeface="Corbel"/>
                <a:cs typeface="Corbel"/>
              </a:rPr>
              <a:t>energy</a:t>
            </a:r>
            <a:r>
              <a:rPr sz="2000" spc="10" dirty="0">
                <a:solidFill>
                  <a:srgbClr val="00A1A7"/>
                </a:solidFill>
                <a:latin typeface="Corbel"/>
                <a:cs typeface="Corbel"/>
              </a:rPr>
              <a:t> </a:t>
            </a:r>
            <a:r>
              <a:rPr sz="2000" spc="-5" dirty="0">
                <a:solidFill>
                  <a:srgbClr val="00A1A7"/>
                </a:solidFill>
                <a:latin typeface="Corbel"/>
                <a:cs typeface="Corbel"/>
              </a:rPr>
              <a:t>consumption.</a:t>
            </a:r>
            <a:endParaRPr sz="2000">
              <a:latin typeface="Corbel"/>
              <a:cs typeface="Corbel"/>
            </a:endParaRPr>
          </a:p>
          <a:p>
            <a:pPr marL="424180" marR="57150" lvl="1" indent="-182880">
              <a:lnSpc>
                <a:spcPts val="2160"/>
              </a:lnSpc>
              <a:spcBef>
                <a:spcPts val="635"/>
              </a:spcBef>
              <a:buSzPct val="80000"/>
              <a:buChar char="•"/>
              <a:tabLst>
                <a:tab pos="424180" algn="l"/>
              </a:tabLst>
            </a:pPr>
            <a:r>
              <a:rPr sz="2000" dirty="0">
                <a:solidFill>
                  <a:srgbClr val="00A1A7"/>
                </a:solidFill>
                <a:latin typeface="Corbel"/>
                <a:cs typeface="Corbel"/>
              </a:rPr>
              <a:t>In </a:t>
            </a:r>
            <a:r>
              <a:rPr sz="2000" spc="-5" dirty="0">
                <a:solidFill>
                  <a:srgbClr val="00A1A7"/>
                </a:solidFill>
                <a:latin typeface="Corbel"/>
                <a:cs typeface="Corbel"/>
              </a:rPr>
              <a:t>contrast to cloud data centers, Fog computing </a:t>
            </a:r>
            <a:r>
              <a:rPr sz="2000" dirty="0">
                <a:solidFill>
                  <a:srgbClr val="00A1A7"/>
                </a:solidFill>
                <a:latin typeface="Corbel"/>
                <a:cs typeface="Corbel"/>
              </a:rPr>
              <a:t>encompasses a large </a:t>
            </a:r>
            <a:r>
              <a:rPr sz="2000" spc="-5" dirty="0">
                <a:solidFill>
                  <a:srgbClr val="00A1A7"/>
                </a:solidFill>
                <a:latin typeface="Corbel"/>
                <a:cs typeface="Corbel"/>
              </a:rPr>
              <a:t>number of </a:t>
            </a:r>
            <a:r>
              <a:rPr sz="2000" dirty="0">
                <a:solidFill>
                  <a:srgbClr val="00A1A7"/>
                </a:solidFill>
                <a:latin typeface="Corbel"/>
                <a:cs typeface="Corbel"/>
              </a:rPr>
              <a:t> </a:t>
            </a:r>
            <a:r>
              <a:rPr sz="2000" spc="-5" dirty="0">
                <a:solidFill>
                  <a:srgbClr val="00A1A7"/>
                </a:solidFill>
                <a:latin typeface="Corbel"/>
                <a:cs typeface="Corbel"/>
              </a:rPr>
              <a:t>devices </a:t>
            </a:r>
            <a:r>
              <a:rPr sz="2000" dirty="0">
                <a:solidFill>
                  <a:srgbClr val="00A1A7"/>
                </a:solidFill>
                <a:latin typeface="Corbel"/>
                <a:cs typeface="Corbel"/>
              </a:rPr>
              <a:t>with </a:t>
            </a:r>
            <a:r>
              <a:rPr sz="2000" spc="-5" dirty="0">
                <a:solidFill>
                  <a:srgbClr val="00A1A7"/>
                </a:solidFill>
                <a:latin typeface="Corbel"/>
                <a:cs typeface="Corbel"/>
              </a:rPr>
              <a:t>heterogeneous </a:t>
            </a:r>
            <a:r>
              <a:rPr sz="2000" dirty="0">
                <a:solidFill>
                  <a:srgbClr val="00A1A7"/>
                </a:solidFill>
                <a:latin typeface="Corbel"/>
                <a:cs typeface="Corbel"/>
              </a:rPr>
              <a:t>power </a:t>
            </a:r>
            <a:r>
              <a:rPr sz="2000" spc="-5" dirty="0">
                <a:solidFill>
                  <a:srgbClr val="00A1A7"/>
                </a:solidFill>
                <a:latin typeface="Corbel"/>
                <a:cs typeface="Corbel"/>
              </a:rPr>
              <a:t>consumption, </a:t>
            </a:r>
            <a:r>
              <a:rPr sz="2000" dirty="0">
                <a:solidFill>
                  <a:srgbClr val="00A1A7"/>
                </a:solidFill>
                <a:latin typeface="Corbel"/>
                <a:cs typeface="Corbel"/>
              </a:rPr>
              <a:t>making energy management difficult </a:t>
            </a:r>
            <a:r>
              <a:rPr sz="2000" spc="-390" dirty="0">
                <a:solidFill>
                  <a:srgbClr val="00A1A7"/>
                </a:solidFill>
                <a:latin typeface="Corbel"/>
                <a:cs typeface="Corbel"/>
              </a:rPr>
              <a:t> </a:t>
            </a:r>
            <a:r>
              <a:rPr sz="2000" spc="-5" dirty="0">
                <a:solidFill>
                  <a:srgbClr val="00A1A7"/>
                </a:solidFill>
                <a:latin typeface="Corbel"/>
                <a:cs typeface="Corbel"/>
              </a:rPr>
              <a:t>to</a:t>
            </a:r>
            <a:r>
              <a:rPr sz="2000" spc="-10" dirty="0">
                <a:solidFill>
                  <a:srgbClr val="00A1A7"/>
                </a:solidFill>
                <a:latin typeface="Corbel"/>
                <a:cs typeface="Corbel"/>
              </a:rPr>
              <a:t> </a:t>
            </a:r>
            <a:r>
              <a:rPr sz="2000" spc="-5" dirty="0">
                <a:solidFill>
                  <a:srgbClr val="00A1A7"/>
                </a:solidFill>
                <a:latin typeface="Corbel"/>
                <a:cs typeface="Corbel"/>
              </a:rPr>
              <a:t>achieve.</a:t>
            </a:r>
            <a:endParaRPr sz="2000">
              <a:latin typeface="Corbel"/>
              <a:cs typeface="Corbel"/>
            </a:endParaRPr>
          </a:p>
        </p:txBody>
      </p:sp>
      <p:pic>
        <p:nvPicPr>
          <p:cNvPr id="6" name="Picture 5">
            <a:extLst>
              <a:ext uri="{FF2B5EF4-FFF2-40B4-BE49-F238E27FC236}">
                <a16:creationId xmlns:a16="http://schemas.microsoft.com/office/drawing/2014/main" id="{20E378E6-AD0F-F550-A18B-21DB7D898484}"/>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32777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5" dirty="0"/>
              <a:t> </a:t>
            </a:r>
            <a:r>
              <a:rPr sz="4400" dirty="0"/>
              <a:t>&amp;</a:t>
            </a:r>
            <a:r>
              <a:rPr sz="4400" spc="-15" dirty="0"/>
              <a:t> </a:t>
            </a:r>
            <a:r>
              <a:rPr sz="4400" spc="-35" dirty="0"/>
              <a:t>Policy</a:t>
            </a:r>
            <a:r>
              <a:rPr sz="4400" spc="-30" dirty="0"/>
              <a:t> </a:t>
            </a:r>
            <a:r>
              <a:rPr sz="4400" spc="-5" dirty="0"/>
              <a:t>Management</a:t>
            </a:r>
            <a:endParaRPr sz="4400"/>
          </a:p>
        </p:txBody>
      </p:sp>
      <p:pic>
        <p:nvPicPr>
          <p:cNvPr id="4" name="object 4"/>
          <p:cNvPicPr/>
          <p:nvPr/>
        </p:nvPicPr>
        <p:blipFill>
          <a:blip r:embed="rId2" cstate="print"/>
          <a:stretch>
            <a:fillRect/>
          </a:stretch>
        </p:blipFill>
        <p:spPr>
          <a:xfrm>
            <a:off x="2375916" y="2136648"/>
            <a:ext cx="7409688" cy="3282696"/>
          </a:xfrm>
          <a:prstGeom prst="rect">
            <a:avLst/>
          </a:prstGeom>
        </p:spPr>
      </p:pic>
      <p:sp>
        <p:nvSpPr>
          <p:cNvPr id="5" name="object 5"/>
          <p:cNvSpPr txBox="1"/>
          <p:nvPr/>
        </p:nvSpPr>
        <p:spPr>
          <a:xfrm>
            <a:off x="3621151" y="5632500"/>
            <a:ext cx="4918710"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A1A7"/>
                </a:solidFill>
                <a:latin typeface="Corbel"/>
                <a:cs typeface="Corbel"/>
              </a:rPr>
              <a:t>Policy </a:t>
            </a:r>
            <a:r>
              <a:rPr sz="1600" b="1" spc="-10" dirty="0">
                <a:solidFill>
                  <a:srgbClr val="00A1A7"/>
                </a:solidFill>
                <a:latin typeface="Corbel"/>
                <a:cs typeface="Corbel"/>
              </a:rPr>
              <a:t>based</a:t>
            </a:r>
            <a:r>
              <a:rPr sz="1600" b="1" spc="10" dirty="0">
                <a:solidFill>
                  <a:srgbClr val="00A1A7"/>
                </a:solidFill>
                <a:latin typeface="Corbel"/>
                <a:cs typeface="Corbel"/>
              </a:rPr>
              <a:t> </a:t>
            </a:r>
            <a:r>
              <a:rPr sz="1600" b="1" spc="-5" dirty="0">
                <a:solidFill>
                  <a:srgbClr val="00A1A7"/>
                </a:solidFill>
                <a:latin typeface="Corbel"/>
                <a:cs typeface="Corbel"/>
              </a:rPr>
              <a:t>orchestration</a:t>
            </a:r>
            <a:r>
              <a:rPr sz="1600" b="1" spc="40" dirty="0">
                <a:solidFill>
                  <a:srgbClr val="00A1A7"/>
                </a:solidFill>
                <a:latin typeface="Corbel"/>
                <a:cs typeface="Corbel"/>
              </a:rPr>
              <a:t> </a:t>
            </a:r>
            <a:r>
              <a:rPr sz="1600" b="1" spc="-5" dirty="0">
                <a:solidFill>
                  <a:srgbClr val="00A1A7"/>
                </a:solidFill>
                <a:latin typeface="Corbel"/>
                <a:cs typeface="Corbel"/>
              </a:rPr>
              <a:t>framework</a:t>
            </a:r>
            <a:r>
              <a:rPr sz="1600" b="1" dirty="0">
                <a:solidFill>
                  <a:srgbClr val="00A1A7"/>
                </a:solidFill>
                <a:latin typeface="Corbel"/>
                <a:cs typeface="Corbel"/>
              </a:rPr>
              <a:t> </a:t>
            </a:r>
            <a:r>
              <a:rPr sz="1600" b="1" spc="-5" dirty="0">
                <a:solidFill>
                  <a:srgbClr val="00A1A7"/>
                </a:solidFill>
                <a:latin typeface="Corbel"/>
                <a:cs typeface="Corbel"/>
              </a:rPr>
              <a:t>of</a:t>
            </a:r>
            <a:r>
              <a:rPr sz="1600" b="1" spc="5" dirty="0">
                <a:solidFill>
                  <a:srgbClr val="00A1A7"/>
                </a:solidFill>
                <a:latin typeface="Corbel"/>
                <a:cs typeface="Corbel"/>
              </a:rPr>
              <a:t> </a:t>
            </a:r>
            <a:r>
              <a:rPr sz="1600" b="1" spc="-10" dirty="0">
                <a:solidFill>
                  <a:srgbClr val="00A1A7"/>
                </a:solidFill>
                <a:latin typeface="Corbel"/>
                <a:cs typeface="Corbel"/>
              </a:rPr>
              <a:t>fog </a:t>
            </a:r>
            <a:r>
              <a:rPr sz="1600" b="1" spc="-5" dirty="0">
                <a:solidFill>
                  <a:srgbClr val="00A1A7"/>
                </a:solidFill>
                <a:latin typeface="Corbel"/>
                <a:cs typeface="Corbel"/>
              </a:rPr>
              <a:t>technology</a:t>
            </a:r>
            <a:endParaRPr sz="1600">
              <a:latin typeface="Corbel"/>
              <a:cs typeface="Corbe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9935" y="6248399"/>
            <a:ext cx="403860" cy="339852"/>
          </a:xfrm>
          <a:prstGeom prst="rect">
            <a:avLst/>
          </a:prstGeom>
        </p:spPr>
      </p:pic>
      <p:pic>
        <p:nvPicPr>
          <p:cNvPr id="4" name="object 4"/>
          <p:cNvPicPr/>
          <p:nvPr/>
        </p:nvPicPr>
        <p:blipFill>
          <a:blip r:embed="rId3" cstate="print"/>
          <a:stretch>
            <a:fillRect/>
          </a:stretch>
        </p:blipFill>
        <p:spPr>
          <a:xfrm>
            <a:off x="249936" y="263652"/>
            <a:ext cx="11705844" cy="6367272"/>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a:t>
            </a:fld>
            <a:endParaRPr dirty="0"/>
          </a:p>
        </p:txBody>
      </p:sp>
      <p:pic>
        <p:nvPicPr>
          <p:cNvPr id="3" name="Picture 2">
            <a:extLst>
              <a:ext uri="{FF2B5EF4-FFF2-40B4-BE49-F238E27FC236}">
                <a16:creationId xmlns:a16="http://schemas.microsoft.com/office/drawing/2014/main" id="{994A3D4B-E572-D5D5-9F8B-293C6E1F9753}"/>
              </a:ext>
            </a:extLst>
          </p:cNvPr>
          <p:cNvPicPr>
            <a:picLocks noChangeAspect="1"/>
          </p:cNvPicPr>
          <p:nvPr/>
        </p:nvPicPr>
        <p:blipFill>
          <a:blip r:embed="rId4"/>
          <a:stretch>
            <a:fillRect/>
          </a:stretch>
        </p:blipFill>
        <p:spPr>
          <a:xfrm>
            <a:off x="236220" y="5873462"/>
            <a:ext cx="609653" cy="74987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5120640" cy="697230"/>
          </a:xfrm>
          <a:prstGeom prst="rect">
            <a:avLst/>
          </a:prstGeom>
        </p:spPr>
        <p:txBody>
          <a:bodyPr vert="horz" wrap="square" lIns="0" tIns="13335" rIns="0" bIns="0" rtlCol="0">
            <a:spAutoFit/>
          </a:bodyPr>
          <a:lstStyle/>
          <a:p>
            <a:pPr marL="12700">
              <a:lnSpc>
                <a:spcPct val="100000"/>
              </a:lnSpc>
              <a:spcBef>
                <a:spcPts val="105"/>
              </a:spcBef>
            </a:pPr>
            <a:r>
              <a:rPr sz="4400" spc="-5" dirty="0"/>
              <a:t>Ho</a:t>
            </a:r>
            <a:r>
              <a:rPr sz="4400" dirty="0"/>
              <a:t>w</a:t>
            </a:r>
            <a:r>
              <a:rPr sz="4400" spc="-5" dirty="0"/>
              <a:t> </a:t>
            </a:r>
            <a:r>
              <a:rPr sz="4400" dirty="0"/>
              <a:t>Do</a:t>
            </a:r>
            <a:r>
              <a:rPr sz="4400" spc="-15" dirty="0"/>
              <a:t>e</a:t>
            </a:r>
            <a:r>
              <a:rPr sz="4400" dirty="0"/>
              <a:t>s Fog</a:t>
            </a:r>
            <a:r>
              <a:rPr sz="4400" spc="-240" dirty="0"/>
              <a:t> </a:t>
            </a:r>
            <a:r>
              <a:rPr sz="4400" spc="-155" dirty="0"/>
              <a:t>W</a:t>
            </a:r>
            <a:r>
              <a:rPr sz="4400" dirty="0"/>
              <a:t>or</a:t>
            </a:r>
            <a:r>
              <a:rPr sz="4400" spc="-20" dirty="0"/>
              <a:t>k</a:t>
            </a:r>
            <a:r>
              <a:rPr sz="4400" dirty="0"/>
              <a:t>?</a:t>
            </a:r>
            <a:endParaRPr sz="4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20</a:t>
            </a:fld>
            <a:endParaRPr dirty="0"/>
          </a:p>
        </p:txBody>
      </p:sp>
      <p:sp>
        <p:nvSpPr>
          <p:cNvPr id="4" name="object 4"/>
          <p:cNvSpPr txBox="1"/>
          <p:nvPr/>
        </p:nvSpPr>
        <p:spPr>
          <a:xfrm>
            <a:off x="1267713" y="1896897"/>
            <a:ext cx="9652000" cy="1586230"/>
          </a:xfrm>
          <a:prstGeom prst="rect">
            <a:avLst/>
          </a:prstGeom>
        </p:spPr>
        <p:txBody>
          <a:bodyPr vert="horz" wrap="square" lIns="0" tIns="155575" rIns="0" bIns="0" rtlCol="0">
            <a:spAutoFit/>
          </a:bodyPr>
          <a:lstStyle/>
          <a:p>
            <a:pPr marL="195580" indent="-182880">
              <a:lnSpc>
                <a:spcPct val="100000"/>
              </a:lnSpc>
              <a:spcBef>
                <a:spcPts val="1225"/>
              </a:spcBef>
              <a:buSzPct val="79545"/>
              <a:buChar char="•"/>
              <a:tabLst>
                <a:tab pos="195580" algn="l"/>
              </a:tabLst>
            </a:pPr>
            <a:r>
              <a:rPr sz="2200" spc="-5" dirty="0">
                <a:solidFill>
                  <a:srgbClr val="00A1A7"/>
                </a:solidFill>
                <a:latin typeface="Corbel"/>
                <a:cs typeface="Corbel"/>
              </a:rPr>
              <a:t>Developers</a:t>
            </a:r>
            <a:r>
              <a:rPr sz="2200" spc="25" dirty="0">
                <a:solidFill>
                  <a:srgbClr val="00A1A7"/>
                </a:solidFill>
                <a:latin typeface="Corbel"/>
                <a:cs typeface="Corbel"/>
              </a:rPr>
              <a:t> </a:t>
            </a:r>
            <a:r>
              <a:rPr sz="2200" spc="-10" dirty="0">
                <a:solidFill>
                  <a:srgbClr val="00A1A7"/>
                </a:solidFill>
                <a:latin typeface="Corbel"/>
                <a:cs typeface="Corbel"/>
              </a:rPr>
              <a:t>either</a:t>
            </a:r>
            <a:r>
              <a:rPr sz="2200" spc="25" dirty="0">
                <a:solidFill>
                  <a:srgbClr val="00A1A7"/>
                </a:solidFill>
                <a:latin typeface="Corbel"/>
                <a:cs typeface="Corbel"/>
              </a:rPr>
              <a:t> </a:t>
            </a:r>
            <a:r>
              <a:rPr sz="2200" spc="-5" dirty="0">
                <a:solidFill>
                  <a:srgbClr val="00A1A7"/>
                </a:solidFill>
                <a:latin typeface="Corbel"/>
                <a:cs typeface="Corbel"/>
              </a:rPr>
              <a:t>port</a:t>
            </a:r>
            <a:r>
              <a:rPr sz="2200" dirty="0">
                <a:solidFill>
                  <a:srgbClr val="00A1A7"/>
                </a:solidFill>
                <a:latin typeface="Corbel"/>
                <a:cs typeface="Corbel"/>
              </a:rPr>
              <a:t> </a:t>
            </a:r>
            <a:r>
              <a:rPr sz="2200" spc="-5" dirty="0">
                <a:solidFill>
                  <a:srgbClr val="00A1A7"/>
                </a:solidFill>
                <a:latin typeface="Corbel"/>
                <a:cs typeface="Corbel"/>
              </a:rPr>
              <a:t>or</a:t>
            </a:r>
            <a:r>
              <a:rPr sz="2200" dirty="0">
                <a:solidFill>
                  <a:srgbClr val="00A1A7"/>
                </a:solidFill>
                <a:latin typeface="Corbel"/>
                <a:cs typeface="Corbel"/>
              </a:rPr>
              <a:t> </a:t>
            </a:r>
            <a:r>
              <a:rPr sz="2200" spc="-5" dirty="0">
                <a:solidFill>
                  <a:srgbClr val="00A1A7"/>
                </a:solidFill>
                <a:latin typeface="Corbel"/>
                <a:cs typeface="Corbel"/>
              </a:rPr>
              <a:t>write</a:t>
            </a:r>
            <a:r>
              <a:rPr sz="2200" spc="20" dirty="0">
                <a:solidFill>
                  <a:srgbClr val="00A1A7"/>
                </a:solidFill>
                <a:latin typeface="Corbel"/>
                <a:cs typeface="Corbel"/>
              </a:rPr>
              <a:t> </a:t>
            </a:r>
            <a:r>
              <a:rPr sz="2200" spc="-5" dirty="0">
                <a:solidFill>
                  <a:srgbClr val="00A1A7"/>
                </a:solidFill>
                <a:latin typeface="Corbel"/>
                <a:cs typeface="Corbel"/>
              </a:rPr>
              <a:t>IoT</a:t>
            </a:r>
            <a:r>
              <a:rPr sz="2200" spc="15" dirty="0">
                <a:solidFill>
                  <a:srgbClr val="00A1A7"/>
                </a:solidFill>
                <a:latin typeface="Corbel"/>
                <a:cs typeface="Corbel"/>
              </a:rPr>
              <a:t> </a:t>
            </a:r>
            <a:r>
              <a:rPr sz="2200" spc="-5" dirty="0">
                <a:solidFill>
                  <a:srgbClr val="00A1A7"/>
                </a:solidFill>
                <a:latin typeface="Corbel"/>
                <a:cs typeface="Corbel"/>
              </a:rPr>
              <a:t>applications</a:t>
            </a:r>
            <a:r>
              <a:rPr sz="2200" dirty="0">
                <a:solidFill>
                  <a:srgbClr val="00A1A7"/>
                </a:solidFill>
                <a:latin typeface="Corbel"/>
                <a:cs typeface="Corbel"/>
              </a:rPr>
              <a:t> for </a:t>
            </a:r>
            <a:r>
              <a:rPr sz="2200" spc="-5"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nodes</a:t>
            </a:r>
            <a:r>
              <a:rPr sz="2200" spc="5" dirty="0">
                <a:solidFill>
                  <a:srgbClr val="00A1A7"/>
                </a:solidFill>
                <a:latin typeface="Corbel"/>
                <a:cs typeface="Corbel"/>
              </a:rPr>
              <a:t> </a:t>
            </a:r>
            <a:r>
              <a:rPr sz="2200" spc="-5" dirty="0">
                <a:solidFill>
                  <a:srgbClr val="00A1A7"/>
                </a:solidFill>
                <a:latin typeface="Corbel"/>
                <a:cs typeface="Corbel"/>
              </a:rPr>
              <a:t>at</a:t>
            </a:r>
            <a:r>
              <a:rPr sz="2200" spc="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network</a:t>
            </a:r>
            <a:r>
              <a:rPr sz="2200" spc="20" dirty="0">
                <a:solidFill>
                  <a:srgbClr val="00A1A7"/>
                </a:solidFill>
                <a:latin typeface="Corbel"/>
                <a:cs typeface="Corbel"/>
              </a:rPr>
              <a:t> </a:t>
            </a:r>
            <a:r>
              <a:rPr sz="2200" spc="-5" dirty="0">
                <a:solidFill>
                  <a:srgbClr val="00A1A7"/>
                </a:solidFill>
                <a:latin typeface="Corbel"/>
                <a:cs typeface="Corbel"/>
              </a:rPr>
              <a:t>edge.</a:t>
            </a:r>
            <a:endParaRPr sz="2200">
              <a:latin typeface="Corbel"/>
              <a:cs typeface="Corbel"/>
            </a:endParaRPr>
          </a:p>
          <a:p>
            <a:pPr marL="195580" marR="125730" indent="-182880">
              <a:lnSpc>
                <a:spcPts val="2380"/>
              </a:lnSpc>
              <a:spcBef>
                <a:spcPts val="1425"/>
              </a:spcBef>
              <a:buSzPct val="79545"/>
              <a:buChar char="•"/>
              <a:tabLst>
                <a:tab pos="195580" algn="l"/>
              </a:tabLst>
            </a:pPr>
            <a:r>
              <a:rPr sz="2200" spc="-10" dirty="0">
                <a:solidFill>
                  <a:srgbClr val="00A1A7"/>
                </a:solidFill>
                <a:latin typeface="Corbel"/>
                <a:cs typeface="Corbel"/>
              </a:rPr>
              <a:t>The</a:t>
            </a:r>
            <a:r>
              <a:rPr sz="2200" spc="15" dirty="0">
                <a:solidFill>
                  <a:srgbClr val="00A1A7"/>
                </a:solidFill>
                <a:latin typeface="Corbel"/>
                <a:cs typeface="Corbel"/>
              </a:rPr>
              <a:t> </a:t>
            </a:r>
            <a:r>
              <a:rPr sz="2200" spc="-5"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nodes</a:t>
            </a:r>
            <a:r>
              <a:rPr sz="2200" spc="10" dirty="0">
                <a:solidFill>
                  <a:srgbClr val="00A1A7"/>
                </a:solidFill>
                <a:latin typeface="Corbel"/>
                <a:cs typeface="Corbel"/>
              </a:rPr>
              <a:t> </a:t>
            </a:r>
            <a:r>
              <a:rPr sz="2200" spc="-10" dirty="0">
                <a:solidFill>
                  <a:srgbClr val="00A1A7"/>
                </a:solidFill>
                <a:latin typeface="Corbel"/>
                <a:cs typeface="Corbel"/>
              </a:rPr>
              <a:t>closest</a:t>
            </a:r>
            <a:r>
              <a:rPr sz="2200" spc="10" dirty="0">
                <a:solidFill>
                  <a:srgbClr val="00A1A7"/>
                </a:solidFill>
                <a:latin typeface="Corbel"/>
                <a:cs typeface="Corbel"/>
              </a:rPr>
              <a:t> </a:t>
            </a:r>
            <a:r>
              <a:rPr sz="2200" dirty="0">
                <a:solidFill>
                  <a:srgbClr val="00A1A7"/>
                </a:solidFill>
                <a:latin typeface="Corbel"/>
                <a:cs typeface="Corbel"/>
              </a:rPr>
              <a:t>to</a:t>
            </a:r>
            <a:r>
              <a:rPr sz="2200" spc="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network</a:t>
            </a:r>
            <a:r>
              <a:rPr sz="2200" spc="25" dirty="0">
                <a:solidFill>
                  <a:srgbClr val="00A1A7"/>
                </a:solidFill>
                <a:latin typeface="Corbel"/>
                <a:cs typeface="Corbel"/>
              </a:rPr>
              <a:t> </a:t>
            </a:r>
            <a:r>
              <a:rPr sz="2200" spc="-5" dirty="0">
                <a:solidFill>
                  <a:srgbClr val="00A1A7"/>
                </a:solidFill>
                <a:latin typeface="Corbel"/>
                <a:cs typeface="Corbel"/>
              </a:rPr>
              <a:t>edge</a:t>
            </a:r>
            <a:r>
              <a:rPr sz="2200" spc="10" dirty="0">
                <a:solidFill>
                  <a:srgbClr val="00A1A7"/>
                </a:solidFill>
                <a:latin typeface="Corbel"/>
                <a:cs typeface="Corbel"/>
              </a:rPr>
              <a:t> </a:t>
            </a:r>
            <a:r>
              <a:rPr sz="2200" spc="-5" dirty="0">
                <a:solidFill>
                  <a:srgbClr val="00A1A7"/>
                </a:solidFill>
                <a:latin typeface="Corbel"/>
                <a:cs typeface="Corbel"/>
              </a:rPr>
              <a:t>ingest</a:t>
            </a:r>
            <a:r>
              <a:rPr sz="2200" spc="1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data</a:t>
            </a:r>
            <a:r>
              <a:rPr sz="2200" spc="-10" dirty="0">
                <a:solidFill>
                  <a:srgbClr val="00A1A7"/>
                </a:solidFill>
                <a:latin typeface="Corbel"/>
                <a:cs typeface="Corbel"/>
              </a:rPr>
              <a:t> </a:t>
            </a:r>
            <a:r>
              <a:rPr sz="2200" spc="-5" dirty="0">
                <a:solidFill>
                  <a:srgbClr val="00A1A7"/>
                </a:solidFill>
                <a:latin typeface="Corbel"/>
                <a:cs typeface="Corbel"/>
              </a:rPr>
              <a:t>from</a:t>
            </a:r>
            <a:r>
              <a:rPr sz="2200" spc="25" dirty="0">
                <a:solidFill>
                  <a:srgbClr val="00A1A7"/>
                </a:solidFill>
                <a:latin typeface="Corbel"/>
                <a:cs typeface="Corbel"/>
              </a:rPr>
              <a:t> </a:t>
            </a:r>
            <a:r>
              <a:rPr sz="2200" spc="-5" dirty="0">
                <a:solidFill>
                  <a:srgbClr val="00A1A7"/>
                </a:solidFill>
                <a:latin typeface="Corbel"/>
                <a:cs typeface="Corbel"/>
              </a:rPr>
              <a:t>IoT</a:t>
            </a:r>
            <a:r>
              <a:rPr sz="2200" spc="5" dirty="0">
                <a:solidFill>
                  <a:srgbClr val="00A1A7"/>
                </a:solidFill>
                <a:latin typeface="Corbel"/>
                <a:cs typeface="Corbel"/>
              </a:rPr>
              <a:t> </a:t>
            </a:r>
            <a:r>
              <a:rPr sz="2200" spc="-5" dirty="0">
                <a:solidFill>
                  <a:srgbClr val="00A1A7"/>
                </a:solidFill>
                <a:latin typeface="Corbel"/>
                <a:cs typeface="Corbel"/>
              </a:rPr>
              <a:t>devices.</a:t>
            </a:r>
            <a:r>
              <a:rPr sz="2200" spc="-145" dirty="0">
                <a:solidFill>
                  <a:srgbClr val="00A1A7"/>
                </a:solidFill>
                <a:latin typeface="Corbel"/>
                <a:cs typeface="Corbel"/>
              </a:rPr>
              <a:t> </a:t>
            </a:r>
            <a:r>
              <a:rPr sz="2200" spc="-10" dirty="0">
                <a:solidFill>
                  <a:srgbClr val="00A1A7"/>
                </a:solidFill>
                <a:latin typeface="Corbel"/>
                <a:cs typeface="Corbel"/>
              </a:rPr>
              <a:t>Then </a:t>
            </a:r>
            <a:r>
              <a:rPr sz="2200" spc="-425" dirty="0">
                <a:solidFill>
                  <a:srgbClr val="00A1A7"/>
                </a:solidFill>
                <a:latin typeface="Corbel"/>
                <a:cs typeface="Corbel"/>
              </a:rPr>
              <a:t> </a:t>
            </a:r>
            <a:r>
              <a:rPr sz="2200" spc="-10" dirty="0">
                <a:solidFill>
                  <a:srgbClr val="00A1A7"/>
                </a:solidFill>
                <a:latin typeface="Corbel"/>
                <a:cs typeface="Corbel"/>
              </a:rPr>
              <a:t>the</a:t>
            </a:r>
            <a:r>
              <a:rPr sz="2200" spc="10" dirty="0">
                <a:solidFill>
                  <a:srgbClr val="00A1A7"/>
                </a:solidFill>
                <a:latin typeface="Corbel"/>
                <a:cs typeface="Corbel"/>
              </a:rPr>
              <a:t> </a:t>
            </a:r>
            <a:r>
              <a:rPr sz="2200" spc="-5"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IoT</a:t>
            </a:r>
            <a:r>
              <a:rPr sz="2200" dirty="0">
                <a:solidFill>
                  <a:srgbClr val="00A1A7"/>
                </a:solidFill>
                <a:latin typeface="Corbel"/>
                <a:cs typeface="Corbel"/>
              </a:rPr>
              <a:t> </a:t>
            </a:r>
            <a:r>
              <a:rPr sz="2200" spc="-5" dirty="0">
                <a:solidFill>
                  <a:srgbClr val="00A1A7"/>
                </a:solidFill>
                <a:latin typeface="Corbel"/>
                <a:cs typeface="Corbel"/>
              </a:rPr>
              <a:t>application</a:t>
            </a:r>
            <a:r>
              <a:rPr sz="2200" spc="5" dirty="0">
                <a:solidFill>
                  <a:srgbClr val="00A1A7"/>
                </a:solidFill>
                <a:latin typeface="Corbel"/>
                <a:cs typeface="Corbel"/>
              </a:rPr>
              <a:t> </a:t>
            </a:r>
            <a:r>
              <a:rPr sz="2200" spc="-5" dirty="0">
                <a:solidFill>
                  <a:srgbClr val="00A1A7"/>
                </a:solidFill>
                <a:latin typeface="Corbel"/>
                <a:cs typeface="Corbel"/>
              </a:rPr>
              <a:t>directs</a:t>
            </a:r>
            <a:r>
              <a:rPr sz="2200" spc="15" dirty="0">
                <a:solidFill>
                  <a:srgbClr val="00A1A7"/>
                </a:solidFill>
                <a:latin typeface="Corbel"/>
                <a:cs typeface="Corbel"/>
              </a:rPr>
              <a:t> </a:t>
            </a:r>
            <a:r>
              <a:rPr sz="2200" spc="-5" dirty="0">
                <a:solidFill>
                  <a:srgbClr val="00A1A7"/>
                </a:solidFill>
                <a:latin typeface="Corbel"/>
                <a:cs typeface="Corbel"/>
              </a:rPr>
              <a:t>different</a:t>
            </a:r>
            <a:r>
              <a:rPr sz="2200" spc="35" dirty="0">
                <a:solidFill>
                  <a:srgbClr val="00A1A7"/>
                </a:solidFill>
                <a:latin typeface="Corbel"/>
                <a:cs typeface="Corbel"/>
              </a:rPr>
              <a:t> </a:t>
            </a:r>
            <a:r>
              <a:rPr sz="2200" spc="-5" dirty="0">
                <a:solidFill>
                  <a:srgbClr val="00A1A7"/>
                </a:solidFill>
                <a:latin typeface="Corbel"/>
                <a:cs typeface="Corbel"/>
              </a:rPr>
              <a:t>types</a:t>
            </a:r>
            <a:r>
              <a:rPr sz="2200" spc="-15" dirty="0">
                <a:solidFill>
                  <a:srgbClr val="00A1A7"/>
                </a:solidFill>
                <a:latin typeface="Corbel"/>
                <a:cs typeface="Corbel"/>
              </a:rPr>
              <a:t> </a:t>
            </a:r>
            <a:r>
              <a:rPr sz="2200" spc="-5" dirty="0">
                <a:solidFill>
                  <a:srgbClr val="00A1A7"/>
                </a:solidFill>
                <a:latin typeface="Corbel"/>
                <a:cs typeface="Corbel"/>
              </a:rPr>
              <a:t>of</a:t>
            </a:r>
            <a:r>
              <a:rPr sz="2200" spc="5" dirty="0">
                <a:solidFill>
                  <a:srgbClr val="00A1A7"/>
                </a:solidFill>
                <a:latin typeface="Corbel"/>
                <a:cs typeface="Corbel"/>
              </a:rPr>
              <a:t> </a:t>
            </a:r>
            <a:r>
              <a:rPr sz="2200" spc="-5" dirty="0">
                <a:solidFill>
                  <a:srgbClr val="00A1A7"/>
                </a:solidFill>
                <a:latin typeface="Corbel"/>
                <a:cs typeface="Corbel"/>
              </a:rPr>
              <a:t>data</a:t>
            </a:r>
            <a:r>
              <a:rPr sz="2200" spc="-15" dirty="0">
                <a:solidFill>
                  <a:srgbClr val="00A1A7"/>
                </a:solidFill>
                <a:latin typeface="Corbel"/>
                <a:cs typeface="Corbel"/>
              </a:rPr>
              <a:t> </a:t>
            </a:r>
            <a:r>
              <a:rPr sz="2200" spc="-5" dirty="0">
                <a:solidFill>
                  <a:srgbClr val="00A1A7"/>
                </a:solidFill>
                <a:latin typeface="Corbel"/>
                <a:cs typeface="Corbel"/>
              </a:rPr>
              <a:t>to</a:t>
            </a:r>
            <a:r>
              <a:rPr sz="2200" dirty="0">
                <a:solidFill>
                  <a:srgbClr val="00A1A7"/>
                </a:solidFill>
                <a:latin typeface="Corbel"/>
                <a:cs typeface="Corbel"/>
              </a:rPr>
              <a:t> </a:t>
            </a:r>
            <a:r>
              <a:rPr sz="2200" spc="-10" dirty="0">
                <a:solidFill>
                  <a:srgbClr val="00A1A7"/>
                </a:solidFill>
                <a:latin typeface="Corbel"/>
                <a:cs typeface="Corbel"/>
              </a:rPr>
              <a:t>the</a:t>
            </a:r>
            <a:r>
              <a:rPr sz="2200" spc="15" dirty="0">
                <a:solidFill>
                  <a:srgbClr val="00A1A7"/>
                </a:solidFill>
                <a:latin typeface="Corbel"/>
                <a:cs typeface="Corbel"/>
              </a:rPr>
              <a:t> </a:t>
            </a:r>
            <a:r>
              <a:rPr sz="2200" spc="-5" dirty="0">
                <a:solidFill>
                  <a:srgbClr val="00A1A7"/>
                </a:solidFill>
                <a:latin typeface="Corbel"/>
                <a:cs typeface="Corbel"/>
              </a:rPr>
              <a:t>optimal place</a:t>
            </a:r>
            <a:r>
              <a:rPr sz="2200" dirty="0">
                <a:solidFill>
                  <a:srgbClr val="00A1A7"/>
                </a:solidFill>
                <a:latin typeface="Corbel"/>
                <a:cs typeface="Corbel"/>
              </a:rPr>
              <a:t> </a:t>
            </a:r>
            <a:r>
              <a:rPr sz="2200" spc="-5" dirty="0">
                <a:solidFill>
                  <a:srgbClr val="00A1A7"/>
                </a:solidFill>
                <a:latin typeface="Corbel"/>
                <a:cs typeface="Corbel"/>
              </a:rPr>
              <a:t>for </a:t>
            </a:r>
            <a:r>
              <a:rPr sz="2200" dirty="0">
                <a:solidFill>
                  <a:srgbClr val="00A1A7"/>
                </a:solidFill>
                <a:latin typeface="Corbel"/>
                <a:cs typeface="Corbel"/>
              </a:rPr>
              <a:t> </a:t>
            </a:r>
            <a:r>
              <a:rPr sz="2200" spc="-5" dirty="0">
                <a:solidFill>
                  <a:srgbClr val="00A1A7"/>
                </a:solidFill>
                <a:latin typeface="Corbel"/>
                <a:cs typeface="Corbel"/>
              </a:rPr>
              <a:t>analysis,</a:t>
            </a:r>
            <a:r>
              <a:rPr sz="2200" spc="-20" dirty="0">
                <a:solidFill>
                  <a:srgbClr val="00A1A7"/>
                </a:solidFill>
                <a:latin typeface="Corbel"/>
                <a:cs typeface="Corbel"/>
              </a:rPr>
              <a:t> </a:t>
            </a:r>
            <a:r>
              <a:rPr sz="2200" spc="-5" dirty="0">
                <a:solidFill>
                  <a:srgbClr val="00A1A7"/>
                </a:solidFill>
                <a:latin typeface="Corbel"/>
                <a:cs typeface="Corbel"/>
              </a:rPr>
              <a:t>as </a:t>
            </a:r>
            <a:r>
              <a:rPr sz="2200" spc="-10" dirty="0">
                <a:solidFill>
                  <a:srgbClr val="00A1A7"/>
                </a:solidFill>
                <a:latin typeface="Corbel"/>
                <a:cs typeface="Corbel"/>
              </a:rPr>
              <a:t>shown</a:t>
            </a:r>
            <a:r>
              <a:rPr sz="2200" spc="15" dirty="0">
                <a:solidFill>
                  <a:srgbClr val="00A1A7"/>
                </a:solidFill>
                <a:latin typeface="Corbel"/>
                <a:cs typeface="Corbel"/>
              </a:rPr>
              <a:t> </a:t>
            </a:r>
            <a:r>
              <a:rPr sz="2200" spc="-5" dirty="0">
                <a:solidFill>
                  <a:srgbClr val="00A1A7"/>
                </a:solidFill>
                <a:latin typeface="Corbel"/>
                <a:cs typeface="Corbel"/>
              </a:rPr>
              <a:t>in</a:t>
            </a:r>
            <a:r>
              <a:rPr sz="2200" spc="-155" dirty="0">
                <a:solidFill>
                  <a:srgbClr val="00A1A7"/>
                </a:solidFill>
                <a:latin typeface="Corbel"/>
                <a:cs typeface="Corbel"/>
              </a:rPr>
              <a:t> </a:t>
            </a:r>
            <a:r>
              <a:rPr sz="2200" spc="-30" dirty="0">
                <a:solidFill>
                  <a:srgbClr val="00A1A7"/>
                </a:solidFill>
                <a:latin typeface="Corbel"/>
                <a:cs typeface="Corbel"/>
              </a:rPr>
              <a:t>Table:</a:t>
            </a:r>
            <a:endParaRPr sz="2200">
              <a:latin typeface="Corbel"/>
              <a:cs typeface="Corbel"/>
            </a:endParaRPr>
          </a:p>
        </p:txBody>
      </p:sp>
      <p:graphicFrame>
        <p:nvGraphicFramePr>
          <p:cNvPr id="5" name="object 5"/>
          <p:cNvGraphicFramePr>
            <a:graphicFrameLocks noGrp="1"/>
          </p:cNvGraphicFramePr>
          <p:nvPr/>
        </p:nvGraphicFramePr>
        <p:xfrm>
          <a:off x="1143000" y="3688079"/>
          <a:ext cx="9872345" cy="2407916"/>
        </p:xfrm>
        <a:graphic>
          <a:graphicData uri="http://schemas.openxmlformats.org/drawingml/2006/table">
            <a:tbl>
              <a:tblPr firstRow="1" bandRow="1">
                <a:tableStyleId>{2D5ABB26-0587-4C30-8999-92F81FD0307C}</a:tableStyleId>
              </a:tblPr>
              <a:tblGrid>
                <a:gridCol w="1905635">
                  <a:extLst>
                    <a:ext uri="{9D8B030D-6E8A-4147-A177-3AD203B41FA5}">
                      <a16:colId xmlns:a16="http://schemas.microsoft.com/office/drawing/2014/main" val="20000"/>
                    </a:ext>
                  </a:extLst>
                </a:gridCol>
                <a:gridCol w="3466465">
                  <a:extLst>
                    <a:ext uri="{9D8B030D-6E8A-4147-A177-3AD203B41FA5}">
                      <a16:colId xmlns:a16="http://schemas.microsoft.com/office/drawing/2014/main" val="20001"/>
                    </a:ext>
                  </a:extLst>
                </a:gridCol>
                <a:gridCol w="2404745">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335279">
                <a:tc>
                  <a:txBody>
                    <a:bodyPr/>
                    <a:lstStyle/>
                    <a:p>
                      <a:pPr>
                        <a:lnSpc>
                          <a:spcPct val="100000"/>
                        </a:lnSpc>
                      </a:pPr>
                      <a:endParaRPr sz="1800">
                        <a:latin typeface="Times New Roman"/>
                        <a:cs typeface="Times New Roman"/>
                      </a:endParaRPr>
                    </a:p>
                  </a:txBody>
                  <a:tcPr marL="0" marR="0" marT="0" marB="0">
                    <a:solidFill>
                      <a:srgbClr val="00A1A7"/>
                    </a:solidFill>
                  </a:tcPr>
                </a:tc>
                <a:tc>
                  <a:txBody>
                    <a:bodyPr/>
                    <a:lstStyle/>
                    <a:p>
                      <a:pPr algn="ctr">
                        <a:lnSpc>
                          <a:spcPct val="100000"/>
                        </a:lnSpc>
                        <a:spcBef>
                          <a:spcPts val="265"/>
                        </a:spcBef>
                      </a:pPr>
                      <a:r>
                        <a:rPr sz="1600" b="1" spc="-5" dirty="0">
                          <a:solidFill>
                            <a:srgbClr val="F8F8F8"/>
                          </a:solidFill>
                          <a:latin typeface="Corbel"/>
                          <a:cs typeface="Corbel"/>
                        </a:rPr>
                        <a:t>Fog Nodes</a:t>
                      </a:r>
                      <a:r>
                        <a:rPr sz="1600" b="1" spc="-75" dirty="0">
                          <a:solidFill>
                            <a:srgbClr val="F8F8F8"/>
                          </a:solidFill>
                          <a:latin typeface="Corbel"/>
                          <a:cs typeface="Corbel"/>
                        </a:rPr>
                        <a:t> </a:t>
                      </a:r>
                      <a:r>
                        <a:rPr sz="1600" b="1" spc="-5" dirty="0">
                          <a:solidFill>
                            <a:srgbClr val="F8F8F8"/>
                          </a:solidFill>
                          <a:latin typeface="Corbel"/>
                          <a:cs typeface="Corbel"/>
                        </a:rPr>
                        <a:t>Closest</a:t>
                      </a:r>
                      <a:r>
                        <a:rPr sz="1600" b="1" spc="5" dirty="0">
                          <a:solidFill>
                            <a:srgbClr val="F8F8F8"/>
                          </a:solidFill>
                          <a:latin typeface="Corbel"/>
                          <a:cs typeface="Corbel"/>
                        </a:rPr>
                        <a:t> </a:t>
                      </a:r>
                      <a:r>
                        <a:rPr sz="1600" b="1" spc="-10" dirty="0">
                          <a:solidFill>
                            <a:srgbClr val="F8F8F8"/>
                          </a:solidFill>
                          <a:latin typeface="Corbel"/>
                          <a:cs typeface="Corbel"/>
                        </a:rPr>
                        <a:t>to</a:t>
                      </a:r>
                      <a:r>
                        <a:rPr sz="1600" b="1" dirty="0">
                          <a:solidFill>
                            <a:srgbClr val="F8F8F8"/>
                          </a:solidFill>
                          <a:latin typeface="Corbel"/>
                          <a:cs typeface="Corbel"/>
                        </a:rPr>
                        <a:t> </a:t>
                      </a:r>
                      <a:r>
                        <a:rPr sz="1600" b="1" spc="-5" dirty="0">
                          <a:solidFill>
                            <a:srgbClr val="F8F8F8"/>
                          </a:solidFill>
                          <a:latin typeface="Corbel"/>
                          <a:cs typeface="Corbel"/>
                        </a:rPr>
                        <a:t>IoT </a:t>
                      </a:r>
                      <a:r>
                        <a:rPr sz="1600" b="1" spc="-10" dirty="0">
                          <a:solidFill>
                            <a:srgbClr val="F8F8F8"/>
                          </a:solidFill>
                          <a:latin typeface="Corbel"/>
                          <a:cs typeface="Corbel"/>
                        </a:rPr>
                        <a:t>Devices</a:t>
                      </a:r>
                      <a:endParaRPr sz="1600">
                        <a:latin typeface="Corbel"/>
                        <a:cs typeface="Corbel"/>
                      </a:endParaRPr>
                    </a:p>
                  </a:txBody>
                  <a:tcPr marL="0" marR="0" marT="33655" marB="0">
                    <a:solidFill>
                      <a:srgbClr val="00A1A7"/>
                    </a:solidFill>
                  </a:tcPr>
                </a:tc>
                <a:tc>
                  <a:txBody>
                    <a:bodyPr/>
                    <a:lstStyle/>
                    <a:p>
                      <a:pPr marL="27940" algn="ctr">
                        <a:lnSpc>
                          <a:spcPct val="100000"/>
                        </a:lnSpc>
                        <a:spcBef>
                          <a:spcPts val="265"/>
                        </a:spcBef>
                      </a:pPr>
                      <a:r>
                        <a:rPr sz="1600" b="1" spc="-5" dirty="0">
                          <a:solidFill>
                            <a:srgbClr val="F8F8F8"/>
                          </a:solidFill>
                          <a:latin typeface="Corbel"/>
                          <a:cs typeface="Corbel"/>
                        </a:rPr>
                        <a:t>Fog</a:t>
                      </a:r>
                      <a:r>
                        <a:rPr sz="1600" b="1" spc="-80" dirty="0">
                          <a:solidFill>
                            <a:srgbClr val="F8F8F8"/>
                          </a:solidFill>
                          <a:latin typeface="Corbel"/>
                          <a:cs typeface="Corbel"/>
                        </a:rPr>
                        <a:t> </a:t>
                      </a:r>
                      <a:r>
                        <a:rPr sz="1600" b="1" spc="-10" dirty="0">
                          <a:solidFill>
                            <a:srgbClr val="F8F8F8"/>
                          </a:solidFill>
                          <a:latin typeface="Corbel"/>
                          <a:cs typeface="Corbel"/>
                        </a:rPr>
                        <a:t>Aggregation</a:t>
                      </a:r>
                      <a:r>
                        <a:rPr sz="1600" b="1" spc="25" dirty="0">
                          <a:solidFill>
                            <a:srgbClr val="F8F8F8"/>
                          </a:solidFill>
                          <a:latin typeface="Corbel"/>
                          <a:cs typeface="Corbel"/>
                        </a:rPr>
                        <a:t> </a:t>
                      </a:r>
                      <a:r>
                        <a:rPr sz="1600" b="1" spc="-5" dirty="0">
                          <a:solidFill>
                            <a:srgbClr val="F8F8F8"/>
                          </a:solidFill>
                          <a:latin typeface="Corbel"/>
                          <a:cs typeface="Corbel"/>
                        </a:rPr>
                        <a:t>Nodes</a:t>
                      </a:r>
                      <a:endParaRPr sz="1600">
                        <a:latin typeface="Corbel"/>
                        <a:cs typeface="Corbel"/>
                      </a:endParaRPr>
                    </a:p>
                  </a:txBody>
                  <a:tcPr marL="0" marR="0" marT="33655" marB="0">
                    <a:solidFill>
                      <a:srgbClr val="00A1A7"/>
                    </a:solidFill>
                  </a:tcPr>
                </a:tc>
                <a:tc>
                  <a:txBody>
                    <a:bodyPr/>
                    <a:lstStyle/>
                    <a:p>
                      <a:pPr marR="1905" algn="ctr">
                        <a:lnSpc>
                          <a:spcPct val="100000"/>
                        </a:lnSpc>
                        <a:spcBef>
                          <a:spcPts val="265"/>
                        </a:spcBef>
                      </a:pPr>
                      <a:r>
                        <a:rPr sz="1600" b="1" spc="-5" dirty="0">
                          <a:solidFill>
                            <a:srgbClr val="F8F8F8"/>
                          </a:solidFill>
                          <a:latin typeface="Corbel"/>
                          <a:cs typeface="Corbel"/>
                        </a:rPr>
                        <a:t>Cloud</a:t>
                      </a:r>
                      <a:endParaRPr sz="1600">
                        <a:latin typeface="Corbel"/>
                        <a:cs typeface="Corbel"/>
                      </a:endParaRPr>
                    </a:p>
                  </a:txBody>
                  <a:tcPr marL="0" marR="0" marT="33655" marB="0">
                    <a:solidFill>
                      <a:srgbClr val="00A1A7"/>
                    </a:solidFill>
                  </a:tcPr>
                </a:tc>
                <a:extLst>
                  <a:ext uri="{0D108BD9-81ED-4DB2-BD59-A6C34878D82A}">
                    <a16:rowId xmlns:a16="http://schemas.microsoft.com/office/drawing/2014/main" val="10000"/>
                  </a:ext>
                </a:extLst>
              </a:tr>
              <a:tr h="335279">
                <a:tc>
                  <a:txBody>
                    <a:bodyPr/>
                    <a:lstStyle/>
                    <a:p>
                      <a:pPr marL="288290">
                        <a:lnSpc>
                          <a:spcPct val="100000"/>
                        </a:lnSpc>
                        <a:spcBef>
                          <a:spcPts val="265"/>
                        </a:spcBef>
                      </a:pPr>
                      <a:r>
                        <a:rPr sz="1600" b="1" spc="-10" dirty="0">
                          <a:solidFill>
                            <a:srgbClr val="00A1A7"/>
                          </a:solidFill>
                          <a:latin typeface="Corbel"/>
                          <a:cs typeface="Corbel"/>
                        </a:rPr>
                        <a:t>Response</a:t>
                      </a:r>
                      <a:r>
                        <a:rPr sz="1600" b="1" spc="-15" dirty="0">
                          <a:solidFill>
                            <a:srgbClr val="00A1A7"/>
                          </a:solidFill>
                          <a:latin typeface="Corbel"/>
                          <a:cs typeface="Corbel"/>
                        </a:rPr>
                        <a:t> </a:t>
                      </a:r>
                      <a:r>
                        <a:rPr sz="1600" b="1" spc="-10" dirty="0">
                          <a:solidFill>
                            <a:srgbClr val="00A1A7"/>
                          </a:solidFill>
                          <a:latin typeface="Corbel"/>
                          <a:cs typeface="Corbel"/>
                        </a:rPr>
                        <a:t>time</a:t>
                      </a:r>
                      <a:endParaRPr sz="1600">
                        <a:latin typeface="Corbel"/>
                        <a:cs typeface="Corbel"/>
                      </a:endParaRPr>
                    </a:p>
                  </a:txBody>
                  <a:tcPr marL="0" marR="0" marT="33655" marB="0">
                    <a:solidFill>
                      <a:srgbClr val="E7E7E7"/>
                    </a:solidFill>
                  </a:tcPr>
                </a:tc>
                <a:tc>
                  <a:txBody>
                    <a:bodyPr/>
                    <a:lstStyle/>
                    <a:p>
                      <a:pPr algn="ctr">
                        <a:lnSpc>
                          <a:spcPct val="100000"/>
                        </a:lnSpc>
                        <a:spcBef>
                          <a:spcPts val="330"/>
                        </a:spcBef>
                      </a:pPr>
                      <a:r>
                        <a:rPr sz="1500" b="1" spc="-5" dirty="0">
                          <a:solidFill>
                            <a:srgbClr val="00A1A7"/>
                          </a:solidFill>
                          <a:latin typeface="Corbel"/>
                          <a:cs typeface="Corbel"/>
                        </a:rPr>
                        <a:t>Milliseconds</a:t>
                      </a:r>
                      <a:r>
                        <a:rPr sz="1500" b="1" spc="5" dirty="0">
                          <a:solidFill>
                            <a:srgbClr val="00A1A7"/>
                          </a:solidFill>
                          <a:latin typeface="Corbel"/>
                          <a:cs typeface="Corbel"/>
                        </a:rPr>
                        <a:t> </a:t>
                      </a:r>
                      <a:r>
                        <a:rPr sz="1500" b="1" spc="-5" dirty="0">
                          <a:solidFill>
                            <a:srgbClr val="00A1A7"/>
                          </a:solidFill>
                          <a:latin typeface="Corbel"/>
                          <a:cs typeface="Corbel"/>
                        </a:rPr>
                        <a:t>to sub</a:t>
                      </a:r>
                      <a:r>
                        <a:rPr sz="1500" b="1" spc="-10" dirty="0">
                          <a:solidFill>
                            <a:srgbClr val="00A1A7"/>
                          </a:solidFill>
                          <a:latin typeface="Corbel"/>
                          <a:cs typeface="Corbel"/>
                        </a:rPr>
                        <a:t> </a:t>
                      </a:r>
                      <a:r>
                        <a:rPr sz="1500" b="1" spc="-5" dirty="0">
                          <a:solidFill>
                            <a:srgbClr val="00A1A7"/>
                          </a:solidFill>
                          <a:latin typeface="Corbel"/>
                          <a:cs typeface="Corbel"/>
                        </a:rPr>
                        <a:t>second</a:t>
                      </a:r>
                      <a:endParaRPr sz="1500">
                        <a:latin typeface="Corbel"/>
                        <a:cs typeface="Corbel"/>
                      </a:endParaRPr>
                    </a:p>
                  </a:txBody>
                  <a:tcPr marL="0" marR="0" marT="41910" marB="0">
                    <a:solidFill>
                      <a:srgbClr val="E7E7E7"/>
                    </a:solidFill>
                  </a:tcPr>
                </a:tc>
                <a:tc>
                  <a:txBody>
                    <a:bodyPr/>
                    <a:lstStyle/>
                    <a:p>
                      <a:pPr marL="27305" algn="ctr">
                        <a:lnSpc>
                          <a:spcPct val="100000"/>
                        </a:lnSpc>
                        <a:spcBef>
                          <a:spcPts val="330"/>
                        </a:spcBef>
                      </a:pPr>
                      <a:r>
                        <a:rPr sz="1500" b="1" spc="-5" dirty="0">
                          <a:solidFill>
                            <a:srgbClr val="00A1A7"/>
                          </a:solidFill>
                          <a:latin typeface="Corbel"/>
                          <a:cs typeface="Corbel"/>
                        </a:rPr>
                        <a:t>Seconds</a:t>
                      </a:r>
                      <a:r>
                        <a:rPr sz="1500" b="1" spc="-10" dirty="0">
                          <a:solidFill>
                            <a:srgbClr val="00A1A7"/>
                          </a:solidFill>
                          <a:latin typeface="Corbel"/>
                          <a:cs typeface="Corbel"/>
                        </a:rPr>
                        <a:t> </a:t>
                      </a:r>
                      <a:r>
                        <a:rPr sz="1500" b="1" spc="-5" dirty="0">
                          <a:solidFill>
                            <a:srgbClr val="00A1A7"/>
                          </a:solidFill>
                          <a:latin typeface="Corbel"/>
                          <a:cs typeface="Corbel"/>
                        </a:rPr>
                        <a:t>to</a:t>
                      </a:r>
                      <a:r>
                        <a:rPr sz="1500" b="1" spc="-15" dirty="0">
                          <a:solidFill>
                            <a:srgbClr val="00A1A7"/>
                          </a:solidFill>
                          <a:latin typeface="Corbel"/>
                          <a:cs typeface="Corbel"/>
                        </a:rPr>
                        <a:t> </a:t>
                      </a:r>
                      <a:r>
                        <a:rPr sz="1500" b="1" spc="-5" dirty="0">
                          <a:solidFill>
                            <a:srgbClr val="00A1A7"/>
                          </a:solidFill>
                          <a:latin typeface="Corbel"/>
                          <a:cs typeface="Corbel"/>
                        </a:rPr>
                        <a:t>minutes</a:t>
                      </a:r>
                      <a:endParaRPr sz="1500">
                        <a:latin typeface="Corbel"/>
                        <a:cs typeface="Corbel"/>
                      </a:endParaRPr>
                    </a:p>
                  </a:txBody>
                  <a:tcPr marL="0" marR="0" marT="41910" marB="0">
                    <a:solidFill>
                      <a:srgbClr val="E7E7E7"/>
                    </a:solidFill>
                  </a:tcPr>
                </a:tc>
                <a:tc>
                  <a:txBody>
                    <a:bodyPr/>
                    <a:lstStyle/>
                    <a:p>
                      <a:pPr marR="635" algn="ctr">
                        <a:lnSpc>
                          <a:spcPct val="100000"/>
                        </a:lnSpc>
                        <a:spcBef>
                          <a:spcPts val="330"/>
                        </a:spcBef>
                      </a:pPr>
                      <a:r>
                        <a:rPr sz="1500" b="1" spc="-5" dirty="0">
                          <a:solidFill>
                            <a:srgbClr val="00A1A7"/>
                          </a:solidFill>
                          <a:latin typeface="Corbel"/>
                          <a:cs typeface="Corbel"/>
                        </a:rPr>
                        <a:t>Minutes,</a:t>
                      </a:r>
                      <a:r>
                        <a:rPr sz="1500" b="1" spc="10" dirty="0">
                          <a:solidFill>
                            <a:srgbClr val="00A1A7"/>
                          </a:solidFill>
                          <a:latin typeface="Corbel"/>
                          <a:cs typeface="Corbel"/>
                        </a:rPr>
                        <a:t> </a:t>
                      </a:r>
                      <a:r>
                        <a:rPr sz="1500" b="1" spc="-5" dirty="0">
                          <a:solidFill>
                            <a:srgbClr val="00A1A7"/>
                          </a:solidFill>
                          <a:latin typeface="Corbel"/>
                          <a:cs typeface="Corbel"/>
                        </a:rPr>
                        <a:t>days,</a:t>
                      </a:r>
                      <a:r>
                        <a:rPr sz="1500" b="1" dirty="0">
                          <a:solidFill>
                            <a:srgbClr val="00A1A7"/>
                          </a:solidFill>
                          <a:latin typeface="Corbel"/>
                          <a:cs typeface="Corbel"/>
                        </a:rPr>
                        <a:t> weeks</a:t>
                      </a:r>
                      <a:endParaRPr sz="1500">
                        <a:latin typeface="Corbel"/>
                        <a:cs typeface="Corbel"/>
                      </a:endParaRPr>
                    </a:p>
                  </a:txBody>
                  <a:tcPr marL="0" marR="0" marT="41910" marB="0">
                    <a:solidFill>
                      <a:srgbClr val="E7E7E7"/>
                    </a:solidFill>
                  </a:tcPr>
                </a:tc>
                <a:extLst>
                  <a:ext uri="{0D108BD9-81ED-4DB2-BD59-A6C34878D82A}">
                    <a16:rowId xmlns:a16="http://schemas.microsoft.com/office/drawing/2014/main" val="10001"/>
                  </a:ext>
                </a:extLst>
              </a:tr>
              <a:tr h="579120">
                <a:tc>
                  <a:txBody>
                    <a:bodyPr/>
                    <a:lstStyle/>
                    <a:p>
                      <a:pPr marL="512445" marR="465455" indent="-82550">
                        <a:lnSpc>
                          <a:spcPct val="100000"/>
                        </a:lnSpc>
                        <a:spcBef>
                          <a:spcPts val="270"/>
                        </a:spcBef>
                      </a:pPr>
                      <a:r>
                        <a:rPr sz="1600" b="1" spc="-5" dirty="0">
                          <a:solidFill>
                            <a:srgbClr val="00A1A7"/>
                          </a:solidFill>
                          <a:latin typeface="Corbel"/>
                          <a:cs typeface="Corbel"/>
                        </a:rPr>
                        <a:t>A</a:t>
                      </a:r>
                      <a:r>
                        <a:rPr sz="1600" b="1" spc="-10" dirty="0">
                          <a:solidFill>
                            <a:srgbClr val="00A1A7"/>
                          </a:solidFill>
                          <a:latin typeface="Corbel"/>
                          <a:cs typeface="Corbel"/>
                        </a:rPr>
                        <a:t>p</a:t>
                      </a:r>
                      <a:r>
                        <a:rPr sz="1600" b="1" dirty="0">
                          <a:solidFill>
                            <a:srgbClr val="00A1A7"/>
                          </a:solidFill>
                          <a:latin typeface="Corbel"/>
                          <a:cs typeface="Corbel"/>
                        </a:rPr>
                        <a:t>pli</a:t>
                      </a:r>
                      <a:r>
                        <a:rPr sz="1600" b="1" spc="5" dirty="0">
                          <a:solidFill>
                            <a:srgbClr val="00A1A7"/>
                          </a:solidFill>
                          <a:latin typeface="Corbel"/>
                          <a:cs typeface="Corbel"/>
                        </a:rPr>
                        <a:t>c</a:t>
                      </a:r>
                      <a:r>
                        <a:rPr sz="1600" b="1" spc="-10" dirty="0">
                          <a:solidFill>
                            <a:srgbClr val="00A1A7"/>
                          </a:solidFill>
                          <a:latin typeface="Corbel"/>
                          <a:cs typeface="Corbel"/>
                        </a:rPr>
                        <a:t>at</a:t>
                      </a:r>
                      <a:r>
                        <a:rPr sz="1600" b="1" dirty="0">
                          <a:solidFill>
                            <a:srgbClr val="00A1A7"/>
                          </a:solidFill>
                          <a:latin typeface="Corbel"/>
                          <a:cs typeface="Corbel"/>
                        </a:rPr>
                        <a:t>ion  </a:t>
                      </a:r>
                      <a:r>
                        <a:rPr sz="1600" b="1" spc="-10" dirty="0">
                          <a:solidFill>
                            <a:srgbClr val="00A1A7"/>
                          </a:solidFill>
                          <a:latin typeface="Corbel"/>
                          <a:cs typeface="Corbel"/>
                        </a:rPr>
                        <a:t>examples</a:t>
                      </a:r>
                      <a:endParaRPr sz="1600">
                        <a:latin typeface="Corbel"/>
                        <a:cs typeface="Corbel"/>
                      </a:endParaRPr>
                    </a:p>
                  </a:txBody>
                  <a:tcPr marL="0" marR="0" marT="34290" marB="0">
                    <a:solidFill>
                      <a:srgbClr val="F8F8F8"/>
                    </a:solidFill>
                  </a:tcPr>
                </a:tc>
                <a:tc>
                  <a:txBody>
                    <a:bodyPr/>
                    <a:lstStyle/>
                    <a:p>
                      <a:pPr marL="678180" marR="436245" indent="-241300">
                        <a:lnSpc>
                          <a:spcPct val="100000"/>
                        </a:lnSpc>
                        <a:spcBef>
                          <a:spcPts val="390"/>
                        </a:spcBef>
                      </a:pPr>
                      <a:r>
                        <a:rPr sz="1500" b="1" spc="-5" dirty="0">
                          <a:solidFill>
                            <a:srgbClr val="00A1A7"/>
                          </a:solidFill>
                          <a:latin typeface="Corbel"/>
                          <a:cs typeface="Corbel"/>
                        </a:rPr>
                        <a:t>M2M communication, including </a:t>
                      </a:r>
                      <a:r>
                        <a:rPr sz="1500" b="1" spc="-295" dirty="0">
                          <a:solidFill>
                            <a:srgbClr val="00A1A7"/>
                          </a:solidFill>
                          <a:latin typeface="Corbel"/>
                          <a:cs typeface="Corbel"/>
                        </a:rPr>
                        <a:t> </a:t>
                      </a:r>
                      <a:r>
                        <a:rPr sz="1500" b="1" spc="-5" dirty="0">
                          <a:solidFill>
                            <a:srgbClr val="00A1A7"/>
                          </a:solidFill>
                          <a:latin typeface="Corbel"/>
                          <a:cs typeface="Corbel"/>
                        </a:rPr>
                        <a:t>telemedicine</a:t>
                      </a:r>
                      <a:r>
                        <a:rPr sz="1500" b="1" spc="25" dirty="0">
                          <a:solidFill>
                            <a:srgbClr val="00A1A7"/>
                          </a:solidFill>
                          <a:latin typeface="Corbel"/>
                          <a:cs typeface="Corbel"/>
                        </a:rPr>
                        <a:t> </a:t>
                      </a:r>
                      <a:r>
                        <a:rPr sz="1500" b="1" spc="-5" dirty="0">
                          <a:solidFill>
                            <a:srgbClr val="00A1A7"/>
                          </a:solidFill>
                          <a:latin typeface="Corbel"/>
                          <a:cs typeface="Corbel"/>
                        </a:rPr>
                        <a:t>and</a:t>
                      </a:r>
                      <a:r>
                        <a:rPr sz="1500" b="1" spc="10" dirty="0">
                          <a:solidFill>
                            <a:srgbClr val="00A1A7"/>
                          </a:solidFill>
                          <a:latin typeface="Corbel"/>
                          <a:cs typeface="Corbel"/>
                        </a:rPr>
                        <a:t> </a:t>
                      </a:r>
                      <a:r>
                        <a:rPr sz="1500" b="1" spc="-5" dirty="0">
                          <a:solidFill>
                            <a:srgbClr val="00A1A7"/>
                          </a:solidFill>
                          <a:latin typeface="Corbel"/>
                          <a:cs typeface="Corbel"/>
                        </a:rPr>
                        <a:t>training</a:t>
                      </a:r>
                      <a:endParaRPr sz="1500">
                        <a:latin typeface="Corbel"/>
                        <a:cs typeface="Corbel"/>
                      </a:endParaRPr>
                    </a:p>
                  </a:txBody>
                  <a:tcPr marL="0" marR="0" marT="49530" marB="0">
                    <a:solidFill>
                      <a:srgbClr val="F8F8F8"/>
                    </a:solidFill>
                  </a:tcPr>
                </a:tc>
                <a:tc>
                  <a:txBody>
                    <a:bodyPr/>
                    <a:lstStyle/>
                    <a:p>
                      <a:pPr marL="546100" marR="510540" indent="138430">
                        <a:lnSpc>
                          <a:spcPct val="100000"/>
                        </a:lnSpc>
                        <a:spcBef>
                          <a:spcPts val="390"/>
                        </a:spcBef>
                      </a:pPr>
                      <a:r>
                        <a:rPr sz="1500" b="1" spc="-5" dirty="0">
                          <a:solidFill>
                            <a:srgbClr val="00A1A7"/>
                          </a:solidFill>
                          <a:latin typeface="Corbel"/>
                          <a:cs typeface="Corbel"/>
                        </a:rPr>
                        <a:t>Visualization </a:t>
                      </a:r>
                      <a:r>
                        <a:rPr sz="1500" b="1" dirty="0">
                          <a:solidFill>
                            <a:srgbClr val="00A1A7"/>
                          </a:solidFill>
                          <a:latin typeface="Corbel"/>
                          <a:cs typeface="Corbel"/>
                        </a:rPr>
                        <a:t> </a:t>
                      </a:r>
                      <a:r>
                        <a:rPr sz="1500" b="1" spc="-5" dirty="0">
                          <a:solidFill>
                            <a:srgbClr val="00A1A7"/>
                          </a:solidFill>
                          <a:latin typeface="Corbel"/>
                          <a:cs typeface="Corbel"/>
                        </a:rPr>
                        <a:t>Simple</a:t>
                      </a:r>
                      <a:r>
                        <a:rPr sz="1500" b="1" spc="-65" dirty="0">
                          <a:solidFill>
                            <a:srgbClr val="00A1A7"/>
                          </a:solidFill>
                          <a:latin typeface="Corbel"/>
                          <a:cs typeface="Corbel"/>
                        </a:rPr>
                        <a:t> </a:t>
                      </a:r>
                      <a:r>
                        <a:rPr sz="1500" b="1" spc="-5" dirty="0">
                          <a:solidFill>
                            <a:srgbClr val="00A1A7"/>
                          </a:solidFill>
                          <a:latin typeface="Corbel"/>
                          <a:cs typeface="Corbel"/>
                        </a:rPr>
                        <a:t>analytics</a:t>
                      </a:r>
                      <a:endParaRPr sz="1500">
                        <a:latin typeface="Corbel"/>
                        <a:cs typeface="Corbel"/>
                      </a:endParaRPr>
                    </a:p>
                  </a:txBody>
                  <a:tcPr marL="0" marR="0" marT="49530" marB="0">
                    <a:solidFill>
                      <a:srgbClr val="F8F8F8"/>
                    </a:solidFill>
                  </a:tcPr>
                </a:tc>
                <a:tc>
                  <a:txBody>
                    <a:bodyPr/>
                    <a:lstStyle/>
                    <a:p>
                      <a:pPr marL="153670" marR="156210" indent="160020">
                        <a:lnSpc>
                          <a:spcPct val="100000"/>
                        </a:lnSpc>
                        <a:spcBef>
                          <a:spcPts val="390"/>
                        </a:spcBef>
                      </a:pPr>
                      <a:r>
                        <a:rPr sz="1500" b="1" spc="-5" dirty="0">
                          <a:solidFill>
                            <a:srgbClr val="00A1A7"/>
                          </a:solidFill>
                          <a:latin typeface="Corbel"/>
                          <a:cs typeface="Corbel"/>
                        </a:rPr>
                        <a:t>Big</a:t>
                      </a:r>
                      <a:r>
                        <a:rPr sz="1500" b="1" spc="-10" dirty="0">
                          <a:solidFill>
                            <a:srgbClr val="00A1A7"/>
                          </a:solidFill>
                          <a:latin typeface="Corbel"/>
                          <a:cs typeface="Corbel"/>
                        </a:rPr>
                        <a:t> </a:t>
                      </a:r>
                      <a:r>
                        <a:rPr sz="1500" b="1" spc="-5" dirty="0">
                          <a:solidFill>
                            <a:srgbClr val="00A1A7"/>
                          </a:solidFill>
                          <a:latin typeface="Corbel"/>
                          <a:cs typeface="Corbel"/>
                        </a:rPr>
                        <a:t>data</a:t>
                      </a:r>
                      <a:r>
                        <a:rPr sz="1500" b="1" spc="10" dirty="0">
                          <a:solidFill>
                            <a:srgbClr val="00A1A7"/>
                          </a:solidFill>
                          <a:latin typeface="Corbel"/>
                          <a:cs typeface="Corbel"/>
                        </a:rPr>
                        <a:t> </a:t>
                      </a:r>
                      <a:r>
                        <a:rPr sz="1500" b="1" spc="-5" dirty="0">
                          <a:solidFill>
                            <a:srgbClr val="00A1A7"/>
                          </a:solidFill>
                          <a:latin typeface="Corbel"/>
                          <a:cs typeface="Corbel"/>
                        </a:rPr>
                        <a:t>analytics </a:t>
                      </a:r>
                      <a:r>
                        <a:rPr sz="1500" b="1" dirty="0">
                          <a:solidFill>
                            <a:srgbClr val="00A1A7"/>
                          </a:solidFill>
                          <a:latin typeface="Corbel"/>
                          <a:cs typeface="Corbel"/>
                        </a:rPr>
                        <a:t> </a:t>
                      </a:r>
                      <a:r>
                        <a:rPr sz="1500" b="1" spc="-5" dirty="0">
                          <a:solidFill>
                            <a:srgbClr val="00A1A7"/>
                          </a:solidFill>
                          <a:latin typeface="Corbel"/>
                          <a:cs typeface="Corbel"/>
                        </a:rPr>
                        <a:t>Graphical</a:t>
                      </a:r>
                      <a:r>
                        <a:rPr sz="1500" b="1" spc="-70" dirty="0">
                          <a:solidFill>
                            <a:srgbClr val="00A1A7"/>
                          </a:solidFill>
                          <a:latin typeface="Corbel"/>
                          <a:cs typeface="Corbel"/>
                        </a:rPr>
                        <a:t> </a:t>
                      </a:r>
                      <a:r>
                        <a:rPr sz="1500" b="1" dirty="0">
                          <a:solidFill>
                            <a:srgbClr val="00A1A7"/>
                          </a:solidFill>
                          <a:latin typeface="Corbel"/>
                          <a:cs typeface="Corbel"/>
                        </a:rPr>
                        <a:t>dashboards</a:t>
                      </a:r>
                      <a:endParaRPr sz="1500">
                        <a:latin typeface="Corbel"/>
                        <a:cs typeface="Corbel"/>
                      </a:endParaRPr>
                    </a:p>
                  </a:txBody>
                  <a:tcPr marL="0" marR="0" marT="49530" marB="0">
                    <a:solidFill>
                      <a:srgbClr val="F8F8F8"/>
                    </a:solidFill>
                  </a:tcPr>
                </a:tc>
                <a:extLst>
                  <a:ext uri="{0D108BD9-81ED-4DB2-BD59-A6C34878D82A}">
                    <a16:rowId xmlns:a16="http://schemas.microsoft.com/office/drawing/2014/main" val="10002"/>
                  </a:ext>
                </a:extLst>
              </a:tr>
              <a:tr h="579119">
                <a:tc>
                  <a:txBody>
                    <a:bodyPr/>
                    <a:lstStyle/>
                    <a:p>
                      <a:pPr marR="35560" algn="ctr">
                        <a:lnSpc>
                          <a:spcPct val="100000"/>
                        </a:lnSpc>
                        <a:spcBef>
                          <a:spcPts val="270"/>
                        </a:spcBef>
                      </a:pPr>
                      <a:r>
                        <a:rPr sz="1600" b="1" spc="-5" dirty="0">
                          <a:solidFill>
                            <a:srgbClr val="00A1A7"/>
                          </a:solidFill>
                          <a:latin typeface="Corbel"/>
                          <a:cs typeface="Corbel"/>
                        </a:rPr>
                        <a:t>How</a:t>
                      </a:r>
                      <a:r>
                        <a:rPr sz="1600" b="1" spc="-20" dirty="0">
                          <a:solidFill>
                            <a:srgbClr val="00A1A7"/>
                          </a:solidFill>
                          <a:latin typeface="Corbel"/>
                          <a:cs typeface="Corbel"/>
                        </a:rPr>
                        <a:t> </a:t>
                      </a:r>
                      <a:r>
                        <a:rPr sz="1600" b="1" spc="-5" dirty="0">
                          <a:solidFill>
                            <a:srgbClr val="00A1A7"/>
                          </a:solidFill>
                          <a:latin typeface="Corbel"/>
                          <a:cs typeface="Corbel"/>
                        </a:rPr>
                        <a:t>long</a:t>
                      </a:r>
                      <a:r>
                        <a:rPr sz="1600" b="1" spc="-35" dirty="0">
                          <a:solidFill>
                            <a:srgbClr val="00A1A7"/>
                          </a:solidFill>
                          <a:latin typeface="Corbel"/>
                          <a:cs typeface="Corbel"/>
                        </a:rPr>
                        <a:t> </a:t>
                      </a:r>
                      <a:r>
                        <a:rPr sz="1600" b="1" spc="-5" dirty="0">
                          <a:solidFill>
                            <a:srgbClr val="00A1A7"/>
                          </a:solidFill>
                          <a:latin typeface="Corbel"/>
                          <a:cs typeface="Corbel"/>
                        </a:rPr>
                        <a:t>IoT</a:t>
                      </a:r>
                      <a:r>
                        <a:rPr sz="1600" b="1" spc="-15" dirty="0">
                          <a:solidFill>
                            <a:srgbClr val="00A1A7"/>
                          </a:solidFill>
                          <a:latin typeface="Corbel"/>
                          <a:cs typeface="Corbel"/>
                        </a:rPr>
                        <a:t> </a:t>
                      </a:r>
                      <a:r>
                        <a:rPr sz="1600" b="1" spc="-10" dirty="0">
                          <a:solidFill>
                            <a:srgbClr val="00A1A7"/>
                          </a:solidFill>
                          <a:latin typeface="Corbel"/>
                          <a:cs typeface="Corbel"/>
                        </a:rPr>
                        <a:t>data</a:t>
                      </a:r>
                      <a:endParaRPr sz="1600">
                        <a:latin typeface="Corbel"/>
                        <a:cs typeface="Corbel"/>
                      </a:endParaRPr>
                    </a:p>
                    <a:p>
                      <a:pPr marR="33655" algn="ctr">
                        <a:lnSpc>
                          <a:spcPct val="100000"/>
                        </a:lnSpc>
                      </a:pPr>
                      <a:r>
                        <a:rPr sz="1600" b="1" spc="-5" dirty="0">
                          <a:solidFill>
                            <a:srgbClr val="00A1A7"/>
                          </a:solidFill>
                          <a:latin typeface="Corbel"/>
                          <a:cs typeface="Corbel"/>
                        </a:rPr>
                        <a:t>is</a:t>
                      </a:r>
                      <a:r>
                        <a:rPr sz="1600" b="1" spc="-40" dirty="0">
                          <a:solidFill>
                            <a:srgbClr val="00A1A7"/>
                          </a:solidFill>
                          <a:latin typeface="Corbel"/>
                          <a:cs typeface="Corbel"/>
                        </a:rPr>
                        <a:t> </a:t>
                      </a:r>
                      <a:r>
                        <a:rPr sz="1600" b="1" spc="-5" dirty="0">
                          <a:solidFill>
                            <a:srgbClr val="00A1A7"/>
                          </a:solidFill>
                          <a:latin typeface="Corbel"/>
                          <a:cs typeface="Corbel"/>
                        </a:rPr>
                        <a:t>stored</a:t>
                      </a:r>
                      <a:endParaRPr sz="1600">
                        <a:latin typeface="Corbel"/>
                        <a:cs typeface="Corbel"/>
                      </a:endParaRPr>
                    </a:p>
                  </a:txBody>
                  <a:tcPr marL="0" marR="0" marT="34290" marB="0">
                    <a:solidFill>
                      <a:srgbClr val="E7E7E7"/>
                    </a:solidFill>
                  </a:tcPr>
                </a:tc>
                <a:tc>
                  <a:txBody>
                    <a:bodyPr/>
                    <a:lstStyle/>
                    <a:p>
                      <a:pPr algn="ctr">
                        <a:lnSpc>
                          <a:spcPct val="100000"/>
                        </a:lnSpc>
                        <a:spcBef>
                          <a:spcPts val="1290"/>
                        </a:spcBef>
                      </a:pPr>
                      <a:r>
                        <a:rPr sz="1500" b="1" spc="-15" dirty="0">
                          <a:solidFill>
                            <a:srgbClr val="00A1A7"/>
                          </a:solidFill>
                          <a:latin typeface="Corbel"/>
                          <a:cs typeface="Corbel"/>
                        </a:rPr>
                        <a:t>Transient</a:t>
                      </a:r>
                      <a:endParaRPr sz="1500">
                        <a:latin typeface="Corbel"/>
                        <a:cs typeface="Corbel"/>
                      </a:endParaRPr>
                    </a:p>
                  </a:txBody>
                  <a:tcPr marL="0" marR="0" marT="163830" marB="0">
                    <a:solidFill>
                      <a:srgbClr val="E7E7E7"/>
                    </a:solidFill>
                  </a:tcPr>
                </a:tc>
                <a:tc>
                  <a:txBody>
                    <a:bodyPr/>
                    <a:lstStyle/>
                    <a:p>
                      <a:pPr marL="27305" algn="ctr">
                        <a:lnSpc>
                          <a:spcPct val="100000"/>
                        </a:lnSpc>
                        <a:spcBef>
                          <a:spcPts val="1290"/>
                        </a:spcBef>
                      </a:pPr>
                      <a:r>
                        <a:rPr sz="1500" b="1" spc="-5" dirty="0">
                          <a:solidFill>
                            <a:srgbClr val="00A1A7"/>
                          </a:solidFill>
                          <a:latin typeface="Corbel"/>
                          <a:cs typeface="Corbel"/>
                        </a:rPr>
                        <a:t>Hours,</a:t>
                      </a:r>
                      <a:r>
                        <a:rPr sz="1500" b="1" spc="-25" dirty="0">
                          <a:solidFill>
                            <a:srgbClr val="00A1A7"/>
                          </a:solidFill>
                          <a:latin typeface="Corbel"/>
                          <a:cs typeface="Corbel"/>
                        </a:rPr>
                        <a:t> </a:t>
                      </a:r>
                      <a:r>
                        <a:rPr sz="1500" b="1" dirty="0">
                          <a:solidFill>
                            <a:srgbClr val="00A1A7"/>
                          </a:solidFill>
                          <a:latin typeface="Corbel"/>
                          <a:cs typeface="Corbel"/>
                        </a:rPr>
                        <a:t>days,</a:t>
                      </a:r>
                      <a:r>
                        <a:rPr sz="1500" b="1" spc="-5" dirty="0">
                          <a:solidFill>
                            <a:srgbClr val="00A1A7"/>
                          </a:solidFill>
                          <a:latin typeface="Corbel"/>
                          <a:cs typeface="Corbel"/>
                        </a:rPr>
                        <a:t> </a:t>
                      </a:r>
                      <a:r>
                        <a:rPr sz="1500" b="1" dirty="0">
                          <a:solidFill>
                            <a:srgbClr val="00A1A7"/>
                          </a:solidFill>
                          <a:latin typeface="Corbel"/>
                          <a:cs typeface="Corbel"/>
                        </a:rPr>
                        <a:t>or</a:t>
                      </a:r>
                      <a:r>
                        <a:rPr sz="1500" b="1" spc="-20" dirty="0">
                          <a:solidFill>
                            <a:srgbClr val="00A1A7"/>
                          </a:solidFill>
                          <a:latin typeface="Corbel"/>
                          <a:cs typeface="Corbel"/>
                        </a:rPr>
                        <a:t> </a:t>
                      </a:r>
                      <a:r>
                        <a:rPr sz="1500" b="1" dirty="0">
                          <a:solidFill>
                            <a:srgbClr val="00A1A7"/>
                          </a:solidFill>
                          <a:latin typeface="Corbel"/>
                          <a:cs typeface="Corbel"/>
                        </a:rPr>
                        <a:t>weeks</a:t>
                      </a:r>
                      <a:endParaRPr sz="1500">
                        <a:latin typeface="Corbel"/>
                        <a:cs typeface="Corbel"/>
                      </a:endParaRPr>
                    </a:p>
                  </a:txBody>
                  <a:tcPr marL="0" marR="0" marT="163830" marB="0">
                    <a:solidFill>
                      <a:srgbClr val="E7E7E7"/>
                    </a:solidFill>
                  </a:tcPr>
                </a:tc>
                <a:tc>
                  <a:txBody>
                    <a:bodyPr/>
                    <a:lstStyle/>
                    <a:p>
                      <a:pPr marR="2540" algn="ctr">
                        <a:lnSpc>
                          <a:spcPct val="100000"/>
                        </a:lnSpc>
                        <a:spcBef>
                          <a:spcPts val="1290"/>
                        </a:spcBef>
                      </a:pPr>
                      <a:r>
                        <a:rPr sz="1500" b="1" spc="-5" dirty="0">
                          <a:solidFill>
                            <a:srgbClr val="00A1A7"/>
                          </a:solidFill>
                          <a:latin typeface="Corbel"/>
                          <a:cs typeface="Corbel"/>
                        </a:rPr>
                        <a:t>Months </a:t>
                      </a:r>
                      <a:r>
                        <a:rPr sz="1500" b="1" dirty="0">
                          <a:solidFill>
                            <a:srgbClr val="00A1A7"/>
                          </a:solidFill>
                          <a:latin typeface="Corbel"/>
                          <a:cs typeface="Corbel"/>
                        </a:rPr>
                        <a:t>or</a:t>
                      </a:r>
                      <a:r>
                        <a:rPr sz="1500" b="1" spc="-30" dirty="0">
                          <a:solidFill>
                            <a:srgbClr val="00A1A7"/>
                          </a:solidFill>
                          <a:latin typeface="Corbel"/>
                          <a:cs typeface="Corbel"/>
                        </a:rPr>
                        <a:t> </a:t>
                      </a:r>
                      <a:r>
                        <a:rPr sz="1500" b="1" spc="-5" dirty="0">
                          <a:solidFill>
                            <a:srgbClr val="00A1A7"/>
                          </a:solidFill>
                          <a:latin typeface="Corbel"/>
                          <a:cs typeface="Corbel"/>
                        </a:rPr>
                        <a:t>years</a:t>
                      </a:r>
                      <a:endParaRPr sz="1500">
                        <a:latin typeface="Corbel"/>
                        <a:cs typeface="Corbel"/>
                      </a:endParaRPr>
                    </a:p>
                  </a:txBody>
                  <a:tcPr marL="0" marR="0" marT="163830" marB="0">
                    <a:solidFill>
                      <a:srgbClr val="E7E7E7"/>
                    </a:solidFill>
                  </a:tcPr>
                </a:tc>
                <a:extLst>
                  <a:ext uri="{0D108BD9-81ED-4DB2-BD59-A6C34878D82A}">
                    <a16:rowId xmlns:a16="http://schemas.microsoft.com/office/drawing/2014/main" val="10003"/>
                  </a:ext>
                </a:extLst>
              </a:tr>
              <a:tr h="579119">
                <a:tc>
                  <a:txBody>
                    <a:bodyPr/>
                    <a:lstStyle/>
                    <a:p>
                      <a:pPr marL="534035" marR="465455" indent="-104139">
                        <a:lnSpc>
                          <a:spcPct val="100000"/>
                        </a:lnSpc>
                        <a:spcBef>
                          <a:spcPts val="270"/>
                        </a:spcBef>
                      </a:pPr>
                      <a:r>
                        <a:rPr sz="1600" b="1" spc="-5" dirty="0">
                          <a:solidFill>
                            <a:srgbClr val="00A1A7"/>
                          </a:solidFill>
                          <a:latin typeface="Corbel"/>
                          <a:cs typeface="Corbel"/>
                        </a:rPr>
                        <a:t>G</a:t>
                      </a:r>
                      <a:r>
                        <a:rPr sz="1600" b="1" spc="-10" dirty="0">
                          <a:solidFill>
                            <a:srgbClr val="00A1A7"/>
                          </a:solidFill>
                          <a:latin typeface="Corbel"/>
                          <a:cs typeface="Corbel"/>
                        </a:rPr>
                        <a:t>e</a:t>
                      </a:r>
                      <a:r>
                        <a:rPr sz="1600" b="1" dirty="0">
                          <a:solidFill>
                            <a:srgbClr val="00A1A7"/>
                          </a:solidFill>
                          <a:latin typeface="Corbel"/>
                          <a:cs typeface="Corbel"/>
                        </a:rPr>
                        <a:t>og</a:t>
                      </a:r>
                      <a:r>
                        <a:rPr sz="1600" b="1" spc="5" dirty="0">
                          <a:solidFill>
                            <a:srgbClr val="00A1A7"/>
                          </a:solidFill>
                          <a:latin typeface="Corbel"/>
                          <a:cs typeface="Corbel"/>
                        </a:rPr>
                        <a:t>r</a:t>
                      </a:r>
                      <a:r>
                        <a:rPr sz="1600" b="1" spc="-10" dirty="0">
                          <a:solidFill>
                            <a:srgbClr val="00A1A7"/>
                          </a:solidFill>
                          <a:latin typeface="Corbel"/>
                          <a:cs typeface="Corbel"/>
                        </a:rPr>
                        <a:t>a</a:t>
                      </a:r>
                      <a:r>
                        <a:rPr sz="1600" b="1" dirty="0">
                          <a:solidFill>
                            <a:srgbClr val="00A1A7"/>
                          </a:solidFill>
                          <a:latin typeface="Corbel"/>
                          <a:cs typeface="Corbel"/>
                        </a:rPr>
                        <a:t>p</a:t>
                      </a:r>
                      <a:r>
                        <a:rPr sz="1600" b="1" spc="-10" dirty="0">
                          <a:solidFill>
                            <a:srgbClr val="00A1A7"/>
                          </a:solidFill>
                          <a:latin typeface="Corbel"/>
                          <a:cs typeface="Corbel"/>
                        </a:rPr>
                        <a:t>h</a:t>
                      </a:r>
                      <a:r>
                        <a:rPr sz="1600" b="1" dirty="0">
                          <a:solidFill>
                            <a:srgbClr val="00A1A7"/>
                          </a:solidFill>
                          <a:latin typeface="Corbel"/>
                          <a:cs typeface="Corbel"/>
                        </a:rPr>
                        <a:t>ic  </a:t>
                      </a:r>
                      <a:r>
                        <a:rPr sz="1600" b="1" spc="-5" dirty="0">
                          <a:solidFill>
                            <a:srgbClr val="00A1A7"/>
                          </a:solidFill>
                          <a:latin typeface="Corbel"/>
                          <a:cs typeface="Corbel"/>
                        </a:rPr>
                        <a:t>coverage</a:t>
                      </a:r>
                      <a:endParaRPr sz="1600">
                        <a:latin typeface="Corbel"/>
                        <a:cs typeface="Corbel"/>
                      </a:endParaRPr>
                    </a:p>
                  </a:txBody>
                  <a:tcPr marL="0" marR="0" marT="34290" marB="0">
                    <a:solidFill>
                      <a:srgbClr val="F8F8F8"/>
                    </a:solidFill>
                  </a:tcPr>
                </a:tc>
                <a:tc>
                  <a:txBody>
                    <a:bodyPr/>
                    <a:lstStyle/>
                    <a:p>
                      <a:pPr algn="ctr">
                        <a:lnSpc>
                          <a:spcPct val="100000"/>
                        </a:lnSpc>
                        <a:spcBef>
                          <a:spcPts val="1295"/>
                        </a:spcBef>
                      </a:pPr>
                      <a:r>
                        <a:rPr sz="1500" b="1" spc="-25" dirty="0">
                          <a:solidFill>
                            <a:srgbClr val="00A1A7"/>
                          </a:solidFill>
                          <a:latin typeface="Corbel"/>
                          <a:cs typeface="Corbel"/>
                        </a:rPr>
                        <a:t>Very</a:t>
                      </a:r>
                      <a:r>
                        <a:rPr sz="1500" b="1" spc="5" dirty="0">
                          <a:solidFill>
                            <a:srgbClr val="00A1A7"/>
                          </a:solidFill>
                          <a:latin typeface="Corbel"/>
                          <a:cs typeface="Corbel"/>
                        </a:rPr>
                        <a:t> </a:t>
                      </a:r>
                      <a:r>
                        <a:rPr sz="1500" b="1" spc="-5" dirty="0">
                          <a:solidFill>
                            <a:srgbClr val="00A1A7"/>
                          </a:solidFill>
                          <a:latin typeface="Corbel"/>
                          <a:cs typeface="Corbel"/>
                        </a:rPr>
                        <a:t>local:</a:t>
                      </a:r>
                      <a:r>
                        <a:rPr sz="1500" b="1" spc="-20" dirty="0">
                          <a:solidFill>
                            <a:srgbClr val="00A1A7"/>
                          </a:solidFill>
                          <a:latin typeface="Corbel"/>
                          <a:cs typeface="Corbel"/>
                        </a:rPr>
                        <a:t> </a:t>
                      </a:r>
                      <a:r>
                        <a:rPr sz="1500" b="1" spc="-5" dirty="0">
                          <a:solidFill>
                            <a:srgbClr val="00A1A7"/>
                          </a:solidFill>
                          <a:latin typeface="Corbel"/>
                          <a:cs typeface="Corbel"/>
                        </a:rPr>
                        <a:t>for </a:t>
                      </a:r>
                      <a:r>
                        <a:rPr sz="1500" b="1" dirty="0">
                          <a:solidFill>
                            <a:srgbClr val="00A1A7"/>
                          </a:solidFill>
                          <a:latin typeface="Corbel"/>
                          <a:cs typeface="Corbel"/>
                        </a:rPr>
                        <a:t>example, </a:t>
                      </a:r>
                      <a:r>
                        <a:rPr sz="1500" b="1" spc="-5" dirty="0">
                          <a:solidFill>
                            <a:srgbClr val="00A1A7"/>
                          </a:solidFill>
                          <a:latin typeface="Corbel"/>
                          <a:cs typeface="Corbel"/>
                        </a:rPr>
                        <a:t>one</a:t>
                      </a:r>
                      <a:r>
                        <a:rPr sz="1500" b="1" spc="10" dirty="0">
                          <a:solidFill>
                            <a:srgbClr val="00A1A7"/>
                          </a:solidFill>
                          <a:latin typeface="Corbel"/>
                          <a:cs typeface="Corbel"/>
                        </a:rPr>
                        <a:t> </a:t>
                      </a:r>
                      <a:r>
                        <a:rPr sz="1500" b="1" spc="-5" dirty="0">
                          <a:solidFill>
                            <a:srgbClr val="00A1A7"/>
                          </a:solidFill>
                          <a:latin typeface="Corbel"/>
                          <a:cs typeface="Corbel"/>
                        </a:rPr>
                        <a:t>city</a:t>
                      </a:r>
                      <a:r>
                        <a:rPr sz="1500" b="1" spc="15" dirty="0">
                          <a:solidFill>
                            <a:srgbClr val="00A1A7"/>
                          </a:solidFill>
                          <a:latin typeface="Corbel"/>
                          <a:cs typeface="Corbel"/>
                        </a:rPr>
                        <a:t> </a:t>
                      </a:r>
                      <a:r>
                        <a:rPr sz="1500" b="1" spc="-5" dirty="0">
                          <a:solidFill>
                            <a:srgbClr val="00A1A7"/>
                          </a:solidFill>
                          <a:latin typeface="Corbel"/>
                          <a:cs typeface="Corbel"/>
                        </a:rPr>
                        <a:t>block</a:t>
                      </a:r>
                      <a:endParaRPr sz="1500">
                        <a:latin typeface="Corbel"/>
                        <a:cs typeface="Corbel"/>
                      </a:endParaRPr>
                    </a:p>
                  </a:txBody>
                  <a:tcPr marL="0" marR="0" marT="164465" marB="0">
                    <a:solidFill>
                      <a:srgbClr val="F8F8F8"/>
                    </a:solidFill>
                  </a:tcPr>
                </a:tc>
                <a:tc>
                  <a:txBody>
                    <a:bodyPr/>
                    <a:lstStyle/>
                    <a:p>
                      <a:pPr marL="27305" algn="ctr">
                        <a:lnSpc>
                          <a:spcPct val="100000"/>
                        </a:lnSpc>
                        <a:spcBef>
                          <a:spcPts val="1295"/>
                        </a:spcBef>
                      </a:pPr>
                      <a:r>
                        <a:rPr sz="1500" b="1" spc="-5" dirty="0">
                          <a:solidFill>
                            <a:srgbClr val="00A1A7"/>
                          </a:solidFill>
                          <a:latin typeface="Corbel"/>
                          <a:cs typeface="Corbel"/>
                        </a:rPr>
                        <a:t>Wider</a:t>
                      </a:r>
                      <a:endParaRPr sz="1500">
                        <a:latin typeface="Corbel"/>
                        <a:cs typeface="Corbel"/>
                      </a:endParaRPr>
                    </a:p>
                  </a:txBody>
                  <a:tcPr marL="0" marR="0" marT="164465" marB="0">
                    <a:solidFill>
                      <a:srgbClr val="F8F8F8"/>
                    </a:solidFill>
                  </a:tcPr>
                </a:tc>
                <a:tc>
                  <a:txBody>
                    <a:bodyPr/>
                    <a:lstStyle/>
                    <a:p>
                      <a:pPr marR="1270" algn="ctr">
                        <a:lnSpc>
                          <a:spcPct val="100000"/>
                        </a:lnSpc>
                        <a:spcBef>
                          <a:spcPts val="1295"/>
                        </a:spcBef>
                      </a:pPr>
                      <a:r>
                        <a:rPr sz="1500" b="1" spc="-5" dirty="0">
                          <a:solidFill>
                            <a:srgbClr val="00A1A7"/>
                          </a:solidFill>
                          <a:latin typeface="Corbel"/>
                          <a:cs typeface="Corbel"/>
                        </a:rPr>
                        <a:t>Global</a:t>
                      </a:r>
                      <a:endParaRPr sz="1500">
                        <a:latin typeface="Corbel"/>
                        <a:cs typeface="Corbel"/>
                      </a:endParaRPr>
                    </a:p>
                  </a:txBody>
                  <a:tcPr marL="0" marR="0" marT="164465" marB="0">
                    <a:solidFill>
                      <a:srgbClr val="F8F8F8"/>
                    </a:solidFill>
                  </a:tcPr>
                </a:tc>
                <a:extLst>
                  <a:ext uri="{0D108BD9-81ED-4DB2-BD59-A6C34878D82A}">
                    <a16:rowId xmlns:a16="http://schemas.microsoft.com/office/drawing/2014/main" val="10004"/>
                  </a:ext>
                </a:extLst>
              </a:tr>
            </a:tbl>
          </a:graphicData>
        </a:graphic>
      </p:graphicFrame>
      <p:pic>
        <p:nvPicPr>
          <p:cNvPr id="7" name="Picture 6">
            <a:extLst>
              <a:ext uri="{FF2B5EF4-FFF2-40B4-BE49-F238E27FC236}">
                <a16:creationId xmlns:a16="http://schemas.microsoft.com/office/drawing/2014/main" id="{681E5D0F-42B8-622E-E716-6A58B3F5CA5B}"/>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044" y="568197"/>
            <a:ext cx="8048625" cy="1300480"/>
          </a:xfrm>
          <a:prstGeom prst="rect">
            <a:avLst/>
          </a:prstGeom>
        </p:spPr>
        <p:txBody>
          <a:bodyPr vert="horz" wrap="square" lIns="0" tIns="89535" rIns="0" bIns="0" rtlCol="0">
            <a:spAutoFit/>
          </a:bodyPr>
          <a:lstStyle/>
          <a:p>
            <a:pPr marL="12700" marR="5080">
              <a:lnSpc>
                <a:spcPts val="4750"/>
              </a:lnSpc>
              <a:spcBef>
                <a:spcPts val="705"/>
              </a:spcBef>
            </a:pPr>
            <a:r>
              <a:rPr sz="4400" spc="-5" dirty="0"/>
              <a:t>What</a:t>
            </a:r>
            <a:r>
              <a:rPr sz="4400" spc="-15" dirty="0"/>
              <a:t> </a:t>
            </a:r>
            <a:r>
              <a:rPr sz="4400" spc="-5" dirty="0"/>
              <a:t>Happens</a:t>
            </a:r>
            <a:r>
              <a:rPr sz="4400" spc="-20" dirty="0"/>
              <a:t> </a:t>
            </a:r>
            <a:r>
              <a:rPr sz="4400" dirty="0"/>
              <a:t>in</a:t>
            </a:r>
            <a:r>
              <a:rPr sz="4400" spc="-25" dirty="0"/>
              <a:t> </a:t>
            </a:r>
            <a:r>
              <a:rPr sz="4400" spc="-5" dirty="0"/>
              <a:t>the</a:t>
            </a:r>
            <a:r>
              <a:rPr sz="4400" spc="-10" dirty="0"/>
              <a:t> </a:t>
            </a:r>
            <a:r>
              <a:rPr sz="4400" dirty="0"/>
              <a:t>Fog</a:t>
            </a:r>
            <a:r>
              <a:rPr sz="4400" spc="-5" dirty="0"/>
              <a:t> </a:t>
            </a:r>
            <a:r>
              <a:rPr sz="4400" dirty="0"/>
              <a:t>and</a:t>
            </a:r>
            <a:r>
              <a:rPr sz="4400" spc="-20" dirty="0"/>
              <a:t> </a:t>
            </a:r>
            <a:r>
              <a:rPr sz="4400" spc="-5" dirty="0"/>
              <a:t>the </a:t>
            </a:r>
            <a:r>
              <a:rPr sz="4400" spc="-890" dirty="0"/>
              <a:t> </a:t>
            </a:r>
            <a:r>
              <a:rPr sz="4400" spc="-5" dirty="0"/>
              <a:t>Cloud?</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21</a:t>
            </a:fld>
            <a:endParaRPr dirty="0"/>
          </a:p>
        </p:txBody>
      </p:sp>
      <p:sp>
        <p:nvSpPr>
          <p:cNvPr id="3" name="object 3"/>
          <p:cNvSpPr txBox="1">
            <a:spLocks noGrp="1"/>
          </p:cNvSpPr>
          <p:nvPr>
            <p:ph sz="half" idx="2"/>
          </p:nvPr>
        </p:nvSpPr>
        <p:spPr>
          <a:prstGeom prst="rect">
            <a:avLst/>
          </a:prstGeom>
        </p:spPr>
        <p:txBody>
          <a:bodyPr vert="horz" wrap="square" lIns="0" tIns="211454" rIns="0" bIns="0" rtlCol="0">
            <a:spAutoFit/>
          </a:bodyPr>
          <a:lstStyle/>
          <a:p>
            <a:pPr marR="16510" algn="ctr">
              <a:lnSpc>
                <a:spcPct val="100000"/>
              </a:lnSpc>
              <a:spcBef>
                <a:spcPts val="1664"/>
              </a:spcBef>
            </a:pPr>
            <a:r>
              <a:rPr dirty="0"/>
              <a:t>Fog</a:t>
            </a:r>
            <a:r>
              <a:rPr spc="-35" dirty="0"/>
              <a:t> </a:t>
            </a:r>
            <a:r>
              <a:rPr dirty="0"/>
              <a:t>nodes</a:t>
            </a:r>
          </a:p>
          <a:p>
            <a:pPr marL="195580" marR="99060" indent="-195580">
              <a:lnSpc>
                <a:spcPts val="2510"/>
              </a:lnSpc>
              <a:spcBef>
                <a:spcPts val="1425"/>
              </a:spcBef>
              <a:buSzPct val="79545"/>
              <a:buChar char="•"/>
              <a:tabLst>
                <a:tab pos="195580" algn="l"/>
              </a:tabLst>
            </a:pPr>
            <a:r>
              <a:rPr sz="2200" b="0" spc="-15" dirty="0">
                <a:latin typeface="Corbel"/>
                <a:cs typeface="Corbel"/>
              </a:rPr>
              <a:t>Receive</a:t>
            </a:r>
            <a:r>
              <a:rPr sz="2200" b="0" spc="20" dirty="0">
                <a:latin typeface="Corbel"/>
                <a:cs typeface="Corbel"/>
              </a:rPr>
              <a:t> </a:t>
            </a:r>
            <a:r>
              <a:rPr sz="2200" b="0" spc="-5" dirty="0">
                <a:latin typeface="Corbel"/>
                <a:cs typeface="Corbel"/>
              </a:rPr>
              <a:t>feeds</a:t>
            </a:r>
            <a:r>
              <a:rPr sz="2200" b="0" spc="15" dirty="0">
                <a:latin typeface="Corbel"/>
                <a:cs typeface="Corbel"/>
              </a:rPr>
              <a:t> </a:t>
            </a:r>
            <a:r>
              <a:rPr sz="2200" b="0" spc="-5" dirty="0">
                <a:latin typeface="Corbel"/>
                <a:cs typeface="Corbel"/>
              </a:rPr>
              <a:t>from</a:t>
            </a:r>
            <a:r>
              <a:rPr sz="2200" b="0" dirty="0">
                <a:latin typeface="Corbel"/>
                <a:cs typeface="Corbel"/>
              </a:rPr>
              <a:t> </a:t>
            </a:r>
            <a:r>
              <a:rPr sz="2200" b="0" spc="-5" dirty="0">
                <a:latin typeface="Corbel"/>
                <a:cs typeface="Corbel"/>
              </a:rPr>
              <a:t>IoT devices</a:t>
            </a:r>
            <a:r>
              <a:rPr sz="2200" b="0" spc="5" dirty="0">
                <a:latin typeface="Corbel"/>
                <a:cs typeface="Corbel"/>
              </a:rPr>
              <a:t> </a:t>
            </a:r>
            <a:r>
              <a:rPr sz="2200" b="0" spc="-5" dirty="0">
                <a:latin typeface="Corbel"/>
                <a:cs typeface="Corbel"/>
              </a:rPr>
              <a:t>using</a:t>
            </a:r>
            <a:endParaRPr sz="2200" dirty="0">
              <a:latin typeface="Corbel"/>
              <a:cs typeface="Corbel"/>
            </a:endParaRPr>
          </a:p>
          <a:p>
            <a:pPr marR="1190625" algn="ctr">
              <a:lnSpc>
                <a:spcPts val="2510"/>
              </a:lnSpc>
            </a:pPr>
            <a:r>
              <a:rPr sz="2200" b="0" dirty="0">
                <a:latin typeface="Corbel"/>
                <a:cs typeface="Corbel"/>
              </a:rPr>
              <a:t>any</a:t>
            </a:r>
            <a:r>
              <a:rPr sz="2200" b="0" spc="-30" dirty="0">
                <a:latin typeface="Corbel"/>
                <a:cs typeface="Corbel"/>
              </a:rPr>
              <a:t> </a:t>
            </a:r>
            <a:r>
              <a:rPr sz="2200" b="0" spc="-5" dirty="0">
                <a:latin typeface="Corbel"/>
                <a:cs typeface="Corbel"/>
              </a:rPr>
              <a:t>protocol,</a:t>
            </a:r>
            <a:r>
              <a:rPr sz="2200" b="0" spc="-10" dirty="0">
                <a:latin typeface="Corbel"/>
                <a:cs typeface="Corbel"/>
              </a:rPr>
              <a:t> </a:t>
            </a:r>
            <a:r>
              <a:rPr sz="2200" b="0" spc="-5" dirty="0">
                <a:latin typeface="Corbel"/>
                <a:cs typeface="Corbel"/>
              </a:rPr>
              <a:t>in</a:t>
            </a:r>
            <a:r>
              <a:rPr sz="2200" b="0" spc="-15" dirty="0">
                <a:latin typeface="Corbel"/>
                <a:cs typeface="Corbel"/>
              </a:rPr>
              <a:t> </a:t>
            </a:r>
            <a:r>
              <a:rPr sz="2200" b="0" spc="-5" dirty="0">
                <a:latin typeface="Corbel"/>
                <a:cs typeface="Corbel"/>
              </a:rPr>
              <a:t>real</a:t>
            </a:r>
            <a:r>
              <a:rPr sz="2200" b="0" dirty="0">
                <a:latin typeface="Corbel"/>
                <a:cs typeface="Corbel"/>
              </a:rPr>
              <a:t> </a:t>
            </a:r>
            <a:r>
              <a:rPr sz="2200" b="0" spc="-10" dirty="0">
                <a:latin typeface="Corbel"/>
                <a:cs typeface="Corbel"/>
              </a:rPr>
              <a:t>time.</a:t>
            </a:r>
            <a:endParaRPr sz="2200" dirty="0">
              <a:latin typeface="Corbel"/>
              <a:cs typeface="Corbel"/>
            </a:endParaRPr>
          </a:p>
          <a:p>
            <a:pPr marL="195580" marR="5080" indent="-182880">
              <a:lnSpc>
                <a:spcPts val="2380"/>
              </a:lnSpc>
              <a:spcBef>
                <a:spcPts val="1430"/>
              </a:spcBef>
              <a:buSzPct val="79545"/>
              <a:buChar char="•"/>
              <a:tabLst>
                <a:tab pos="195580" algn="l"/>
              </a:tabLst>
            </a:pPr>
            <a:r>
              <a:rPr sz="2200" b="0" spc="-20" dirty="0">
                <a:latin typeface="Corbel"/>
                <a:cs typeface="Corbel"/>
              </a:rPr>
              <a:t>Run</a:t>
            </a:r>
            <a:r>
              <a:rPr sz="2200" b="0" dirty="0">
                <a:latin typeface="Corbel"/>
                <a:cs typeface="Corbel"/>
              </a:rPr>
              <a:t> </a:t>
            </a:r>
            <a:r>
              <a:rPr sz="2200" b="0" spc="-5" dirty="0">
                <a:latin typeface="Corbel"/>
                <a:cs typeface="Corbel"/>
              </a:rPr>
              <a:t>IoT-enabled</a:t>
            </a:r>
            <a:r>
              <a:rPr sz="2200" b="0" spc="10" dirty="0">
                <a:latin typeface="Corbel"/>
                <a:cs typeface="Corbel"/>
              </a:rPr>
              <a:t> </a:t>
            </a:r>
            <a:r>
              <a:rPr sz="2200" b="0" spc="-5" dirty="0">
                <a:latin typeface="Corbel"/>
                <a:cs typeface="Corbel"/>
              </a:rPr>
              <a:t>applications </a:t>
            </a:r>
            <a:r>
              <a:rPr sz="2200" b="0" dirty="0">
                <a:latin typeface="Corbel"/>
                <a:cs typeface="Corbel"/>
              </a:rPr>
              <a:t>for</a:t>
            </a:r>
            <a:r>
              <a:rPr sz="2200" b="0" spc="-5" dirty="0">
                <a:latin typeface="Corbel"/>
                <a:cs typeface="Corbel"/>
              </a:rPr>
              <a:t> real- </a:t>
            </a:r>
            <a:r>
              <a:rPr sz="2200" b="0" spc="-425" dirty="0">
                <a:latin typeface="Corbel"/>
                <a:cs typeface="Corbel"/>
              </a:rPr>
              <a:t> </a:t>
            </a:r>
            <a:r>
              <a:rPr sz="2200" b="0" spc="-10" dirty="0">
                <a:latin typeface="Corbel"/>
                <a:cs typeface="Corbel"/>
              </a:rPr>
              <a:t>time </a:t>
            </a:r>
            <a:r>
              <a:rPr sz="2200" b="0" spc="-5" dirty="0">
                <a:latin typeface="Corbel"/>
                <a:cs typeface="Corbel"/>
              </a:rPr>
              <a:t>control and analytics, </a:t>
            </a:r>
            <a:r>
              <a:rPr sz="2200" b="0" spc="-10" dirty="0">
                <a:latin typeface="Corbel"/>
                <a:cs typeface="Corbel"/>
              </a:rPr>
              <a:t>with </a:t>
            </a:r>
            <a:r>
              <a:rPr sz="2200" b="0" spc="-5" dirty="0">
                <a:latin typeface="Corbel"/>
                <a:cs typeface="Corbel"/>
              </a:rPr>
              <a:t> </a:t>
            </a:r>
            <a:r>
              <a:rPr sz="2200" b="0" spc="-10" dirty="0">
                <a:latin typeface="Corbel"/>
                <a:cs typeface="Corbel"/>
              </a:rPr>
              <a:t>millisecond</a:t>
            </a:r>
            <a:r>
              <a:rPr sz="2200" b="0" spc="35" dirty="0">
                <a:latin typeface="Corbel"/>
                <a:cs typeface="Corbel"/>
              </a:rPr>
              <a:t> </a:t>
            </a:r>
            <a:r>
              <a:rPr sz="2200" b="0" spc="-10" dirty="0">
                <a:latin typeface="Corbel"/>
                <a:cs typeface="Corbel"/>
              </a:rPr>
              <a:t>response</a:t>
            </a:r>
            <a:r>
              <a:rPr sz="2200" b="0" spc="15" dirty="0">
                <a:latin typeface="Corbel"/>
                <a:cs typeface="Corbel"/>
              </a:rPr>
              <a:t> </a:t>
            </a:r>
            <a:r>
              <a:rPr sz="2200" b="0" spc="-10" dirty="0">
                <a:latin typeface="Corbel"/>
                <a:cs typeface="Corbel"/>
              </a:rPr>
              <a:t>time.</a:t>
            </a:r>
            <a:endParaRPr sz="2200" dirty="0">
              <a:latin typeface="Corbel"/>
              <a:cs typeface="Corbel"/>
            </a:endParaRPr>
          </a:p>
          <a:p>
            <a:pPr marL="195580" marR="205104" indent="-182880">
              <a:lnSpc>
                <a:spcPts val="2380"/>
              </a:lnSpc>
              <a:spcBef>
                <a:spcPts val="1395"/>
              </a:spcBef>
              <a:buSzPct val="79545"/>
              <a:buChar char="•"/>
              <a:tabLst>
                <a:tab pos="195580" algn="l"/>
              </a:tabLst>
            </a:pPr>
            <a:r>
              <a:rPr sz="2200" b="0" spc="-5" dirty="0">
                <a:latin typeface="Corbel"/>
                <a:cs typeface="Corbel"/>
              </a:rPr>
              <a:t>Provide transient</a:t>
            </a:r>
            <a:r>
              <a:rPr sz="2200" b="0" spc="-10" dirty="0">
                <a:latin typeface="Corbel"/>
                <a:cs typeface="Corbel"/>
              </a:rPr>
              <a:t> </a:t>
            </a:r>
            <a:r>
              <a:rPr sz="2200" b="0" spc="-5" dirty="0">
                <a:latin typeface="Corbel"/>
                <a:cs typeface="Corbel"/>
              </a:rPr>
              <a:t>storage,</a:t>
            </a:r>
            <a:r>
              <a:rPr sz="2200" b="0" spc="-20" dirty="0">
                <a:latin typeface="Corbel"/>
                <a:cs typeface="Corbel"/>
              </a:rPr>
              <a:t> </a:t>
            </a:r>
            <a:r>
              <a:rPr sz="2200" b="0" spc="-5" dirty="0">
                <a:latin typeface="Corbel"/>
                <a:cs typeface="Corbel"/>
              </a:rPr>
              <a:t>often</a:t>
            </a:r>
            <a:r>
              <a:rPr sz="2200" b="0" spc="30" dirty="0">
                <a:latin typeface="Corbel"/>
                <a:cs typeface="Corbel"/>
              </a:rPr>
              <a:t> </a:t>
            </a:r>
            <a:r>
              <a:rPr sz="2200" b="0" spc="-10" dirty="0">
                <a:latin typeface="Corbel"/>
                <a:cs typeface="Corbel"/>
              </a:rPr>
              <a:t>1–2 </a:t>
            </a:r>
            <a:r>
              <a:rPr sz="2200" b="0" spc="-425" dirty="0">
                <a:latin typeface="Corbel"/>
                <a:cs typeface="Corbel"/>
              </a:rPr>
              <a:t> </a:t>
            </a:r>
            <a:r>
              <a:rPr sz="2200" b="0" spc="-10" dirty="0">
                <a:latin typeface="Corbel"/>
                <a:cs typeface="Corbel"/>
              </a:rPr>
              <a:t>hours.</a:t>
            </a:r>
            <a:endParaRPr sz="2200" dirty="0">
              <a:latin typeface="Corbel"/>
              <a:cs typeface="Corbel"/>
            </a:endParaRPr>
          </a:p>
          <a:p>
            <a:pPr marL="195580" indent="-182880">
              <a:lnSpc>
                <a:spcPts val="2510"/>
              </a:lnSpc>
              <a:spcBef>
                <a:spcPts val="1100"/>
              </a:spcBef>
              <a:buSzPct val="79545"/>
              <a:buChar char="•"/>
              <a:tabLst>
                <a:tab pos="195580" algn="l"/>
              </a:tabLst>
            </a:pPr>
            <a:r>
              <a:rPr sz="2200" b="0" spc="-5" dirty="0">
                <a:latin typeface="Corbel"/>
                <a:cs typeface="Corbel"/>
              </a:rPr>
              <a:t>Send</a:t>
            </a:r>
            <a:r>
              <a:rPr sz="2200" b="0" spc="-10" dirty="0">
                <a:latin typeface="Corbel"/>
                <a:cs typeface="Corbel"/>
              </a:rPr>
              <a:t> </a:t>
            </a:r>
            <a:r>
              <a:rPr sz="2200" b="0" spc="-5" dirty="0">
                <a:latin typeface="Corbel"/>
                <a:cs typeface="Corbel"/>
              </a:rPr>
              <a:t>periodic</a:t>
            </a:r>
            <a:r>
              <a:rPr sz="2200" b="0" spc="15" dirty="0">
                <a:latin typeface="Corbel"/>
                <a:cs typeface="Corbel"/>
              </a:rPr>
              <a:t> </a:t>
            </a:r>
            <a:r>
              <a:rPr sz="2200" b="0" spc="-5" dirty="0">
                <a:latin typeface="Corbel"/>
                <a:cs typeface="Corbel"/>
              </a:rPr>
              <a:t>data</a:t>
            </a:r>
            <a:r>
              <a:rPr sz="2200" b="0" spc="-20" dirty="0">
                <a:latin typeface="Corbel"/>
                <a:cs typeface="Corbel"/>
              </a:rPr>
              <a:t> </a:t>
            </a:r>
            <a:r>
              <a:rPr sz="2200" b="0" spc="-5" dirty="0">
                <a:latin typeface="Corbel"/>
                <a:cs typeface="Corbel"/>
              </a:rPr>
              <a:t>summaries</a:t>
            </a:r>
            <a:r>
              <a:rPr sz="2200" b="0" spc="5" dirty="0">
                <a:latin typeface="Corbel"/>
                <a:cs typeface="Corbel"/>
              </a:rPr>
              <a:t> </a:t>
            </a:r>
            <a:r>
              <a:rPr sz="2200" b="0" spc="-5" dirty="0">
                <a:latin typeface="Corbel"/>
                <a:cs typeface="Corbel"/>
              </a:rPr>
              <a:t>to</a:t>
            </a:r>
            <a:r>
              <a:rPr sz="2200" b="0" spc="-10" dirty="0">
                <a:latin typeface="Corbel"/>
                <a:cs typeface="Corbel"/>
              </a:rPr>
              <a:t> the</a:t>
            </a:r>
            <a:endParaRPr sz="2200" dirty="0">
              <a:latin typeface="Corbel"/>
              <a:cs typeface="Corbel"/>
            </a:endParaRPr>
          </a:p>
          <a:p>
            <a:pPr marL="195580">
              <a:lnSpc>
                <a:spcPts val="2510"/>
              </a:lnSpc>
            </a:pPr>
            <a:r>
              <a:rPr sz="2200" b="0" spc="-5" dirty="0">
                <a:latin typeface="Corbel"/>
                <a:cs typeface="Corbel"/>
              </a:rPr>
              <a:t>cloud.</a:t>
            </a:r>
            <a:endParaRPr sz="2200" dirty="0">
              <a:latin typeface="Corbel"/>
              <a:cs typeface="Corbel"/>
            </a:endParaRPr>
          </a:p>
        </p:txBody>
      </p:sp>
      <p:sp>
        <p:nvSpPr>
          <p:cNvPr id="4" name="object 4"/>
          <p:cNvSpPr txBox="1"/>
          <p:nvPr/>
        </p:nvSpPr>
        <p:spPr>
          <a:xfrm>
            <a:off x="6394450" y="1955368"/>
            <a:ext cx="4516120" cy="3274060"/>
          </a:xfrm>
          <a:prstGeom prst="rect">
            <a:avLst/>
          </a:prstGeom>
        </p:spPr>
        <p:txBody>
          <a:bodyPr vert="horz" wrap="square" lIns="0" tIns="212090" rIns="0" bIns="0" rtlCol="0">
            <a:spAutoFit/>
          </a:bodyPr>
          <a:lstStyle/>
          <a:p>
            <a:pPr marL="1264920">
              <a:lnSpc>
                <a:spcPct val="100000"/>
              </a:lnSpc>
              <a:spcBef>
                <a:spcPts val="1670"/>
              </a:spcBef>
            </a:pPr>
            <a:r>
              <a:rPr sz="2400" b="1" spc="-5" dirty="0">
                <a:solidFill>
                  <a:srgbClr val="00A1A7"/>
                </a:solidFill>
                <a:latin typeface="Corbel"/>
                <a:cs typeface="Corbel"/>
              </a:rPr>
              <a:t>Cloud</a:t>
            </a:r>
            <a:r>
              <a:rPr sz="2400" b="1" spc="-45" dirty="0">
                <a:solidFill>
                  <a:srgbClr val="00A1A7"/>
                </a:solidFill>
                <a:latin typeface="Corbel"/>
                <a:cs typeface="Corbel"/>
              </a:rPr>
              <a:t> </a:t>
            </a:r>
            <a:r>
              <a:rPr sz="2400" b="1" dirty="0">
                <a:solidFill>
                  <a:srgbClr val="00A1A7"/>
                </a:solidFill>
                <a:latin typeface="Corbel"/>
                <a:cs typeface="Corbel"/>
              </a:rPr>
              <a:t>platform</a:t>
            </a:r>
            <a:endParaRPr sz="2400">
              <a:latin typeface="Corbel"/>
              <a:cs typeface="Corbel"/>
            </a:endParaRPr>
          </a:p>
          <a:p>
            <a:pPr marL="195580" indent="-182880">
              <a:lnSpc>
                <a:spcPts val="2510"/>
              </a:lnSpc>
              <a:spcBef>
                <a:spcPts val="1430"/>
              </a:spcBef>
              <a:buSzPct val="79545"/>
              <a:buChar char="•"/>
              <a:tabLst>
                <a:tab pos="195580" algn="l"/>
              </a:tabLst>
            </a:pPr>
            <a:r>
              <a:rPr sz="2200" spc="-10" dirty="0">
                <a:solidFill>
                  <a:srgbClr val="00A1A7"/>
                </a:solidFill>
                <a:latin typeface="Corbel"/>
                <a:cs typeface="Corbel"/>
              </a:rPr>
              <a:t>Receives</a:t>
            </a:r>
            <a:r>
              <a:rPr sz="2200" spc="10" dirty="0">
                <a:solidFill>
                  <a:srgbClr val="00A1A7"/>
                </a:solidFill>
                <a:latin typeface="Corbel"/>
                <a:cs typeface="Corbel"/>
              </a:rPr>
              <a:t> </a:t>
            </a:r>
            <a:r>
              <a:rPr sz="2200" spc="-5" dirty="0">
                <a:solidFill>
                  <a:srgbClr val="00A1A7"/>
                </a:solidFill>
                <a:latin typeface="Corbel"/>
                <a:cs typeface="Corbel"/>
              </a:rPr>
              <a:t>and</a:t>
            </a:r>
            <a:r>
              <a:rPr sz="2200" spc="-20" dirty="0">
                <a:solidFill>
                  <a:srgbClr val="00A1A7"/>
                </a:solidFill>
                <a:latin typeface="Corbel"/>
                <a:cs typeface="Corbel"/>
              </a:rPr>
              <a:t> </a:t>
            </a:r>
            <a:r>
              <a:rPr sz="2200" spc="-5" dirty="0">
                <a:solidFill>
                  <a:srgbClr val="00A1A7"/>
                </a:solidFill>
                <a:latin typeface="Corbel"/>
                <a:cs typeface="Corbel"/>
              </a:rPr>
              <a:t>aggregates</a:t>
            </a:r>
            <a:r>
              <a:rPr sz="2200" spc="-10" dirty="0">
                <a:solidFill>
                  <a:srgbClr val="00A1A7"/>
                </a:solidFill>
                <a:latin typeface="Corbel"/>
                <a:cs typeface="Corbel"/>
              </a:rPr>
              <a:t> </a:t>
            </a:r>
            <a:r>
              <a:rPr sz="2200" spc="-5" dirty="0">
                <a:solidFill>
                  <a:srgbClr val="00A1A7"/>
                </a:solidFill>
                <a:latin typeface="Corbel"/>
                <a:cs typeface="Corbel"/>
              </a:rPr>
              <a:t>data</a:t>
            </a:r>
            <a:endParaRPr sz="2200">
              <a:latin typeface="Corbel"/>
              <a:cs typeface="Corbel"/>
            </a:endParaRPr>
          </a:p>
          <a:p>
            <a:pPr marL="194945">
              <a:lnSpc>
                <a:spcPts val="2510"/>
              </a:lnSpc>
            </a:pPr>
            <a:r>
              <a:rPr sz="2200" spc="-5" dirty="0">
                <a:solidFill>
                  <a:srgbClr val="00A1A7"/>
                </a:solidFill>
                <a:latin typeface="Corbel"/>
                <a:cs typeface="Corbel"/>
              </a:rPr>
              <a:t>summaries from </a:t>
            </a:r>
            <a:r>
              <a:rPr sz="2200" dirty="0">
                <a:solidFill>
                  <a:srgbClr val="00A1A7"/>
                </a:solidFill>
                <a:latin typeface="Corbel"/>
                <a:cs typeface="Corbel"/>
              </a:rPr>
              <a:t>many</a:t>
            </a:r>
            <a:r>
              <a:rPr sz="2200" spc="-15" dirty="0">
                <a:solidFill>
                  <a:srgbClr val="00A1A7"/>
                </a:solidFill>
                <a:latin typeface="Corbel"/>
                <a:cs typeface="Corbel"/>
              </a:rPr>
              <a:t> </a:t>
            </a:r>
            <a:r>
              <a:rPr sz="2200" spc="-5" dirty="0">
                <a:solidFill>
                  <a:srgbClr val="00A1A7"/>
                </a:solidFill>
                <a:latin typeface="Corbel"/>
                <a:cs typeface="Corbel"/>
              </a:rPr>
              <a:t>fog</a:t>
            </a:r>
            <a:r>
              <a:rPr sz="2200" spc="-20" dirty="0">
                <a:solidFill>
                  <a:srgbClr val="00A1A7"/>
                </a:solidFill>
                <a:latin typeface="Corbel"/>
                <a:cs typeface="Corbel"/>
              </a:rPr>
              <a:t> </a:t>
            </a:r>
            <a:r>
              <a:rPr sz="2200" spc="-5" dirty="0">
                <a:solidFill>
                  <a:srgbClr val="00A1A7"/>
                </a:solidFill>
                <a:latin typeface="Corbel"/>
                <a:cs typeface="Corbel"/>
              </a:rPr>
              <a:t>nodes.</a:t>
            </a:r>
            <a:endParaRPr sz="2200">
              <a:latin typeface="Corbel"/>
              <a:cs typeface="Corbel"/>
            </a:endParaRPr>
          </a:p>
          <a:p>
            <a:pPr marL="194945" marR="5080" indent="-182880">
              <a:lnSpc>
                <a:spcPts val="2380"/>
              </a:lnSpc>
              <a:spcBef>
                <a:spcPts val="1425"/>
              </a:spcBef>
              <a:buSzPct val="79545"/>
              <a:buChar char="•"/>
              <a:tabLst>
                <a:tab pos="195580" algn="l"/>
              </a:tabLst>
            </a:pPr>
            <a:r>
              <a:rPr sz="2200" spc="-20" dirty="0">
                <a:solidFill>
                  <a:srgbClr val="00A1A7"/>
                </a:solidFill>
                <a:latin typeface="Corbel"/>
                <a:cs typeface="Corbel"/>
              </a:rPr>
              <a:t>Performs</a:t>
            </a:r>
            <a:r>
              <a:rPr sz="2200" spc="15" dirty="0">
                <a:solidFill>
                  <a:srgbClr val="00A1A7"/>
                </a:solidFill>
                <a:latin typeface="Corbel"/>
                <a:cs typeface="Corbel"/>
              </a:rPr>
              <a:t> </a:t>
            </a:r>
            <a:r>
              <a:rPr sz="2200" spc="-5" dirty="0">
                <a:solidFill>
                  <a:srgbClr val="00A1A7"/>
                </a:solidFill>
                <a:latin typeface="Corbel"/>
                <a:cs typeface="Corbel"/>
              </a:rPr>
              <a:t>analysis on</a:t>
            </a:r>
            <a:r>
              <a:rPr sz="2200" dirty="0">
                <a:solidFill>
                  <a:srgbClr val="00A1A7"/>
                </a:solidFill>
                <a:latin typeface="Corbel"/>
                <a:cs typeface="Corbel"/>
              </a:rPr>
              <a:t> </a:t>
            </a:r>
            <a:r>
              <a:rPr sz="2200" spc="-10" dirty="0">
                <a:solidFill>
                  <a:srgbClr val="00A1A7"/>
                </a:solidFill>
                <a:latin typeface="Corbel"/>
                <a:cs typeface="Corbel"/>
              </a:rPr>
              <a:t>the</a:t>
            </a:r>
            <a:r>
              <a:rPr sz="2200" spc="10" dirty="0">
                <a:solidFill>
                  <a:srgbClr val="00A1A7"/>
                </a:solidFill>
                <a:latin typeface="Corbel"/>
                <a:cs typeface="Corbel"/>
              </a:rPr>
              <a:t> </a:t>
            </a:r>
            <a:r>
              <a:rPr sz="2200" spc="-5" dirty="0">
                <a:solidFill>
                  <a:srgbClr val="00A1A7"/>
                </a:solidFill>
                <a:latin typeface="Corbel"/>
                <a:cs typeface="Corbel"/>
              </a:rPr>
              <a:t>IoT</a:t>
            </a:r>
            <a:r>
              <a:rPr sz="2200" spc="5" dirty="0">
                <a:solidFill>
                  <a:srgbClr val="00A1A7"/>
                </a:solidFill>
                <a:latin typeface="Corbel"/>
                <a:cs typeface="Corbel"/>
              </a:rPr>
              <a:t> </a:t>
            </a:r>
            <a:r>
              <a:rPr sz="2200" spc="-5" dirty="0">
                <a:solidFill>
                  <a:srgbClr val="00A1A7"/>
                </a:solidFill>
                <a:latin typeface="Corbel"/>
                <a:cs typeface="Corbel"/>
              </a:rPr>
              <a:t>data</a:t>
            </a:r>
            <a:r>
              <a:rPr sz="2200" spc="-20" dirty="0">
                <a:solidFill>
                  <a:srgbClr val="00A1A7"/>
                </a:solidFill>
                <a:latin typeface="Corbel"/>
                <a:cs typeface="Corbel"/>
              </a:rPr>
              <a:t> </a:t>
            </a:r>
            <a:r>
              <a:rPr sz="2200" spc="-5" dirty="0">
                <a:solidFill>
                  <a:srgbClr val="00A1A7"/>
                </a:solidFill>
                <a:latin typeface="Corbel"/>
                <a:cs typeface="Corbel"/>
              </a:rPr>
              <a:t>and </a:t>
            </a:r>
            <a:r>
              <a:rPr sz="2200" spc="-425" dirty="0">
                <a:solidFill>
                  <a:srgbClr val="00A1A7"/>
                </a:solidFill>
                <a:latin typeface="Corbel"/>
                <a:cs typeface="Corbel"/>
              </a:rPr>
              <a:t> </a:t>
            </a:r>
            <a:r>
              <a:rPr sz="2200" spc="-5" dirty="0">
                <a:solidFill>
                  <a:srgbClr val="00A1A7"/>
                </a:solidFill>
                <a:latin typeface="Corbel"/>
                <a:cs typeface="Corbel"/>
              </a:rPr>
              <a:t>data</a:t>
            </a:r>
            <a:r>
              <a:rPr sz="2200" spc="-25" dirty="0">
                <a:solidFill>
                  <a:srgbClr val="00A1A7"/>
                </a:solidFill>
                <a:latin typeface="Corbel"/>
                <a:cs typeface="Corbel"/>
              </a:rPr>
              <a:t> </a:t>
            </a:r>
            <a:r>
              <a:rPr sz="2200" spc="-5" dirty="0">
                <a:solidFill>
                  <a:srgbClr val="00A1A7"/>
                </a:solidFill>
                <a:latin typeface="Corbel"/>
                <a:cs typeface="Corbel"/>
              </a:rPr>
              <a:t>from</a:t>
            </a:r>
            <a:r>
              <a:rPr sz="2200" spc="5" dirty="0">
                <a:solidFill>
                  <a:srgbClr val="00A1A7"/>
                </a:solidFill>
                <a:latin typeface="Corbel"/>
                <a:cs typeface="Corbel"/>
              </a:rPr>
              <a:t> </a:t>
            </a:r>
            <a:r>
              <a:rPr sz="2200" spc="-5" dirty="0">
                <a:solidFill>
                  <a:srgbClr val="00A1A7"/>
                </a:solidFill>
                <a:latin typeface="Corbel"/>
                <a:cs typeface="Corbel"/>
              </a:rPr>
              <a:t>other sources</a:t>
            </a:r>
            <a:r>
              <a:rPr sz="2200" spc="10" dirty="0">
                <a:solidFill>
                  <a:srgbClr val="00A1A7"/>
                </a:solidFill>
                <a:latin typeface="Corbel"/>
                <a:cs typeface="Corbel"/>
              </a:rPr>
              <a:t> </a:t>
            </a:r>
            <a:r>
              <a:rPr sz="2200" spc="-5" dirty="0">
                <a:solidFill>
                  <a:srgbClr val="00A1A7"/>
                </a:solidFill>
                <a:latin typeface="Corbel"/>
                <a:cs typeface="Corbel"/>
              </a:rPr>
              <a:t>to gain </a:t>
            </a:r>
            <a:r>
              <a:rPr sz="2200" dirty="0">
                <a:solidFill>
                  <a:srgbClr val="00A1A7"/>
                </a:solidFill>
                <a:latin typeface="Corbel"/>
                <a:cs typeface="Corbel"/>
              </a:rPr>
              <a:t> </a:t>
            </a:r>
            <a:r>
              <a:rPr sz="2200" spc="-5" dirty="0">
                <a:solidFill>
                  <a:srgbClr val="00A1A7"/>
                </a:solidFill>
                <a:latin typeface="Corbel"/>
                <a:cs typeface="Corbel"/>
              </a:rPr>
              <a:t>business</a:t>
            </a:r>
            <a:r>
              <a:rPr sz="2200" dirty="0">
                <a:solidFill>
                  <a:srgbClr val="00A1A7"/>
                </a:solidFill>
                <a:latin typeface="Corbel"/>
                <a:cs typeface="Corbel"/>
              </a:rPr>
              <a:t> </a:t>
            </a:r>
            <a:r>
              <a:rPr sz="2200" spc="-5" dirty="0">
                <a:solidFill>
                  <a:srgbClr val="00A1A7"/>
                </a:solidFill>
                <a:latin typeface="Corbel"/>
                <a:cs typeface="Corbel"/>
              </a:rPr>
              <a:t>insight.</a:t>
            </a:r>
            <a:endParaRPr sz="2200">
              <a:latin typeface="Corbel"/>
              <a:cs typeface="Corbel"/>
            </a:endParaRPr>
          </a:p>
          <a:p>
            <a:pPr marL="194945" marR="33020" indent="-182880">
              <a:lnSpc>
                <a:spcPts val="2380"/>
              </a:lnSpc>
              <a:spcBef>
                <a:spcPts val="1395"/>
              </a:spcBef>
              <a:buSzPct val="79545"/>
              <a:buChar char="•"/>
              <a:tabLst>
                <a:tab pos="195580" algn="l"/>
              </a:tabLst>
            </a:pPr>
            <a:r>
              <a:rPr sz="2200" spc="-10" dirty="0">
                <a:solidFill>
                  <a:srgbClr val="00A1A7"/>
                </a:solidFill>
                <a:latin typeface="Corbel"/>
                <a:cs typeface="Corbel"/>
              </a:rPr>
              <a:t>Can</a:t>
            </a:r>
            <a:r>
              <a:rPr sz="2200" spc="-5" dirty="0">
                <a:solidFill>
                  <a:srgbClr val="00A1A7"/>
                </a:solidFill>
                <a:latin typeface="Corbel"/>
                <a:cs typeface="Corbel"/>
              </a:rPr>
              <a:t> </a:t>
            </a:r>
            <a:r>
              <a:rPr sz="2200" spc="-10" dirty="0">
                <a:solidFill>
                  <a:srgbClr val="00A1A7"/>
                </a:solidFill>
                <a:latin typeface="Corbel"/>
                <a:cs typeface="Corbel"/>
              </a:rPr>
              <a:t>send</a:t>
            </a:r>
            <a:r>
              <a:rPr sz="2200" spc="-5" dirty="0">
                <a:solidFill>
                  <a:srgbClr val="00A1A7"/>
                </a:solidFill>
                <a:latin typeface="Corbel"/>
                <a:cs typeface="Corbel"/>
              </a:rPr>
              <a:t> new</a:t>
            </a:r>
            <a:r>
              <a:rPr sz="2200" dirty="0">
                <a:solidFill>
                  <a:srgbClr val="00A1A7"/>
                </a:solidFill>
                <a:latin typeface="Corbel"/>
                <a:cs typeface="Corbel"/>
              </a:rPr>
              <a:t> </a:t>
            </a:r>
            <a:r>
              <a:rPr sz="2200" spc="-5" dirty="0">
                <a:solidFill>
                  <a:srgbClr val="00A1A7"/>
                </a:solidFill>
                <a:latin typeface="Corbel"/>
                <a:cs typeface="Corbel"/>
              </a:rPr>
              <a:t>application rules</a:t>
            </a:r>
            <a:r>
              <a:rPr sz="2200" spc="5" dirty="0">
                <a:solidFill>
                  <a:srgbClr val="00A1A7"/>
                </a:solidFill>
                <a:latin typeface="Corbel"/>
                <a:cs typeface="Corbel"/>
              </a:rPr>
              <a:t> </a:t>
            </a:r>
            <a:r>
              <a:rPr sz="2200" spc="-5" dirty="0">
                <a:solidFill>
                  <a:srgbClr val="00A1A7"/>
                </a:solidFill>
                <a:latin typeface="Corbel"/>
                <a:cs typeface="Corbel"/>
              </a:rPr>
              <a:t>to </a:t>
            </a:r>
            <a:r>
              <a:rPr sz="2200" spc="-10" dirty="0">
                <a:solidFill>
                  <a:srgbClr val="00A1A7"/>
                </a:solidFill>
                <a:latin typeface="Corbel"/>
                <a:cs typeface="Corbel"/>
              </a:rPr>
              <a:t>the </a:t>
            </a:r>
            <a:r>
              <a:rPr sz="2200" spc="-425" dirty="0">
                <a:solidFill>
                  <a:srgbClr val="00A1A7"/>
                </a:solidFill>
                <a:latin typeface="Corbel"/>
                <a:cs typeface="Corbel"/>
              </a:rPr>
              <a:t> </a:t>
            </a:r>
            <a:r>
              <a:rPr sz="2200" spc="-5" dirty="0">
                <a:solidFill>
                  <a:srgbClr val="00A1A7"/>
                </a:solidFill>
                <a:latin typeface="Corbel"/>
                <a:cs typeface="Corbel"/>
              </a:rPr>
              <a:t>fog</a:t>
            </a:r>
            <a:r>
              <a:rPr sz="2200" spc="-10" dirty="0">
                <a:solidFill>
                  <a:srgbClr val="00A1A7"/>
                </a:solidFill>
                <a:latin typeface="Corbel"/>
                <a:cs typeface="Corbel"/>
              </a:rPr>
              <a:t> </a:t>
            </a:r>
            <a:r>
              <a:rPr sz="2200" spc="-5" dirty="0">
                <a:solidFill>
                  <a:srgbClr val="00A1A7"/>
                </a:solidFill>
                <a:latin typeface="Corbel"/>
                <a:cs typeface="Corbel"/>
              </a:rPr>
              <a:t>nodes based </a:t>
            </a:r>
            <a:r>
              <a:rPr sz="2200" dirty="0">
                <a:solidFill>
                  <a:srgbClr val="00A1A7"/>
                </a:solidFill>
                <a:latin typeface="Corbel"/>
                <a:cs typeface="Corbel"/>
              </a:rPr>
              <a:t>on</a:t>
            </a:r>
            <a:r>
              <a:rPr sz="2200" spc="-5" dirty="0">
                <a:solidFill>
                  <a:srgbClr val="00A1A7"/>
                </a:solidFill>
                <a:latin typeface="Corbel"/>
                <a:cs typeface="Corbel"/>
              </a:rPr>
              <a:t> </a:t>
            </a:r>
            <a:r>
              <a:rPr sz="2200" spc="-10" dirty="0">
                <a:solidFill>
                  <a:srgbClr val="00A1A7"/>
                </a:solidFill>
                <a:latin typeface="Corbel"/>
                <a:cs typeface="Corbel"/>
              </a:rPr>
              <a:t>these</a:t>
            </a:r>
            <a:r>
              <a:rPr sz="2200" spc="5" dirty="0">
                <a:solidFill>
                  <a:srgbClr val="00A1A7"/>
                </a:solidFill>
                <a:latin typeface="Corbel"/>
                <a:cs typeface="Corbel"/>
              </a:rPr>
              <a:t> </a:t>
            </a:r>
            <a:r>
              <a:rPr sz="2200" spc="-5" dirty="0">
                <a:solidFill>
                  <a:srgbClr val="00A1A7"/>
                </a:solidFill>
                <a:latin typeface="Corbel"/>
                <a:cs typeface="Corbel"/>
              </a:rPr>
              <a:t>insights.</a:t>
            </a:r>
            <a:endParaRPr sz="2200">
              <a:latin typeface="Corbel"/>
              <a:cs typeface="Corbel"/>
            </a:endParaRPr>
          </a:p>
        </p:txBody>
      </p:sp>
      <p:pic>
        <p:nvPicPr>
          <p:cNvPr id="6" name="Picture 5">
            <a:extLst>
              <a:ext uri="{FF2B5EF4-FFF2-40B4-BE49-F238E27FC236}">
                <a16:creationId xmlns:a16="http://schemas.microsoft.com/office/drawing/2014/main" id="{330267E2-8972-A102-568E-E0C59CA74FFF}"/>
              </a:ext>
            </a:extLst>
          </p:cNvPr>
          <p:cNvPicPr>
            <a:picLocks noChangeAspect="1"/>
          </p:cNvPicPr>
          <p:nvPr/>
        </p:nvPicPr>
        <p:blipFill>
          <a:blip r:embed="rId2"/>
          <a:stretch>
            <a:fillRect/>
          </a:stretch>
        </p:blipFill>
        <p:spPr>
          <a:xfrm>
            <a:off x="152400" y="6047861"/>
            <a:ext cx="609653" cy="7498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9261" y="2413257"/>
            <a:ext cx="8255000" cy="2085339"/>
          </a:xfrm>
          <a:prstGeom prst="rect">
            <a:avLst/>
          </a:prstGeom>
        </p:spPr>
        <p:txBody>
          <a:bodyPr vert="horz" wrap="square" lIns="0" tIns="493395" rIns="0" bIns="0" rtlCol="0">
            <a:spAutoFit/>
          </a:bodyPr>
          <a:lstStyle/>
          <a:p>
            <a:pPr algn="ctr">
              <a:lnSpc>
                <a:spcPct val="100000"/>
              </a:lnSpc>
              <a:spcBef>
                <a:spcPts val="3885"/>
              </a:spcBef>
              <a:tabLst>
                <a:tab pos="1492885" algn="l"/>
                <a:tab pos="8228965" algn="l"/>
              </a:tabLst>
            </a:pPr>
            <a:r>
              <a:rPr sz="7200" b="1" u="sng" dirty="0">
                <a:solidFill>
                  <a:srgbClr val="00A1A7"/>
                </a:solidFill>
                <a:uFill>
                  <a:solidFill>
                    <a:srgbClr val="00A1A7"/>
                  </a:solidFill>
                </a:uFill>
                <a:latin typeface="Corbel"/>
                <a:cs typeface="Corbel"/>
              </a:rPr>
              <a:t> 	</a:t>
            </a:r>
            <a:r>
              <a:rPr sz="7200" b="1" u="sng" spc="-10" dirty="0">
                <a:solidFill>
                  <a:srgbClr val="00A1A7"/>
                </a:solidFill>
                <a:uFill>
                  <a:solidFill>
                    <a:srgbClr val="00A1A7"/>
                  </a:solidFill>
                </a:uFill>
                <a:latin typeface="Corbel"/>
                <a:cs typeface="Corbel"/>
              </a:rPr>
              <a:t>CASE</a:t>
            </a:r>
            <a:r>
              <a:rPr sz="7200" b="1" u="sng" spc="-204" dirty="0">
                <a:solidFill>
                  <a:srgbClr val="00A1A7"/>
                </a:solidFill>
                <a:uFill>
                  <a:solidFill>
                    <a:srgbClr val="00A1A7"/>
                  </a:solidFill>
                </a:uFill>
                <a:latin typeface="Corbel"/>
                <a:cs typeface="Corbel"/>
              </a:rPr>
              <a:t> </a:t>
            </a:r>
            <a:r>
              <a:rPr sz="7200" b="1" u="sng" spc="-35" dirty="0">
                <a:solidFill>
                  <a:srgbClr val="00A1A7"/>
                </a:solidFill>
                <a:uFill>
                  <a:solidFill>
                    <a:srgbClr val="00A1A7"/>
                  </a:solidFill>
                </a:uFill>
                <a:latin typeface="Corbel"/>
                <a:cs typeface="Corbel"/>
              </a:rPr>
              <a:t>STUDY	</a:t>
            </a:r>
            <a:endParaRPr sz="7200">
              <a:latin typeface="Corbel"/>
              <a:cs typeface="Corbel"/>
            </a:endParaRPr>
          </a:p>
          <a:p>
            <a:pPr algn="ctr">
              <a:lnSpc>
                <a:spcPct val="100000"/>
              </a:lnSpc>
              <a:spcBef>
                <a:spcPts val="1155"/>
              </a:spcBef>
            </a:pPr>
            <a:r>
              <a:rPr sz="2200" spc="-10" dirty="0">
                <a:solidFill>
                  <a:srgbClr val="00A1A7"/>
                </a:solidFill>
                <a:latin typeface="Corbel"/>
                <a:cs typeface="Corbel"/>
              </a:rPr>
              <a:t>Fog</a:t>
            </a:r>
            <a:r>
              <a:rPr sz="2200" spc="-85" dirty="0">
                <a:solidFill>
                  <a:srgbClr val="00A1A7"/>
                </a:solidFill>
                <a:latin typeface="Corbel"/>
                <a:cs typeface="Corbel"/>
              </a:rPr>
              <a:t> </a:t>
            </a:r>
            <a:r>
              <a:rPr sz="2200" spc="-5" dirty="0">
                <a:solidFill>
                  <a:srgbClr val="00A1A7"/>
                </a:solidFill>
                <a:latin typeface="Corbel"/>
                <a:cs typeface="Corbel"/>
              </a:rPr>
              <a:t>Computing in Healthcare:</a:t>
            </a:r>
            <a:r>
              <a:rPr sz="2200" spc="-70" dirty="0">
                <a:solidFill>
                  <a:srgbClr val="00A1A7"/>
                </a:solidFill>
                <a:latin typeface="Corbel"/>
                <a:cs typeface="Corbel"/>
              </a:rPr>
              <a:t> </a:t>
            </a:r>
            <a:r>
              <a:rPr sz="2200" spc="-5" dirty="0">
                <a:solidFill>
                  <a:srgbClr val="00A1A7"/>
                </a:solidFill>
                <a:latin typeface="Corbel"/>
                <a:cs typeface="Corbel"/>
              </a:rPr>
              <a:t>A </a:t>
            </a:r>
            <a:r>
              <a:rPr sz="2200" spc="-15" dirty="0">
                <a:solidFill>
                  <a:srgbClr val="00A1A7"/>
                </a:solidFill>
                <a:latin typeface="Corbel"/>
                <a:cs typeface="Corbel"/>
              </a:rPr>
              <a:t>Review</a:t>
            </a:r>
            <a:r>
              <a:rPr sz="2200" spc="25" dirty="0">
                <a:solidFill>
                  <a:srgbClr val="00A1A7"/>
                </a:solidFill>
                <a:latin typeface="Corbel"/>
                <a:cs typeface="Corbel"/>
              </a:rPr>
              <a:t> </a:t>
            </a:r>
            <a:r>
              <a:rPr sz="2200" spc="-5" dirty="0">
                <a:solidFill>
                  <a:srgbClr val="00A1A7"/>
                </a:solidFill>
                <a:latin typeface="Corbel"/>
                <a:cs typeface="Corbel"/>
              </a:rPr>
              <a:t>and</a:t>
            </a:r>
            <a:r>
              <a:rPr sz="2200" spc="-10" dirty="0">
                <a:solidFill>
                  <a:srgbClr val="00A1A7"/>
                </a:solidFill>
                <a:latin typeface="Corbel"/>
                <a:cs typeface="Corbel"/>
              </a:rPr>
              <a:t> </a:t>
            </a:r>
            <a:r>
              <a:rPr sz="2200" spc="-5" dirty="0">
                <a:solidFill>
                  <a:srgbClr val="00A1A7"/>
                </a:solidFill>
                <a:latin typeface="Corbel"/>
                <a:cs typeface="Corbel"/>
              </a:rPr>
              <a:t>Discussion</a:t>
            </a:r>
            <a:endParaRPr sz="2200">
              <a:latin typeface="Corbel"/>
              <a:cs typeface="Corbe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22</a:t>
            </a:fld>
            <a:endParaRPr dirty="0"/>
          </a:p>
        </p:txBody>
      </p:sp>
      <p:pic>
        <p:nvPicPr>
          <p:cNvPr id="4" name="Picture 3">
            <a:extLst>
              <a:ext uri="{FF2B5EF4-FFF2-40B4-BE49-F238E27FC236}">
                <a16:creationId xmlns:a16="http://schemas.microsoft.com/office/drawing/2014/main" id="{BF6B0B4A-1BFF-9E38-CB42-D36C828DDD2F}"/>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327775" cy="697230"/>
          </a:xfrm>
          <a:prstGeom prst="rect">
            <a:avLst/>
          </a:prstGeom>
        </p:spPr>
        <p:txBody>
          <a:bodyPr vert="horz" wrap="square" lIns="0" tIns="13335" rIns="0" bIns="0" rtlCol="0">
            <a:spAutoFit/>
          </a:bodyPr>
          <a:lstStyle/>
          <a:p>
            <a:pPr marL="12700">
              <a:lnSpc>
                <a:spcPct val="100000"/>
              </a:lnSpc>
              <a:spcBef>
                <a:spcPts val="105"/>
              </a:spcBef>
            </a:pPr>
            <a:r>
              <a:rPr sz="4400" spc="-5" dirty="0"/>
              <a:t>Challenges</a:t>
            </a:r>
            <a:r>
              <a:rPr sz="4400" spc="-60" dirty="0"/>
              <a:t> </a:t>
            </a:r>
            <a:r>
              <a:rPr sz="4400" dirty="0"/>
              <a:t>For</a:t>
            </a:r>
            <a:r>
              <a:rPr sz="4400" spc="-30" dirty="0"/>
              <a:t> </a:t>
            </a:r>
            <a:r>
              <a:rPr sz="4400" spc="-5" dirty="0"/>
              <a:t>Healthcare</a:t>
            </a:r>
            <a:endParaRPr sz="4400"/>
          </a:p>
        </p:txBody>
      </p:sp>
      <p:sp>
        <p:nvSpPr>
          <p:cNvPr id="4" name="object 4"/>
          <p:cNvSpPr txBox="1"/>
          <p:nvPr/>
        </p:nvSpPr>
        <p:spPr>
          <a:xfrm>
            <a:off x="1267713" y="2040762"/>
            <a:ext cx="9547225" cy="1922780"/>
          </a:xfrm>
          <a:prstGeom prst="rect">
            <a:avLst/>
          </a:prstGeom>
        </p:spPr>
        <p:txBody>
          <a:bodyPr vert="horz" wrap="square" lIns="0" tIns="49530" rIns="0" bIns="0" rtlCol="0">
            <a:spAutoFit/>
          </a:bodyPr>
          <a:lstStyle/>
          <a:p>
            <a:pPr marL="195580" marR="5080" indent="-182880">
              <a:lnSpc>
                <a:spcPts val="2380"/>
              </a:lnSpc>
              <a:spcBef>
                <a:spcPts val="390"/>
              </a:spcBef>
              <a:buSzPct val="79545"/>
              <a:buChar char="•"/>
              <a:tabLst>
                <a:tab pos="195580" algn="l"/>
              </a:tabLst>
            </a:pPr>
            <a:r>
              <a:rPr sz="2200" spc="-10" dirty="0">
                <a:solidFill>
                  <a:srgbClr val="00A1A7"/>
                </a:solidFill>
                <a:latin typeface="Corbel"/>
                <a:cs typeface="Corbel"/>
              </a:rPr>
              <a:t>Healthcare</a:t>
            </a:r>
            <a:r>
              <a:rPr sz="2200" spc="20" dirty="0">
                <a:solidFill>
                  <a:srgbClr val="00A1A7"/>
                </a:solidFill>
                <a:latin typeface="Corbel"/>
                <a:cs typeface="Corbel"/>
              </a:rPr>
              <a:t> </a:t>
            </a:r>
            <a:r>
              <a:rPr sz="2200" spc="-5" dirty="0">
                <a:solidFill>
                  <a:srgbClr val="00A1A7"/>
                </a:solidFill>
                <a:latin typeface="Corbel"/>
                <a:cs typeface="Corbel"/>
              </a:rPr>
              <a:t>systems</a:t>
            </a:r>
            <a:r>
              <a:rPr sz="2200" spc="5" dirty="0">
                <a:solidFill>
                  <a:srgbClr val="00A1A7"/>
                </a:solidFill>
                <a:latin typeface="Corbel"/>
                <a:cs typeface="Corbel"/>
              </a:rPr>
              <a:t> </a:t>
            </a:r>
            <a:r>
              <a:rPr sz="2200" spc="-10" dirty="0">
                <a:solidFill>
                  <a:srgbClr val="00A1A7"/>
                </a:solidFill>
                <a:latin typeface="Corbel"/>
                <a:cs typeface="Corbel"/>
              </a:rPr>
              <a:t>in</a:t>
            </a:r>
            <a:r>
              <a:rPr sz="2200" spc="5" dirty="0">
                <a:solidFill>
                  <a:srgbClr val="00A1A7"/>
                </a:solidFill>
                <a:latin typeface="Corbel"/>
                <a:cs typeface="Corbel"/>
              </a:rPr>
              <a:t> </a:t>
            </a:r>
            <a:r>
              <a:rPr sz="2200" spc="-5" dirty="0">
                <a:solidFill>
                  <a:srgbClr val="00A1A7"/>
                </a:solidFill>
                <a:latin typeface="Corbel"/>
                <a:cs typeface="Corbel"/>
              </a:rPr>
              <a:t>most</a:t>
            </a:r>
            <a:r>
              <a:rPr sz="2200" spc="5" dirty="0">
                <a:solidFill>
                  <a:srgbClr val="00A1A7"/>
                </a:solidFill>
                <a:latin typeface="Corbel"/>
                <a:cs typeface="Corbel"/>
              </a:rPr>
              <a:t> </a:t>
            </a:r>
            <a:r>
              <a:rPr sz="2200" spc="-5" dirty="0">
                <a:solidFill>
                  <a:srgbClr val="00A1A7"/>
                </a:solidFill>
                <a:latin typeface="Corbel"/>
                <a:cs typeface="Corbel"/>
              </a:rPr>
              <a:t>countries</a:t>
            </a:r>
            <a:r>
              <a:rPr sz="2200" dirty="0">
                <a:solidFill>
                  <a:srgbClr val="00A1A7"/>
                </a:solidFill>
                <a:latin typeface="Corbel"/>
                <a:cs typeface="Corbel"/>
              </a:rPr>
              <a:t> </a:t>
            </a:r>
            <a:r>
              <a:rPr sz="2200" spc="-5" dirty="0">
                <a:solidFill>
                  <a:srgbClr val="00A1A7"/>
                </a:solidFill>
                <a:latin typeface="Corbel"/>
                <a:cs typeface="Corbel"/>
              </a:rPr>
              <a:t>face</a:t>
            </a:r>
            <a:r>
              <a:rPr sz="2200" spc="15" dirty="0">
                <a:solidFill>
                  <a:srgbClr val="00A1A7"/>
                </a:solidFill>
                <a:latin typeface="Corbel"/>
                <a:cs typeface="Corbel"/>
              </a:rPr>
              <a:t> </a:t>
            </a:r>
            <a:r>
              <a:rPr sz="2200" spc="-5" dirty="0">
                <a:solidFill>
                  <a:srgbClr val="00A1A7"/>
                </a:solidFill>
                <a:latin typeface="Corbel"/>
                <a:cs typeface="Corbel"/>
              </a:rPr>
              <a:t>enormous</a:t>
            </a:r>
            <a:r>
              <a:rPr sz="2200" dirty="0">
                <a:solidFill>
                  <a:srgbClr val="00A1A7"/>
                </a:solidFill>
                <a:latin typeface="Corbel"/>
                <a:cs typeface="Corbel"/>
              </a:rPr>
              <a:t> </a:t>
            </a:r>
            <a:r>
              <a:rPr sz="2200" spc="-5" dirty="0">
                <a:solidFill>
                  <a:srgbClr val="00A1A7"/>
                </a:solidFill>
                <a:latin typeface="Corbel"/>
                <a:cs typeface="Corbel"/>
              </a:rPr>
              <a:t>challenges</a:t>
            </a:r>
            <a:r>
              <a:rPr sz="2200" spc="30" dirty="0">
                <a:solidFill>
                  <a:srgbClr val="00A1A7"/>
                </a:solidFill>
                <a:latin typeface="Corbel"/>
                <a:cs typeface="Corbel"/>
              </a:rPr>
              <a:t> </a:t>
            </a:r>
            <a:r>
              <a:rPr sz="2200" spc="-10" dirty="0">
                <a:solidFill>
                  <a:srgbClr val="00A1A7"/>
                </a:solidFill>
                <a:latin typeface="Corbel"/>
                <a:cs typeface="Corbel"/>
              </a:rPr>
              <a:t>that</a:t>
            </a:r>
            <a:r>
              <a:rPr sz="2200" spc="5" dirty="0">
                <a:solidFill>
                  <a:srgbClr val="00A1A7"/>
                </a:solidFill>
                <a:latin typeface="Corbel"/>
                <a:cs typeface="Corbel"/>
              </a:rPr>
              <a:t> </a:t>
            </a:r>
            <a:r>
              <a:rPr sz="2200" spc="-5" dirty="0">
                <a:solidFill>
                  <a:srgbClr val="00A1A7"/>
                </a:solidFill>
                <a:latin typeface="Corbel"/>
                <a:cs typeface="Corbel"/>
              </a:rPr>
              <a:t>will</a:t>
            </a:r>
            <a:r>
              <a:rPr sz="2200" spc="15" dirty="0">
                <a:solidFill>
                  <a:srgbClr val="00A1A7"/>
                </a:solidFill>
                <a:latin typeface="Corbel"/>
                <a:cs typeface="Corbel"/>
              </a:rPr>
              <a:t> </a:t>
            </a:r>
            <a:r>
              <a:rPr sz="2200" spc="-5" dirty="0">
                <a:solidFill>
                  <a:srgbClr val="00A1A7"/>
                </a:solidFill>
                <a:latin typeface="Corbel"/>
                <a:cs typeface="Corbel"/>
              </a:rPr>
              <a:t>increase </a:t>
            </a:r>
            <a:r>
              <a:rPr sz="2200" spc="-425" dirty="0">
                <a:solidFill>
                  <a:srgbClr val="00A1A7"/>
                </a:solidFill>
                <a:latin typeface="Corbel"/>
                <a:cs typeface="Corbel"/>
              </a:rPr>
              <a:t> </a:t>
            </a:r>
            <a:r>
              <a:rPr sz="2200" spc="-5" dirty="0">
                <a:solidFill>
                  <a:srgbClr val="00A1A7"/>
                </a:solidFill>
                <a:latin typeface="Corbel"/>
                <a:cs typeface="Corbel"/>
              </a:rPr>
              <a:t>due</a:t>
            </a:r>
            <a:r>
              <a:rPr sz="2200" dirty="0">
                <a:solidFill>
                  <a:srgbClr val="00A1A7"/>
                </a:solidFill>
                <a:latin typeface="Corbel"/>
                <a:cs typeface="Corbel"/>
              </a:rPr>
              <a:t> to</a:t>
            </a:r>
            <a:r>
              <a:rPr sz="2200" spc="-5" dirty="0">
                <a:solidFill>
                  <a:srgbClr val="00A1A7"/>
                </a:solidFill>
                <a:latin typeface="Corbel"/>
                <a:cs typeface="Corbel"/>
              </a:rPr>
              <a:t> aging</a:t>
            </a:r>
            <a:r>
              <a:rPr sz="2200" spc="-10" dirty="0">
                <a:solidFill>
                  <a:srgbClr val="00A1A7"/>
                </a:solidFill>
                <a:latin typeface="Corbel"/>
                <a:cs typeface="Corbel"/>
              </a:rPr>
              <a:t> </a:t>
            </a:r>
            <a:r>
              <a:rPr sz="2200" spc="-5" dirty="0">
                <a:solidFill>
                  <a:srgbClr val="00A1A7"/>
                </a:solidFill>
                <a:latin typeface="Corbel"/>
                <a:cs typeface="Corbel"/>
              </a:rPr>
              <a:t>population and</a:t>
            </a:r>
            <a:r>
              <a:rPr sz="2200" spc="-10" dirty="0">
                <a:solidFill>
                  <a:srgbClr val="00A1A7"/>
                </a:solidFill>
                <a:latin typeface="Corbel"/>
                <a:cs typeface="Corbel"/>
              </a:rPr>
              <a:t> the</a:t>
            </a:r>
            <a:r>
              <a:rPr sz="2200" spc="10" dirty="0">
                <a:solidFill>
                  <a:srgbClr val="00A1A7"/>
                </a:solidFill>
                <a:latin typeface="Corbel"/>
                <a:cs typeface="Corbel"/>
              </a:rPr>
              <a:t> </a:t>
            </a:r>
            <a:r>
              <a:rPr sz="2200" spc="-10" dirty="0">
                <a:solidFill>
                  <a:srgbClr val="00A1A7"/>
                </a:solidFill>
                <a:latin typeface="Corbel"/>
                <a:cs typeface="Corbel"/>
              </a:rPr>
              <a:t>rise</a:t>
            </a:r>
            <a:r>
              <a:rPr sz="2200" spc="10" dirty="0">
                <a:solidFill>
                  <a:srgbClr val="00A1A7"/>
                </a:solidFill>
                <a:latin typeface="Corbel"/>
                <a:cs typeface="Corbel"/>
              </a:rPr>
              <a:t> </a:t>
            </a:r>
            <a:r>
              <a:rPr sz="2200" spc="-5" dirty="0">
                <a:solidFill>
                  <a:srgbClr val="00A1A7"/>
                </a:solidFill>
                <a:latin typeface="Corbel"/>
                <a:cs typeface="Corbel"/>
              </a:rPr>
              <a:t>of</a:t>
            </a:r>
            <a:r>
              <a:rPr sz="2200" spc="5" dirty="0">
                <a:solidFill>
                  <a:srgbClr val="00A1A7"/>
                </a:solidFill>
                <a:latin typeface="Corbel"/>
                <a:cs typeface="Corbel"/>
              </a:rPr>
              <a:t> </a:t>
            </a:r>
            <a:r>
              <a:rPr sz="2200" spc="-5" dirty="0">
                <a:solidFill>
                  <a:srgbClr val="00A1A7"/>
                </a:solidFill>
                <a:latin typeface="Corbel"/>
                <a:cs typeface="Corbel"/>
              </a:rPr>
              <a:t>chronic</a:t>
            </a:r>
            <a:r>
              <a:rPr sz="2200" spc="15" dirty="0">
                <a:solidFill>
                  <a:srgbClr val="00A1A7"/>
                </a:solidFill>
                <a:latin typeface="Corbel"/>
                <a:cs typeface="Corbel"/>
              </a:rPr>
              <a:t> </a:t>
            </a:r>
            <a:r>
              <a:rPr sz="2200" spc="-5" dirty="0">
                <a:solidFill>
                  <a:srgbClr val="00A1A7"/>
                </a:solidFill>
                <a:latin typeface="Corbel"/>
                <a:cs typeface="Corbel"/>
              </a:rPr>
              <a:t>diseases.</a:t>
            </a:r>
            <a:endParaRPr sz="2200">
              <a:latin typeface="Corbel"/>
              <a:cs typeface="Corbel"/>
            </a:endParaRPr>
          </a:p>
          <a:p>
            <a:pPr marL="195580" indent="-182880">
              <a:lnSpc>
                <a:spcPct val="100000"/>
              </a:lnSpc>
              <a:spcBef>
                <a:spcPts val="1090"/>
              </a:spcBef>
              <a:buSzPct val="79545"/>
              <a:buChar char="•"/>
              <a:tabLst>
                <a:tab pos="195580" algn="l"/>
              </a:tabLst>
            </a:pPr>
            <a:r>
              <a:rPr sz="2200" spc="-10" dirty="0">
                <a:solidFill>
                  <a:srgbClr val="00A1A7"/>
                </a:solidFill>
                <a:latin typeface="Corbel"/>
                <a:cs typeface="Corbel"/>
              </a:rPr>
              <a:t>Growing</a:t>
            </a:r>
            <a:r>
              <a:rPr sz="2200" spc="5" dirty="0">
                <a:solidFill>
                  <a:srgbClr val="00A1A7"/>
                </a:solidFill>
                <a:latin typeface="Corbel"/>
                <a:cs typeface="Corbel"/>
              </a:rPr>
              <a:t> </a:t>
            </a:r>
            <a:r>
              <a:rPr sz="2200" spc="-5" dirty="0">
                <a:solidFill>
                  <a:srgbClr val="00A1A7"/>
                </a:solidFill>
                <a:latin typeface="Corbel"/>
                <a:cs typeface="Corbel"/>
              </a:rPr>
              <a:t>nursing staff</a:t>
            </a:r>
            <a:r>
              <a:rPr sz="2200" spc="-10" dirty="0">
                <a:solidFill>
                  <a:srgbClr val="00A1A7"/>
                </a:solidFill>
                <a:latin typeface="Corbel"/>
                <a:cs typeface="Corbel"/>
              </a:rPr>
              <a:t> </a:t>
            </a:r>
            <a:r>
              <a:rPr sz="2200" spc="-5" dirty="0">
                <a:solidFill>
                  <a:srgbClr val="00A1A7"/>
                </a:solidFill>
                <a:latin typeface="Corbel"/>
                <a:cs typeface="Corbel"/>
              </a:rPr>
              <a:t>shortage.</a:t>
            </a:r>
            <a:endParaRPr sz="2200">
              <a:latin typeface="Corbel"/>
              <a:cs typeface="Corbel"/>
            </a:endParaRPr>
          </a:p>
          <a:p>
            <a:pPr marL="195580" marR="346710" indent="-182880">
              <a:lnSpc>
                <a:spcPts val="2380"/>
              </a:lnSpc>
              <a:spcBef>
                <a:spcPts val="1435"/>
              </a:spcBef>
              <a:buSzPct val="79545"/>
              <a:buChar char="•"/>
              <a:tabLst>
                <a:tab pos="195580" algn="l"/>
              </a:tabLst>
            </a:pPr>
            <a:r>
              <a:rPr sz="2200" spc="-5" dirty="0">
                <a:solidFill>
                  <a:srgbClr val="00A1A7"/>
                </a:solidFill>
                <a:latin typeface="Corbel"/>
                <a:cs typeface="Corbel"/>
              </a:rPr>
              <a:t>Much</a:t>
            </a:r>
            <a:r>
              <a:rPr sz="2200" spc="10" dirty="0">
                <a:solidFill>
                  <a:srgbClr val="00A1A7"/>
                </a:solidFill>
                <a:latin typeface="Corbel"/>
                <a:cs typeface="Corbel"/>
              </a:rPr>
              <a:t> </a:t>
            </a:r>
            <a:r>
              <a:rPr sz="2200" spc="-10" dirty="0">
                <a:solidFill>
                  <a:srgbClr val="00A1A7"/>
                </a:solidFill>
                <a:latin typeface="Corbel"/>
                <a:cs typeface="Corbel"/>
              </a:rPr>
              <a:t>time</a:t>
            </a:r>
            <a:r>
              <a:rPr sz="2200" spc="25" dirty="0">
                <a:solidFill>
                  <a:srgbClr val="00A1A7"/>
                </a:solidFill>
                <a:latin typeface="Corbel"/>
                <a:cs typeface="Corbel"/>
              </a:rPr>
              <a:t> </a:t>
            </a:r>
            <a:r>
              <a:rPr sz="2200" spc="-5" dirty="0">
                <a:solidFill>
                  <a:srgbClr val="00A1A7"/>
                </a:solidFill>
                <a:latin typeface="Corbel"/>
                <a:cs typeface="Corbel"/>
              </a:rPr>
              <a:t>is</a:t>
            </a:r>
            <a:r>
              <a:rPr sz="2200" dirty="0">
                <a:solidFill>
                  <a:srgbClr val="00A1A7"/>
                </a:solidFill>
                <a:latin typeface="Corbel"/>
                <a:cs typeface="Corbel"/>
              </a:rPr>
              <a:t> </a:t>
            </a:r>
            <a:r>
              <a:rPr sz="2200" spc="-5" dirty="0">
                <a:solidFill>
                  <a:srgbClr val="00A1A7"/>
                </a:solidFill>
                <a:latin typeface="Corbel"/>
                <a:cs typeface="Corbel"/>
              </a:rPr>
              <a:t>wasted</a:t>
            </a:r>
            <a:r>
              <a:rPr sz="2200" dirty="0">
                <a:solidFill>
                  <a:srgbClr val="00A1A7"/>
                </a:solidFill>
                <a:latin typeface="Corbel"/>
                <a:cs typeface="Corbel"/>
              </a:rPr>
              <a:t> </a:t>
            </a:r>
            <a:r>
              <a:rPr sz="2200" spc="-5" dirty="0">
                <a:solidFill>
                  <a:srgbClr val="00A1A7"/>
                </a:solidFill>
                <a:latin typeface="Corbel"/>
                <a:cs typeface="Corbel"/>
              </a:rPr>
              <a:t>in</a:t>
            </a:r>
            <a:r>
              <a:rPr sz="2200" spc="5" dirty="0">
                <a:solidFill>
                  <a:srgbClr val="00A1A7"/>
                </a:solidFill>
                <a:latin typeface="Corbel"/>
                <a:cs typeface="Corbel"/>
              </a:rPr>
              <a:t> </a:t>
            </a:r>
            <a:r>
              <a:rPr sz="2200" spc="-5" dirty="0">
                <a:solidFill>
                  <a:srgbClr val="00A1A7"/>
                </a:solidFill>
                <a:latin typeface="Corbel"/>
                <a:cs typeface="Corbel"/>
              </a:rPr>
              <a:t>hospitals</a:t>
            </a:r>
            <a:r>
              <a:rPr sz="2200" spc="15" dirty="0">
                <a:solidFill>
                  <a:srgbClr val="00A1A7"/>
                </a:solidFill>
                <a:latin typeface="Corbel"/>
                <a:cs typeface="Corbel"/>
              </a:rPr>
              <a:t> </a:t>
            </a:r>
            <a:r>
              <a:rPr sz="2200" spc="-5" dirty="0">
                <a:solidFill>
                  <a:srgbClr val="00A1A7"/>
                </a:solidFill>
                <a:latin typeface="Corbel"/>
                <a:cs typeface="Corbel"/>
              </a:rPr>
              <a:t>by</a:t>
            </a:r>
            <a:r>
              <a:rPr sz="2200" spc="10" dirty="0">
                <a:solidFill>
                  <a:srgbClr val="00A1A7"/>
                </a:solidFill>
                <a:latin typeface="Corbel"/>
                <a:cs typeface="Corbel"/>
              </a:rPr>
              <a:t> </a:t>
            </a:r>
            <a:r>
              <a:rPr sz="2200" spc="-5" dirty="0">
                <a:solidFill>
                  <a:srgbClr val="00A1A7"/>
                </a:solidFill>
                <a:latin typeface="Corbel"/>
                <a:cs typeface="Corbel"/>
              </a:rPr>
              <a:t>manually</a:t>
            </a:r>
            <a:r>
              <a:rPr sz="2200" dirty="0">
                <a:solidFill>
                  <a:srgbClr val="00A1A7"/>
                </a:solidFill>
                <a:latin typeface="Corbel"/>
                <a:cs typeface="Corbel"/>
              </a:rPr>
              <a:t> </a:t>
            </a:r>
            <a:r>
              <a:rPr sz="2200" spc="-5" dirty="0">
                <a:solidFill>
                  <a:srgbClr val="00A1A7"/>
                </a:solidFill>
                <a:latin typeface="Corbel"/>
                <a:cs typeface="Corbel"/>
              </a:rPr>
              <a:t>measuring</a:t>
            </a:r>
            <a:r>
              <a:rPr sz="2200" spc="15" dirty="0">
                <a:solidFill>
                  <a:srgbClr val="00A1A7"/>
                </a:solidFill>
                <a:latin typeface="Corbel"/>
                <a:cs typeface="Corbel"/>
              </a:rPr>
              <a:t> </a:t>
            </a:r>
            <a:r>
              <a:rPr sz="2200" spc="-5" dirty="0">
                <a:solidFill>
                  <a:srgbClr val="00A1A7"/>
                </a:solidFill>
                <a:latin typeface="Corbel"/>
                <a:cs typeface="Corbel"/>
              </a:rPr>
              <a:t>biometric</a:t>
            </a:r>
            <a:r>
              <a:rPr sz="2200" spc="15" dirty="0">
                <a:solidFill>
                  <a:srgbClr val="00A1A7"/>
                </a:solidFill>
                <a:latin typeface="Corbel"/>
                <a:cs typeface="Corbel"/>
              </a:rPr>
              <a:t> </a:t>
            </a:r>
            <a:r>
              <a:rPr sz="2200" spc="-5" dirty="0">
                <a:solidFill>
                  <a:srgbClr val="00A1A7"/>
                </a:solidFill>
                <a:latin typeface="Corbel"/>
                <a:cs typeface="Corbel"/>
              </a:rPr>
              <a:t>parameters </a:t>
            </a:r>
            <a:r>
              <a:rPr sz="2200" spc="-425" dirty="0">
                <a:solidFill>
                  <a:srgbClr val="00A1A7"/>
                </a:solidFill>
                <a:latin typeface="Corbel"/>
                <a:cs typeface="Corbel"/>
              </a:rPr>
              <a:t> </a:t>
            </a:r>
            <a:r>
              <a:rPr sz="2200" spc="-5" dirty="0">
                <a:solidFill>
                  <a:srgbClr val="00A1A7"/>
                </a:solidFill>
                <a:latin typeface="Corbel"/>
                <a:cs typeface="Corbel"/>
              </a:rPr>
              <a:t>and</a:t>
            </a:r>
            <a:r>
              <a:rPr sz="2200" spc="-15" dirty="0">
                <a:solidFill>
                  <a:srgbClr val="00A1A7"/>
                </a:solidFill>
                <a:latin typeface="Corbel"/>
                <a:cs typeface="Corbel"/>
              </a:rPr>
              <a:t> </a:t>
            </a:r>
            <a:r>
              <a:rPr sz="2200" spc="-5" dirty="0">
                <a:solidFill>
                  <a:srgbClr val="00A1A7"/>
                </a:solidFill>
                <a:latin typeface="Corbel"/>
                <a:cs typeface="Corbel"/>
              </a:rPr>
              <a:t>transferring</a:t>
            </a:r>
            <a:r>
              <a:rPr sz="2200" spc="10" dirty="0">
                <a:solidFill>
                  <a:srgbClr val="00A1A7"/>
                </a:solidFill>
                <a:latin typeface="Corbel"/>
                <a:cs typeface="Corbel"/>
              </a:rPr>
              <a:t> </a:t>
            </a:r>
            <a:r>
              <a:rPr sz="2200" spc="-10" dirty="0">
                <a:solidFill>
                  <a:srgbClr val="00A1A7"/>
                </a:solidFill>
                <a:latin typeface="Corbel"/>
                <a:cs typeface="Corbel"/>
              </a:rPr>
              <a:t>the</a:t>
            </a:r>
            <a:r>
              <a:rPr sz="2200" spc="10" dirty="0">
                <a:solidFill>
                  <a:srgbClr val="00A1A7"/>
                </a:solidFill>
                <a:latin typeface="Corbel"/>
                <a:cs typeface="Corbel"/>
              </a:rPr>
              <a:t> </a:t>
            </a:r>
            <a:r>
              <a:rPr sz="2200" spc="-5" dirty="0">
                <a:solidFill>
                  <a:srgbClr val="00A1A7"/>
                </a:solidFill>
                <a:latin typeface="Corbel"/>
                <a:cs typeface="Corbel"/>
              </a:rPr>
              <a:t>data</a:t>
            </a:r>
            <a:r>
              <a:rPr sz="2200" spc="-20" dirty="0">
                <a:solidFill>
                  <a:srgbClr val="00A1A7"/>
                </a:solidFill>
                <a:latin typeface="Corbel"/>
                <a:cs typeface="Corbel"/>
              </a:rPr>
              <a:t> </a:t>
            </a:r>
            <a:r>
              <a:rPr sz="2200" spc="-5" dirty="0">
                <a:solidFill>
                  <a:srgbClr val="00A1A7"/>
                </a:solidFill>
                <a:latin typeface="Corbel"/>
                <a:cs typeface="Corbel"/>
              </a:rPr>
              <a:t>between</a:t>
            </a:r>
            <a:r>
              <a:rPr sz="2200" spc="15" dirty="0">
                <a:solidFill>
                  <a:srgbClr val="00A1A7"/>
                </a:solidFill>
                <a:latin typeface="Corbel"/>
                <a:cs typeface="Corbel"/>
              </a:rPr>
              <a:t> </a:t>
            </a:r>
            <a:r>
              <a:rPr sz="2200" spc="-5" dirty="0">
                <a:solidFill>
                  <a:srgbClr val="00A1A7"/>
                </a:solidFill>
                <a:latin typeface="Corbel"/>
                <a:cs typeface="Corbel"/>
              </a:rPr>
              <a:t>systems.</a:t>
            </a:r>
            <a:endParaRPr sz="2200">
              <a:latin typeface="Corbel"/>
              <a:cs typeface="Corbel"/>
            </a:endParaRPr>
          </a:p>
        </p:txBody>
      </p:sp>
      <p:pic>
        <p:nvPicPr>
          <p:cNvPr id="5" name="object 5"/>
          <p:cNvPicPr/>
          <p:nvPr/>
        </p:nvPicPr>
        <p:blipFill>
          <a:blip r:embed="rId2" cstate="print"/>
          <a:stretch>
            <a:fillRect/>
          </a:stretch>
        </p:blipFill>
        <p:spPr>
          <a:xfrm>
            <a:off x="8095488" y="4157471"/>
            <a:ext cx="2919983" cy="193852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23</a:t>
            </a:fld>
            <a:endParaRPr dirty="0"/>
          </a:p>
        </p:txBody>
      </p:sp>
      <p:pic>
        <p:nvPicPr>
          <p:cNvPr id="7" name="Picture 6">
            <a:extLst>
              <a:ext uri="{FF2B5EF4-FFF2-40B4-BE49-F238E27FC236}">
                <a16:creationId xmlns:a16="http://schemas.microsoft.com/office/drawing/2014/main" id="{977C6DDC-81B6-93C6-FBA1-C623CAE8E1F8}"/>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568197"/>
            <a:ext cx="6774815" cy="1300480"/>
          </a:xfrm>
          <a:prstGeom prst="rect">
            <a:avLst/>
          </a:prstGeom>
        </p:spPr>
        <p:txBody>
          <a:bodyPr vert="horz" wrap="square" lIns="0" tIns="89535" rIns="0" bIns="0" rtlCol="0">
            <a:spAutoFit/>
          </a:bodyPr>
          <a:lstStyle/>
          <a:p>
            <a:pPr marL="12700" marR="5080">
              <a:lnSpc>
                <a:spcPts val="4750"/>
              </a:lnSpc>
              <a:spcBef>
                <a:spcPts val="705"/>
              </a:spcBef>
            </a:pPr>
            <a:r>
              <a:rPr sz="4400" spc="-10" dirty="0"/>
              <a:t>Requirements</a:t>
            </a:r>
            <a:r>
              <a:rPr sz="4400" spc="-55" dirty="0"/>
              <a:t> </a:t>
            </a:r>
            <a:r>
              <a:rPr sz="4400" dirty="0"/>
              <a:t>of</a:t>
            </a:r>
            <a:r>
              <a:rPr sz="4400" spc="-30" dirty="0"/>
              <a:t> </a:t>
            </a:r>
            <a:r>
              <a:rPr sz="4400" spc="-5" dirty="0"/>
              <a:t>Healthcare </a:t>
            </a:r>
            <a:r>
              <a:rPr sz="4400" spc="-890" dirty="0"/>
              <a:t> </a:t>
            </a:r>
            <a:r>
              <a:rPr sz="4400" spc="-5" dirty="0"/>
              <a:t>Applications</a:t>
            </a:r>
            <a:endParaRPr sz="4400"/>
          </a:p>
        </p:txBody>
      </p:sp>
      <p:sp>
        <p:nvSpPr>
          <p:cNvPr id="4" name="object 4"/>
          <p:cNvSpPr/>
          <p:nvPr/>
        </p:nvSpPr>
        <p:spPr>
          <a:xfrm>
            <a:off x="4582667" y="2141220"/>
            <a:ext cx="6849109" cy="516890"/>
          </a:xfrm>
          <a:custGeom>
            <a:avLst/>
            <a:gdLst/>
            <a:ahLst/>
            <a:cxnLst/>
            <a:rect l="l" t="t" r="r" b="b"/>
            <a:pathLst>
              <a:path w="6849109" h="516889">
                <a:moveTo>
                  <a:pt x="6762750" y="0"/>
                </a:moveTo>
                <a:lnTo>
                  <a:pt x="0" y="0"/>
                </a:lnTo>
                <a:lnTo>
                  <a:pt x="0" y="516635"/>
                </a:lnTo>
                <a:lnTo>
                  <a:pt x="6762750" y="516635"/>
                </a:lnTo>
                <a:lnTo>
                  <a:pt x="6796242" y="509861"/>
                </a:lnTo>
                <a:lnTo>
                  <a:pt x="6823614" y="491394"/>
                </a:lnTo>
                <a:lnTo>
                  <a:pt x="6842081" y="464022"/>
                </a:lnTo>
                <a:lnTo>
                  <a:pt x="6848856" y="430529"/>
                </a:lnTo>
                <a:lnTo>
                  <a:pt x="6848856" y="86105"/>
                </a:lnTo>
                <a:lnTo>
                  <a:pt x="6842081" y="52613"/>
                </a:lnTo>
                <a:lnTo>
                  <a:pt x="6823614" y="25241"/>
                </a:lnTo>
                <a:lnTo>
                  <a:pt x="6796242" y="6774"/>
                </a:lnTo>
                <a:lnTo>
                  <a:pt x="6762750" y="0"/>
                </a:lnTo>
                <a:close/>
              </a:path>
            </a:pathLst>
          </a:custGeom>
          <a:solidFill>
            <a:srgbClr val="D0D7E8">
              <a:alpha val="25097"/>
            </a:srgbClr>
          </a:solidFill>
        </p:spPr>
        <p:txBody>
          <a:bodyPr wrap="square" lIns="0" tIns="0" rIns="0" bIns="0" rtlCol="0"/>
          <a:lstStyle/>
          <a:p>
            <a:endParaRPr/>
          </a:p>
        </p:txBody>
      </p:sp>
      <p:sp>
        <p:nvSpPr>
          <p:cNvPr id="5" name="object 5"/>
          <p:cNvSpPr txBox="1"/>
          <p:nvPr/>
        </p:nvSpPr>
        <p:spPr>
          <a:xfrm>
            <a:off x="4722621" y="2131656"/>
            <a:ext cx="4163695" cy="480695"/>
          </a:xfrm>
          <a:prstGeom prst="rect">
            <a:avLst/>
          </a:prstGeom>
        </p:spPr>
        <p:txBody>
          <a:bodyPr vert="horz" wrap="square" lIns="0" tIns="26670" rIns="0" bIns="0" rtlCol="0">
            <a:spAutoFit/>
          </a:bodyPr>
          <a:lstStyle/>
          <a:p>
            <a:pPr marL="12700">
              <a:lnSpc>
                <a:spcPct val="100000"/>
              </a:lnSpc>
              <a:spcBef>
                <a:spcPts val="210"/>
              </a:spcBef>
            </a:pPr>
            <a:r>
              <a:rPr sz="1400" spc="-5" dirty="0">
                <a:solidFill>
                  <a:srgbClr val="00A1A7"/>
                </a:solidFill>
                <a:latin typeface="Corbel"/>
                <a:cs typeface="Corbel"/>
              </a:rPr>
              <a:t>require</a:t>
            </a:r>
            <a:r>
              <a:rPr sz="1400" spc="-10" dirty="0">
                <a:solidFill>
                  <a:srgbClr val="00A1A7"/>
                </a:solidFill>
                <a:latin typeface="Corbel"/>
                <a:cs typeface="Corbel"/>
              </a:rPr>
              <a:t> </a:t>
            </a:r>
            <a:r>
              <a:rPr sz="1400" dirty="0">
                <a:solidFill>
                  <a:srgbClr val="00A1A7"/>
                </a:solidFill>
                <a:latin typeface="Corbel"/>
                <a:cs typeface="Corbel"/>
              </a:rPr>
              <a:t>a bandwidth</a:t>
            </a:r>
            <a:r>
              <a:rPr sz="1400" spc="-35" dirty="0">
                <a:solidFill>
                  <a:srgbClr val="00A1A7"/>
                </a:solidFill>
                <a:latin typeface="Corbel"/>
                <a:cs typeface="Corbel"/>
              </a:rPr>
              <a:t> </a:t>
            </a:r>
            <a:r>
              <a:rPr sz="1400" spc="-5" dirty="0">
                <a:solidFill>
                  <a:srgbClr val="00A1A7"/>
                </a:solidFill>
                <a:latin typeface="Corbel"/>
                <a:cs typeface="Corbel"/>
              </a:rPr>
              <a:t>of</a:t>
            </a:r>
            <a:r>
              <a:rPr sz="1400" dirty="0">
                <a:solidFill>
                  <a:srgbClr val="00A1A7"/>
                </a:solidFill>
                <a:latin typeface="Corbel"/>
                <a:cs typeface="Corbel"/>
              </a:rPr>
              <a:t> at </a:t>
            </a:r>
            <a:r>
              <a:rPr sz="1400" spc="-5" dirty="0">
                <a:solidFill>
                  <a:srgbClr val="00A1A7"/>
                </a:solidFill>
                <a:latin typeface="Corbel"/>
                <a:cs typeface="Corbel"/>
              </a:rPr>
              <a:t>least</a:t>
            </a:r>
            <a:r>
              <a:rPr sz="1400" dirty="0">
                <a:solidFill>
                  <a:srgbClr val="00A1A7"/>
                </a:solidFill>
                <a:latin typeface="Corbel"/>
                <a:cs typeface="Corbel"/>
              </a:rPr>
              <a:t> </a:t>
            </a:r>
            <a:r>
              <a:rPr sz="1400" spc="-5" dirty="0">
                <a:solidFill>
                  <a:srgbClr val="00A1A7"/>
                </a:solidFill>
                <a:latin typeface="Corbel"/>
                <a:cs typeface="Corbel"/>
              </a:rPr>
              <a:t>20.48</a:t>
            </a:r>
            <a:r>
              <a:rPr sz="1400" spc="-25" dirty="0">
                <a:solidFill>
                  <a:srgbClr val="00A1A7"/>
                </a:solidFill>
                <a:latin typeface="Corbel"/>
                <a:cs typeface="Corbel"/>
              </a:rPr>
              <a:t> </a:t>
            </a:r>
            <a:r>
              <a:rPr sz="1400" dirty="0">
                <a:solidFill>
                  <a:srgbClr val="00A1A7"/>
                </a:solidFill>
                <a:latin typeface="Corbel"/>
                <a:cs typeface="Corbel"/>
              </a:rPr>
              <a:t>kbit/s</a:t>
            </a:r>
            <a:r>
              <a:rPr sz="1400" spc="-15" dirty="0">
                <a:solidFill>
                  <a:srgbClr val="00A1A7"/>
                </a:solidFill>
                <a:latin typeface="Corbel"/>
                <a:cs typeface="Corbel"/>
              </a:rPr>
              <a:t> </a:t>
            </a:r>
            <a:r>
              <a:rPr sz="1400" spc="-5" dirty="0">
                <a:solidFill>
                  <a:srgbClr val="00A1A7"/>
                </a:solidFill>
                <a:latin typeface="Corbel"/>
                <a:cs typeface="Corbel"/>
              </a:rPr>
              <a:t>and</a:t>
            </a:r>
            <a:r>
              <a:rPr sz="1400" spc="-15" dirty="0">
                <a:solidFill>
                  <a:srgbClr val="00A1A7"/>
                </a:solidFill>
                <a:latin typeface="Corbel"/>
                <a:cs typeface="Corbel"/>
              </a:rPr>
              <a:t> </a:t>
            </a:r>
            <a:r>
              <a:rPr sz="1400" spc="-5" dirty="0">
                <a:solidFill>
                  <a:srgbClr val="00A1A7"/>
                </a:solidFill>
                <a:latin typeface="Corbel"/>
                <a:cs typeface="Corbel"/>
              </a:rPr>
              <a:t>96</a:t>
            </a:r>
            <a:r>
              <a:rPr sz="1400" dirty="0">
                <a:solidFill>
                  <a:srgbClr val="00A1A7"/>
                </a:solidFill>
                <a:latin typeface="Corbel"/>
                <a:cs typeface="Corbel"/>
              </a:rPr>
              <a:t> kbit/s.</a:t>
            </a:r>
            <a:endParaRPr sz="1400">
              <a:latin typeface="Corbel"/>
              <a:cs typeface="Corbel"/>
            </a:endParaRPr>
          </a:p>
          <a:p>
            <a:pPr marL="12700">
              <a:lnSpc>
                <a:spcPct val="100000"/>
              </a:lnSpc>
              <a:spcBef>
                <a:spcPts val="110"/>
              </a:spcBef>
            </a:pPr>
            <a:r>
              <a:rPr sz="1400" spc="-5" dirty="0">
                <a:solidFill>
                  <a:srgbClr val="00A1A7"/>
                </a:solidFill>
                <a:latin typeface="Corbel"/>
                <a:cs typeface="Corbel"/>
              </a:rPr>
              <a:t>A192-leadEEGcan</a:t>
            </a:r>
            <a:r>
              <a:rPr sz="1400" spc="-30" dirty="0">
                <a:solidFill>
                  <a:srgbClr val="00A1A7"/>
                </a:solidFill>
                <a:latin typeface="Corbel"/>
                <a:cs typeface="Corbel"/>
              </a:rPr>
              <a:t> </a:t>
            </a:r>
            <a:r>
              <a:rPr sz="1400" dirty="0">
                <a:solidFill>
                  <a:srgbClr val="00A1A7"/>
                </a:solidFill>
                <a:latin typeface="Corbel"/>
                <a:cs typeface="Corbel"/>
              </a:rPr>
              <a:t>demand</a:t>
            </a:r>
            <a:r>
              <a:rPr sz="1400" spc="-10" dirty="0">
                <a:solidFill>
                  <a:srgbClr val="00A1A7"/>
                </a:solidFill>
                <a:latin typeface="Corbel"/>
                <a:cs typeface="Corbel"/>
              </a:rPr>
              <a:t> </a:t>
            </a:r>
            <a:r>
              <a:rPr sz="1400" spc="-5" dirty="0">
                <a:solidFill>
                  <a:srgbClr val="00A1A7"/>
                </a:solidFill>
                <a:latin typeface="Corbel"/>
                <a:cs typeface="Corbel"/>
              </a:rPr>
              <a:t>921.6</a:t>
            </a:r>
            <a:r>
              <a:rPr sz="1400" spc="5" dirty="0">
                <a:solidFill>
                  <a:srgbClr val="00A1A7"/>
                </a:solidFill>
                <a:latin typeface="Corbel"/>
                <a:cs typeface="Corbel"/>
              </a:rPr>
              <a:t> </a:t>
            </a:r>
            <a:r>
              <a:rPr sz="1400" dirty="0">
                <a:solidFill>
                  <a:srgbClr val="00A1A7"/>
                </a:solidFill>
                <a:latin typeface="Corbel"/>
                <a:cs typeface="Corbel"/>
              </a:rPr>
              <a:t>kbit/s</a:t>
            </a:r>
            <a:r>
              <a:rPr sz="1400" spc="-20" dirty="0">
                <a:solidFill>
                  <a:srgbClr val="00A1A7"/>
                </a:solidFill>
                <a:latin typeface="Corbel"/>
                <a:cs typeface="Corbel"/>
              </a:rPr>
              <a:t> </a:t>
            </a:r>
            <a:r>
              <a:rPr sz="1400" dirty="0">
                <a:solidFill>
                  <a:srgbClr val="00A1A7"/>
                </a:solidFill>
                <a:latin typeface="Corbel"/>
                <a:cs typeface="Corbel"/>
              </a:rPr>
              <a:t>bandwidth.</a:t>
            </a:r>
            <a:endParaRPr sz="1400">
              <a:latin typeface="Corbel"/>
              <a:cs typeface="Corbel"/>
            </a:endParaRPr>
          </a:p>
        </p:txBody>
      </p:sp>
      <p:grpSp>
        <p:nvGrpSpPr>
          <p:cNvPr id="6" name="object 6"/>
          <p:cNvGrpSpPr/>
          <p:nvPr/>
        </p:nvGrpSpPr>
        <p:grpSpPr>
          <a:xfrm>
            <a:off x="729995" y="2077211"/>
            <a:ext cx="10701655" cy="1259205"/>
            <a:chOff x="729995" y="2077211"/>
            <a:chExt cx="10701655" cy="1259205"/>
          </a:xfrm>
        </p:grpSpPr>
        <p:sp>
          <p:nvSpPr>
            <p:cNvPr id="7" name="object 7"/>
            <p:cNvSpPr/>
            <p:nvPr/>
          </p:nvSpPr>
          <p:spPr>
            <a:xfrm>
              <a:off x="729995" y="2077211"/>
              <a:ext cx="3853179" cy="645160"/>
            </a:xfrm>
            <a:custGeom>
              <a:avLst/>
              <a:gdLst/>
              <a:ahLst/>
              <a:cxnLst/>
              <a:rect l="l" t="t" r="r" b="b"/>
              <a:pathLst>
                <a:path w="3853179" h="645160">
                  <a:moveTo>
                    <a:pt x="3745229" y="0"/>
                  </a:moveTo>
                  <a:lnTo>
                    <a:pt x="107442" y="0"/>
                  </a:lnTo>
                  <a:lnTo>
                    <a:pt x="65622" y="8447"/>
                  </a:lnTo>
                  <a:lnTo>
                    <a:pt x="31470" y="31480"/>
                  </a:lnTo>
                  <a:lnTo>
                    <a:pt x="8443" y="65633"/>
                  </a:lnTo>
                  <a:lnTo>
                    <a:pt x="0" y="107441"/>
                  </a:lnTo>
                  <a:lnTo>
                    <a:pt x="0" y="537210"/>
                  </a:lnTo>
                  <a:lnTo>
                    <a:pt x="8443" y="579018"/>
                  </a:lnTo>
                  <a:lnTo>
                    <a:pt x="31470" y="613171"/>
                  </a:lnTo>
                  <a:lnTo>
                    <a:pt x="65622" y="636204"/>
                  </a:lnTo>
                  <a:lnTo>
                    <a:pt x="107442" y="644651"/>
                  </a:lnTo>
                  <a:lnTo>
                    <a:pt x="3745229" y="644651"/>
                  </a:lnTo>
                  <a:lnTo>
                    <a:pt x="3787038" y="636204"/>
                  </a:lnTo>
                  <a:lnTo>
                    <a:pt x="3821191" y="613171"/>
                  </a:lnTo>
                  <a:lnTo>
                    <a:pt x="3844224" y="579018"/>
                  </a:lnTo>
                  <a:lnTo>
                    <a:pt x="3852671" y="537210"/>
                  </a:lnTo>
                  <a:lnTo>
                    <a:pt x="3852671" y="107441"/>
                  </a:lnTo>
                  <a:lnTo>
                    <a:pt x="3844224" y="65633"/>
                  </a:lnTo>
                  <a:lnTo>
                    <a:pt x="3821191" y="31480"/>
                  </a:lnTo>
                  <a:lnTo>
                    <a:pt x="3787038" y="8447"/>
                  </a:lnTo>
                  <a:lnTo>
                    <a:pt x="3745229" y="0"/>
                  </a:lnTo>
                  <a:close/>
                </a:path>
              </a:pathLst>
            </a:custGeom>
            <a:solidFill>
              <a:srgbClr val="00A1A7"/>
            </a:solidFill>
          </p:spPr>
          <p:txBody>
            <a:bodyPr wrap="square" lIns="0" tIns="0" rIns="0" bIns="0" rtlCol="0"/>
            <a:lstStyle/>
            <a:p>
              <a:endParaRPr/>
            </a:p>
          </p:txBody>
        </p:sp>
        <p:sp>
          <p:nvSpPr>
            <p:cNvPr id="8" name="object 8"/>
            <p:cNvSpPr/>
            <p:nvPr/>
          </p:nvSpPr>
          <p:spPr>
            <a:xfrm>
              <a:off x="4582667" y="2819399"/>
              <a:ext cx="6849109" cy="516890"/>
            </a:xfrm>
            <a:custGeom>
              <a:avLst/>
              <a:gdLst/>
              <a:ahLst/>
              <a:cxnLst/>
              <a:rect l="l" t="t" r="r" b="b"/>
              <a:pathLst>
                <a:path w="6849109" h="516889">
                  <a:moveTo>
                    <a:pt x="6762750" y="0"/>
                  </a:moveTo>
                  <a:lnTo>
                    <a:pt x="0" y="0"/>
                  </a:lnTo>
                  <a:lnTo>
                    <a:pt x="0" y="516636"/>
                  </a:lnTo>
                  <a:lnTo>
                    <a:pt x="6762750" y="516636"/>
                  </a:lnTo>
                  <a:lnTo>
                    <a:pt x="6796242" y="509861"/>
                  </a:lnTo>
                  <a:lnTo>
                    <a:pt x="6823614" y="491394"/>
                  </a:lnTo>
                  <a:lnTo>
                    <a:pt x="6842081" y="464022"/>
                  </a:lnTo>
                  <a:lnTo>
                    <a:pt x="6848856" y="430529"/>
                  </a:lnTo>
                  <a:lnTo>
                    <a:pt x="6848856" y="86105"/>
                  </a:lnTo>
                  <a:lnTo>
                    <a:pt x="6842081" y="52613"/>
                  </a:lnTo>
                  <a:lnTo>
                    <a:pt x="6823614" y="25241"/>
                  </a:lnTo>
                  <a:lnTo>
                    <a:pt x="6796242" y="6774"/>
                  </a:lnTo>
                  <a:lnTo>
                    <a:pt x="6762750" y="0"/>
                  </a:lnTo>
                  <a:close/>
                </a:path>
              </a:pathLst>
            </a:custGeom>
            <a:solidFill>
              <a:srgbClr val="D0D7E8">
                <a:alpha val="25097"/>
              </a:srgbClr>
            </a:solidFill>
          </p:spPr>
          <p:txBody>
            <a:bodyPr wrap="square" lIns="0" tIns="0" rIns="0" bIns="0" rtlCol="0"/>
            <a:lstStyle/>
            <a:p>
              <a:endParaRPr/>
            </a:p>
          </p:txBody>
        </p:sp>
      </p:grpSp>
      <p:sp>
        <p:nvSpPr>
          <p:cNvPr id="9" name="object 9"/>
          <p:cNvSpPr txBox="1"/>
          <p:nvPr/>
        </p:nvSpPr>
        <p:spPr>
          <a:xfrm>
            <a:off x="4722621" y="2937763"/>
            <a:ext cx="592709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00A1A7"/>
                </a:solidFill>
                <a:latin typeface="Corbel"/>
                <a:cs typeface="Corbel"/>
              </a:rPr>
              <a:t>For</a:t>
            </a:r>
            <a:r>
              <a:rPr sz="1400" spc="-10" dirty="0">
                <a:solidFill>
                  <a:srgbClr val="00A1A7"/>
                </a:solidFill>
                <a:latin typeface="Corbel"/>
                <a:cs typeface="Corbel"/>
              </a:rPr>
              <a:t> </a:t>
            </a:r>
            <a:r>
              <a:rPr sz="1400" dirty="0">
                <a:solidFill>
                  <a:srgbClr val="00A1A7"/>
                </a:solidFill>
                <a:latin typeface="Corbel"/>
                <a:cs typeface="Corbel"/>
              </a:rPr>
              <a:t>ECG,</a:t>
            </a:r>
            <a:r>
              <a:rPr sz="1400" spc="-5" dirty="0">
                <a:solidFill>
                  <a:srgbClr val="00A1A7"/>
                </a:solidFill>
                <a:latin typeface="Corbel"/>
                <a:cs typeface="Corbel"/>
              </a:rPr>
              <a:t> latencies of</a:t>
            </a:r>
            <a:r>
              <a:rPr sz="1400" spc="-10" dirty="0">
                <a:solidFill>
                  <a:srgbClr val="00A1A7"/>
                </a:solidFill>
                <a:latin typeface="Corbel"/>
                <a:cs typeface="Corbel"/>
              </a:rPr>
              <a:t> </a:t>
            </a:r>
            <a:r>
              <a:rPr sz="1400" dirty="0">
                <a:solidFill>
                  <a:srgbClr val="00A1A7"/>
                </a:solidFill>
                <a:latin typeface="Corbel"/>
                <a:cs typeface="Corbel"/>
              </a:rPr>
              <a:t>up</a:t>
            </a:r>
            <a:r>
              <a:rPr sz="1400" spc="-5" dirty="0">
                <a:solidFill>
                  <a:srgbClr val="00A1A7"/>
                </a:solidFill>
                <a:latin typeface="Corbel"/>
                <a:cs typeface="Corbel"/>
              </a:rPr>
              <a:t> </a:t>
            </a:r>
            <a:r>
              <a:rPr sz="1400" dirty="0">
                <a:solidFill>
                  <a:srgbClr val="00A1A7"/>
                </a:solidFill>
                <a:latin typeface="Corbel"/>
                <a:cs typeface="Corbel"/>
              </a:rPr>
              <a:t>to 2 to</a:t>
            </a:r>
            <a:r>
              <a:rPr sz="1400" spc="-10" dirty="0">
                <a:solidFill>
                  <a:srgbClr val="00A1A7"/>
                </a:solidFill>
                <a:latin typeface="Corbel"/>
                <a:cs typeface="Corbel"/>
              </a:rPr>
              <a:t> </a:t>
            </a:r>
            <a:r>
              <a:rPr sz="1400" dirty="0">
                <a:solidFill>
                  <a:srgbClr val="00A1A7"/>
                </a:solidFill>
                <a:latin typeface="Corbel"/>
                <a:cs typeface="Corbel"/>
              </a:rPr>
              <a:t>4</a:t>
            </a:r>
            <a:r>
              <a:rPr sz="1400" spc="5" dirty="0">
                <a:solidFill>
                  <a:srgbClr val="00A1A7"/>
                </a:solidFill>
                <a:latin typeface="Corbel"/>
                <a:cs typeface="Corbel"/>
              </a:rPr>
              <a:t> </a:t>
            </a:r>
            <a:r>
              <a:rPr sz="1400" spc="-5" dirty="0">
                <a:solidFill>
                  <a:srgbClr val="00A1A7"/>
                </a:solidFill>
                <a:latin typeface="Corbel"/>
                <a:cs typeface="Corbel"/>
              </a:rPr>
              <a:t>seconds</a:t>
            </a:r>
            <a:r>
              <a:rPr sz="1400" spc="-10" dirty="0">
                <a:solidFill>
                  <a:srgbClr val="00A1A7"/>
                </a:solidFill>
                <a:latin typeface="Corbel"/>
                <a:cs typeface="Corbel"/>
              </a:rPr>
              <a:t> </a:t>
            </a:r>
            <a:r>
              <a:rPr sz="1400" dirty="0">
                <a:solidFill>
                  <a:srgbClr val="00A1A7"/>
                </a:solidFill>
                <a:latin typeface="Corbel"/>
                <a:cs typeface="Corbel"/>
              </a:rPr>
              <a:t>in</a:t>
            </a:r>
            <a:r>
              <a:rPr sz="1400" spc="5" dirty="0">
                <a:solidFill>
                  <a:srgbClr val="00A1A7"/>
                </a:solidFill>
                <a:latin typeface="Corbel"/>
                <a:cs typeface="Corbel"/>
              </a:rPr>
              <a:t> </a:t>
            </a:r>
            <a:r>
              <a:rPr sz="1400" dirty="0">
                <a:solidFill>
                  <a:srgbClr val="00A1A7"/>
                </a:solidFill>
                <a:latin typeface="Corbel"/>
                <a:cs typeface="Corbel"/>
              </a:rPr>
              <a:t>real-time</a:t>
            </a:r>
            <a:r>
              <a:rPr sz="1400" spc="-10" dirty="0">
                <a:solidFill>
                  <a:srgbClr val="00A1A7"/>
                </a:solidFill>
                <a:latin typeface="Corbel"/>
                <a:cs typeface="Corbel"/>
              </a:rPr>
              <a:t> </a:t>
            </a:r>
            <a:r>
              <a:rPr sz="1400" dirty="0">
                <a:solidFill>
                  <a:srgbClr val="00A1A7"/>
                </a:solidFill>
                <a:latin typeface="Corbel"/>
                <a:cs typeface="Corbel"/>
              </a:rPr>
              <a:t>monitoring</a:t>
            </a:r>
            <a:r>
              <a:rPr sz="1400" spc="-15" dirty="0">
                <a:solidFill>
                  <a:srgbClr val="00A1A7"/>
                </a:solidFill>
                <a:latin typeface="Corbel"/>
                <a:cs typeface="Corbel"/>
              </a:rPr>
              <a:t> </a:t>
            </a:r>
            <a:r>
              <a:rPr sz="1400" spc="-5" dirty="0">
                <a:solidFill>
                  <a:srgbClr val="00A1A7"/>
                </a:solidFill>
                <a:latin typeface="Corbel"/>
                <a:cs typeface="Corbel"/>
              </a:rPr>
              <a:t>are</a:t>
            </a:r>
            <a:r>
              <a:rPr sz="1400" spc="-10" dirty="0">
                <a:solidFill>
                  <a:srgbClr val="00A1A7"/>
                </a:solidFill>
                <a:latin typeface="Corbel"/>
                <a:cs typeface="Corbel"/>
              </a:rPr>
              <a:t> </a:t>
            </a:r>
            <a:r>
              <a:rPr sz="1400" spc="-5" dirty="0">
                <a:solidFill>
                  <a:srgbClr val="00A1A7"/>
                </a:solidFill>
                <a:latin typeface="Corbel"/>
                <a:cs typeface="Corbel"/>
              </a:rPr>
              <a:t>acceptable.</a:t>
            </a:r>
            <a:endParaRPr sz="1400">
              <a:latin typeface="Corbel"/>
              <a:cs typeface="Corbel"/>
            </a:endParaRPr>
          </a:p>
        </p:txBody>
      </p:sp>
      <p:grpSp>
        <p:nvGrpSpPr>
          <p:cNvPr id="10" name="object 10"/>
          <p:cNvGrpSpPr/>
          <p:nvPr/>
        </p:nvGrpSpPr>
        <p:grpSpPr>
          <a:xfrm>
            <a:off x="729995" y="2755392"/>
            <a:ext cx="10701655" cy="1259205"/>
            <a:chOff x="729995" y="2755392"/>
            <a:chExt cx="10701655" cy="1259205"/>
          </a:xfrm>
        </p:grpSpPr>
        <p:sp>
          <p:nvSpPr>
            <p:cNvPr id="11" name="object 11"/>
            <p:cNvSpPr/>
            <p:nvPr/>
          </p:nvSpPr>
          <p:spPr>
            <a:xfrm>
              <a:off x="729995" y="2755392"/>
              <a:ext cx="3853179" cy="645160"/>
            </a:xfrm>
            <a:custGeom>
              <a:avLst/>
              <a:gdLst/>
              <a:ahLst/>
              <a:cxnLst/>
              <a:rect l="l" t="t" r="r" b="b"/>
              <a:pathLst>
                <a:path w="3853179" h="645160">
                  <a:moveTo>
                    <a:pt x="3745229" y="0"/>
                  </a:moveTo>
                  <a:lnTo>
                    <a:pt x="107442" y="0"/>
                  </a:lnTo>
                  <a:lnTo>
                    <a:pt x="65622" y="8447"/>
                  </a:lnTo>
                  <a:lnTo>
                    <a:pt x="31470" y="31480"/>
                  </a:lnTo>
                  <a:lnTo>
                    <a:pt x="8443" y="65633"/>
                  </a:lnTo>
                  <a:lnTo>
                    <a:pt x="0" y="107442"/>
                  </a:lnTo>
                  <a:lnTo>
                    <a:pt x="0" y="537210"/>
                  </a:lnTo>
                  <a:lnTo>
                    <a:pt x="8443" y="579018"/>
                  </a:lnTo>
                  <a:lnTo>
                    <a:pt x="31470" y="613171"/>
                  </a:lnTo>
                  <a:lnTo>
                    <a:pt x="65622" y="636204"/>
                  </a:lnTo>
                  <a:lnTo>
                    <a:pt x="107442" y="644652"/>
                  </a:lnTo>
                  <a:lnTo>
                    <a:pt x="3745229" y="644652"/>
                  </a:lnTo>
                  <a:lnTo>
                    <a:pt x="3787038" y="636204"/>
                  </a:lnTo>
                  <a:lnTo>
                    <a:pt x="3821191" y="613171"/>
                  </a:lnTo>
                  <a:lnTo>
                    <a:pt x="3844224" y="579018"/>
                  </a:lnTo>
                  <a:lnTo>
                    <a:pt x="3852671" y="537210"/>
                  </a:lnTo>
                  <a:lnTo>
                    <a:pt x="3852671" y="107442"/>
                  </a:lnTo>
                  <a:lnTo>
                    <a:pt x="3844224" y="65633"/>
                  </a:lnTo>
                  <a:lnTo>
                    <a:pt x="3821191" y="31480"/>
                  </a:lnTo>
                  <a:lnTo>
                    <a:pt x="3787038" y="8447"/>
                  </a:lnTo>
                  <a:lnTo>
                    <a:pt x="3745229" y="0"/>
                  </a:lnTo>
                  <a:close/>
                </a:path>
              </a:pathLst>
            </a:custGeom>
            <a:solidFill>
              <a:srgbClr val="00A1A7"/>
            </a:solidFill>
          </p:spPr>
          <p:txBody>
            <a:bodyPr wrap="square" lIns="0" tIns="0" rIns="0" bIns="0" rtlCol="0"/>
            <a:lstStyle/>
            <a:p>
              <a:endParaRPr/>
            </a:p>
          </p:txBody>
        </p:sp>
        <p:sp>
          <p:nvSpPr>
            <p:cNvPr id="12" name="object 12"/>
            <p:cNvSpPr/>
            <p:nvPr/>
          </p:nvSpPr>
          <p:spPr>
            <a:xfrm>
              <a:off x="4582667" y="3497580"/>
              <a:ext cx="6849109" cy="516890"/>
            </a:xfrm>
            <a:custGeom>
              <a:avLst/>
              <a:gdLst/>
              <a:ahLst/>
              <a:cxnLst/>
              <a:rect l="l" t="t" r="r" b="b"/>
              <a:pathLst>
                <a:path w="6849109" h="516889">
                  <a:moveTo>
                    <a:pt x="6762750" y="0"/>
                  </a:moveTo>
                  <a:lnTo>
                    <a:pt x="0" y="0"/>
                  </a:lnTo>
                  <a:lnTo>
                    <a:pt x="0" y="516636"/>
                  </a:lnTo>
                  <a:lnTo>
                    <a:pt x="6762750" y="516636"/>
                  </a:lnTo>
                  <a:lnTo>
                    <a:pt x="6796242" y="509861"/>
                  </a:lnTo>
                  <a:lnTo>
                    <a:pt x="6823614" y="491394"/>
                  </a:lnTo>
                  <a:lnTo>
                    <a:pt x="6842081" y="464022"/>
                  </a:lnTo>
                  <a:lnTo>
                    <a:pt x="6848856" y="430530"/>
                  </a:lnTo>
                  <a:lnTo>
                    <a:pt x="6848856" y="86106"/>
                  </a:lnTo>
                  <a:lnTo>
                    <a:pt x="6842081" y="52613"/>
                  </a:lnTo>
                  <a:lnTo>
                    <a:pt x="6823614" y="25241"/>
                  </a:lnTo>
                  <a:lnTo>
                    <a:pt x="6796242" y="6774"/>
                  </a:lnTo>
                  <a:lnTo>
                    <a:pt x="6762750" y="0"/>
                  </a:lnTo>
                  <a:close/>
                </a:path>
              </a:pathLst>
            </a:custGeom>
            <a:solidFill>
              <a:srgbClr val="D0D7E8">
                <a:alpha val="25097"/>
              </a:srgbClr>
            </a:solidFill>
          </p:spPr>
          <p:txBody>
            <a:bodyPr wrap="square" lIns="0" tIns="0" rIns="0" bIns="0" rtlCol="0"/>
            <a:lstStyle/>
            <a:p>
              <a:endParaRPr/>
            </a:p>
          </p:txBody>
        </p:sp>
      </p:grpSp>
      <p:sp>
        <p:nvSpPr>
          <p:cNvPr id="13" name="object 13"/>
          <p:cNvSpPr txBox="1"/>
          <p:nvPr/>
        </p:nvSpPr>
        <p:spPr>
          <a:xfrm>
            <a:off x="4722621" y="3488791"/>
            <a:ext cx="6425565" cy="480059"/>
          </a:xfrm>
          <a:prstGeom prst="rect">
            <a:avLst/>
          </a:prstGeom>
        </p:spPr>
        <p:txBody>
          <a:bodyPr vert="horz" wrap="square" lIns="0" tIns="26034" rIns="0" bIns="0" rtlCol="0">
            <a:spAutoFit/>
          </a:bodyPr>
          <a:lstStyle/>
          <a:p>
            <a:pPr marL="12700">
              <a:lnSpc>
                <a:spcPct val="100000"/>
              </a:lnSpc>
              <a:spcBef>
                <a:spcPts val="204"/>
              </a:spcBef>
            </a:pPr>
            <a:r>
              <a:rPr sz="1400" spc="-5" dirty="0">
                <a:solidFill>
                  <a:srgbClr val="00A1A7"/>
                </a:solidFill>
                <a:latin typeface="Corbel"/>
                <a:cs typeface="Corbel"/>
              </a:rPr>
              <a:t>some </a:t>
            </a:r>
            <a:r>
              <a:rPr sz="1400" dirty="0">
                <a:solidFill>
                  <a:srgbClr val="00A1A7"/>
                </a:solidFill>
                <a:latin typeface="Corbel"/>
                <a:cs typeface="Corbel"/>
              </a:rPr>
              <a:t>in-body</a:t>
            </a:r>
            <a:r>
              <a:rPr sz="1400" spc="-5" dirty="0">
                <a:solidFill>
                  <a:srgbClr val="00A1A7"/>
                </a:solidFill>
                <a:latin typeface="Corbel"/>
                <a:cs typeface="Corbel"/>
              </a:rPr>
              <a:t> sensors</a:t>
            </a:r>
            <a:r>
              <a:rPr sz="1400" dirty="0">
                <a:solidFill>
                  <a:srgbClr val="00A1A7"/>
                </a:solidFill>
                <a:latin typeface="Corbel"/>
                <a:cs typeface="Corbel"/>
              </a:rPr>
              <a:t> rely</a:t>
            </a:r>
            <a:r>
              <a:rPr sz="1400" spc="10" dirty="0">
                <a:solidFill>
                  <a:srgbClr val="00A1A7"/>
                </a:solidFill>
                <a:latin typeface="Corbel"/>
                <a:cs typeface="Corbel"/>
              </a:rPr>
              <a:t> </a:t>
            </a:r>
            <a:r>
              <a:rPr sz="1400" spc="-5" dirty="0">
                <a:solidFill>
                  <a:srgbClr val="00A1A7"/>
                </a:solidFill>
                <a:latin typeface="Corbel"/>
                <a:cs typeface="Corbel"/>
              </a:rPr>
              <a:t>on</a:t>
            </a:r>
            <a:r>
              <a:rPr sz="1400" dirty="0">
                <a:solidFill>
                  <a:srgbClr val="00A1A7"/>
                </a:solidFill>
                <a:latin typeface="Corbel"/>
                <a:cs typeface="Corbel"/>
              </a:rPr>
              <a:t> </a:t>
            </a:r>
            <a:r>
              <a:rPr sz="1400" spc="-5" dirty="0">
                <a:solidFill>
                  <a:srgbClr val="00A1A7"/>
                </a:solidFill>
                <a:latin typeface="Corbel"/>
                <a:cs typeface="Corbel"/>
              </a:rPr>
              <a:t>energy-harvesting, either </a:t>
            </a:r>
            <a:r>
              <a:rPr sz="1400" dirty="0">
                <a:solidFill>
                  <a:srgbClr val="00A1A7"/>
                </a:solidFill>
                <a:latin typeface="Corbel"/>
                <a:cs typeface="Corbel"/>
              </a:rPr>
              <a:t>by</a:t>
            </a:r>
            <a:r>
              <a:rPr sz="1400" spc="10" dirty="0">
                <a:solidFill>
                  <a:srgbClr val="00A1A7"/>
                </a:solidFill>
                <a:latin typeface="Corbel"/>
                <a:cs typeface="Corbel"/>
              </a:rPr>
              <a:t> </a:t>
            </a:r>
            <a:r>
              <a:rPr sz="1400" spc="-5" dirty="0">
                <a:solidFill>
                  <a:srgbClr val="00A1A7"/>
                </a:solidFill>
                <a:latin typeface="Corbel"/>
                <a:cs typeface="Corbel"/>
              </a:rPr>
              <a:t>heat</a:t>
            </a:r>
            <a:r>
              <a:rPr sz="1400" spc="5" dirty="0">
                <a:solidFill>
                  <a:srgbClr val="00A1A7"/>
                </a:solidFill>
                <a:latin typeface="Corbel"/>
                <a:cs typeface="Corbel"/>
              </a:rPr>
              <a:t> </a:t>
            </a:r>
            <a:r>
              <a:rPr sz="1400" spc="-5" dirty="0">
                <a:solidFill>
                  <a:srgbClr val="00A1A7"/>
                </a:solidFill>
                <a:latin typeface="Corbel"/>
                <a:cs typeface="Corbel"/>
              </a:rPr>
              <a:t>or </a:t>
            </a:r>
            <a:r>
              <a:rPr sz="1400" dirty="0">
                <a:solidFill>
                  <a:srgbClr val="00A1A7"/>
                </a:solidFill>
                <a:latin typeface="Corbel"/>
                <a:cs typeface="Corbel"/>
              </a:rPr>
              <a:t>kinetic </a:t>
            </a:r>
            <a:r>
              <a:rPr sz="1400" spc="-15" dirty="0">
                <a:solidFill>
                  <a:srgbClr val="00A1A7"/>
                </a:solidFill>
                <a:latin typeface="Corbel"/>
                <a:cs typeface="Corbel"/>
              </a:rPr>
              <a:t>energy.</a:t>
            </a:r>
            <a:endParaRPr sz="1400">
              <a:latin typeface="Corbel"/>
              <a:cs typeface="Corbel"/>
            </a:endParaRPr>
          </a:p>
          <a:p>
            <a:pPr marL="12700">
              <a:lnSpc>
                <a:spcPct val="100000"/>
              </a:lnSpc>
              <a:spcBef>
                <a:spcPts val="110"/>
              </a:spcBef>
            </a:pPr>
            <a:r>
              <a:rPr sz="1400" spc="-5" dirty="0">
                <a:solidFill>
                  <a:srgbClr val="00A1A7"/>
                </a:solidFill>
                <a:latin typeface="Corbel"/>
                <a:cs typeface="Corbel"/>
              </a:rPr>
              <a:t>some sensors</a:t>
            </a:r>
            <a:r>
              <a:rPr sz="1400" dirty="0">
                <a:solidFill>
                  <a:srgbClr val="00A1A7"/>
                </a:solidFill>
                <a:latin typeface="Corbel"/>
                <a:cs typeface="Corbel"/>
              </a:rPr>
              <a:t> may </a:t>
            </a:r>
            <a:r>
              <a:rPr sz="1400" spc="-5" dirty="0">
                <a:solidFill>
                  <a:srgbClr val="00A1A7"/>
                </a:solidFill>
                <a:latin typeface="Corbel"/>
                <a:cs typeface="Corbel"/>
              </a:rPr>
              <a:t>require </a:t>
            </a:r>
            <a:r>
              <a:rPr sz="1400" dirty="0">
                <a:solidFill>
                  <a:srgbClr val="00A1A7"/>
                </a:solidFill>
                <a:latin typeface="Corbel"/>
                <a:cs typeface="Corbel"/>
              </a:rPr>
              <a:t>an</a:t>
            </a:r>
            <a:r>
              <a:rPr sz="1400" spc="10" dirty="0">
                <a:solidFill>
                  <a:srgbClr val="00A1A7"/>
                </a:solidFill>
                <a:latin typeface="Corbel"/>
                <a:cs typeface="Corbel"/>
              </a:rPr>
              <a:t> </a:t>
            </a:r>
            <a:r>
              <a:rPr sz="1400" spc="-5" dirty="0">
                <a:solidFill>
                  <a:srgbClr val="00A1A7"/>
                </a:solidFill>
                <a:latin typeface="Corbel"/>
                <a:cs typeface="Corbel"/>
              </a:rPr>
              <a:t>operation</a:t>
            </a:r>
            <a:r>
              <a:rPr sz="1400" spc="5" dirty="0">
                <a:solidFill>
                  <a:srgbClr val="00A1A7"/>
                </a:solidFill>
                <a:latin typeface="Corbel"/>
                <a:cs typeface="Corbel"/>
              </a:rPr>
              <a:t> </a:t>
            </a:r>
            <a:r>
              <a:rPr sz="1400" spc="-5" dirty="0">
                <a:solidFill>
                  <a:srgbClr val="00A1A7"/>
                </a:solidFill>
                <a:latin typeface="Corbel"/>
                <a:cs typeface="Corbel"/>
              </a:rPr>
              <a:t>of </a:t>
            </a:r>
            <a:r>
              <a:rPr sz="1400" dirty="0">
                <a:solidFill>
                  <a:srgbClr val="00A1A7"/>
                </a:solidFill>
                <a:latin typeface="Corbel"/>
                <a:cs typeface="Corbel"/>
              </a:rPr>
              <a:t>the </a:t>
            </a:r>
            <a:r>
              <a:rPr sz="1400" spc="-5" dirty="0">
                <a:solidFill>
                  <a:srgbClr val="00A1A7"/>
                </a:solidFill>
                <a:latin typeface="Corbel"/>
                <a:cs typeface="Corbel"/>
              </a:rPr>
              <a:t>patient when</a:t>
            </a:r>
            <a:r>
              <a:rPr sz="1400" spc="5" dirty="0">
                <a:solidFill>
                  <a:srgbClr val="00A1A7"/>
                </a:solidFill>
                <a:latin typeface="Corbel"/>
                <a:cs typeface="Corbel"/>
              </a:rPr>
              <a:t> </a:t>
            </a:r>
            <a:r>
              <a:rPr sz="1400" dirty="0">
                <a:solidFill>
                  <a:srgbClr val="00A1A7"/>
                </a:solidFill>
                <a:latin typeface="Corbel"/>
                <a:cs typeface="Corbel"/>
              </a:rPr>
              <a:t>battery</a:t>
            </a:r>
            <a:r>
              <a:rPr sz="1400" spc="-10" dirty="0">
                <a:solidFill>
                  <a:srgbClr val="00A1A7"/>
                </a:solidFill>
                <a:latin typeface="Corbel"/>
                <a:cs typeface="Corbel"/>
              </a:rPr>
              <a:t> </a:t>
            </a:r>
            <a:r>
              <a:rPr sz="1400" spc="-5" dirty="0">
                <a:solidFill>
                  <a:srgbClr val="00A1A7"/>
                </a:solidFill>
                <a:latin typeface="Corbel"/>
                <a:cs typeface="Corbel"/>
              </a:rPr>
              <a:t>needs replacement.</a:t>
            </a:r>
            <a:endParaRPr sz="1400">
              <a:latin typeface="Corbel"/>
              <a:cs typeface="Corbel"/>
            </a:endParaRPr>
          </a:p>
        </p:txBody>
      </p:sp>
      <p:grpSp>
        <p:nvGrpSpPr>
          <p:cNvPr id="14" name="object 14"/>
          <p:cNvGrpSpPr/>
          <p:nvPr/>
        </p:nvGrpSpPr>
        <p:grpSpPr>
          <a:xfrm>
            <a:off x="729995" y="3433571"/>
            <a:ext cx="10701655" cy="1259205"/>
            <a:chOff x="729995" y="3433571"/>
            <a:chExt cx="10701655" cy="1259205"/>
          </a:xfrm>
        </p:grpSpPr>
        <p:sp>
          <p:nvSpPr>
            <p:cNvPr id="15" name="object 15"/>
            <p:cNvSpPr/>
            <p:nvPr/>
          </p:nvSpPr>
          <p:spPr>
            <a:xfrm>
              <a:off x="729995" y="3433571"/>
              <a:ext cx="3853179" cy="645160"/>
            </a:xfrm>
            <a:custGeom>
              <a:avLst/>
              <a:gdLst/>
              <a:ahLst/>
              <a:cxnLst/>
              <a:rect l="l" t="t" r="r" b="b"/>
              <a:pathLst>
                <a:path w="3853179" h="645160">
                  <a:moveTo>
                    <a:pt x="3745229" y="0"/>
                  </a:moveTo>
                  <a:lnTo>
                    <a:pt x="107442" y="0"/>
                  </a:lnTo>
                  <a:lnTo>
                    <a:pt x="65622" y="8447"/>
                  </a:lnTo>
                  <a:lnTo>
                    <a:pt x="31470" y="31480"/>
                  </a:lnTo>
                  <a:lnTo>
                    <a:pt x="8443" y="65633"/>
                  </a:lnTo>
                  <a:lnTo>
                    <a:pt x="0" y="107441"/>
                  </a:lnTo>
                  <a:lnTo>
                    <a:pt x="0" y="537209"/>
                  </a:lnTo>
                  <a:lnTo>
                    <a:pt x="8443" y="579018"/>
                  </a:lnTo>
                  <a:lnTo>
                    <a:pt x="31470" y="613171"/>
                  </a:lnTo>
                  <a:lnTo>
                    <a:pt x="65622" y="636204"/>
                  </a:lnTo>
                  <a:lnTo>
                    <a:pt x="107442" y="644651"/>
                  </a:lnTo>
                  <a:lnTo>
                    <a:pt x="3745229" y="644651"/>
                  </a:lnTo>
                  <a:lnTo>
                    <a:pt x="3787038" y="636204"/>
                  </a:lnTo>
                  <a:lnTo>
                    <a:pt x="3821191" y="613171"/>
                  </a:lnTo>
                  <a:lnTo>
                    <a:pt x="3844224" y="579018"/>
                  </a:lnTo>
                  <a:lnTo>
                    <a:pt x="3852671" y="537209"/>
                  </a:lnTo>
                  <a:lnTo>
                    <a:pt x="3852671" y="107441"/>
                  </a:lnTo>
                  <a:lnTo>
                    <a:pt x="3844224" y="65633"/>
                  </a:lnTo>
                  <a:lnTo>
                    <a:pt x="3821191" y="31480"/>
                  </a:lnTo>
                  <a:lnTo>
                    <a:pt x="3787038" y="8447"/>
                  </a:lnTo>
                  <a:lnTo>
                    <a:pt x="3745229" y="0"/>
                  </a:lnTo>
                  <a:close/>
                </a:path>
              </a:pathLst>
            </a:custGeom>
            <a:solidFill>
              <a:srgbClr val="00A1A7"/>
            </a:solidFill>
          </p:spPr>
          <p:txBody>
            <a:bodyPr wrap="square" lIns="0" tIns="0" rIns="0" bIns="0" rtlCol="0"/>
            <a:lstStyle/>
            <a:p>
              <a:endParaRPr/>
            </a:p>
          </p:txBody>
        </p:sp>
        <p:sp>
          <p:nvSpPr>
            <p:cNvPr id="16" name="object 16"/>
            <p:cNvSpPr/>
            <p:nvPr/>
          </p:nvSpPr>
          <p:spPr>
            <a:xfrm>
              <a:off x="4582667" y="4175759"/>
              <a:ext cx="6849109" cy="516890"/>
            </a:xfrm>
            <a:custGeom>
              <a:avLst/>
              <a:gdLst/>
              <a:ahLst/>
              <a:cxnLst/>
              <a:rect l="l" t="t" r="r" b="b"/>
              <a:pathLst>
                <a:path w="6849109" h="516889">
                  <a:moveTo>
                    <a:pt x="6762750" y="0"/>
                  </a:moveTo>
                  <a:lnTo>
                    <a:pt x="0" y="0"/>
                  </a:lnTo>
                  <a:lnTo>
                    <a:pt x="0" y="516635"/>
                  </a:lnTo>
                  <a:lnTo>
                    <a:pt x="6762750" y="516635"/>
                  </a:lnTo>
                  <a:lnTo>
                    <a:pt x="6796242" y="509861"/>
                  </a:lnTo>
                  <a:lnTo>
                    <a:pt x="6823614" y="491394"/>
                  </a:lnTo>
                  <a:lnTo>
                    <a:pt x="6842081" y="464022"/>
                  </a:lnTo>
                  <a:lnTo>
                    <a:pt x="6848856" y="430529"/>
                  </a:lnTo>
                  <a:lnTo>
                    <a:pt x="6848856" y="86106"/>
                  </a:lnTo>
                  <a:lnTo>
                    <a:pt x="6842081" y="52613"/>
                  </a:lnTo>
                  <a:lnTo>
                    <a:pt x="6823614" y="25241"/>
                  </a:lnTo>
                  <a:lnTo>
                    <a:pt x="6796242" y="6774"/>
                  </a:lnTo>
                  <a:lnTo>
                    <a:pt x="6762750" y="0"/>
                  </a:lnTo>
                  <a:close/>
                </a:path>
              </a:pathLst>
            </a:custGeom>
            <a:solidFill>
              <a:srgbClr val="D0D7E8">
                <a:alpha val="25097"/>
              </a:srgbClr>
            </a:solidFill>
          </p:spPr>
          <p:txBody>
            <a:bodyPr wrap="square" lIns="0" tIns="0" rIns="0" bIns="0" rtlCol="0"/>
            <a:lstStyle/>
            <a:p>
              <a:endParaRPr/>
            </a:p>
          </p:txBody>
        </p:sp>
      </p:grpSp>
      <p:sp>
        <p:nvSpPr>
          <p:cNvPr id="17" name="object 17"/>
          <p:cNvSpPr txBox="1"/>
          <p:nvPr/>
        </p:nvSpPr>
        <p:spPr>
          <a:xfrm>
            <a:off x="4722621" y="4196588"/>
            <a:ext cx="6355080" cy="434975"/>
          </a:xfrm>
          <a:prstGeom prst="rect">
            <a:avLst/>
          </a:prstGeom>
        </p:spPr>
        <p:txBody>
          <a:bodyPr vert="horz" wrap="square" lIns="0" tIns="34290" rIns="0" bIns="0" rtlCol="0">
            <a:spAutoFit/>
          </a:bodyPr>
          <a:lstStyle/>
          <a:p>
            <a:pPr marL="127000" marR="5080" indent="-114300">
              <a:lnSpc>
                <a:spcPts val="1540"/>
              </a:lnSpc>
              <a:spcBef>
                <a:spcPts val="270"/>
              </a:spcBef>
            </a:pPr>
            <a:r>
              <a:rPr sz="1400" dirty="0">
                <a:solidFill>
                  <a:srgbClr val="00A1A7"/>
                </a:solidFill>
                <a:latin typeface="Corbel"/>
                <a:cs typeface="Corbel"/>
              </a:rPr>
              <a:t>Depending</a:t>
            </a:r>
            <a:r>
              <a:rPr sz="1400" spc="-25" dirty="0">
                <a:solidFill>
                  <a:srgbClr val="00A1A7"/>
                </a:solidFill>
                <a:latin typeface="Corbel"/>
                <a:cs typeface="Corbel"/>
              </a:rPr>
              <a:t> </a:t>
            </a:r>
            <a:r>
              <a:rPr sz="1400" spc="-5" dirty="0">
                <a:solidFill>
                  <a:srgbClr val="00A1A7"/>
                </a:solidFill>
                <a:latin typeface="Corbel"/>
                <a:cs typeface="Corbel"/>
              </a:rPr>
              <a:t>on</a:t>
            </a:r>
            <a:r>
              <a:rPr sz="1400" dirty="0">
                <a:solidFill>
                  <a:srgbClr val="00A1A7"/>
                </a:solidFill>
                <a:latin typeface="Corbel"/>
                <a:cs typeface="Corbel"/>
              </a:rPr>
              <a:t> </a:t>
            </a:r>
            <a:r>
              <a:rPr sz="1400" spc="-5" dirty="0">
                <a:solidFill>
                  <a:srgbClr val="00A1A7"/>
                </a:solidFill>
                <a:latin typeface="Corbel"/>
                <a:cs typeface="Corbel"/>
              </a:rPr>
              <a:t>what</a:t>
            </a:r>
            <a:r>
              <a:rPr sz="1400" dirty="0">
                <a:solidFill>
                  <a:srgbClr val="00A1A7"/>
                </a:solidFill>
                <a:latin typeface="Corbel"/>
                <a:cs typeface="Corbel"/>
              </a:rPr>
              <a:t> data is</a:t>
            </a:r>
            <a:r>
              <a:rPr sz="1400" spc="5" dirty="0">
                <a:solidFill>
                  <a:srgbClr val="00A1A7"/>
                </a:solidFill>
                <a:latin typeface="Corbel"/>
                <a:cs typeface="Corbel"/>
              </a:rPr>
              <a:t> </a:t>
            </a:r>
            <a:r>
              <a:rPr sz="1400" spc="-5" dirty="0">
                <a:solidFill>
                  <a:srgbClr val="00A1A7"/>
                </a:solidFill>
                <a:latin typeface="Corbel"/>
                <a:cs typeface="Corbel"/>
              </a:rPr>
              <a:t>used</a:t>
            </a:r>
            <a:r>
              <a:rPr sz="1400" spc="-10" dirty="0">
                <a:solidFill>
                  <a:srgbClr val="00A1A7"/>
                </a:solidFill>
                <a:latin typeface="Corbel"/>
                <a:cs typeface="Corbel"/>
              </a:rPr>
              <a:t> </a:t>
            </a:r>
            <a:r>
              <a:rPr sz="1400" spc="-20" dirty="0">
                <a:solidFill>
                  <a:srgbClr val="00A1A7"/>
                </a:solidFill>
                <a:latin typeface="Corbel"/>
                <a:cs typeface="Corbel"/>
              </a:rPr>
              <a:t>for,</a:t>
            </a:r>
            <a:r>
              <a:rPr sz="1400" spc="15" dirty="0">
                <a:solidFill>
                  <a:srgbClr val="00A1A7"/>
                </a:solidFill>
                <a:latin typeface="Corbel"/>
                <a:cs typeface="Corbel"/>
              </a:rPr>
              <a:t> </a:t>
            </a:r>
            <a:r>
              <a:rPr sz="1400" spc="-5" dirty="0">
                <a:solidFill>
                  <a:srgbClr val="00A1A7"/>
                </a:solidFill>
                <a:latin typeface="Corbel"/>
                <a:cs typeface="Corbel"/>
              </a:rPr>
              <a:t>system failures have</a:t>
            </a:r>
            <a:r>
              <a:rPr sz="1400" spc="10" dirty="0">
                <a:solidFill>
                  <a:srgbClr val="00A1A7"/>
                </a:solidFill>
                <a:latin typeface="Corbel"/>
                <a:cs typeface="Corbel"/>
              </a:rPr>
              <a:t> </a:t>
            </a:r>
            <a:r>
              <a:rPr sz="1400" dirty="0">
                <a:solidFill>
                  <a:srgbClr val="00A1A7"/>
                </a:solidFill>
                <a:latin typeface="Corbel"/>
                <a:cs typeface="Corbel"/>
              </a:rPr>
              <a:t>different</a:t>
            </a:r>
            <a:r>
              <a:rPr sz="1400" spc="-10" dirty="0">
                <a:solidFill>
                  <a:srgbClr val="00A1A7"/>
                </a:solidFill>
                <a:latin typeface="Corbel"/>
                <a:cs typeface="Corbel"/>
              </a:rPr>
              <a:t> </a:t>
            </a:r>
            <a:r>
              <a:rPr sz="1400" spc="-5" dirty="0">
                <a:solidFill>
                  <a:srgbClr val="00A1A7"/>
                </a:solidFill>
                <a:latin typeface="Corbel"/>
                <a:cs typeface="Corbel"/>
              </a:rPr>
              <a:t>consequences, from </a:t>
            </a:r>
            <a:r>
              <a:rPr sz="1400" spc="-265" dirty="0">
                <a:solidFill>
                  <a:srgbClr val="00A1A7"/>
                </a:solidFill>
                <a:latin typeface="Corbel"/>
                <a:cs typeface="Corbel"/>
              </a:rPr>
              <a:t> </a:t>
            </a:r>
            <a:r>
              <a:rPr sz="1400" dirty="0">
                <a:solidFill>
                  <a:srgbClr val="00A1A7"/>
                </a:solidFill>
                <a:latin typeface="Corbel"/>
                <a:cs typeface="Corbel"/>
              </a:rPr>
              <a:t>minor</a:t>
            </a:r>
            <a:r>
              <a:rPr sz="1400" spc="-10" dirty="0">
                <a:solidFill>
                  <a:srgbClr val="00A1A7"/>
                </a:solidFill>
                <a:latin typeface="Corbel"/>
                <a:cs typeface="Corbel"/>
              </a:rPr>
              <a:t> </a:t>
            </a:r>
            <a:r>
              <a:rPr sz="1400" spc="-5" dirty="0">
                <a:solidFill>
                  <a:srgbClr val="00A1A7"/>
                </a:solidFill>
                <a:latin typeface="Corbel"/>
                <a:cs typeface="Corbel"/>
              </a:rPr>
              <a:t>inconvenience</a:t>
            </a:r>
            <a:r>
              <a:rPr sz="1400" spc="-20" dirty="0">
                <a:solidFill>
                  <a:srgbClr val="00A1A7"/>
                </a:solidFill>
                <a:latin typeface="Corbel"/>
                <a:cs typeface="Corbel"/>
              </a:rPr>
              <a:t> </a:t>
            </a:r>
            <a:r>
              <a:rPr sz="1400" dirty="0">
                <a:solidFill>
                  <a:srgbClr val="00A1A7"/>
                </a:solidFill>
                <a:latin typeface="Corbel"/>
                <a:cs typeface="Corbel"/>
              </a:rPr>
              <a:t>to</a:t>
            </a:r>
            <a:r>
              <a:rPr sz="1400" spc="-10" dirty="0">
                <a:solidFill>
                  <a:srgbClr val="00A1A7"/>
                </a:solidFill>
                <a:latin typeface="Corbel"/>
                <a:cs typeface="Corbel"/>
              </a:rPr>
              <a:t> </a:t>
            </a:r>
            <a:r>
              <a:rPr sz="1400" spc="-5" dirty="0">
                <a:solidFill>
                  <a:srgbClr val="00A1A7"/>
                </a:solidFill>
                <a:latin typeface="Corbel"/>
                <a:cs typeface="Corbel"/>
              </a:rPr>
              <a:t>serious threat</a:t>
            </a:r>
            <a:r>
              <a:rPr sz="1400" spc="-15" dirty="0">
                <a:solidFill>
                  <a:srgbClr val="00A1A7"/>
                </a:solidFill>
                <a:latin typeface="Corbel"/>
                <a:cs typeface="Corbel"/>
              </a:rPr>
              <a:t> </a:t>
            </a:r>
            <a:r>
              <a:rPr sz="1400" dirty="0">
                <a:solidFill>
                  <a:srgbClr val="00A1A7"/>
                </a:solidFill>
                <a:latin typeface="Corbel"/>
                <a:cs typeface="Corbel"/>
              </a:rPr>
              <a:t>to</a:t>
            </a:r>
            <a:r>
              <a:rPr sz="1400" spc="-10" dirty="0">
                <a:solidFill>
                  <a:srgbClr val="00A1A7"/>
                </a:solidFill>
                <a:latin typeface="Corbel"/>
                <a:cs typeface="Corbel"/>
              </a:rPr>
              <a:t> </a:t>
            </a:r>
            <a:r>
              <a:rPr sz="1400" dirty="0">
                <a:solidFill>
                  <a:srgbClr val="00A1A7"/>
                </a:solidFill>
                <a:latin typeface="Corbel"/>
                <a:cs typeface="Corbel"/>
              </a:rPr>
              <a:t>the</a:t>
            </a:r>
            <a:r>
              <a:rPr sz="1400" spc="-10" dirty="0">
                <a:solidFill>
                  <a:srgbClr val="00A1A7"/>
                </a:solidFill>
                <a:latin typeface="Corbel"/>
                <a:cs typeface="Corbel"/>
              </a:rPr>
              <a:t> </a:t>
            </a:r>
            <a:r>
              <a:rPr sz="1400" dirty="0">
                <a:solidFill>
                  <a:srgbClr val="00A1A7"/>
                </a:solidFill>
                <a:latin typeface="Corbel"/>
                <a:cs typeface="Corbel"/>
              </a:rPr>
              <a:t>patients’</a:t>
            </a:r>
            <a:r>
              <a:rPr sz="1400" spc="-15" dirty="0">
                <a:solidFill>
                  <a:srgbClr val="00A1A7"/>
                </a:solidFill>
                <a:latin typeface="Corbel"/>
                <a:cs typeface="Corbel"/>
              </a:rPr>
              <a:t> </a:t>
            </a:r>
            <a:r>
              <a:rPr sz="1400" spc="-5" dirty="0">
                <a:solidFill>
                  <a:srgbClr val="00A1A7"/>
                </a:solidFill>
                <a:latin typeface="Corbel"/>
                <a:cs typeface="Corbel"/>
              </a:rPr>
              <a:t>lives.</a:t>
            </a:r>
            <a:endParaRPr sz="1400">
              <a:latin typeface="Corbel"/>
              <a:cs typeface="Corbel"/>
            </a:endParaRPr>
          </a:p>
        </p:txBody>
      </p:sp>
      <p:grpSp>
        <p:nvGrpSpPr>
          <p:cNvPr id="18" name="object 18"/>
          <p:cNvGrpSpPr/>
          <p:nvPr/>
        </p:nvGrpSpPr>
        <p:grpSpPr>
          <a:xfrm>
            <a:off x="729995" y="4111752"/>
            <a:ext cx="10701655" cy="1259205"/>
            <a:chOff x="729995" y="4111752"/>
            <a:chExt cx="10701655" cy="1259205"/>
          </a:xfrm>
        </p:grpSpPr>
        <p:sp>
          <p:nvSpPr>
            <p:cNvPr id="19" name="object 19"/>
            <p:cNvSpPr/>
            <p:nvPr/>
          </p:nvSpPr>
          <p:spPr>
            <a:xfrm>
              <a:off x="729995" y="4111752"/>
              <a:ext cx="3853179" cy="645160"/>
            </a:xfrm>
            <a:custGeom>
              <a:avLst/>
              <a:gdLst/>
              <a:ahLst/>
              <a:cxnLst/>
              <a:rect l="l" t="t" r="r" b="b"/>
              <a:pathLst>
                <a:path w="3853179" h="645160">
                  <a:moveTo>
                    <a:pt x="3745229" y="0"/>
                  </a:moveTo>
                  <a:lnTo>
                    <a:pt x="107442" y="0"/>
                  </a:lnTo>
                  <a:lnTo>
                    <a:pt x="65622" y="8447"/>
                  </a:lnTo>
                  <a:lnTo>
                    <a:pt x="31470" y="31480"/>
                  </a:lnTo>
                  <a:lnTo>
                    <a:pt x="8443" y="65633"/>
                  </a:lnTo>
                  <a:lnTo>
                    <a:pt x="0" y="107442"/>
                  </a:lnTo>
                  <a:lnTo>
                    <a:pt x="0" y="537210"/>
                  </a:lnTo>
                  <a:lnTo>
                    <a:pt x="8443" y="579018"/>
                  </a:lnTo>
                  <a:lnTo>
                    <a:pt x="31470" y="613171"/>
                  </a:lnTo>
                  <a:lnTo>
                    <a:pt x="65622" y="636204"/>
                  </a:lnTo>
                  <a:lnTo>
                    <a:pt x="107442" y="644652"/>
                  </a:lnTo>
                  <a:lnTo>
                    <a:pt x="3745229" y="644652"/>
                  </a:lnTo>
                  <a:lnTo>
                    <a:pt x="3787038" y="636204"/>
                  </a:lnTo>
                  <a:lnTo>
                    <a:pt x="3821191" y="613171"/>
                  </a:lnTo>
                  <a:lnTo>
                    <a:pt x="3844224" y="579018"/>
                  </a:lnTo>
                  <a:lnTo>
                    <a:pt x="3852671" y="537210"/>
                  </a:lnTo>
                  <a:lnTo>
                    <a:pt x="3852671" y="107442"/>
                  </a:lnTo>
                  <a:lnTo>
                    <a:pt x="3844224" y="65633"/>
                  </a:lnTo>
                  <a:lnTo>
                    <a:pt x="3821191" y="31480"/>
                  </a:lnTo>
                  <a:lnTo>
                    <a:pt x="3787038" y="8447"/>
                  </a:lnTo>
                  <a:lnTo>
                    <a:pt x="3745229" y="0"/>
                  </a:lnTo>
                  <a:close/>
                </a:path>
              </a:pathLst>
            </a:custGeom>
            <a:solidFill>
              <a:srgbClr val="00A1A7"/>
            </a:solidFill>
          </p:spPr>
          <p:txBody>
            <a:bodyPr wrap="square" lIns="0" tIns="0" rIns="0" bIns="0" rtlCol="0"/>
            <a:lstStyle/>
            <a:p>
              <a:endParaRPr/>
            </a:p>
          </p:txBody>
        </p:sp>
        <p:sp>
          <p:nvSpPr>
            <p:cNvPr id="20" name="object 20"/>
            <p:cNvSpPr/>
            <p:nvPr/>
          </p:nvSpPr>
          <p:spPr>
            <a:xfrm>
              <a:off x="4582667" y="4853940"/>
              <a:ext cx="6849109" cy="516890"/>
            </a:xfrm>
            <a:custGeom>
              <a:avLst/>
              <a:gdLst/>
              <a:ahLst/>
              <a:cxnLst/>
              <a:rect l="l" t="t" r="r" b="b"/>
              <a:pathLst>
                <a:path w="6849109" h="516889">
                  <a:moveTo>
                    <a:pt x="6762750" y="0"/>
                  </a:moveTo>
                  <a:lnTo>
                    <a:pt x="0" y="0"/>
                  </a:lnTo>
                  <a:lnTo>
                    <a:pt x="0" y="516636"/>
                  </a:lnTo>
                  <a:lnTo>
                    <a:pt x="6762750" y="516636"/>
                  </a:lnTo>
                  <a:lnTo>
                    <a:pt x="6796242" y="509861"/>
                  </a:lnTo>
                  <a:lnTo>
                    <a:pt x="6823614" y="491394"/>
                  </a:lnTo>
                  <a:lnTo>
                    <a:pt x="6842081" y="464022"/>
                  </a:lnTo>
                  <a:lnTo>
                    <a:pt x="6848856" y="430530"/>
                  </a:lnTo>
                  <a:lnTo>
                    <a:pt x="6848856" y="86106"/>
                  </a:lnTo>
                  <a:lnTo>
                    <a:pt x="6842081" y="52613"/>
                  </a:lnTo>
                  <a:lnTo>
                    <a:pt x="6823614" y="25241"/>
                  </a:lnTo>
                  <a:lnTo>
                    <a:pt x="6796242" y="6774"/>
                  </a:lnTo>
                  <a:lnTo>
                    <a:pt x="6762750" y="0"/>
                  </a:lnTo>
                  <a:close/>
                </a:path>
              </a:pathLst>
            </a:custGeom>
            <a:solidFill>
              <a:srgbClr val="D0D7E8">
                <a:alpha val="25097"/>
              </a:srgbClr>
            </a:solidFill>
          </p:spPr>
          <p:txBody>
            <a:bodyPr wrap="square" lIns="0" tIns="0" rIns="0" bIns="0" rtlCol="0"/>
            <a:lstStyle/>
            <a:p>
              <a:endParaRPr/>
            </a:p>
          </p:txBody>
        </p:sp>
      </p:grpSp>
      <p:sp>
        <p:nvSpPr>
          <p:cNvPr id="21" name="object 21"/>
          <p:cNvSpPr txBox="1"/>
          <p:nvPr/>
        </p:nvSpPr>
        <p:spPr>
          <a:xfrm>
            <a:off x="4623561" y="4972558"/>
            <a:ext cx="356870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00A1A7"/>
                </a:solidFill>
                <a:latin typeface="Corbel"/>
                <a:cs typeface="Corbel"/>
              </a:rPr>
              <a:t>the</a:t>
            </a:r>
            <a:r>
              <a:rPr sz="1400" spc="-10" dirty="0">
                <a:solidFill>
                  <a:srgbClr val="00A1A7"/>
                </a:solidFill>
                <a:latin typeface="Corbel"/>
                <a:cs typeface="Corbel"/>
              </a:rPr>
              <a:t> </a:t>
            </a:r>
            <a:r>
              <a:rPr sz="1400" spc="-5" dirty="0">
                <a:solidFill>
                  <a:srgbClr val="00A1A7"/>
                </a:solidFill>
                <a:latin typeface="Corbel"/>
                <a:cs typeface="Corbel"/>
              </a:rPr>
              <a:t>security</a:t>
            </a:r>
            <a:r>
              <a:rPr sz="1400" dirty="0">
                <a:solidFill>
                  <a:srgbClr val="00A1A7"/>
                </a:solidFill>
                <a:latin typeface="Corbel"/>
                <a:cs typeface="Corbel"/>
              </a:rPr>
              <a:t> </a:t>
            </a:r>
            <a:r>
              <a:rPr sz="1400" spc="-5" dirty="0">
                <a:solidFill>
                  <a:srgbClr val="00A1A7"/>
                </a:solidFill>
                <a:latin typeface="Corbel"/>
                <a:cs typeface="Corbel"/>
              </a:rPr>
              <a:t>requirements</a:t>
            </a:r>
            <a:r>
              <a:rPr sz="1400" spc="-15" dirty="0">
                <a:solidFill>
                  <a:srgbClr val="00A1A7"/>
                </a:solidFill>
                <a:latin typeface="Corbel"/>
                <a:cs typeface="Corbel"/>
              </a:rPr>
              <a:t> </a:t>
            </a:r>
            <a:r>
              <a:rPr sz="1400" dirty="0">
                <a:solidFill>
                  <a:srgbClr val="00A1A7"/>
                </a:solidFill>
                <a:latin typeface="Corbel"/>
                <a:cs typeface="Corbel"/>
              </a:rPr>
              <a:t>in</a:t>
            </a:r>
            <a:r>
              <a:rPr sz="1400" spc="5" dirty="0">
                <a:solidFill>
                  <a:srgbClr val="00A1A7"/>
                </a:solidFill>
                <a:latin typeface="Corbel"/>
                <a:cs typeface="Corbel"/>
              </a:rPr>
              <a:t> </a:t>
            </a:r>
            <a:r>
              <a:rPr sz="1400" spc="-5" dirty="0">
                <a:solidFill>
                  <a:srgbClr val="00A1A7"/>
                </a:solidFill>
                <a:latin typeface="Corbel"/>
                <a:cs typeface="Corbel"/>
              </a:rPr>
              <a:t>healthcare are</a:t>
            </a:r>
            <a:r>
              <a:rPr sz="1400" spc="5" dirty="0">
                <a:solidFill>
                  <a:srgbClr val="00A1A7"/>
                </a:solidFill>
                <a:latin typeface="Corbel"/>
                <a:cs typeface="Corbel"/>
              </a:rPr>
              <a:t> </a:t>
            </a:r>
            <a:r>
              <a:rPr sz="1400" spc="-5" dirty="0">
                <a:solidFill>
                  <a:srgbClr val="00A1A7"/>
                </a:solidFill>
                <a:latin typeface="Corbel"/>
                <a:cs typeface="Corbel"/>
              </a:rPr>
              <a:t>high.</a:t>
            </a:r>
            <a:endParaRPr sz="1400">
              <a:latin typeface="Corbel"/>
              <a:cs typeface="Corbel"/>
            </a:endParaRPr>
          </a:p>
        </p:txBody>
      </p:sp>
      <p:grpSp>
        <p:nvGrpSpPr>
          <p:cNvPr id="22" name="object 22"/>
          <p:cNvGrpSpPr/>
          <p:nvPr/>
        </p:nvGrpSpPr>
        <p:grpSpPr>
          <a:xfrm>
            <a:off x="729995" y="4788408"/>
            <a:ext cx="10701655" cy="1260475"/>
            <a:chOff x="729995" y="4788408"/>
            <a:chExt cx="10701655" cy="1260475"/>
          </a:xfrm>
        </p:grpSpPr>
        <p:sp>
          <p:nvSpPr>
            <p:cNvPr id="23" name="object 23"/>
            <p:cNvSpPr/>
            <p:nvPr/>
          </p:nvSpPr>
          <p:spPr>
            <a:xfrm>
              <a:off x="729995" y="4788408"/>
              <a:ext cx="3853179" cy="646430"/>
            </a:xfrm>
            <a:custGeom>
              <a:avLst/>
              <a:gdLst/>
              <a:ahLst/>
              <a:cxnLst/>
              <a:rect l="l" t="t" r="r" b="b"/>
              <a:pathLst>
                <a:path w="3853179" h="646429">
                  <a:moveTo>
                    <a:pt x="3744976" y="0"/>
                  </a:moveTo>
                  <a:lnTo>
                    <a:pt x="107695" y="0"/>
                  </a:lnTo>
                  <a:lnTo>
                    <a:pt x="65777" y="8469"/>
                  </a:lnTo>
                  <a:lnTo>
                    <a:pt x="31545" y="31559"/>
                  </a:lnTo>
                  <a:lnTo>
                    <a:pt x="8463" y="65793"/>
                  </a:lnTo>
                  <a:lnTo>
                    <a:pt x="0" y="107696"/>
                  </a:lnTo>
                  <a:lnTo>
                    <a:pt x="0" y="538480"/>
                  </a:lnTo>
                  <a:lnTo>
                    <a:pt x="8463" y="580382"/>
                  </a:lnTo>
                  <a:lnTo>
                    <a:pt x="31545" y="614616"/>
                  </a:lnTo>
                  <a:lnTo>
                    <a:pt x="65777" y="637706"/>
                  </a:lnTo>
                  <a:lnTo>
                    <a:pt x="107695" y="646176"/>
                  </a:lnTo>
                  <a:lnTo>
                    <a:pt x="3744976" y="646176"/>
                  </a:lnTo>
                  <a:lnTo>
                    <a:pt x="3786878" y="637706"/>
                  </a:lnTo>
                  <a:lnTo>
                    <a:pt x="3821112" y="614616"/>
                  </a:lnTo>
                  <a:lnTo>
                    <a:pt x="3844202" y="580382"/>
                  </a:lnTo>
                  <a:lnTo>
                    <a:pt x="3852671" y="538480"/>
                  </a:lnTo>
                  <a:lnTo>
                    <a:pt x="3852671" y="107696"/>
                  </a:lnTo>
                  <a:lnTo>
                    <a:pt x="3844202" y="65793"/>
                  </a:lnTo>
                  <a:lnTo>
                    <a:pt x="3821112" y="31559"/>
                  </a:lnTo>
                  <a:lnTo>
                    <a:pt x="3786878" y="8469"/>
                  </a:lnTo>
                  <a:lnTo>
                    <a:pt x="3744976" y="0"/>
                  </a:lnTo>
                  <a:close/>
                </a:path>
              </a:pathLst>
            </a:custGeom>
            <a:solidFill>
              <a:srgbClr val="00A1A7"/>
            </a:solidFill>
          </p:spPr>
          <p:txBody>
            <a:bodyPr wrap="square" lIns="0" tIns="0" rIns="0" bIns="0" rtlCol="0"/>
            <a:lstStyle/>
            <a:p>
              <a:endParaRPr/>
            </a:p>
          </p:txBody>
        </p:sp>
        <p:sp>
          <p:nvSpPr>
            <p:cNvPr id="24" name="object 24"/>
            <p:cNvSpPr/>
            <p:nvPr/>
          </p:nvSpPr>
          <p:spPr>
            <a:xfrm>
              <a:off x="4582667" y="5532120"/>
              <a:ext cx="6849109" cy="516890"/>
            </a:xfrm>
            <a:custGeom>
              <a:avLst/>
              <a:gdLst/>
              <a:ahLst/>
              <a:cxnLst/>
              <a:rect l="l" t="t" r="r" b="b"/>
              <a:pathLst>
                <a:path w="6849109" h="516889">
                  <a:moveTo>
                    <a:pt x="6762750" y="0"/>
                  </a:moveTo>
                  <a:lnTo>
                    <a:pt x="0" y="0"/>
                  </a:lnTo>
                  <a:lnTo>
                    <a:pt x="0" y="516635"/>
                  </a:lnTo>
                  <a:lnTo>
                    <a:pt x="6762750" y="516635"/>
                  </a:lnTo>
                  <a:lnTo>
                    <a:pt x="6796242" y="509868"/>
                  </a:lnTo>
                  <a:lnTo>
                    <a:pt x="6823614" y="491413"/>
                  </a:lnTo>
                  <a:lnTo>
                    <a:pt x="6842081" y="464043"/>
                  </a:lnTo>
                  <a:lnTo>
                    <a:pt x="6848856" y="430529"/>
                  </a:lnTo>
                  <a:lnTo>
                    <a:pt x="6848856" y="86105"/>
                  </a:lnTo>
                  <a:lnTo>
                    <a:pt x="6842081" y="52613"/>
                  </a:lnTo>
                  <a:lnTo>
                    <a:pt x="6823614" y="25241"/>
                  </a:lnTo>
                  <a:lnTo>
                    <a:pt x="6796242" y="6774"/>
                  </a:lnTo>
                  <a:lnTo>
                    <a:pt x="6762750" y="0"/>
                  </a:lnTo>
                  <a:close/>
                </a:path>
              </a:pathLst>
            </a:custGeom>
            <a:solidFill>
              <a:srgbClr val="D0D7E8">
                <a:alpha val="25097"/>
              </a:srgbClr>
            </a:solidFill>
          </p:spPr>
          <p:txBody>
            <a:bodyPr wrap="square" lIns="0" tIns="0" rIns="0" bIns="0" rtlCol="0"/>
            <a:lstStyle/>
            <a:p>
              <a:endParaRPr/>
            </a:p>
          </p:txBody>
        </p:sp>
      </p:grpSp>
      <p:sp>
        <p:nvSpPr>
          <p:cNvPr id="25" name="object 25"/>
          <p:cNvSpPr txBox="1"/>
          <p:nvPr/>
        </p:nvSpPr>
        <p:spPr>
          <a:xfrm>
            <a:off x="4623561" y="5552643"/>
            <a:ext cx="6290310" cy="435609"/>
          </a:xfrm>
          <a:prstGeom prst="rect">
            <a:avLst/>
          </a:prstGeom>
        </p:spPr>
        <p:txBody>
          <a:bodyPr vert="horz" wrap="square" lIns="0" tIns="13335" rIns="0" bIns="0" rtlCol="0">
            <a:spAutoFit/>
          </a:bodyPr>
          <a:lstStyle/>
          <a:p>
            <a:pPr marL="12700">
              <a:lnSpc>
                <a:spcPts val="1610"/>
              </a:lnSpc>
              <a:spcBef>
                <a:spcPts val="105"/>
              </a:spcBef>
            </a:pPr>
            <a:r>
              <a:rPr sz="1400" dirty="0">
                <a:solidFill>
                  <a:srgbClr val="00A1A7"/>
                </a:solidFill>
                <a:latin typeface="Corbel"/>
                <a:cs typeface="Corbel"/>
              </a:rPr>
              <a:t>Systems,</a:t>
            </a:r>
            <a:r>
              <a:rPr sz="1400" spc="-20" dirty="0">
                <a:solidFill>
                  <a:srgbClr val="00A1A7"/>
                </a:solidFill>
                <a:latin typeface="Corbel"/>
                <a:cs typeface="Corbel"/>
              </a:rPr>
              <a:t> </a:t>
            </a:r>
            <a:r>
              <a:rPr sz="1400" spc="-5" dirty="0">
                <a:solidFill>
                  <a:srgbClr val="00A1A7"/>
                </a:solidFill>
                <a:latin typeface="Corbel"/>
                <a:cs typeface="Corbel"/>
              </a:rPr>
              <a:t>even</a:t>
            </a:r>
            <a:r>
              <a:rPr sz="1400" spc="5" dirty="0">
                <a:solidFill>
                  <a:srgbClr val="00A1A7"/>
                </a:solidFill>
                <a:latin typeface="Corbel"/>
                <a:cs typeface="Corbel"/>
              </a:rPr>
              <a:t> </a:t>
            </a:r>
            <a:r>
              <a:rPr sz="1400" spc="-5" dirty="0">
                <a:solidFill>
                  <a:srgbClr val="00A1A7"/>
                </a:solidFill>
                <a:latin typeface="Corbel"/>
                <a:cs typeface="Corbel"/>
              </a:rPr>
              <a:t>when</a:t>
            </a:r>
            <a:r>
              <a:rPr sz="1400" spc="5" dirty="0">
                <a:solidFill>
                  <a:srgbClr val="00A1A7"/>
                </a:solidFill>
                <a:latin typeface="Corbel"/>
                <a:cs typeface="Corbel"/>
              </a:rPr>
              <a:t> </a:t>
            </a:r>
            <a:r>
              <a:rPr sz="1400" spc="-5" dirty="0">
                <a:solidFill>
                  <a:srgbClr val="00A1A7"/>
                </a:solidFill>
                <a:latin typeface="Corbel"/>
                <a:cs typeface="Corbel"/>
              </a:rPr>
              <a:t>provided</a:t>
            </a:r>
            <a:r>
              <a:rPr sz="1400" spc="5" dirty="0">
                <a:solidFill>
                  <a:srgbClr val="00A1A7"/>
                </a:solidFill>
                <a:latin typeface="Corbel"/>
                <a:cs typeface="Corbel"/>
              </a:rPr>
              <a:t> </a:t>
            </a:r>
            <a:r>
              <a:rPr sz="1400" dirty="0">
                <a:solidFill>
                  <a:srgbClr val="00A1A7"/>
                </a:solidFill>
                <a:latin typeface="Corbel"/>
                <a:cs typeface="Corbel"/>
              </a:rPr>
              <a:t>by</a:t>
            </a:r>
            <a:r>
              <a:rPr sz="1400" spc="-5" dirty="0">
                <a:solidFill>
                  <a:srgbClr val="00A1A7"/>
                </a:solidFill>
                <a:latin typeface="Corbel"/>
                <a:cs typeface="Corbel"/>
              </a:rPr>
              <a:t> different</a:t>
            </a:r>
            <a:r>
              <a:rPr sz="1400" spc="-10" dirty="0">
                <a:solidFill>
                  <a:srgbClr val="00A1A7"/>
                </a:solidFill>
                <a:latin typeface="Corbel"/>
                <a:cs typeface="Corbel"/>
              </a:rPr>
              <a:t> </a:t>
            </a:r>
            <a:r>
              <a:rPr sz="1400" spc="-5" dirty="0">
                <a:solidFill>
                  <a:srgbClr val="00A1A7"/>
                </a:solidFill>
                <a:latin typeface="Corbel"/>
                <a:cs typeface="Corbel"/>
              </a:rPr>
              <a:t>vendors,</a:t>
            </a:r>
            <a:r>
              <a:rPr sz="1400" dirty="0">
                <a:solidFill>
                  <a:srgbClr val="00A1A7"/>
                </a:solidFill>
                <a:latin typeface="Corbel"/>
                <a:cs typeface="Corbel"/>
              </a:rPr>
              <a:t> </a:t>
            </a:r>
            <a:r>
              <a:rPr sz="1400" spc="-5" dirty="0">
                <a:solidFill>
                  <a:srgbClr val="00A1A7"/>
                </a:solidFill>
                <a:latin typeface="Corbel"/>
                <a:cs typeface="Corbel"/>
              </a:rPr>
              <a:t>should</a:t>
            </a:r>
            <a:r>
              <a:rPr sz="1400" spc="-10" dirty="0">
                <a:solidFill>
                  <a:srgbClr val="00A1A7"/>
                </a:solidFill>
                <a:latin typeface="Corbel"/>
                <a:cs typeface="Corbel"/>
              </a:rPr>
              <a:t> </a:t>
            </a:r>
            <a:r>
              <a:rPr sz="1400" dirty="0">
                <a:solidFill>
                  <a:srgbClr val="00A1A7"/>
                </a:solidFill>
                <a:latin typeface="Corbel"/>
                <a:cs typeface="Corbel"/>
              </a:rPr>
              <a:t>be</a:t>
            </a:r>
            <a:r>
              <a:rPr sz="1400" spc="5" dirty="0">
                <a:solidFill>
                  <a:srgbClr val="00A1A7"/>
                </a:solidFill>
                <a:latin typeface="Corbel"/>
                <a:cs typeface="Corbel"/>
              </a:rPr>
              <a:t> </a:t>
            </a:r>
            <a:r>
              <a:rPr sz="1400" dirty="0">
                <a:solidFill>
                  <a:srgbClr val="00A1A7"/>
                </a:solidFill>
                <a:latin typeface="Corbel"/>
                <a:cs typeface="Corbel"/>
              </a:rPr>
              <a:t>interoperable</a:t>
            </a:r>
            <a:r>
              <a:rPr sz="1400" spc="-5" dirty="0">
                <a:solidFill>
                  <a:srgbClr val="00A1A7"/>
                </a:solidFill>
                <a:latin typeface="Corbel"/>
                <a:cs typeface="Corbel"/>
              </a:rPr>
              <a:t> </a:t>
            </a:r>
            <a:r>
              <a:rPr sz="1400" dirty="0">
                <a:solidFill>
                  <a:srgbClr val="00A1A7"/>
                </a:solidFill>
                <a:latin typeface="Corbel"/>
                <a:cs typeface="Corbel"/>
              </a:rPr>
              <a:t>with</a:t>
            </a:r>
            <a:r>
              <a:rPr sz="1400" spc="-5" dirty="0">
                <a:solidFill>
                  <a:srgbClr val="00A1A7"/>
                </a:solidFill>
                <a:latin typeface="Corbel"/>
                <a:cs typeface="Corbel"/>
              </a:rPr>
              <a:t> each</a:t>
            </a:r>
            <a:endParaRPr sz="1400">
              <a:latin typeface="Corbel"/>
              <a:cs typeface="Corbel"/>
            </a:endParaRPr>
          </a:p>
          <a:p>
            <a:pPr marL="127000">
              <a:lnSpc>
                <a:spcPts val="1610"/>
              </a:lnSpc>
            </a:pPr>
            <a:r>
              <a:rPr sz="1400" spc="-15" dirty="0">
                <a:solidFill>
                  <a:srgbClr val="00A1A7"/>
                </a:solidFill>
                <a:latin typeface="Corbel"/>
                <a:cs typeface="Corbel"/>
              </a:rPr>
              <a:t>other.</a:t>
            </a:r>
            <a:endParaRPr sz="1400">
              <a:latin typeface="Corbel"/>
              <a:cs typeface="Corbel"/>
            </a:endParaRPr>
          </a:p>
        </p:txBody>
      </p:sp>
      <p:sp>
        <p:nvSpPr>
          <p:cNvPr id="26" name="object 26"/>
          <p:cNvSpPr/>
          <p:nvPr/>
        </p:nvSpPr>
        <p:spPr>
          <a:xfrm>
            <a:off x="729995" y="5466588"/>
            <a:ext cx="3853179" cy="646430"/>
          </a:xfrm>
          <a:custGeom>
            <a:avLst/>
            <a:gdLst/>
            <a:ahLst/>
            <a:cxnLst/>
            <a:rect l="l" t="t" r="r" b="b"/>
            <a:pathLst>
              <a:path w="3853179" h="646429">
                <a:moveTo>
                  <a:pt x="3744976" y="0"/>
                </a:moveTo>
                <a:lnTo>
                  <a:pt x="107695" y="0"/>
                </a:lnTo>
                <a:lnTo>
                  <a:pt x="65777" y="8469"/>
                </a:lnTo>
                <a:lnTo>
                  <a:pt x="31545" y="31559"/>
                </a:lnTo>
                <a:lnTo>
                  <a:pt x="8463" y="65793"/>
                </a:lnTo>
                <a:lnTo>
                  <a:pt x="0" y="107696"/>
                </a:lnTo>
                <a:lnTo>
                  <a:pt x="0" y="538480"/>
                </a:lnTo>
                <a:lnTo>
                  <a:pt x="8463" y="580398"/>
                </a:lnTo>
                <a:lnTo>
                  <a:pt x="31545" y="614630"/>
                </a:lnTo>
                <a:lnTo>
                  <a:pt x="65777" y="637712"/>
                </a:lnTo>
                <a:lnTo>
                  <a:pt x="107695" y="646176"/>
                </a:lnTo>
                <a:lnTo>
                  <a:pt x="3744976" y="646176"/>
                </a:lnTo>
                <a:lnTo>
                  <a:pt x="3786878" y="637712"/>
                </a:lnTo>
                <a:lnTo>
                  <a:pt x="3821112" y="614630"/>
                </a:lnTo>
                <a:lnTo>
                  <a:pt x="3844202" y="580398"/>
                </a:lnTo>
                <a:lnTo>
                  <a:pt x="3852671" y="538480"/>
                </a:lnTo>
                <a:lnTo>
                  <a:pt x="3852671" y="107696"/>
                </a:lnTo>
                <a:lnTo>
                  <a:pt x="3844202" y="65793"/>
                </a:lnTo>
                <a:lnTo>
                  <a:pt x="3821112" y="31559"/>
                </a:lnTo>
                <a:lnTo>
                  <a:pt x="3786878" y="8469"/>
                </a:lnTo>
                <a:lnTo>
                  <a:pt x="3744976" y="0"/>
                </a:lnTo>
                <a:close/>
              </a:path>
            </a:pathLst>
          </a:custGeom>
          <a:solidFill>
            <a:srgbClr val="00A1A7"/>
          </a:solidFill>
        </p:spPr>
        <p:txBody>
          <a:bodyPr wrap="square" lIns="0" tIns="0" rIns="0" bIns="0" rtlCol="0"/>
          <a:lstStyle/>
          <a:p>
            <a:endParaRPr/>
          </a:p>
        </p:txBody>
      </p:sp>
      <p:sp>
        <p:nvSpPr>
          <p:cNvPr id="27" name="object 27"/>
          <p:cNvSpPr txBox="1"/>
          <p:nvPr/>
        </p:nvSpPr>
        <p:spPr>
          <a:xfrm>
            <a:off x="1103477" y="1903572"/>
            <a:ext cx="3105785" cy="4095750"/>
          </a:xfrm>
          <a:prstGeom prst="rect">
            <a:avLst/>
          </a:prstGeom>
        </p:spPr>
        <p:txBody>
          <a:bodyPr vert="horz" wrap="square" lIns="0" tIns="12700" rIns="0" bIns="0" rtlCol="0">
            <a:spAutoFit/>
          </a:bodyPr>
          <a:lstStyle/>
          <a:p>
            <a:pPr marL="588645" marR="579120" algn="ctr">
              <a:lnSpc>
                <a:spcPct val="139100"/>
              </a:lnSpc>
              <a:spcBef>
                <a:spcPts val="100"/>
              </a:spcBef>
            </a:pPr>
            <a:r>
              <a:rPr sz="3200" b="1" spc="-5" dirty="0">
                <a:solidFill>
                  <a:srgbClr val="F8F8F8"/>
                </a:solidFill>
                <a:latin typeface="Corbel"/>
                <a:cs typeface="Corbel"/>
              </a:rPr>
              <a:t>B</a:t>
            </a:r>
            <a:r>
              <a:rPr sz="3200" b="1" spc="-15" dirty="0">
                <a:solidFill>
                  <a:srgbClr val="F8F8F8"/>
                </a:solidFill>
                <a:latin typeface="Corbel"/>
                <a:cs typeface="Corbel"/>
              </a:rPr>
              <a:t>a</a:t>
            </a:r>
            <a:r>
              <a:rPr sz="3200" b="1" dirty="0">
                <a:solidFill>
                  <a:srgbClr val="F8F8F8"/>
                </a:solidFill>
                <a:latin typeface="Corbel"/>
                <a:cs typeface="Corbel"/>
              </a:rPr>
              <a:t>ndw</a:t>
            </a:r>
            <a:r>
              <a:rPr sz="3200" b="1" spc="-15" dirty="0">
                <a:solidFill>
                  <a:srgbClr val="F8F8F8"/>
                </a:solidFill>
                <a:latin typeface="Corbel"/>
                <a:cs typeface="Corbel"/>
              </a:rPr>
              <a:t>i</a:t>
            </a:r>
            <a:r>
              <a:rPr sz="3200" b="1" dirty="0">
                <a:solidFill>
                  <a:srgbClr val="F8F8F8"/>
                </a:solidFill>
                <a:latin typeface="Corbel"/>
                <a:cs typeface="Corbel"/>
              </a:rPr>
              <a:t>dth  Latency</a:t>
            </a:r>
            <a:endParaRPr sz="3200">
              <a:latin typeface="Corbel"/>
              <a:cs typeface="Corbel"/>
            </a:endParaRPr>
          </a:p>
          <a:p>
            <a:pPr marL="12065" marR="5080" algn="ctr">
              <a:lnSpc>
                <a:spcPts val="5340"/>
              </a:lnSpc>
              <a:spcBef>
                <a:spcPts val="430"/>
              </a:spcBef>
            </a:pPr>
            <a:r>
              <a:rPr sz="3200" b="1" dirty="0">
                <a:solidFill>
                  <a:srgbClr val="F8F8F8"/>
                </a:solidFill>
                <a:latin typeface="Corbel"/>
                <a:cs typeface="Corbel"/>
              </a:rPr>
              <a:t>Energy-Ef</a:t>
            </a:r>
            <a:r>
              <a:rPr sz="3200" b="1" spc="10" dirty="0">
                <a:solidFill>
                  <a:srgbClr val="F8F8F8"/>
                </a:solidFill>
                <a:latin typeface="Corbel"/>
                <a:cs typeface="Corbel"/>
              </a:rPr>
              <a:t>f</a:t>
            </a:r>
            <a:r>
              <a:rPr sz="3200" b="1" dirty="0">
                <a:solidFill>
                  <a:srgbClr val="F8F8F8"/>
                </a:solidFill>
                <a:latin typeface="Corbel"/>
                <a:cs typeface="Corbel"/>
              </a:rPr>
              <a:t>icie</a:t>
            </a:r>
            <a:r>
              <a:rPr sz="3200" b="1" spc="-10" dirty="0">
                <a:solidFill>
                  <a:srgbClr val="F8F8F8"/>
                </a:solidFill>
                <a:latin typeface="Corbel"/>
                <a:cs typeface="Corbel"/>
              </a:rPr>
              <a:t>n</a:t>
            </a:r>
            <a:r>
              <a:rPr sz="3200" b="1" dirty="0">
                <a:solidFill>
                  <a:srgbClr val="F8F8F8"/>
                </a:solidFill>
                <a:latin typeface="Corbel"/>
                <a:cs typeface="Corbel"/>
              </a:rPr>
              <a:t>cy  </a:t>
            </a:r>
            <a:r>
              <a:rPr sz="3200" b="1" spc="-5" dirty="0">
                <a:solidFill>
                  <a:srgbClr val="F8F8F8"/>
                </a:solidFill>
                <a:latin typeface="Corbel"/>
                <a:cs typeface="Corbel"/>
              </a:rPr>
              <a:t>Dependability</a:t>
            </a:r>
            <a:endParaRPr sz="3200">
              <a:latin typeface="Corbel"/>
              <a:cs typeface="Corbel"/>
            </a:endParaRPr>
          </a:p>
          <a:p>
            <a:pPr marL="180340" marR="172720" indent="-635" algn="ctr">
              <a:lnSpc>
                <a:spcPts val="5340"/>
              </a:lnSpc>
            </a:pPr>
            <a:r>
              <a:rPr sz="3200" b="1" spc="-5" dirty="0">
                <a:solidFill>
                  <a:srgbClr val="F8F8F8"/>
                </a:solidFill>
                <a:latin typeface="Corbel"/>
                <a:cs typeface="Corbel"/>
              </a:rPr>
              <a:t>Security </a:t>
            </a:r>
            <a:r>
              <a:rPr sz="3200" b="1" dirty="0">
                <a:solidFill>
                  <a:srgbClr val="F8F8F8"/>
                </a:solidFill>
                <a:latin typeface="Corbel"/>
                <a:cs typeface="Corbel"/>
              </a:rPr>
              <a:t> Interoper</a:t>
            </a:r>
            <a:r>
              <a:rPr sz="3200" b="1" spc="-15" dirty="0">
                <a:solidFill>
                  <a:srgbClr val="F8F8F8"/>
                </a:solidFill>
                <a:latin typeface="Corbel"/>
                <a:cs typeface="Corbel"/>
              </a:rPr>
              <a:t>a</a:t>
            </a:r>
            <a:r>
              <a:rPr sz="3200" b="1" spc="-5" dirty="0">
                <a:solidFill>
                  <a:srgbClr val="F8F8F8"/>
                </a:solidFill>
                <a:latin typeface="Corbel"/>
                <a:cs typeface="Corbel"/>
              </a:rPr>
              <a:t>bil</a:t>
            </a:r>
            <a:r>
              <a:rPr sz="3200" b="1" spc="-15" dirty="0">
                <a:solidFill>
                  <a:srgbClr val="F8F8F8"/>
                </a:solidFill>
                <a:latin typeface="Corbel"/>
                <a:cs typeface="Corbel"/>
              </a:rPr>
              <a:t>i</a:t>
            </a:r>
            <a:r>
              <a:rPr sz="3200" b="1" spc="-5" dirty="0">
                <a:solidFill>
                  <a:srgbClr val="F8F8F8"/>
                </a:solidFill>
                <a:latin typeface="Corbel"/>
                <a:cs typeface="Corbel"/>
              </a:rPr>
              <a:t>ty</a:t>
            </a:r>
            <a:endParaRPr sz="3200">
              <a:latin typeface="Corbel"/>
              <a:cs typeface="Corbel"/>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24</a:t>
            </a:fld>
            <a:endParaRPr dirty="0"/>
          </a:p>
        </p:txBody>
      </p:sp>
      <p:pic>
        <p:nvPicPr>
          <p:cNvPr id="29" name="Picture 28">
            <a:extLst>
              <a:ext uri="{FF2B5EF4-FFF2-40B4-BE49-F238E27FC236}">
                <a16:creationId xmlns:a16="http://schemas.microsoft.com/office/drawing/2014/main" id="{F00B1005-B3DF-F45B-E464-6579CC442CD2}"/>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568197"/>
            <a:ext cx="7488555" cy="1300480"/>
          </a:xfrm>
          <a:prstGeom prst="rect">
            <a:avLst/>
          </a:prstGeom>
        </p:spPr>
        <p:txBody>
          <a:bodyPr vert="horz" wrap="square" lIns="0" tIns="89535" rIns="0" bIns="0" rtlCol="0">
            <a:spAutoFit/>
          </a:bodyPr>
          <a:lstStyle/>
          <a:p>
            <a:pPr marL="12700" marR="5080">
              <a:lnSpc>
                <a:spcPts val="4750"/>
              </a:lnSpc>
              <a:spcBef>
                <a:spcPts val="705"/>
              </a:spcBef>
            </a:pPr>
            <a:r>
              <a:rPr sz="4400" spc="-5" dirty="0"/>
              <a:t>Th</a:t>
            </a:r>
            <a:r>
              <a:rPr sz="4400" dirty="0"/>
              <a:t>e</a:t>
            </a:r>
            <a:r>
              <a:rPr sz="4400" spc="-315" dirty="0"/>
              <a:t> </a:t>
            </a:r>
            <a:r>
              <a:rPr sz="4400" dirty="0"/>
              <a:t>Vision</a:t>
            </a:r>
            <a:r>
              <a:rPr sz="4400" spc="-40" dirty="0"/>
              <a:t> </a:t>
            </a:r>
            <a:r>
              <a:rPr sz="4400" dirty="0"/>
              <a:t>of Fog</a:t>
            </a:r>
            <a:r>
              <a:rPr sz="4400" spc="-160" dirty="0"/>
              <a:t> </a:t>
            </a:r>
            <a:r>
              <a:rPr sz="4400" spc="-5" dirty="0"/>
              <a:t>Computin</a:t>
            </a:r>
            <a:r>
              <a:rPr sz="4400" dirty="0"/>
              <a:t>g</a:t>
            </a:r>
            <a:r>
              <a:rPr sz="4400" spc="-5" dirty="0"/>
              <a:t> </a:t>
            </a:r>
            <a:r>
              <a:rPr sz="4400" spc="-15" dirty="0"/>
              <a:t>i</a:t>
            </a:r>
            <a:r>
              <a:rPr sz="4400" dirty="0"/>
              <a:t>n  </a:t>
            </a:r>
            <a:r>
              <a:rPr sz="4400" spc="-5" dirty="0"/>
              <a:t>Healthcare</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25</a:t>
            </a:fld>
            <a:endParaRPr dirty="0"/>
          </a:p>
        </p:txBody>
      </p:sp>
      <p:sp>
        <p:nvSpPr>
          <p:cNvPr id="4" name="object 4"/>
          <p:cNvSpPr txBox="1"/>
          <p:nvPr/>
        </p:nvSpPr>
        <p:spPr>
          <a:xfrm>
            <a:off x="1267713" y="1996567"/>
            <a:ext cx="9660890" cy="4014470"/>
          </a:xfrm>
          <a:prstGeom prst="rect">
            <a:avLst/>
          </a:prstGeom>
        </p:spPr>
        <p:txBody>
          <a:bodyPr vert="horz" wrap="square" lIns="0" tIns="13335" rIns="0" bIns="0" rtlCol="0">
            <a:spAutoFit/>
          </a:bodyPr>
          <a:lstStyle/>
          <a:p>
            <a:pPr marL="195580" indent="-182880">
              <a:lnSpc>
                <a:spcPts val="2155"/>
              </a:lnSpc>
              <a:spcBef>
                <a:spcPts val="105"/>
              </a:spcBef>
              <a:buSzPct val="80000"/>
              <a:buFont typeface="Corbel"/>
              <a:buChar char="•"/>
              <a:tabLst>
                <a:tab pos="195580" algn="l"/>
              </a:tabLst>
            </a:pPr>
            <a:r>
              <a:rPr sz="2000" b="1" spc="-5" dirty="0">
                <a:solidFill>
                  <a:srgbClr val="00A1A7"/>
                </a:solidFill>
                <a:latin typeface="Corbel"/>
                <a:cs typeface="Corbel"/>
              </a:rPr>
              <a:t>Flexibility</a:t>
            </a:r>
            <a:r>
              <a:rPr sz="2000" b="1" spc="-25" dirty="0">
                <a:solidFill>
                  <a:srgbClr val="00A1A7"/>
                </a:solidFill>
                <a:latin typeface="Corbel"/>
                <a:cs typeface="Corbel"/>
              </a:rPr>
              <a:t> </a:t>
            </a:r>
            <a:r>
              <a:rPr sz="2000" b="1" spc="-5" dirty="0">
                <a:solidFill>
                  <a:srgbClr val="00A1A7"/>
                </a:solidFill>
                <a:latin typeface="Corbel"/>
                <a:cs typeface="Corbel"/>
              </a:rPr>
              <a:t>of</a:t>
            </a:r>
            <a:r>
              <a:rPr sz="2000" b="1" spc="-75" dirty="0">
                <a:solidFill>
                  <a:srgbClr val="00A1A7"/>
                </a:solidFill>
                <a:latin typeface="Corbel"/>
                <a:cs typeface="Corbel"/>
              </a:rPr>
              <a:t> </a:t>
            </a:r>
            <a:r>
              <a:rPr sz="2000" b="1" spc="-5" dirty="0">
                <a:solidFill>
                  <a:srgbClr val="00A1A7"/>
                </a:solidFill>
                <a:latin typeface="Corbel"/>
                <a:cs typeface="Corbel"/>
              </a:rPr>
              <a:t>Computation</a:t>
            </a:r>
            <a:r>
              <a:rPr sz="2000" b="1" spc="10" dirty="0">
                <a:solidFill>
                  <a:srgbClr val="00A1A7"/>
                </a:solidFill>
                <a:latin typeface="Corbel"/>
                <a:cs typeface="Corbel"/>
              </a:rPr>
              <a:t> </a:t>
            </a:r>
            <a:r>
              <a:rPr sz="2000" b="1" spc="-5" dirty="0">
                <a:solidFill>
                  <a:srgbClr val="00A1A7"/>
                </a:solidFill>
                <a:latin typeface="Corbel"/>
                <a:cs typeface="Corbel"/>
              </a:rPr>
              <a:t>locus:</a:t>
            </a:r>
            <a:endParaRPr sz="2000">
              <a:latin typeface="Corbel"/>
              <a:cs typeface="Corbel"/>
            </a:endParaRPr>
          </a:p>
          <a:p>
            <a:pPr marL="424180" marR="1099820" lvl="1" indent="-182880">
              <a:lnSpc>
                <a:spcPct val="70000"/>
              </a:lnSpc>
              <a:spcBef>
                <a:spcPts val="434"/>
              </a:spcBef>
              <a:buSzPct val="78947"/>
              <a:buChar char="•"/>
              <a:tabLst>
                <a:tab pos="424180" algn="l"/>
              </a:tabLst>
            </a:pPr>
            <a:r>
              <a:rPr sz="1900" spc="-10" dirty="0">
                <a:solidFill>
                  <a:srgbClr val="00A1A7"/>
                </a:solidFill>
                <a:latin typeface="Corbel"/>
                <a:cs typeface="Corbel"/>
              </a:rPr>
              <a:t>The</a:t>
            </a:r>
            <a:r>
              <a:rPr sz="1900" dirty="0">
                <a:solidFill>
                  <a:srgbClr val="00A1A7"/>
                </a:solidFill>
                <a:latin typeface="Corbel"/>
                <a:cs typeface="Corbel"/>
              </a:rPr>
              <a:t> </a:t>
            </a:r>
            <a:r>
              <a:rPr sz="1900" spc="-5" dirty="0">
                <a:solidFill>
                  <a:srgbClr val="00A1A7"/>
                </a:solidFill>
                <a:latin typeface="Corbel"/>
                <a:cs typeface="Corbel"/>
              </a:rPr>
              <a:t>location</a:t>
            </a:r>
            <a:r>
              <a:rPr sz="1900" spc="15" dirty="0">
                <a:solidFill>
                  <a:srgbClr val="00A1A7"/>
                </a:solidFill>
                <a:latin typeface="Corbel"/>
                <a:cs typeface="Corbel"/>
              </a:rPr>
              <a:t> </a:t>
            </a:r>
            <a:r>
              <a:rPr sz="1900" spc="-10" dirty="0">
                <a:solidFill>
                  <a:srgbClr val="00A1A7"/>
                </a:solidFill>
                <a:latin typeface="Corbel"/>
                <a:cs typeface="Corbel"/>
              </a:rPr>
              <a:t>can</a:t>
            </a:r>
            <a:r>
              <a:rPr sz="1900" spc="5" dirty="0">
                <a:solidFill>
                  <a:srgbClr val="00A1A7"/>
                </a:solidFill>
                <a:latin typeface="Corbel"/>
                <a:cs typeface="Corbel"/>
              </a:rPr>
              <a:t> </a:t>
            </a:r>
            <a:r>
              <a:rPr sz="1900" spc="-5" dirty="0">
                <a:solidFill>
                  <a:srgbClr val="00A1A7"/>
                </a:solidFill>
                <a:latin typeface="Corbel"/>
                <a:cs typeface="Corbel"/>
              </a:rPr>
              <a:t>be</a:t>
            </a:r>
            <a:r>
              <a:rPr sz="1900" dirty="0">
                <a:solidFill>
                  <a:srgbClr val="00A1A7"/>
                </a:solidFill>
                <a:latin typeface="Corbel"/>
                <a:cs typeface="Corbel"/>
              </a:rPr>
              <a:t> </a:t>
            </a:r>
            <a:r>
              <a:rPr sz="1900" spc="-5" dirty="0">
                <a:solidFill>
                  <a:srgbClr val="00A1A7"/>
                </a:solidFill>
                <a:latin typeface="Corbel"/>
                <a:cs typeface="Corbel"/>
              </a:rPr>
              <a:t>dynamic</a:t>
            </a:r>
            <a:r>
              <a:rPr sz="1900" dirty="0">
                <a:solidFill>
                  <a:srgbClr val="00A1A7"/>
                </a:solidFill>
                <a:latin typeface="Corbel"/>
                <a:cs typeface="Corbel"/>
              </a:rPr>
              <a:t> </a:t>
            </a:r>
            <a:r>
              <a:rPr sz="1900" spc="-10" dirty="0">
                <a:solidFill>
                  <a:srgbClr val="00A1A7"/>
                </a:solidFill>
                <a:latin typeface="Corbel"/>
                <a:cs typeface="Corbel"/>
              </a:rPr>
              <a:t>and</a:t>
            </a:r>
            <a:r>
              <a:rPr sz="1900" spc="15" dirty="0">
                <a:solidFill>
                  <a:srgbClr val="00A1A7"/>
                </a:solidFill>
                <a:latin typeface="Corbel"/>
                <a:cs typeface="Corbel"/>
              </a:rPr>
              <a:t> </a:t>
            </a:r>
            <a:r>
              <a:rPr sz="1900" spc="-5" dirty="0">
                <a:solidFill>
                  <a:srgbClr val="00A1A7"/>
                </a:solidFill>
                <a:latin typeface="Corbel"/>
                <a:cs typeface="Corbel"/>
              </a:rPr>
              <a:t>depend</a:t>
            </a:r>
            <a:r>
              <a:rPr sz="1900" spc="5" dirty="0">
                <a:solidFill>
                  <a:srgbClr val="00A1A7"/>
                </a:solidFill>
                <a:latin typeface="Corbel"/>
                <a:cs typeface="Corbel"/>
              </a:rPr>
              <a:t> </a:t>
            </a:r>
            <a:r>
              <a:rPr sz="1900" spc="-5" dirty="0">
                <a:solidFill>
                  <a:srgbClr val="00A1A7"/>
                </a:solidFill>
                <a:latin typeface="Corbel"/>
                <a:cs typeface="Corbel"/>
              </a:rPr>
              <a:t>on the</a:t>
            </a:r>
            <a:r>
              <a:rPr sz="1900" spc="10" dirty="0">
                <a:solidFill>
                  <a:srgbClr val="00A1A7"/>
                </a:solidFill>
                <a:latin typeface="Corbel"/>
                <a:cs typeface="Corbel"/>
              </a:rPr>
              <a:t> </a:t>
            </a:r>
            <a:r>
              <a:rPr sz="1900" spc="-10" dirty="0">
                <a:solidFill>
                  <a:srgbClr val="00A1A7"/>
                </a:solidFill>
                <a:latin typeface="Corbel"/>
                <a:cs typeface="Corbel"/>
              </a:rPr>
              <a:t>current</a:t>
            </a:r>
            <a:r>
              <a:rPr sz="1900" spc="25" dirty="0">
                <a:solidFill>
                  <a:srgbClr val="00A1A7"/>
                </a:solidFill>
                <a:latin typeface="Corbel"/>
                <a:cs typeface="Corbel"/>
              </a:rPr>
              <a:t> </a:t>
            </a:r>
            <a:r>
              <a:rPr sz="1900" spc="-10" dirty="0">
                <a:solidFill>
                  <a:srgbClr val="00A1A7"/>
                </a:solidFill>
                <a:latin typeface="Corbel"/>
                <a:cs typeface="Corbel"/>
              </a:rPr>
              <a:t>context,</a:t>
            </a:r>
            <a:r>
              <a:rPr sz="1900" spc="25" dirty="0">
                <a:solidFill>
                  <a:srgbClr val="00A1A7"/>
                </a:solidFill>
                <a:latin typeface="Corbel"/>
                <a:cs typeface="Corbel"/>
              </a:rPr>
              <a:t> </a:t>
            </a:r>
            <a:r>
              <a:rPr sz="1900" spc="-5" dirty="0">
                <a:solidFill>
                  <a:srgbClr val="00A1A7"/>
                </a:solidFill>
                <a:latin typeface="Corbel"/>
                <a:cs typeface="Corbel"/>
              </a:rPr>
              <a:t>environment</a:t>
            </a:r>
            <a:r>
              <a:rPr sz="1900" spc="25" dirty="0">
                <a:solidFill>
                  <a:srgbClr val="00A1A7"/>
                </a:solidFill>
                <a:latin typeface="Corbel"/>
                <a:cs typeface="Corbel"/>
              </a:rPr>
              <a:t> </a:t>
            </a:r>
            <a:r>
              <a:rPr sz="1900" spc="-10" dirty="0">
                <a:solidFill>
                  <a:srgbClr val="00A1A7"/>
                </a:solidFill>
                <a:latin typeface="Corbel"/>
                <a:cs typeface="Corbel"/>
              </a:rPr>
              <a:t>and </a:t>
            </a:r>
            <a:r>
              <a:rPr sz="1900" spc="-365" dirty="0">
                <a:solidFill>
                  <a:srgbClr val="00A1A7"/>
                </a:solidFill>
                <a:latin typeface="Corbel"/>
                <a:cs typeface="Corbel"/>
              </a:rPr>
              <a:t> </a:t>
            </a:r>
            <a:r>
              <a:rPr sz="1900" spc="-5" dirty="0">
                <a:solidFill>
                  <a:srgbClr val="00A1A7"/>
                </a:solidFill>
                <a:latin typeface="Corbel"/>
                <a:cs typeface="Corbel"/>
              </a:rPr>
              <a:t>application</a:t>
            </a:r>
            <a:r>
              <a:rPr sz="1900" spc="-10" dirty="0">
                <a:solidFill>
                  <a:srgbClr val="00A1A7"/>
                </a:solidFill>
                <a:latin typeface="Corbel"/>
                <a:cs typeface="Corbel"/>
              </a:rPr>
              <a:t> </a:t>
            </a:r>
            <a:r>
              <a:rPr sz="1900" spc="-5" dirty="0">
                <a:solidFill>
                  <a:srgbClr val="00A1A7"/>
                </a:solidFill>
                <a:latin typeface="Corbel"/>
                <a:cs typeface="Corbel"/>
              </a:rPr>
              <a:t>requirements.</a:t>
            </a:r>
            <a:endParaRPr sz="1900">
              <a:latin typeface="Corbel"/>
              <a:cs typeface="Corbel"/>
            </a:endParaRPr>
          </a:p>
          <a:p>
            <a:pPr marL="195580" indent="-182880">
              <a:lnSpc>
                <a:spcPts val="2155"/>
              </a:lnSpc>
              <a:spcBef>
                <a:spcPts val="1095"/>
              </a:spcBef>
              <a:buSzPct val="80000"/>
              <a:buFont typeface="Corbel"/>
              <a:buChar char="•"/>
              <a:tabLst>
                <a:tab pos="195580" algn="l"/>
              </a:tabLst>
            </a:pPr>
            <a:r>
              <a:rPr sz="2000" b="1" dirty="0">
                <a:solidFill>
                  <a:srgbClr val="00A1A7"/>
                </a:solidFill>
                <a:latin typeface="Corbel"/>
                <a:cs typeface="Corbel"/>
              </a:rPr>
              <a:t>Integration:</a:t>
            </a:r>
            <a:endParaRPr sz="2000">
              <a:latin typeface="Corbel"/>
              <a:cs typeface="Corbel"/>
            </a:endParaRPr>
          </a:p>
          <a:p>
            <a:pPr marL="424180" lvl="1" indent="-182880">
              <a:lnSpc>
                <a:spcPts val="1995"/>
              </a:lnSpc>
              <a:buSzPct val="78947"/>
              <a:buChar char="•"/>
              <a:tabLst>
                <a:tab pos="424180" algn="l"/>
              </a:tabLst>
            </a:pPr>
            <a:r>
              <a:rPr sz="1900" spc="-5" dirty="0">
                <a:solidFill>
                  <a:srgbClr val="00A1A7"/>
                </a:solidFill>
                <a:latin typeface="Corbel"/>
                <a:cs typeface="Corbel"/>
              </a:rPr>
              <a:t>Within</a:t>
            </a:r>
            <a:r>
              <a:rPr sz="1900" spc="10" dirty="0">
                <a:solidFill>
                  <a:srgbClr val="00A1A7"/>
                </a:solidFill>
                <a:latin typeface="Corbel"/>
                <a:cs typeface="Corbel"/>
              </a:rPr>
              <a:t> </a:t>
            </a:r>
            <a:r>
              <a:rPr sz="1900" spc="-5" dirty="0">
                <a:solidFill>
                  <a:srgbClr val="00A1A7"/>
                </a:solidFill>
                <a:latin typeface="Corbel"/>
                <a:cs typeface="Corbel"/>
              </a:rPr>
              <a:t>fog</a:t>
            </a:r>
            <a:r>
              <a:rPr sz="1900" dirty="0">
                <a:solidFill>
                  <a:srgbClr val="00A1A7"/>
                </a:solidFill>
                <a:latin typeface="Corbel"/>
                <a:cs typeface="Corbel"/>
              </a:rPr>
              <a:t> </a:t>
            </a:r>
            <a:r>
              <a:rPr sz="1900" spc="-10" dirty="0">
                <a:solidFill>
                  <a:srgbClr val="00A1A7"/>
                </a:solidFill>
                <a:latin typeface="Corbel"/>
                <a:cs typeface="Corbel"/>
              </a:rPr>
              <a:t>computing</a:t>
            </a:r>
            <a:r>
              <a:rPr sz="1900" spc="15" dirty="0">
                <a:solidFill>
                  <a:srgbClr val="00A1A7"/>
                </a:solidFill>
                <a:latin typeface="Corbel"/>
                <a:cs typeface="Corbel"/>
              </a:rPr>
              <a:t> </a:t>
            </a:r>
            <a:r>
              <a:rPr sz="1900" spc="-5" dirty="0">
                <a:solidFill>
                  <a:srgbClr val="00A1A7"/>
                </a:solidFill>
                <a:latin typeface="Corbel"/>
                <a:cs typeface="Corbel"/>
              </a:rPr>
              <a:t>architecture,</a:t>
            </a:r>
            <a:r>
              <a:rPr sz="1900" spc="35" dirty="0">
                <a:solidFill>
                  <a:srgbClr val="00A1A7"/>
                </a:solidFill>
                <a:latin typeface="Corbel"/>
                <a:cs typeface="Corbel"/>
              </a:rPr>
              <a:t> </a:t>
            </a:r>
            <a:r>
              <a:rPr sz="1900" spc="-10" dirty="0">
                <a:solidFill>
                  <a:srgbClr val="00A1A7"/>
                </a:solidFill>
                <a:latin typeface="Corbel"/>
                <a:cs typeface="Corbel"/>
              </a:rPr>
              <a:t>new</a:t>
            </a:r>
            <a:r>
              <a:rPr sz="1900" dirty="0">
                <a:solidFill>
                  <a:srgbClr val="00A1A7"/>
                </a:solidFill>
                <a:latin typeface="Corbel"/>
                <a:cs typeface="Corbel"/>
              </a:rPr>
              <a:t> </a:t>
            </a:r>
            <a:r>
              <a:rPr sz="1900" spc="-10" dirty="0">
                <a:solidFill>
                  <a:srgbClr val="00A1A7"/>
                </a:solidFill>
                <a:latin typeface="Corbel"/>
                <a:cs typeface="Corbel"/>
              </a:rPr>
              <a:t>sensors</a:t>
            </a:r>
            <a:r>
              <a:rPr sz="1900" dirty="0">
                <a:solidFill>
                  <a:srgbClr val="00A1A7"/>
                </a:solidFill>
                <a:latin typeface="Corbel"/>
                <a:cs typeface="Corbel"/>
              </a:rPr>
              <a:t> </a:t>
            </a:r>
            <a:r>
              <a:rPr sz="1900" spc="-10" dirty="0">
                <a:solidFill>
                  <a:srgbClr val="00A1A7"/>
                </a:solidFill>
                <a:latin typeface="Corbel"/>
                <a:cs typeface="Corbel"/>
              </a:rPr>
              <a:t>can</a:t>
            </a:r>
            <a:r>
              <a:rPr sz="1900" spc="10" dirty="0">
                <a:solidFill>
                  <a:srgbClr val="00A1A7"/>
                </a:solidFill>
                <a:latin typeface="Corbel"/>
                <a:cs typeface="Corbel"/>
              </a:rPr>
              <a:t> </a:t>
            </a:r>
            <a:r>
              <a:rPr sz="1900" spc="-5" dirty="0">
                <a:solidFill>
                  <a:srgbClr val="00A1A7"/>
                </a:solidFill>
                <a:latin typeface="Corbel"/>
                <a:cs typeface="Corbel"/>
              </a:rPr>
              <a:t>be</a:t>
            </a:r>
            <a:r>
              <a:rPr sz="1900" spc="-10" dirty="0">
                <a:solidFill>
                  <a:srgbClr val="00A1A7"/>
                </a:solidFill>
                <a:latin typeface="Corbel"/>
                <a:cs typeface="Corbel"/>
              </a:rPr>
              <a:t> </a:t>
            </a:r>
            <a:r>
              <a:rPr sz="1900" spc="-5" dirty="0">
                <a:solidFill>
                  <a:srgbClr val="00A1A7"/>
                </a:solidFill>
                <a:latin typeface="Corbel"/>
                <a:cs typeface="Corbel"/>
              </a:rPr>
              <a:t>added</a:t>
            </a:r>
            <a:r>
              <a:rPr sz="1900" spc="-10" dirty="0">
                <a:solidFill>
                  <a:srgbClr val="00A1A7"/>
                </a:solidFill>
                <a:latin typeface="Corbel"/>
                <a:cs typeface="Corbel"/>
              </a:rPr>
              <a:t> </a:t>
            </a:r>
            <a:r>
              <a:rPr sz="1900" spc="-5" dirty="0">
                <a:solidFill>
                  <a:srgbClr val="00A1A7"/>
                </a:solidFill>
                <a:latin typeface="Corbel"/>
                <a:cs typeface="Corbel"/>
              </a:rPr>
              <a:t>to</a:t>
            </a:r>
            <a:r>
              <a:rPr sz="1900" dirty="0">
                <a:solidFill>
                  <a:srgbClr val="00A1A7"/>
                </a:solidFill>
                <a:latin typeface="Corbel"/>
                <a:cs typeface="Corbel"/>
              </a:rPr>
              <a:t> </a:t>
            </a:r>
            <a:r>
              <a:rPr sz="1900" spc="-5" dirty="0">
                <a:solidFill>
                  <a:srgbClr val="00A1A7"/>
                </a:solidFill>
                <a:latin typeface="Corbel"/>
                <a:cs typeface="Corbel"/>
              </a:rPr>
              <a:t>the</a:t>
            </a:r>
            <a:r>
              <a:rPr sz="1900" spc="5" dirty="0">
                <a:solidFill>
                  <a:srgbClr val="00A1A7"/>
                </a:solidFill>
                <a:latin typeface="Corbel"/>
                <a:cs typeface="Corbel"/>
              </a:rPr>
              <a:t> </a:t>
            </a:r>
            <a:r>
              <a:rPr sz="1900" spc="-5" dirty="0">
                <a:solidFill>
                  <a:srgbClr val="00A1A7"/>
                </a:solidFill>
                <a:latin typeface="Corbel"/>
                <a:cs typeface="Corbel"/>
              </a:rPr>
              <a:t>existing</a:t>
            </a:r>
            <a:r>
              <a:rPr sz="1900" spc="-10" dirty="0">
                <a:solidFill>
                  <a:srgbClr val="00A1A7"/>
                </a:solidFill>
                <a:latin typeface="Corbel"/>
                <a:cs typeface="Corbel"/>
              </a:rPr>
              <a:t> </a:t>
            </a:r>
            <a:r>
              <a:rPr sz="1900" spc="-5" dirty="0">
                <a:solidFill>
                  <a:srgbClr val="00A1A7"/>
                </a:solidFill>
                <a:latin typeface="Corbel"/>
                <a:cs typeface="Corbel"/>
              </a:rPr>
              <a:t>infrastructure.</a:t>
            </a:r>
            <a:endParaRPr sz="1900">
              <a:latin typeface="Corbel"/>
              <a:cs typeface="Corbel"/>
            </a:endParaRPr>
          </a:p>
          <a:p>
            <a:pPr marL="424180" lvl="1" indent="-182880">
              <a:lnSpc>
                <a:spcPts val="2240"/>
              </a:lnSpc>
              <a:buSzPct val="78947"/>
              <a:buChar char="•"/>
              <a:tabLst>
                <a:tab pos="424180" algn="l"/>
              </a:tabLst>
            </a:pPr>
            <a:r>
              <a:rPr sz="1900" spc="-10" dirty="0">
                <a:solidFill>
                  <a:srgbClr val="00A1A7"/>
                </a:solidFill>
                <a:latin typeface="Corbel"/>
                <a:cs typeface="Corbel"/>
              </a:rPr>
              <a:t>Fog</a:t>
            </a:r>
            <a:r>
              <a:rPr sz="1900" dirty="0">
                <a:solidFill>
                  <a:srgbClr val="00A1A7"/>
                </a:solidFill>
                <a:latin typeface="Corbel"/>
                <a:cs typeface="Corbel"/>
              </a:rPr>
              <a:t> </a:t>
            </a:r>
            <a:r>
              <a:rPr sz="1900" spc="-10" dirty="0">
                <a:solidFill>
                  <a:srgbClr val="00A1A7"/>
                </a:solidFill>
                <a:latin typeface="Corbel"/>
                <a:cs typeface="Corbel"/>
              </a:rPr>
              <a:t>computing</a:t>
            </a:r>
            <a:r>
              <a:rPr sz="1900" spc="35" dirty="0">
                <a:solidFill>
                  <a:srgbClr val="00A1A7"/>
                </a:solidFill>
                <a:latin typeface="Corbel"/>
                <a:cs typeface="Corbel"/>
              </a:rPr>
              <a:t> </a:t>
            </a:r>
            <a:r>
              <a:rPr sz="1900" spc="-10" dirty="0">
                <a:solidFill>
                  <a:srgbClr val="00A1A7"/>
                </a:solidFill>
                <a:latin typeface="Corbel"/>
                <a:cs typeface="Corbel"/>
              </a:rPr>
              <a:t>can</a:t>
            </a:r>
            <a:r>
              <a:rPr sz="1900" spc="-5" dirty="0">
                <a:solidFill>
                  <a:srgbClr val="00A1A7"/>
                </a:solidFill>
                <a:latin typeface="Corbel"/>
                <a:cs typeface="Corbel"/>
              </a:rPr>
              <a:t> also serve</a:t>
            </a:r>
            <a:r>
              <a:rPr sz="1900" dirty="0">
                <a:solidFill>
                  <a:srgbClr val="00A1A7"/>
                </a:solidFill>
                <a:latin typeface="Corbel"/>
                <a:cs typeface="Corbel"/>
              </a:rPr>
              <a:t> </a:t>
            </a:r>
            <a:r>
              <a:rPr sz="1900" spc="-10" dirty="0">
                <a:solidFill>
                  <a:srgbClr val="00A1A7"/>
                </a:solidFill>
                <a:latin typeface="Corbel"/>
                <a:cs typeface="Corbel"/>
              </a:rPr>
              <a:t>as</a:t>
            </a:r>
            <a:r>
              <a:rPr sz="1900" dirty="0">
                <a:solidFill>
                  <a:srgbClr val="00A1A7"/>
                </a:solidFill>
                <a:latin typeface="Corbel"/>
                <a:cs typeface="Corbel"/>
              </a:rPr>
              <a:t> </a:t>
            </a:r>
            <a:r>
              <a:rPr sz="1900" spc="-5" dirty="0">
                <a:solidFill>
                  <a:srgbClr val="00A1A7"/>
                </a:solidFill>
                <a:latin typeface="Corbel"/>
                <a:cs typeface="Corbel"/>
              </a:rPr>
              <a:t>a</a:t>
            </a:r>
            <a:r>
              <a:rPr sz="1900" spc="-15" dirty="0">
                <a:solidFill>
                  <a:srgbClr val="00A1A7"/>
                </a:solidFill>
                <a:latin typeface="Corbel"/>
                <a:cs typeface="Corbel"/>
              </a:rPr>
              <a:t> </a:t>
            </a:r>
            <a:r>
              <a:rPr sz="1900" spc="-5" dirty="0">
                <a:solidFill>
                  <a:srgbClr val="00A1A7"/>
                </a:solidFill>
                <a:latin typeface="Corbel"/>
                <a:cs typeface="Corbel"/>
              </a:rPr>
              <a:t>compatibility</a:t>
            </a:r>
            <a:r>
              <a:rPr sz="1900" dirty="0">
                <a:solidFill>
                  <a:srgbClr val="00A1A7"/>
                </a:solidFill>
                <a:latin typeface="Corbel"/>
                <a:cs typeface="Corbel"/>
              </a:rPr>
              <a:t> </a:t>
            </a:r>
            <a:r>
              <a:rPr sz="1900" spc="-5" dirty="0">
                <a:solidFill>
                  <a:srgbClr val="00A1A7"/>
                </a:solidFill>
                <a:latin typeface="Corbel"/>
                <a:cs typeface="Corbel"/>
              </a:rPr>
              <a:t>layer</a:t>
            </a:r>
            <a:r>
              <a:rPr sz="1900" dirty="0">
                <a:solidFill>
                  <a:srgbClr val="00A1A7"/>
                </a:solidFill>
                <a:latin typeface="Corbel"/>
                <a:cs typeface="Corbel"/>
              </a:rPr>
              <a:t> </a:t>
            </a:r>
            <a:r>
              <a:rPr sz="1900" spc="-5" dirty="0">
                <a:solidFill>
                  <a:srgbClr val="00A1A7"/>
                </a:solidFill>
                <a:latin typeface="Corbel"/>
                <a:cs typeface="Corbel"/>
              </a:rPr>
              <a:t>to</a:t>
            </a:r>
            <a:r>
              <a:rPr sz="1900" dirty="0">
                <a:solidFill>
                  <a:srgbClr val="00A1A7"/>
                </a:solidFill>
                <a:latin typeface="Corbel"/>
                <a:cs typeface="Corbel"/>
              </a:rPr>
              <a:t> </a:t>
            </a:r>
            <a:r>
              <a:rPr sz="1900" spc="-5" dirty="0">
                <a:solidFill>
                  <a:srgbClr val="00A1A7"/>
                </a:solidFill>
                <a:latin typeface="Corbel"/>
                <a:cs typeface="Corbel"/>
              </a:rPr>
              <a:t>translate</a:t>
            </a:r>
            <a:r>
              <a:rPr sz="1900" dirty="0">
                <a:solidFill>
                  <a:srgbClr val="00A1A7"/>
                </a:solidFill>
                <a:latin typeface="Corbel"/>
                <a:cs typeface="Corbel"/>
              </a:rPr>
              <a:t> </a:t>
            </a:r>
            <a:r>
              <a:rPr sz="1900" spc="-5" dirty="0">
                <a:solidFill>
                  <a:srgbClr val="00A1A7"/>
                </a:solidFill>
                <a:latin typeface="Corbel"/>
                <a:cs typeface="Corbel"/>
              </a:rPr>
              <a:t>between</a:t>
            </a:r>
            <a:r>
              <a:rPr sz="1900" dirty="0">
                <a:solidFill>
                  <a:srgbClr val="00A1A7"/>
                </a:solidFill>
                <a:latin typeface="Corbel"/>
                <a:cs typeface="Corbel"/>
              </a:rPr>
              <a:t> </a:t>
            </a:r>
            <a:r>
              <a:rPr sz="1900" spc="-5" dirty="0">
                <a:solidFill>
                  <a:srgbClr val="00A1A7"/>
                </a:solidFill>
                <a:latin typeface="Corbel"/>
                <a:cs typeface="Corbel"/>
              </a:rPr>
              <a:t>various</a:t>
            </a:r>
            <a:r>
              <a:rPr sz="1900" dirty="0">
                <a:solidFill>
                  <a:srgbClr val="00A1A7"/>
                </a:solidFill>
                <a:latin typeface="Corbel"/>
                <a:cs typeface="Corbel"/>
              </a:rPr>
              <a:t> </a:t>
            </a:r>
            <a:r>
              <a:rPr sz="1900" spc="-5" dirty="0">
                <a:solidFill>
                  <a:srgbClr val="00A1A7"/>
                </a:solidFill>
                <a:latin typeface="Corbel"/>
                <a:cs typeface="Corbel"/>
              </a:rPr>
              <a:t>standards.</a:t>
            </a:r>
            <a:endParaRPr sz="1900">
              <a:latin typeface="Corbel"/>
              <a:cs typeface="Corbel"/>
            </a:endParaRPr>
          </a:p>
          <a:p>
            <a:pPr marL="195580" indent="-182880">
              <a:lnSpc>
                <a:spcPts val="2165"/>
              </a:lnSpc>
              <a:spcBef>
                <a:spcPts val="1075"/>
              </a:spcBef>
              <a:buSzPct val="80000"/>
              <a:buFont typeface="Corbel"/>
              <a:buChar char="•"/>
              <a:tabLst>
                <a:tab pos="195580" algn="l"/>
              </a:tabLst>
            </a:pPr>
            <a:r>
              <a:rPr sz="2000" b="1" spc="-5" dirty="0">
                <a:solidFill>
                  <a:srgbClr val="00A1A7"/>
                </a:solidFill>
                <a:latin typeface="Corbel"/>
                <a:cs typeface="Corbel"/>
              </a:rPr>
              <a:t>Patient</a:t>
            </a:r>
            <a:r>
              <a:rPr sz="2000" b="1" spc="-30" dirty="0">
                <a:solidFill>
                  <a:srgbClr val="00A1A7"/>
                </a:solidFill>
                <a:latin typeface="Corbel"/>
                <a:cs typeface="Corbel"/>
              </a:rPr>
              <a:t> </a:t>
            </a:r>
            <a:r>
              <a:rPr sz="2000" b="1" spc="-5" dirty="0">
                <a:solidFill>
                  <a:srgbClr val="00A1A7"/>
                </a:solidFill>
                <a:latin typeface="Corbel"/>
                <a:cs typeface="Corbel"/>
              </a:rPr>
              <a:t>mobility:</a:t>
            </a:r>
            <a:endParaRPr sz="2000">
              <a:latin typeface="Corbel"/>
              <a:cs typeface="Corbel"/>
            </a:endParaRPr>
          </a:p>
          <a:p>
            <a:pPr marL="424180" lvl="1" indent="-182880">
              <a:lnSpc>
                <a:spcPts val="2000"/>
              </a:lnSpc>
              <a:buSzPct val="78947"/>
              <a:buChar char="•"/>
              <a:tabLst>
                <a:tab pos="424180" algn="l"/>
              </a:tabLst>
            </a:pPr>
            <a:r>
              <a:rPr sz="1900" spc="-5" dirty="0">
                <a:solidFill>
                  <a:srgbClr val="00A1A7"/>
                </a:solidFill>
                <a:latin typeface="Corbel"/>
                <a:cs typeface="Corbel"/>
              </a:rPr>
              <a:t>Application-speciﬁc</a:t>
            </a:r>
            <a:r>
              <a:rPr sz="1900" spc="30" dirty="0">
                <a:solidFill>
                  <a:srgbClr val="00A1A7"/>
                </a:solidFill>
                <a:latin typeface="Corbel"/>
                <a:cs typeface="Corbel"/>
              </a:rPr>
              <a:t> </a:t>
            </a:r>
            <a:r>
              <a:rPr sz="1900" spc="-5" dirty="0">
                <a:solidFill>
                  <a:srgbClr val="00A1A7"/>
                </a:solidFill>
                <a:latin typeface="Corbel"/>
                <a:cs typeface="Corbel"/>
              </a:rPr>
              <a:t>infrastructure</a:t>
            </a:r>
            <a:r>
              <a:rPr sz="1900" spc="20" dirty="0">
                <a:solidFill>
                  <a:srgbClr val="00A1A7"/>
                </a:solidFill>
                <a:latin typeface="Corbel"/>
                <a:cs typeface="Corbel"/>
              </a:rPr>
              <a:t> </a:t>
            </a:r>
            <a:r>
              <a:rPr sz="1900" spc="-5" dirty="0">
                <a:solidFill>
                  <a:srgbClr val="00A1A7"/>
                </a:solidFill>
                <a:latin typeface="Corbel"/>
                <a:cs typeface="Corbel"/>
              </a:rPr>
              <a:t>also limits</a:t>
            </a:r>
            <a:r>
              <a:rPr sz="1900" spc="-25" dirty="0">
                <a:solidFill>
                  <a:srgbClr val="00A1A7"/>
                </a:solidFill>
                <a:latin typeface="Corbel"/>
                <a:cs typeface="Corbel"/>
              </a:rPr>
              <a:t> </a:t>
            </a:r>
            <a:r>
              <a:rPr sz="1900" spc="-10" dirty="0">
                <a:solidFill>
                  <a:srgbClr val="00A1A7"/>
                </a:solidFill>
                <a:latin typeface="Corbel"/>
                <a:cs typeface="Corbel"/>
              </a:rPr>
              <a:t>the</a:t>
            </a:r>
            <a:r>
              <a:rPr sz="1900" spc="10" dirty="0">
                <a:solidFill>
                  <a:srgbClr val="00A1A7"/>
                </a:solidFill>
                <a:latin typeface="Corbel"/>
                <a:cs typeface="Corbel"/>
              </a:rPr>
              <a:t> </a:t>
            </a:r>
            <a:r>
              <a:rPr sz="1900" spc="-5" dirty="0">
                <a:solidFill>
                  <a:srgbClr val="00A1A7"/>
                </a:solidFill>
                <a:latin typeface="Corbel"/>
                <a:cs typeface="Corbel"/>
              </a:rPr>
              <a:t>area</a:t>
            </a:r>
            <a:r>
              <a:rPr sz="1900" dirty="0">
                <a:solidFill>
                  <a:srgbClr val="00A1A7"/>
                </a:solidFill>
                <a:latin typeface="Corbel"/>
                <a:cs typeface="Corbel"/>
              </a:rPr>
              <a:t> </a:t>
            </a:r>
            <a:r>
              <a:rPr sz="1900" spc="-10" dirty="0">
                <a:solidFill>
                  <a:srgbClr val="00A1A7"/>
                </a:solidFill>
                <a:latin typeface="Corbel"/>
                <a:cs typeface="Corbel"/>
              </a:rPr>
              <a:t>where</a:t>
            </a:r>
            <a:r>
              <a:rPr sz="1900" spc="5" dirty="0">
                <a:solidFill>
                  <a:srgbClr val="00A1A7"/>
                </a:solidFill>
                <a:latin typeface="Corbel"/>
                <a:cs typeface="Corbel"/>
              </a:rPr>
              <a:t> </a:t>
            </a:r>
            <a:r>
              <a:rPr sz="1900" spc="-5" dirty="0">
                <a:solidFill>
                  <a:srgbClr val="00A1A7"/>
                </a:solidFill>
                <a:latin typeface="Corbel"/>
                <a:cs typeface="Corbel"/>
              </a:rPr>
              <a:t>patients</a:t>
            </a:r>
            <a:r>
              <a:rPr sz="1900" spc="10" dirty="0">
                <a:solidFill>
                  <a:srgbClr val="00A1A7"/>
                </a:solidFill>
                <a:latin typeface="Corbel"/>
                <a:cs typeface="Corbel"/>
              </a:rPr>
              <a:t> </a:t>
            </a:r>
            <a:r>
              <a:rPr sz="1900" spc="-10" dirty="0">
                <a:solidFill>
                  <a:srgbClr val="00A1A7"/>
                </a:solidFill>
                <a:latin typeface="Corbel"/>
                <a:cs typeface="Corbel"/>
              </a:rPr>
              <a:t>can</a:t>
            </a:r>
            <a:r>
              <a:rPr sz="1900" spc="10" dirty="0">
                <a:solidFill>
                  <a:srgbClr val="00A1A7"/>
                </a:solidFill>
                <a:latin typeface="Corbel"/>
                <a:cs typeface="Corbel"/>
              </a:rPr>
              <a:t> </a:t>
            </a:r>
            <a:r>
              <a:rPr sz="1900" spc="-5" dirty="0">
                <a:solidFill>
                  <a:srgbClr val="00A1A7"/>
                </a:solidFill>
                <a:latin typeface="Corbel"/>
                <a:cs typeface="Corbel"/>
              </a:rPr>
              <a:t>be</a:t>
            </a:r>
            <a:r>
              <a:rPr sz="1900" spc="-10" dirty="0">
                <a:solidFill>
                  <a:srgbClr val="00A1A7"/>
                </a:solidFill>
                <a:latin typeface="Corbel"/>
                <a:cs typeface="Corbel"/>
              </a:rPr>
              <a:t> </a:t>
            </a:r>
            <a:r>
              <a:rPr sz="1900" spc="-5" dirty="0">
                <a:solidFill>
                  <a:srgbClr val="00A1A7"/>
                </a:solidFill>
                <a:latin typeface="Corbel"/>
                <a:cs typeface="Corbel"/>
              </a:rPr>
              <a:t>monitored.</a:t>
            </a:r>
            <a:endParaRPr sz="1900">
              <a:latin typeface="Corbel"/>
              <a:cs typeface="Corbel"/>
            </a:endParaRPr>
          </a:p>
          <a:p>
            <a:pPr marL="471170" lvl="1" indent="-230504">
              <a:lnSpc>
                <a:spcPts val="2240"/>
              </a:lnSpc>
              <a:buSzPct val="78947"/>
              <a:buChar char="•"/>
              <a:tabLst>
                <a:tab pos="471170" algn="l"/>
                <a:tab pos="471805" algn="l"/>
              </a:tabLst>
            </a:pPr>
            <a:r>
              <a:rPr sz="1900" spc="-10" dirty="0">
                <a:solidFill>
                  <a:srgbClr val="00A1A7"/>
                </a:solidFill>
                <a:latin typeface="Corbel"/>
                <a:cs typeface="Corbel"/>
              </a:rPr>
              <a:t>the</a:t>
            </a:r>
            <a:r>
              <a:rPr sz="1900" spc="15" dirty="0">
                <a:solidFill>
                  <a:srgbClr val="00A1A7"/>
                </a:solidFill>
                <a:latin typeface="Corbel"/>
                <a:cs typeface="Corbel"/>
              </a:rPr>
              <a:t> </a:t>
            </a:r>
            <a:r>
              <a:rPr sz="1900" spc="-10" dirty="0">
                <a:solidFill>
                  <a:srgbClr val="00A1A7"/>
                </a:solidFill>
                <a:latin typeface="Corbel"/>
                <a:cs typeface="Corbel"/>
              </a:rPr>
              <a:t>transitions</a:t>
            </a:r>
            <a:r>
              <a:rPr sz="1900" spc="5" dirty="0">
                <a:solidFill>
                  <a:srgbClr val="00A1A7"/>
                </a:solidFill>
                <a:latin typeface="Corbel"/>
                <a:cs typeface="Corbel"/>
              </a:rPr>
              <a:t> </a:t>
            </a:r>
            <a:r>
              <a:rPr sz="1900" spc="-5" dirty="0">
                <a:solidFill>
                  <a:srgbClr val="00A1A7"/>
                </a:solidFill>
                <a:latin typeface="Corbel"/>
                <a:cs typeface="Corbel"/>
              </a:rPr>
              <a:t>between</a:t>
            </a:r>
            <a:r>
              <a:rPr sz="1900" spc="5" dirty="0">
                <a:solidFill>
                  <a:srgbClr val="00A1A7"/>
                </a:solidFill>
                <a:latin typeface="Corbel"/>
                <a:cs typeface="Corbel"/>
              </a:rPr>
              <a:t> </a:t>
            </a:r>
            <a:r>
              <a:rPr sz="1900" spc="-5" dirty="0">
                <a:solidFill>
                  <a:srgbClr val="00A1A7"/>
                </a:solidFill>
                <a:latin typeface="Corbel"/>
                <a:cs typeface="Corbel"/>
              </a:rPr>
              <a:t>different environments</a:t>
            </a:r>
            <a:r>
              <a:rPr sz="1900" spc="30" dirty="0">
                <a:solidFill>
                  <a:srgbClr val="00A1A7"/>
                </a:solidFill>
                <a:latin typeface="Corbel"/>
                <a:cs typeface="Corbel"/>
              </a:rPr>
              <a:t> </a:t>
            </a:r>
            <a:r>
              <a:rPr sz="1900" spc="-10" dirty="0">
                <a:solidFill>
                  <a:srgbClr val="00A1A7"/>
                </a:solidFill>
                <a:latin typeface="Corbel"/>
                <a:cs typeface="Corbel"/>
              </a:rPr>
              <a:t>can</a:t>
            </a:r>
            <a:r>
              <a:rPr sz="1900" spc="5" dirty="0">
                <a:solidFill>
                  <a:srgbClr val="00A1A7"/>
                </a:solidFill>
                <a:latin typeface="Corbel"/>
                <a:cs typeface="Corbel"/>
              </a:rPr>
              <a:t> </a:t>
            </a:r>
            <a:r>
              <a:rPr sz="1900" spc="-5" dirty="0">
                <a:solidFill>
                  <a:srgbClr val="00A1A7"/>
                </a:solidFill>
                <a:latin typeface="Corbel"/>
                <a:cs typeface="Corbel"/>
              </a:rPr>
              <a:t>be</a:t>
            </a:r>
            <a:r>
              <a:rPr sz="1900" spc="5" dirty="0">
                <a:solidFill>
                  <a:srgbClr val="00A1A7"/>
                </a:solidFill>
                <a:latin typeface="Corbel"/>
                <a:cs typeface="Corbel"/>
              </a:rPr>
              <a:t> </a:t>
            </a:r>
            <a:r>
              <a:rPr sz="1900" spc="-5" dirty="0">
                <a:solidFill>
                  <a:srgbClr val="00A1A7"/>
                </a:solidFill>
                <a:latin typeface="Corbel"/>
                <a:cs typeface="Corbel"/>
              </a:rPr>
              <a:t>managed</a:t>
            </a:r>
            <a:r>
              <a:rPr sz="1900" spc="15" dirty="0">
                <a:solidFill>
                  <a:srgbClr val="00A1A7"/>
                </a:solidFill>
                <a:latin typeface="Corbel"/>
                <a:cs typeface="Corbel"/>
              </a:rPr>
              <a:t> </a:t>
            </a:r>
            <a:r>
              <a:rPr sz="1900" spc="-5" dirty="0">
                <a:solidFill>
                  <a:srgbClr val="00A1A7"/>
                </a:solidFill>
                <a:latin typeface="Corbel"/>
                <a:cs typeface="Corbel"/>
              </a:rPr>
              <a:t>more</a:t>
            </a:r>
            <a:r>
              <a:rPr sz="1900" spc="20" dirty="0">
                <a:solidFill>
                  <a:srgbClr val="00A1A7"/>
                </a:solidFill>
                <a:latin typeface="Corbel"/>
                <a:cs typeface="Corbel"/>
              </a:rPr>
              <a:t> </a:t>
            </a:r>
            <a:r>
              <a:rPr sz="1900" spc="-15" dirty="0">
                <a:solidFill>
                  <a:srgbClr val="00A1A7"/>
                </a:solidFill>
                <a:latin typeface="Corbel"/>
                <a:cs typeface="Corbel"/>
              </a:rPr>
              <a:t>gradually.</a:t>
            </a:r>
            <a:endParaRPr sz="1900">
              <a:latin typeface="Corbel"/>
              <a:cs typeface="Corbel"/>
            </a:endParaRPr>
          </a:p>
          <a:p>
            <a:pPr marL="195580" indent="-182880">
              <a:lnSpc>
                <a:spcPts val="2155"/>
              </a:lnSpc>
              <a:spcBef>
                <a:spcPts val="1075"/>
              </a:spcBef>
              <a:buSzPct val="80000"/>
              <a:buFont typeface="Corbel"/>
              <a:buChar char="•"/>
              <a:tabLst>
                <a:tab pos="195580" algn="l"/>
              </a:tabLst>
            </a:pPr>
            <a:r>
              <a:rPr sz="2000" b="1" dirty="0">
                <a:solidFill>
                  <a:srgbClr val="00A1A7"/>
                </a:solidFill>
                <a:latin typeface="Corbel"/>
                <a:cs typeface="Corbel"/>
              </a:rPr>
              <a:t>N</a:t>
            </a:r>
            <a:r>
              <a:rPr sz="2000" b="1" spc="5" dirty="0">
                <a:solidFill>
                  <a:srgbClr val="00A1A7"/>
                </a:solidFill>
                <a:latin typeface="Corbel"/>
                <a:cs typeface="Corbel"/>
              </a:rPr>
              <a:t>e</a:t>
            </a:r>
            <a:r>
              <a:rPr sz="2000" b="1" dirty="0">
                <a:solidFill>
                  <a:srgbClr val="00A1A7"/>
                </a:solidFill>
                <a:latin typeface="Corbel"/>
                <a:cs typeface="Corbel"/>
              </a:rPr>
              <a:t>w</a:t>
            </a:r>
            <a:r>
              <a:rPr sz="2000" b="1" spc="-114" dirty="0">
                <a:solidFill>
                  <a:srgbClr val="00A1A7"/>
                </a:solidFill>
                <a:latin typeface="Corbel"/>
                <a:cs typeface="Corbel"/>
              </a:rPr>
              <a:t> </a:t>
            </a:r>
            <a:r>
              <a:rPr sz="2000" b="1" spc="-5" dirty="0">
                <a:solidFill>
                  <a:srgbClr val="00A1A7"/>
                </a:solidFill>
                <a:latin typeface="Corbel"/>
                <a:cs typeface="Corbel"/>
              </a:rPr>
              <a:t>Ap</a:t>
            </a:r>
            <a:r>
              <a:rPr sz="2000" b="1" dirty="0">
                <a:solidFill>
                  <a:srgbClr val="00A1A7"/>
                </a:solidFill>
                <a:latin typeface="Corbel"/>
                <a:cs typeface="Corbel"/>
              </a:rPr>
              <a:t>p</a:t>
            </a:r>
            <a:r>
              <a:rPr sz="2000" b="1" spc="-5" dirty="0">
                <a:solidFill>
                  <a:srgbClr val="00A1A7"/>
                </a:solidFill>
                <a:latin typeface="Corbel"/>
                <a:cs typeface="Corbel"/>
              </a:rPr>
              <a:t>li</a:t>
            </a:r>
            <a:r>
              <a:rPr sz="2000" b="1" spc="5" dirty="0">
                <a:solidFill>
                  <a:srgbClr val="00A1A7"/>
                </a:solidFill>
                <a:latin typeface="Corbel"/>
                <a:cs typeface="Corbel"/>
              </a:rPr>
              <a:t>c</a:t>
            </a:r>
            <a:r>
              <a:rPr sz="2000" b="1" dirty="0">
                <a:solidFill>
                  <a:srgbClr val="00A1A7"/>
                </a:solidFill>
                <a:latin typeface="Corbel"/>
                <a:cs typeface="Corbel"/>
              </a:rPr>
              <a:t>ations:</a:t>
            </a:r>
            <a:endParaRPr sz="2000">
              <a:latin typeface="Corbel"/>
              <a:cs typeface="Corbel"/>
            </a:endParaRPr>
          </a:p>
          <a:p>
            <a:pPr marL="424180" lvl="1" indent="-182880">
              <a:lnSpc>
                <a:spcPts val="1695"/>
              </a:lnSpc>
              <a:buSzPct val="78947"/>
              <a:buChar char="•"/>
              <a:tabLst>
                <a:tab pos="424180" algn="l"/>
              </a:tabLst>
            </a:pPr>
            <a:r>
              <a:rPr sz="1900" spc="-10" dirty="0">
                <a:solidFill>
                  <a:srgbClr val="00A1A7"/>
                </a:solidFill>
                <a:latin typeface="Corbel"/>
                <a:cs typeface="Corbel"/>
              </a:rPr>
              <a:t>Fog</a:t>
            </a:r>
            <a:r>
              <a:rPr sz="1900" spc="5" dirty="0">
                <a:solidFill>
                  <a:srgbClr val="00A1A7"/>
                </a:solidFill>
                <a:latin typeface="Corbel"/>
                <a:cs typeface="Corbel"/>
              </a:rPr>
              <a:t> </a:t>
            </a:r>
            <a:r>
              <a:rPr sz="1900" spc="-10" dirty="0">
                <a:solidFill>
                  <a:srgbClr val="00A1A7"/>
                </a:solidFill>
                <a:latin typeface="Corbel"/>
                <a:cs typeface="Corbel"/>
              </a:rPr>
              <a:t>computing</a:t>
            </a:r>
            <a:r>
              <a:rPr sz="1900" spc="30" dirty="0">
                <a:solidFill>
                  <a:srgbClr val="00A1A7"/>
                </a:solidFill>
                <a:latin typeface="Corbel"/>
                <a:cs typeface="Corbel"/>
              </a:rPr>
              <a:t> </a:t>
            </a:r>
            <a:r>
              <a:rPr sz="1900" spc="-5" dirty="0">
                <a:solidFill>
                  <a:srgbClr val="00A1A7"/>
                </a:solidFill>
                <a:latin typeface="Corbel"/>
                <a:cs typeface="Corbel"/>
              </a:rPr>
              <a:t>will</a:t>
            </a:r>
            <a:r>
              <a:rPr sz="1900" spc="-10" dirty="0">
                <a:solidFill>
                  <a:srgbClr val="00A1A7"/>
                </a:solidFill>
                <a:latin typeface="Corbel"/>
                <a:cs typeface="Corbel"/>
              </a:rPr>
              <a:t> </a:t>
            </a:r>
            <a:r>
              <a:rPr sz="1900" spc="-5" dirty="0">
                <a:solidFill>
                  <a:srgbClr val="00A1A7"/>
                </a:solidFill>
                <a:latin typeface="Corbel"/>
                <a:cs typeface="Corbel"/>
              </a:rPr>
              <a:t>provide</a:t>
            </a:r>
            <a:r>
              <a:rPr sz="1900" spc="5" dirty="0">
                <a:solidFill>
                  <a:srgbClr val="00A1A7"/>
                </a:solidFill>
                <a:latin typeface="Corbel"/>
                <a:cs typeface="Corbel"/>
              </a:rPr>
              <a:t> </a:t>
            </a:r>
            <a:r>
              <a:rPr sz="1900" spc="-5" dirty="0">
                <a:solidFill>
                  <a:srgbClr val="00A1A7"/>
                </a:solidFill>
                <a:latin typeface="Corbel"/>
                <a:cs typeface="Corbel"/>
              </a:rPr>
              <a:t>latency</a:t>
            </a:r>
            <a:r>
              <a:rPr sz="1900" spc="5" dirty="0">
                <a:solidFill>
                  <a:srgbClr val="00A1A7"/>
                </a:solidFill>
                <a:latin typeface="Corbel"/>
                <a:cs typeface="Corbel"/>
              </a:rPr>
              <a:t> </a:t>
            </a:r>
            <a:r>
              <a:rPr sz="1900" spc="-5" dirty="0">
                <a:solidFill>
                  <a:srgbClr val="00A1A7"/>
                </a:solidFill>
                <a:latin typeface="Corbel"/>
                <a:cs typeface="Corbel"/>
              </a:rPr>
              <a:t>and response</a:t>
            </a:r>
            <a:r>
              <a:rPr sz="1900" spc="5" dirty="0">
                <a:solidFill>
                  <a:srgbClr val="00A1A7"/>
                </a:solidFill>
                <a:latin typeface="Corbel"/>
                <a:cs typeface="Corbel"/>
              </a:rPr>
              <a:t> </a:t>
            </a:r>
            <a:r>
              <a:rPr sz="1900" spc="-5" dirty="0">
                <a:solidFill>
                  <a:srgbClr val="00A1A7"/>
                </a:solidFill>
                <a:latin typeface="Corbel"/>
                <a:cs typeface="Corbel"/>
              </a:rPr>
              <a:t>time</a:t>
            </a:r>
            <a:r>
              <a:rPr sz="1900" spc="15" dirty="0">
                <a:solidFill>
                  <a:srgbClr val="00A1A7"/>
                </a:solidFill>
                <a:latin typeface="Corbel"/>
                <a:cs typeface="Corbel"/>
              </a:rPr>
              <a:t> </a:t>
            </a:r>
            <a:r>
              <a:rPr sz="1900" spc="-5" dirty="0">
                <a:solidFill>
                  <a:srgbClr val="00A1A7"/>
                </a:solidFill>
                <a:latin typeface="Corbel"/>
                <a:cs typeface="Corbel"/>
              </a:rPr>
              <a:t>improvements,</a:t>
            </a:r>
            <a:r>
              <a:rPr sz="1900" spc="10" dirty="0">
                <a:solidFill>
                  <a:srgbClr val="00A1A7"/>
                </a:solidFill>
                <a:latin typeface="Corbel"/>
                <a:cs typeface="Corbel"/>
              </a:rPr>
              <a:t> </a:t>
            </a:r>
            <a:r>
              <a:rPr sz="1900" spc="-5" dirty="0">
                <a:solidFill>
                  <a:srgbClr val="00A1A7"/>
                </a:solidFill>
                <a:latin typeface="Corbel"/>
                <a:cs typeface="Corbel"/>
              </a:rPr>
              <a:t>as</a:t>
            </a:r>
            <a:r>
              <a:rPr sz="1900" dirty="0">
                <a:solidFill>
                  <a:srgbClr val="00A1A7"/>
                </a:solidFill>
                <a:latin typeface="Corbel"/>
                <a:cs typeface="Corbel"/>
              </a:rPr>
              <a:t> </a:t>
            </a:r>
            <a:r>
              <a:rPr sz="1900" spc="-5" dirty="0">
                <a:solidFill>
                  <a:srgbClr val="00A1A7"/>
                </a:solidFill>
                <a:latin typeface="Corbel"/>
                <a:cs typeface="Corbel"/>
              </a:rPr>
              <a:t>well</a:t>
            </a:r>
            <a:r>
              <a:rPr sz="1900" spc="-15" dirty="0">
                <a:solidFill>
                  <a:srgbClr val="00A1A7"/>
                </a:solidFill>
                <a:latin typeface="Corbel"/>
                <a:cs typeface="Corbel"/>
              </a:rPr>
              <a:t> </a:t>
            </a:r>
            <a:r>
              <a:rPr sz="1900" spc="-5" dirty="0">
                <a:solidFill>
                  <a:srgbClr val="00A1A7"/>
                </a:solidFill>
                <a:latin typeface="Corbel"/>
                <a:cs typeface="Corbel"/>
              </a:rPr>
              <a:t>as energy</a:t>
            </a:r>
            <a:endParaRPr sz="1900">
              <a:latin typeface="Corbel"/>
              <a:cs typeface="Corbel"/>
            </a:endParaRPr>
          </a:p>
          <a:p>
            <a:pPr marL="424180">
              <a:lnSpc>
                <a:spcPts val="1595"/>
              </a:lnSpc>
            </a:pPr>
            <a:r>
              <a:rPr sz="1900" spc="-5" dirty="0">
                <a:solidFill>
                  <a:srgbClr val="00A1A7"/>
                </a:solidFill>
                <a:latin typeface="Corbel"/>
                <a:cs typeface="Corbel"/>
              </a:rPr>
              <a:t>savings</a:t>
            </a:r>
            <a:r>
              <a:rPr sz="1900" spc="-20" dirty="0">
                <a:solidFill>
                  <a:srgbClr val="00A1A7"/>
                </a:solidFill>
                <a:latin typeface="Corbel"/>
                <a:cs typeface="Corbel"/>
              </a:rPr>
              <a:t> </a:t>
            </a:r>
            <a:r>
              <a:rPr sz="1900" spc="-5" dirty="0">
                <a:solidFill>
                  <a:srgbClr val="00A1A7"/>
                </a:solidFill>
                <a:latin typeface="Corbel"/>
                <a:cs typeface="Corbel"/>
              </a:rPr>
              <a:t>for</a:t>
            </a:r>
            <a:r>
              <a:rPr sz="1900" dirty="0">
                <a:solidFill>
                  <a:srgbClr val="00A1A7"/>
                </a:solidFill>
                <a:latin typeface="Corbel"/>
                <a:cs typeface="Corbel"/>
              </a:rPr>
              <a:t> </a:t>
            </a:r>
            <a:r>
              <a:rPr sz="1900" spc="-5" dirty="0">
                <a:solidFill>
                  <a:srgbClr val="00A1A7"/>
                </a:solidFill>
                <a:latin typeface="Corbel"/>
                <a:cs typeface="Corbel"/>
              </a:rPr>
              <a:t>wearable</a:t>
            </a:r>
            <a:r>
              <a:rPr sz="1900" spc="5" dirty="0">
                <a:solidFill>
                  <a:srgbClr val="00A1A7"/>
                </a:solidFill>
                <a:latin typeface="Corbel"/>
                <a:cs typeface="Corbel"/>
              </a:rPr>
              <a:t> </a:t>
            </a:r>
            <a:r>
              <a:rPr sz="1900" spc="-10" dirty="0">
                <a:solidFill>
                  <a:srgbClr val="00A1A7"/>
                </a:solidFill>
                <a:latin typeface="Corbel"/>
                <a:cs typeface="Corbel"/>
              </a:rPr>
              <a:t>and</a:t>
            </a:r>
            <a:r>
              <a:rPr sz="1900" dirty="0">
                <a:solidFill>
                  <a:srgbClr val="00A1A7"/>
                </a:solidFill>
                <a:latin typeface="Corbel"/>
                <a:cs typeface="Corbel"/>
              </a:rPr>
              <a:t> </a:t>
            </a:r>
            <a:r>
              <a:rPr sz="1900" spc="-5" dirty="0">
                <a:solidFill>
                  <a:srgbClr val="00A1A7"/>
                </a:solidFill>
                <a:latin typeface="Corbel"/>
                <a:cs typeface="Corbel"/>
              </a:rPr>
              <a:t>low-cost</a:t>
            </a:r>
            <a:r>
              <a:rPr sz="1900" dirty="0">
                <a:solidFill>
                  <a:srgbClr val="00A1A7"/>
                </a:solidFill>
                <a:latin typeface="Corbel"/>
                <a:cs typeface="Corbel"/>
              </a:rPr>
              <a:t> </a:t>
            </a:r>
            <a:r>
              <a:rPr sz="1900" spc="-5" dirty="0">
                <a:solidFill>
                  <a:srgbClr val="00A1A7"/>
                </a:solidFill>
                <a:latin typeface="Corbel"/>
                <a:cs typeface="Corbel"/>
              </a:rPr>
              <a:t>devices,</a:t>
            </a:r>
            <a:r>
              <a:rPr sz="1900" dirty="0">
                <a:solidFill>
                  <a:srgbClr val="00A1A7"/>
                </a:solidFill>
                <a:latin typeface="Corbel"/>
                <a:cs typeface="Corbel"/>
              </a:rPr>
              <a:t> </a:t>
            </a:r>
            <a:r>
              <a:rPr sz="1900" spc="-10" dirty="0">
                <a:solidFill>
                  <a:srgbClr val="00A1A7"/>
                </a:solidFill>
                <a:latin typeface="Corbel"/>
                <a:cs typeface="Corbel"/>
              </a:rPr>
              <a:t>while</a:t>
            </a:r>
            <a:r>
              <a:rPr sz="1900" dirty="0">
                <a:solidFill>
                  <a:srgbClr val="00A1A7"/>
                </a:solidFill>
                <a:latin typeface="Corbel"/>
                <a:cs typeface="Corbel"/>
              </a:rPr>
              <a:t> </a:t>
            </a:r>
            <a:r>
              <a:rPr sz="1900" spc="-5" dirty="0">
                <a:solidFill>
                  <a:srgbClr val="00A1A7"/>
                </a:solidFill>
                <a:latin typeface="Corbel"/>
                <a:cs typeface="Corbel"/>
              </a:rPr>
              <a:t>performing</a:t>
            </a:r>
            <a:r>
              <a:rPr sz="1900" spc="15" dirty="0">
                <a:solidFill>
                  <a:srgbClr val="00A1A7"/>
                </a:solidFill>
                <a:latin typeface="Corbel"/>
                <a:cs typeface="Corbel"/>
              </a:rPr>
              <a:t> </a:t>
            </a:r>
            <a:r>
              <a:rPr sz="1900" spc="-5" dirty="0">
                <a:solidFill>
                  <a:srgbClr val="00A1A7"/>
                </a:solidFill>
                <a:latin typeface="Corbel"/>
                <a:cs typeface="Corbel"/>
              </a:rPr>
              <a:t>complex</a:t>
            </a:r>
            <a:r>
              <a:rPr sz="1900" spc="5" dirty="0">
                <a:solidFill>
                  <a:srgbClr val="00A1A7"/>
                </a:solidFill>
                <a:latin typeface="Corbel"/>
                <a:cs typeface="Corbel"/>
              </a:rPr>
              <a:t> </a:t>
            </a:r>
            <a:r>
              <a:rPr sz="1900" spc="-5" dirty="0">
                <a:solidFill>
                  <a:srgbClr val="00A1A7"/>
                </a:solidFill>
                <a:latin typeface="Corbel"/>
                <a:cs typeface="Corbel"/>
              </a:rPr>
              <a:t>tasks</a:t>
            </a:r>
            <a:r>
              <a:rPr sz="1900" spc="-10" dirty="0">
                <a:solidFill>
                  <a:srgbClr val="00A1A7"/>
                </a:solidFill>
                <a:latin typeface="Corbel"/>
                <a:cs typeface="Corbel"/>
              </a:rPr>
              <a:t> </a:t>
            </a:r>
            <a:r>
              <a:rPr sz="1900" spc="-5" dirty="0">
                <a:solidFill>
                  <a:srgbClr val="00A1A7"/>
                </a:solidFill>
                <a:latin typeface="Corbel"/>
                <a:cs typeface="Corbel"/>
              </a:rPr>
              <a:t>such</a:t>
            </a:r>
            <a:r>
              <a:rPr sz="1900" dirty="0">
                <a:solidFill>
                  <a:srgbClr val="00A1A7"/>
                </a:solidFill>
                <a:latin typeface="Corbel"/>
                <a:cs typeface="Corbel"/>
              </a:rPr>
              <a:t> </a:t>
            </a:r>
            <a:r>
              <a:rPr sz="1900" spc="-5" dirty="0">
                <a:solidFill>
                  <a:srgbClr val="00A1A7"/>
                </a:solidFill>
                <a:latin typeface="Corbel"/>
                <a:cs typeface="Corbel"/>
              </a:rPr>
              <a:t>as</a:t>
            </a:r>
            <a:r>
              <a:rPr sz="1900" spc="-10" dirty="0">
                <a:solidFill>
                  <a:srgbClr val="00A1A7"/>
                </a:solidFill>
                <a:latin typeface="Corbel"/>
                <a:cs typeface="Corbel"/>
              </a:rPr>
              <a:t> </a:t>
            </a:r>
            <a:r>
              <a:rPr sz="1900" spc="-5" dirty="0">
                <a:solidFill>
                  <a:srgbClr val="00A1A7"/>
                </a:solidFill>
                <a:latin typeface="Corbel"/>
                <a:cs typeface="Corbel"/>
              </a:rPr>
              <a:t>fall</a:t>
            </a:r>
            <a:endParaRPr sz="1900">
              <a:latin typeface="Corbel"/>
              <a:cs typeface="Corbel"/>
            </a:endParaRPr>
          </a:p>
          <a:p>
            <a:pPr marL="424180">
              <a:lnSpc>
                <a:spcPts val="1895"/>
              </a:lnSpc>
            </a:pPr>
            <a:r>
              <a:rPr sz="1900" spc="-5" dirty="0">
                <a:solidFill>
                  <a:srgbClr val="00A1A7"/>
                </a:solidFill>
                <a:latin typeface="Corbel"/>
                <a:cs typeface="Corbel"/>
              </a:rPr>
              <a:t>detection.</a:t>
            </a:r>
            <a:endParaRPr sz="1900">
              <a:latin typeface="Corbel"/>
              <a:cs typeface="Corbel"/>
            </a:endParaRPr>
          </a:p>
          <a:p>
            <a:pPr marL="424180" lvl="1" indent="-182880">
              <a:lnSpc>
                <a:spcPts val="2240"/>
              </a:lnSpc>
              <a:buSzPct val="78947"/>
              <a:buChar char="•"/>
              <a:tabLst>
                <a:tab pos="424180" algn="l"/>
              </a:tabLst>
            </a:pPr>
            <a:r>
              <a:rPr sz="1900" spc="-5" dirty="0">
                <a:solidFill>
                  <a:srgbClr val="00A1A7"/>
                </a:solidFill>
                <a:latin typeface="Corbel"/>
                <a:cs typeface="Corbel"/>
              </a:rPr>
              <a:t>Internet of </a:t>
            </a:r>
            <a:r>
              <a:rPr sz="1900" spc="-10" dirty="0">
                <a:solidFill>
                  <a:srgbClr val="00A1A7"/>
                </a:solidFill>
                <a:latin typeface="Corbel"/>
                <a:cs typeface="Corbel"/>
              </a:rPr>
              <a:t>Health</a:t>
            </a:r>
            <a:r>
              <a:rPr sz="1900" spc="-5" dirty="0">
                <a:solidFill>
                  <a:srgbClr val="00A1A7"/>
                </a:solidFill>
                <a:latin typeface="Corbel"/>
                <a:cs typeface="Corbel"/>
              </a:rPr>
              <a:t> </a:t>
            </a:r>
            <a:r>
              <a:rPr sz="1900" spc="-10" dirty="0">
                <a:solidFill>
                  <a:srgbClr val="00A1A7"/>
                </a:solidFill>
                <a:latin typeface="Corbel"/>
                <a:cs typeface="Corbel"/>
              </a:rPr>
              <a:t>care</a:t>
            </a:r>
            <a:r>
              <a:rPr sz="1900" dirty="0">
                <a:solidFill>
                  <a:srgbClr val="00A1A7"/>
                </a:solidFill>
                <a:latin typeface="Corbel"/>
                <a:cs typeface="Corbel"/>
              </a:rPr>
              <a:t> </a:t>
            </a:r>
            <a:r>
              <a:rPr sz="1900" spc="-10" dirty="0">
                <a:solidFill>
                  <a:srgbClr val="00A1A7"/>
                </a:solidFill>
                <a:latin typeface="Corbel"/>
                <a:cs typeface="Corbel"/>
              </a:rPr>
              <a:t>things.</a:t>
            </a:r>
            <a:endParaRPr sz="1900">
              <a:latin typeface="Corbel"/>
              <a:cs typeface="Corbel"/>
            </a:endParaRPr>
          </a:p>
        </p:txBody>
      </p:sp>
      <p:pic>
        <p:nvPicPr>
          <p:cNvPr id="6" name="Picture 5">
            <a:extLst>
              <a:ext uri="{FF2B5EF4-FFF2-40B4-BE49-F238E27FC236}">
                <a16:creationId xmlns:a16="http://schemas.microsoft.com/office/drawing/2014/main" id="{FD456E96-DE5D-B188-15B9-373C81CACDCA}"/>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8020684" cy="697230"/>
          </a:xfrm>
          <a:prstGeom prst="rect">
            <a:avLst/>
          </a:prstGeom>
        </p:spPr>
        <p:txBody>
          <a:bodyPr vert="horz" wrap="square" lIns="0" tIns="13335" rIns="0" bIns="0" rtlCol="0">
            <a:spAutoFit/>
          </a:bodyPr>
          <a:lstStyle/>
          <a:p>
            <a:pPr marL="12700">
              <a:lnSpc>
                <a:spcPct val="100000"/>
              </a:lnSpc>
              <a:spcBef>
                <a:spcPts val="105"/>
              </a:spcBef>
            </a:pPr>
            <a:r>
              <a:rPr sz="4400" spc="-5" dirty="0"/>
              <a:t>Healt</a:t>
            </a:r>
            <a:r>
              <a:rPr sz="4400" dirty="0"/>
              <a:t>h</a:t>
            </a:r>
            <a:r>
              <a:rPr sz="4400" spc="-204" dirty="0"/>
              <a:t> </a:t>
            </a:r>
            <a:r>
              <a:rPr sz="4400" spc="-5" dirty="0"/>
              <a:t>Applicati</a:t>
            </a:r>
            <a:r>
              <a:rPr sz="4400" spc="-15" dirty="0"/>
              <a:t>o</a:t>
            </a:r>
            <a:r>
              <a:rPr sz="4400" dirty="0"/>
              <a:t>ns:</a:t>
            </a:r>
            <a:r>
              <a:rPr sz="4400" spc="-265" dirty="0"/>
              <a:t> </a:t>
            </a:r>
            <a:r>
              <a:rPr sz="4400" spc="-5" dirty="0"/>
              <a:t>Wit</a:t>
            </a:r>
            <a:r>
              <a:rPr sz="4400" spc="-20" dirty="0"/>
              <a:t>h</a:t>
            </a:r>
            <a:r>
              <a:rPr sz="4400" dirty="0"/>
              <a:t>out Fog</a:t>
            </a:r>
            <a:endParaRPr sz="4400"/>
          </a:p>
        </p:txBody>
      </p:sp>
      <p:pic>
        <p:nvPicPr>
          <p:cNvPr id="4" name="object 4"/>
          <p:cNvPicPr/>
          <p:nvPr/>
        </p:nvPicPr>
        <p:blipFill>
          <a:blip r:embed="rId2" cstate="print"/>
          <a:stretch>
            <a:fillRect/>
          </a:stretch>
        </p:blipFill>
        <p:spPr>
          <a:xfrm>
            <a:off x="1143000" y="1965960"/>
            <a:ext cx="9875520" cy="425805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26</a:t>
            </a:fld>
            <a:endParaRPr dirty="0"/>
          </a:p>
        </p:txBody>
      </p:sp>
      <p:pic>
        <p:nvPicPr>
          <p:cNvPr id="6" name="Picture 5">
            <a:extLst>
              <a:ext uri="{FF2B5EF4-FFF2-40B4-BE49-F238E27FC236}">
                <a16:creationId xmlns:a16="http://schemas.microsoft.com/office/drawing/2014/main" id="{5B39491E-1837-461A-A9C4-8E70090B8467}"/>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7192645" cy="697230"/>
          </a:xfrm>
          <a:prstGeom prst="rect">
            <a:avLst/>
          </a:prstGeom>
        </p:spPr>
        <p:txBody>
          <a:bodyPr vert="horz" wrap="square" lIns="0" tIns="13335" rIns="0" bIns="0" rtlCol="0">
            <a:spAutoFit/>
          </a:bodyPr>
          <a:lstStyle/>
          <a:p>
            <a:pPr marL="12700">
              <a:lnSpc>
                <a:spcPct val="100000"/>
              </a:lnSpc>
              <a:spcBef>
                <a:spcPts val="105"/>
              </a:spcBef>
            </a:pPr>
            <a:r>
              <a:rPr sz="4400" spc="-5" dirty="0"/>
              <a:t>Healt</a:t>
            </a:r>
            <a:r>
              <a:rPr sz="4400" dirty="0"/>
              <a:t>h</a:t>
            </a:r>
            <a:r>
              <a:rPr sz="4400" spc="-204" dirty="0"/>
              <a:t> </a:t>
            </a:r>
            <a:r>
              <a:rPr sz="4400" spc="-5" dirty="0"/>
              <a:t>Applicati</a:t>
            </a:r>
            <a:r>
              <a:rPr sz="4400" spc="-15" dirty="0"/>
              <a:t>o</a:t>
            </a:r>
            <a:r>
              <a:rPr sz="4400" dirty="0"/>
              <a:t>ns:</a:t>
            </a:r>
            <a:r>
              <a:rPr sz="4400" spc="-265" dirty="0"/>
              <a:t> </a:t>
            </a:r>
            <a:r>
              <a:rPr sz="4400" spc="-5" dirty="0"/>
              <a:t>Wit</a:t>
            </a:r>
            <a:r>
              <a:rPr sz="4400" dirty="0"/>
              <a:t>h</a:t>
            </a:r>
            <a:r>
              <a:rPr sz="4400" spc="-20" dirty="0"/>
              <a:t> </a:t>
            </a:r>
            <a:r>
              <a:rPr sz="4400" dirty="0"/>
              <a:t>Fog</a:t>
            </a:r>
            <a:endParaRPr sz="4400"/>
          </a:p>
        </p:txBody>
      </p:sp>
      <p:pic>
        <p:nvPicPr>
          <p:cNvPr id="4" name="object 4"/>
          <p:cNvPicPr/>
          <p:nvPr/>
        </p:nvPicPr>
        <p:blipFill>
          <a:blip r:embed="rId2" cstate="print"/>
          <a:stretch>
            <a:fillRect/>
          </a:stretch>
        </p:blipFill>
        <p:spPr>
          <a:xfrm>
            <a:off x="1143000" y="1965960"/>
            <a:ext cx="9875520" cy="425805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27</a:t>
            </a:fld>
            <a:endParaRPr dirty="0"/>
          </a:p>
        </p:txBody>
      </p:sp>
      <p:pic>
        <p:nvPicPr>
          <p:cNvPr id="6" name="Picture 5">
            <a:extLst>
              <a:ext uri="{FF2B5EF4-FFF2-40B4-BE49-F238E27FC236}">
                <a16:creationId xmlns:a16="http://schemas.microsoft.com/office/drawing/2014/main" id="{42259363-1738-9D84-C3A4-58D2C8A08C50}"/>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4015104" cy="697230"/>
          </a:xfrm>
          <a:prstGeom prst="rect">
            <a:avLst/>
          </a:prstGeom>
        </p:spPr>
        <p:txBody>
          <a:bodyPr vert="horz" wrap="square" lIns="0" tIns="13335" rIns="0" bIns="0" rtlCol="0">
            <a:spAutoFit/>
          </a:bodyPr>
          <a:lstStyle/>
          <a:p>
            <a:pPr marL="12700">
              <a:lnSpc>
                <a:spcPct val="100000"/>
              </a:lnSpc>
              <a:spcBef>
                <a:spcPts val="105"/>
              </a:spcBef>
            </a:pPr>
            <a:r>
              <a:rPr sz="4400" spc="-5" dirty="0"/>
              <a:t>Us</a:t>
            </a:r>
            <a:r>
              <a:rPr sz="4400" dirty="0"/>
              <a:t>e</a:t>
            </a:r>
            <a:r>
              <a:rPr sz="4400" spc="-195" dirty="0"/>
              <a:t> </a:t>
            </a:r>
            <a:r>
              <a:rPr sz="4400" spc="-5" dirty="0"/>
              <a:t>Cas</a:t>
            </a:r>
            <a:r>
              <a:rPr sz="4400" dirty="0"/>
              <a:t>e</a:t>
            </a:r>
            <a:r>
              <a:rPr sz="4400" spc="-200" dirty="0"/>
              <a:t> </a:t>
            </a:r>
            <a:r>
              <a:rPr sz="4400" spc="-5" dirty="0"/>
              <a:t>Cla</a:t>
            </a:r>
            <a:r>
              <a:rPr sz="4400" spc="5" dirty="0"/>
              <a:t>s</a:t>
            </a:r>
            <a:r>
              <a:rPr sz="4400" dirty="0"/>
              <a:t>ses</a:t>
            </a:r>
            <a:endParaRPr sz="4400"/>
          </a:p>
        </p:txBody>
      </p:sp>
      <p:pic>
        <p:nvPicPr>
          <p:cNvPr id="4" name="object 4"/>
          <p:cNvPicPr/>
          <p:nvPr/>
        </p:nvPicPr>
        <p:blipFill>
          <a:blip r:embed="rId2" cstate="print"/>
          <a:stretch>
            <a:fillRect/>
          </a:stretch>
        </p:blipFill>
        <p:spPr>
          <a:xfrm>
            <a:off x="1915667" y="2351532"/>
            <a:ext cx="8330183" cy="294131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28</a:t>
            </a:fld>
            <a:endParaRPr dirty="0"/>
          </a:p>
        </p:txBody>
      </p:sp>
      <p:pic>
        <p:nvPicPr>
          <p:cNvPr id="6" name="Picture 5">
            <a:extLst>
              <a:ext uri="{FF2B5EF4-FFF2-40B4-BE49-F238E27FC236}">
                <a16:creationId xmlns:a16="http://schemas.microsoft.com/office/drawing/2014/main" id="{99245138-E74B-D54F-CB38-1217809CDEA6}"/>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A1A7"/>
          </a:solidFill>
        </p:spPr>
        <p:txBody>
          <a:bodyPr wrap="square" lIns="0" tIns="0" rIns="0" bIns="0" rtlCol="0"/>
          <a:lstStyle/>
          <a:p>
            <a:endParaRPr/>
          </a:p>
        </p:txBody>
      </p:sp>
      <p:grpSp>
        <p:nvGrpSpPr>
          <p:cNvPr id="3" name="object 3"/>
          <p:cNvGrpSpPr/>
          <p:nvPr/>
        </p:nvGrpSpPr>
        <p:grpSpPr>
          <a:xfrm>
            <a:off x="231647" y="243840"/>
            <a:ext cx="11724640" cy="6377940"/>
            <a:chOff x="231647" y="243840"/>
            <a:chExt cx="11724640" cy="6377940"/>
          </a:xfrm>
        </p:grpSpPr>
        <p:sp>
          <p:nvSpPr>
            <p:cNvPr id="4" name="object 4"/>
            <p:cNvSpPr/>
            <p:nvPr/>
          </p:nvSpPr>
          <p:spPr>
            <a:xfrm>
              <a:off x="231647" y="243840"/>
              <a:ext cx="11724640" cy="6377940"/>
            </a:xfrm>
            <a:custGeom>
              <a:avLst/>
              <a:gdLst/>
              <a:ahLst/>
              <a:cxnLst/>
              <a:rect l="l" t="t" r="r" b="b"/>
              <a:pathLst>
                <a:path w="11724640" h="6377940">
                  <a:moveTo>
                    <a:pt x="11724132" y="0"/>
                  </a:moveTo>
                  <a:lnTo>
                    <a:pt x="0" y="0"/>
                  </a:lnTo>
                  <a:lnTo>
                    <a:pt x="0" y="6377939"/>
                  </a:lnTo>
                  <a:lnTo>
                    <a:pt x="11724132" y="6377939"/>
                  </a:lnTo>
                  <a:lnTo>
                    <a:pt x="11724132" y="0"/>
                  </a:lnTo>
                  <a:close/>
                </a:path>
              </a:pathLst>
            </a:custGeom>
            <a:solidFill>
              <a:srgbClr val="FFFFFF"/>
            </a:solidFill>
          </p:spPr>
          <p:txBody>
            <a:bodyPr wrap="square" lIns="0" tIns="0" rIns="0" bIns="0" rtlCol="0"/>
            <a:lstStyle/>
            <a:p>
              <a:endParaRPr/>
            </a:p>
          </p:txBody>
        </p:sp>
        <p:sp>
          <p:nvSpPr>
            <p:cNvPr id="5" name="object 5"/>
            <p:cNvSpPr/>
            <p:nvPr/>
          </p:nvSpPr>
          <p:spPr>
            <a:xfrm>
              <a:off x="11078718" y="6069330"/>
              <a:ext cx="830580" cy="520065"/>
            </a:xfrm>
            <a:custGeom>
              <a:avLst/>
              <a:gdLst/>
              <a:ahLst/>
              <a:cxnLst/>
              <a:rect l="l" t="t" r="r" b="b"/>
              <a:pathLst>
                <a:path w="830579" h="520065">
                  <a:moveTo>
                    <a:pt x="830453" y="350278"/>
                  </a:moveTo>
                  <a:lnTo>
                    <a:pt x="825119" y="307213"/>
                  </a:lnTo>
                  <a:lnTo>
                    <a:pt x="822071" y="298602"/>
                  </a:lnTo>
                  <a:lnTo>
                    <a:pt x="821436" y="296557"/>
                  </a:lnTo>
                  <a:lnTo>
                    <a:pt x="821436" y="350278"/>
                  </a:lnTo>
                  <a:lnTo>
                    <a:pt x="821055" y="364642"/>
                  </a:lnTo>
                  <a:lnTo>
                    <a:pt x="810768" y="407708"/>
                  </a:lnTo>
                  <a:lnTo>
                    <a:pt x="800608" y="427799"/>
                  </a:lnTo>
                  <a:lnTo>
                    <a:pt x="794385" y="439293"/>
                  </a:lnTo>
                  <a:lnTo>
                    <a:pt x="762635" y="473748"/>
                  </a:lnTo>
                  <a:lnTo>
                    <a:pt x="724408" y="496709"/>
                  </a:lnTo>
                  <a:lnTo>
                    <a:pt x="713994" y="499579"/>
                  </a:lnTo>
                  <a:lnTo>
                    <a:pt x="703072" y="505333"/>
                  </a:lnTo>
                  <a:lnTo>
                    <a:pt x="691896" y="508203"/>
                  </a:lnTo>
                  <a:lnTo>
                    <a:pt x="680466" y="508203"/>
                  </a:lnTo>
                  <a:lnTo>
                    <a:pt x="668909" y="511073"/>
                  </a:lnTo>
                  <a:lnTo>
                    <a:pt x="143510" y="511073"/>
                  </a:lnTo>
                  <a:lnTo>
                    <a:pt x="132969" y="508203"/>
                  </a:lnTo>
                  <a:lnTo>
                    <a:pt x="122809" y="508203"/>
                  </a:lnTo>
                  <a:lnTo>
                    <a:pt x="112903" y="505333"/>
                  </a:lnTo>
                  <a:lnTo>
                    <a:pt x="103251" y="499579"/>
                  </a:lnTo>
                  <a:lnTo>
                    <a:pt x="94107" y="496709"/>
                  </a:lnTo>
                  <a:lnTo>
                    <a:pt x="76708" y="485228"/>
                  </a:lnTo>
                  <a:lnTo>
                    <a:pt x="68580" y="479488"/>
                  </a:lnTo>
                  <a:lnTo>
                    <a:pt x="60960" y="473748"/>
                  </a:lnTo>
                  <a:lnTo>
                    <a:pt x="53721" y="465124"/>
                  </a:lnTo>
                  <a:lnTo>
                    <a:pt x="46990" y="459384"/>
                  </a:lnTo>
                  <a:lnTo>
                    <a:pt x="25019" y="424929"/>
                  </a:lnTo>
                  <a:lnTo>
                    <a:pt x="17399" y="404837"/>
                  </a:lnTo>
                  <a:lnTo>
                    <a:pt x="14351" y="396227"/>
                  </a:lnTo>
                  <a:lnTo>
                    <a:pt x="12065" y="384733"/>
                  </a:lnTo>
                  <a:lnTo>
                    <a:pt x="10414" y="373253"/>
                  </a:lnTo>
                  <a:lnTo>
                    <a:pt x="9398" y="361772"/>
                  </a:lnTo>
                  <a:lnTo>
                    <a:pt x="9017" y="350278"/>
                  </a:lnTo>
                  <a:lnTo>
                    <a:pt x="9398" y="341668"/>
                  </a:lnTo>
                  <a:lnTo>
                    <a:pt x="10541" y="330187"/>
                  </a:lnTo>
                  <a:lnTo>
                    <a:pt x="12446" y="318706"/>
                  </a:lnTo>
                  <a:lnTo>
                    <a:pt x="18288" y="298602"/>
                  </a:lnTo>
                  <a:lnTo>
                    <a:pt x="22098" y="289991"/>
                  </a:lnTo>
                  <a:lnTo>
                    <a:pt x="26670" y="278498"/>
                  </a:lnTo>
                  <a:lnTo>
                    <a:pt x="50673" y="244055"/>
                  </a:lnTo>
                  <a:lnTo>
                    <a:pt x="57912" y="238302"/>
                  </a:lnTo>
                  <a:lnTo>
                    <a:pt x="65786" y="229692"/>
                  </a:lnTo>
                  <a:lnTo>
                    <a:pt x="82677" y="218211"/>
                  </a:lnTo>
                  <a:lnTo>
                    <a:pt x="91694" y="212471"/>
                  </a:lnTo>
                  <a:lnTo>
                    <a:pt x="101219" y="206730"/>
                  </a:lnTo>
                  <a:lnTo>
                    <a:pt x="121158" y="200977"/>
                  </a:lnTo>
                  <a:lnTo>
                    <a:pt x="131572" y="195237"/>
                  </a:lnTo>
                  <a:lnTo>
                    <a:pt x="142367" y="195237"/>
                  </a:lnTo>
                  <a:lnTo>
                    <a:pt x="153289" y="192366"/>
                  </a:lnTo>
                  <a:lnTo>
                    <a:pt x="164465" y="192366"/>
                  </a:lnTo>
                  <a:lnTo>
                    <a:pt x="175895" y="189496"/>
                  </a:lnTo>
                  <a:lnTo>
                    <a:pt x="182880" y="189496"/>
                  </a:lnTo>
                  <a:lnTo>
                    <a:pt x="185166" y="192366"/>
                  </a:lnTo>
                  <a:lnTo>
                    <a:pt x="185928" y="189496"/>
                  </a:lnTo>
                  <a:lnTo>
                    <a:pt x="187833" y="180886"/>
                  </a:lnTo>
                  <a:lnTo>
                    <a:pt x="191135" y="169405"/>
                  </a:lnTo>
                  <a:lnTo>
                    <a:pt x="194818" y="160782"/>
                  </a:lnTo>
                  <a:lnTo>
                    <a:pt x="199009" y="149301"/>
                  </a:lnTo>
                  <a:lnTo>
                    <a:pt x="203708" y="140690"/>
                  </a:lnTo>
                  <a:lnTo>
                    <a:pt x="208915" y="129197"/>
                  </a:lnTo>
                  <a:lnTo>
                    <a:pt x="214503" y="120586"/>
                  </a:lnTo>
                  <a:lnTo>
                    <a:pt x="241681" y="86131"/>
                  </a:lnTo>
                  <a:lnTo>
                    <a:pt x="267081" y="63169"/>
                  </a:lnTo>
                  <a:lnTo>
                    <a:pt x="276479" y="54546"/>
                  </a:lnTo>
                  <a:lnTo>
                    <a:pt x="296164" y="43065"/>
                  </a:lnTo>
                  <a:lnTo>
                    <a:pt x="316992" y="31584"/>
                  </a:lnTo>
                  <a:lnTo>
                    <a:pt x="327914" y="25844"/>
                  </a:lnTo>
                  <a:lnTo>
                    <a:pt x="384937" y="11480"/>
                  </a:lnTo>
                  <a:lnTo>
                    <a:pt x="396748" y="11480"/>
                  </a:lnTo>
                  <a:lnTo>
                    <a:pt x="408686" y="8610"/>
                  </a:lnTo>
                  <a:lnTo>
                    <a:pt x="432562" y="8610"/>
                  </a:lnTo>
                  <a:lnTo>
                    <a:pt x="444246" y="11480"/>
                  </a:lnTo>
                  <a:lnTo>
                    <a:pt x="455803" y="11480"/>
                  </a:lnTo>
                  <a:lnTo>
                    <a:pt x="467106" y="14351"/>
                  </a:lnTo>
                  <a:lnTo>
                    <a:pt x="478282" y="14351"/>
                  </a:lnTo>
                  <a:lnTo>
                    <a:pt x="489204" y="17221"/>
                  </a:lnTo>
                  <a:lnTo>
                    <a:pt x="499999" y="22974"/>
                  </a:lnTo>
                  <a:lnTo>
                    <a:pt x="520700" y="28714"/>
                  </a:lnTo>
                  <a:lnTo>
                    <a:pt x="540512" y="40195"/>
                  </a:lnTo>
                  <a:lnTo>
                    <a:pt x="559181" y="51676"/>
                  </a:lnTo>
                  <a:lnTo>
                    <a:pt x="576707" y="63169"/>
                  </a:lnTo>
                  <a:lnTo>
                    <a:pt x="584962" y="71780"/>
                  </a:lnTo>
                  <a:lnTo>
                    <a:pt x="592836" y="77520"/>
                  </a:lnTo>
                  <a:lnTo>
                    <a:pt x="620649" y="111975"/>
                  </a:lnTo>
                  <a:lnTo>
                    <a:pt x="641985" y="149301"/>
                  </a:lnTo>
                  <a:lnTo>
                    <a:pt x="646049" y="157911"/>
                  </a:lnTo>
                  <a:lnTo>
                    <a:pt x="649859" y="169405"/>
                  </a:lnTo>
                  <a:lnTo>
                    <a:pt x="653034" y="180886"/>
                  </a:lnTo>
                  <a:lnTo>
                    <a:pt x="655701" y="189496"/>
                  </a:lnTo>
                  <a:lnTo>
                    <a:pt x="659892" y="189496"/>
                  </a:lnTo>
                  <a:lnTo>
                    <a:pt x="671068" y="192366"/>
                  </a:lnTo>
                  <a:lnTo>
                    <a:pt x="682117" y="192366"/>
                  </a:lnTo>
                  <a:lnTo>
                    <a:pt x="692785" y="195237"/>
                  </a:lnTo>
                  <a:lnTo>
                    <a:pt x="703326" y="195237"/>
                  </a:lnTo>
                  <a:lnTo>
                    <a:pt x="713486" y="198107"/>
                  </a:lnTo>
                  <a:lnTo>
                    <a:pt x="723392" y="203847"/>
                  </a:lnTo>
                  <a:lnTo>
                    <a:pt x="732917" y="206730"/>
                  </a:lnTo>
                  <a:lnTo>
                    <a:pt x="750824" y="218211"/>
                  </a:lnTo>
                  <a:lnTo>
                    <a:pt x="767207" y="229692"/>
                  </a:lnTo>
                  <a:lnTo>
                    <a:pt x="774700" y="238302"/>
                  </a:lnTo>
                  <a:lnTo>
                    <a:pt x="781685" y="244055"/>
                  </a:lnTo>
                  <a:lnTo>
                    <a:pt x="804672" y="278498"/>
                  </a:lnTo>
                  <a:lnTo>
                    <a:pt x="812673" y="298602"/>
                  </a:lnTo>
                  <a:lnTo>
                    <a:pt x="815848" y="307213"/>
                  </a:lnTo>
                  <a:lnTo>
                    <a:pt x="818261" y="318706"/>
                  </a:lnTo>
                  <a:lnTo>
                    <a:pt x="820039" y="330187"/>
                  </a:lnTo>
                  <a:lnTo>
                    <a:pt x="821182" y="341668"/>
                  </a:lnTo>
                  <a:lnTo>
                    <a:pt x="821436" y="350278"/>
                  </a:lnTo>
                  <a:lnTo>
                    <a:pt x="821436" y="296557"/>
                  </a:lnTo>
                  <a:lnTo>
                    <a:pt x="804418" y="261277"/>
                  </a:lnTo>
                  <a:lnTo>
                    <a:pt x="778383" y="229692"/>
                  </a:lnTo>
                  <a:lnTo>
                    <a:pt x="770636" y="221081"/>
                  </a:lnTo>
                  <a:lnTo>
                    <a:pt x="735965" y="198107"/>
                  </a:lnTo>
                  <a:lnTo>
                    <a:pt x="685038" y="183756"/>
                  </a:lnTo>
                  <a:lnTo>
                    <a:pt x="674116" y="183756"/>
                  </a:lnTo>
                  <a:lnTo>
                    <a:pt x="662940" y="180886"/>
                  </a:lnTo>
                  <a:lnTo>
                    <a:pt x="659892" y="172275"/>
                  </a:lnTo>
                  <a:lnTo>
                    <a:pt x="656336" y="160782"/>
                  </a:lnTo>
                  <a:lnTo>
                    <a:pt x="652272" y="149301"/>
                  </a:lnTo>
                  <a:lnTo>
                    <a:pt x="647827" y="140690"/>
                  </a:lnTo>
                  <a:lnTo>
                    <a:pt x="642747" y="129197"/>
                  </a:lnTo>
                  <a:lnTo>
                    <a:pt x="637286" y="120586"/>
                  </a:lnTo>
                  <a:lnTo>
                    <a:pt x="631444" y="111975"/>
                  </a:lnTo>
                  <a:lnTo>
                    <a:pt x="624967" y="103365"/>
                  </a:lnTo>
                  <a:lnTo>
                    <a:pt x="618236" y="91871"/>
                  </a:lnTo>
                  <a:lnTo>
                    <a:pt x="610997" y="86131"/>
                  </a:lnTo>
                  <a:lnTo>
                    <a:pt x="603377" y="77520"/>
                  </a:lnTo>
                  <a:lnTo>
                    <a:pt x="595376" y="68910"/>
                  </a:lnTo>
                  <a:lnTo>
                    <a:pt x="586994" y="60299"/>
                  </a:lnTo>
                  <a:lnTo>
                    <a:pt x="578104" y="54546"/>
                  </a:lnTo>
                  <a:lnTo>
                    <a:pt x="568452" y="45935"/>
                  </a:lnTo>
                  <a:lnTo>
                    <a:pt x="548259" y="34455"/>
                  </a:lnTo>
                  <a:lnTo>
                    <a:pt x="515747" y="17221"/>
                  </a:lnTo>
                  <a:lnTo>
                    <a:pt x="481203" y="8610"/>
                  </a:lnTo>
                  <a:lnTo>
                    <a:pt x="457327" y="2870"/>
                  </a:lnTo>
                  <a:lnTo>
                    <a:pt x="445262" y="2870"/>
                  </a:lnTo>
                  <a:lnTo>
                    <a:pt x="433070" y="0"/>
                  </a:lnTo>
                  <a:lnTo>
                    <a:pt x="409067" y="0"/>
                  </a:lnTo>
                  <a:lnTo>
                    <a:pt x="397383" y="2870"/>
                  </a:lnTo>
                  <a:lnTo>
                    <a:pt x="385826" y="2870"/>
                  </a:lnTo>
                  <a:lnTo>
                    <a:pt x="374396" y="5740"/>
                  </a:lnTo>
                  <a:lnTo>
                    <a:pt x="363093" y="5740"/>
                  </a:lnTo>
                  <a:lnTo>
                    <a:pt x="351917" y="8610"/>
                  </a:lnTo>
                  <a:lnTo>
                    <a:pt x="340868" y="14351"/>
                  </a:lnTo>
                  <a:lnTo>
                    <a:pt x="319405" y="20104"/>
                  </a:lnTo>
                  <a:lnTo>
                    <a:pt x="288925" y="37325"/>
                  </a:lnTo>
                  <a:lnTo>
                    <a:pt x="242951" y="71780"/>
                  </a:lnTo>
                  <a:lnTo>
                    <a:pt x="212217" y="109105"/>
                  </a:lnTo>
                  <a:lnTo>
                    <a:pt x="205740" y="117716"/>
                  </a:lnTo>
                  <a:lnTo>
                    <a:pt x="199771" y="126326"/>
                  </a:lnTo>
                  <a:lnTo>
                    <a:pt x="194310" y="137820"/>
                  </a:lnTo>
                  <a:lnTo>
                    <a:pt x="189484" y="149301"/>
                  </a:lnTo>
                  <a:lnTo>
                    <a:pt x="185166" y="160782"/>
                  </a:lnTo>
                  <a:lnTo>
                    <a:pt x="181356" y="169405"/>
                  </a:lnTo>
                  <a:lnTo>
                    <a:pt x="178054" y="180886"/>
                  </a:lnTo>
                  <a:lnTo>
                    <a:pt x="175895" y="180886"/>
                  </a:lnTo>
                  <a:lnTo>
                    <a:pt x="164846" y="183756"/>
                  </a:lnTo>
                  <a:lnTo>
                    <a:pt x="143129" y="183756"/>
                  </a:lnTo>
                  <a:lnTo>
                    <a:pt x="112395" y="192366"/>
                  </a:lnTo>
                  <a:lnTo>
                    <a:pt x="102743" y="198107"/>
                  </a:lnTo>
                  <a:lnTo>
                    <a:pt x="93345" y="200977"/>
                  </a:lnTo>
                  <a:lnTo>
                    <a:pt x="75438" y="212471"/>
                  </a:lnTo>
                  <a:lnTo>
                    <a:pt x="59182" y="223951"/>
                  </a:lnTo>
                  <a:lnTo>
                    <a:pt x="51562" y="232562"/>
                  </a:lnTo>
                  <a:lnTo>
                    <a:pt x="44450" y="238302"/>
                  </a:lnTo>
                  <a:lnTo>
                    <a:pt x="20701" y="272757"/>
                  </a:lnTo>
                  <a:lnTo>
                    <a:pt x="3048" y="318706"/>
                  </a:lnTo>
                  <a:lnTo>
                    <a:pt x="0" y="350278"/>
                  </a:lnTo>
                  <a:lnTo>
                    <a:pt x="381" y="361772"/>
                  </a:lnTo>
                  <a:lnTo>
                    <a:pt x="8128" y="407708"/>
                  </a:lnTo>
                  <a:lnTo>
                    <a:pt x="15621" y="424929"/>
                  </a:lnTo>
                  <a:lnTo>
                    <a:pt x="20320" y="436422"/>
                  </a:lnTo>
                  <a:lnTo>
                    <a:pt x="25400" y="445033"/>
                  </a:lnTo>
                  <a:lnTo>
                    <a:pt x="30988" y="453644"/>
                  </a:lnTo>
                  <a:lnTo>
                    <a:pt x="37211" y="462254"/>
                  </a:lnTo>
                  <a:lnTo>
                    <a:pt x="43815" y="468007"/>
                  </a:lnTo>
                  <a:lnTo>
                    <a:pt x="50927" y="476618"/>
                  </a:lnTo>
                  <a:lnTo>
                    <a:pt x="58420" y="482358"/>
                  </a:lnTo>
                  <a:lnTo>
                    <a:pt x="74803" y="493839"/>
                  </a:lnTo>
                  <a:lnTo>
                    <a:pt x="92710" y="505333"/>
                  </a:lnTo>
                  <a:lnTo>
                    <a:pt x="102108" y="508203"/>
                  </a:lnTo>
                  <a:lnTo>
                    <a:pt x="111887" y="513943"/>
                  </a:lnTo>
                  <a:lnTo>
                    <a:pt x="122047" y="516813"/>
                  </a:lnTo>
                  <a:lnTo>
                    <a:pt x="132461" y="516813"/>
                  </a:lnTo>
                  <a:lnTo>
                    <a:pt x="143129" y="519684"/>
                  </a:lnTo>
                  <a:lnTo>
                    <a:pt x="670052" y="519684"/>
                  </a:lnTo>
                  <a:lnTo>
                    <a:pt x="705993" y="511073"/>
                  </a:lnTo>
                  <a:lnTo>
                    <a:pt x="717296" y="508203"/>
                  </a:lnTo>
                  <a:lnTo>
                    <a:pt x="728345" y="502462"/>
                  </a:lnTo>
                  <a:lnTo>
                    <a:pt x="739013" y="499579"/>
                  </a:lnTo>
                  <a:lnTo>
                    <a:pt x="749300" y="493839"/>
                  </a:lnTo>
                  <a:lnTo>
                    <a:pt x="759079" y="485228"/>
                  </a:lnTo>
                  <a:lnTo>
                    <a:pt x="768477" y="479488"/>
                  </a:lnTo>
                  <a:lnTo>
                    <a:pt x="800100" y="445033"/>
                  </a:lnTo>
                  <a:lnTo>
                    <a:pt x="816737" y="416318"/>
                  </a:lnTo>
                  <a:lnTo>
                    <a:pt x="820928" y="407708"/>
                  </a:lnTo>
                  <a:lnTo>
                    <a:pt x="824357" y="396227"/>
                  </a:lnTo>
                  <a:lnTo>
                    <a:pt x="827024" y="384733"/>
                  </a:lnTo>
                  <a:lnTo>
                    <a:pt x="828929" y="373253"/>
                  </a:lnTo>
                  <a:lnTo>
                    <a:pt x="830072" y="361772"/>
                  </a:lnTo>
                  <a:lnTo>
                    <a:pt x="830453" y="350278"/>
                  </a:lnTo>
                  <a:close/>
                </a:path>
              </a:pathLst>
            </a:custGeom>
            <a:solidFill>
              <a:srgbClr val="F8F8F8"/>
            </a:solidFill>
          </p:spPr>
          <p:txBody>
            <a:bodyPr wrap="square" lIns="0" tIns="0" rIns="0" bIns="0" rtlCol="0"/>
            <a:lstStyle/>
            <a:p>
              <a:endParaRPr/>
            </a:p>
          </p:txBody>
        </p:sp>
        <p:sp>
          <p:nvSpPr>
            <p:cNvPr id="6" name="object 6"/>
            <p:cNvSpPr/>
            <p:nvPr/>
          </p:nvSpPr>
          <p:spPr>
            <a:xfrm>
              <a:off x="11078717" y="6072200"/>
              <a:ext cx="830580" cy="516890"/>
            </a:xfrm>
            <a:custGeom>
              <a:avLst/>
              <a:gdLst/>
              <a:ahLst/>
              <a:cxnLst/>
              <a:rect l="l" t="t" r="r" b="b"/>
              <a:pathLst>
                <a:path w="830579" h="516890">
                  <a:moveTo>
                    <a:pt x="457326" y="0"/>
                  </a:moveTo>
                  <a:lnTo>
                    <a:pt x="385825" y="0"/>
                  </a:lnTo>
                  <a:lnTo>
                    <a:pt x="374396" y="2870"/>
                  </a:lnTo>
                  <a:lnTo>
                    <a:pt x="363092" y="2870"/>
                  </a:lnTo>
                  <a:lnTo>
                    <a:pt x="351916" y="5740"/>
                  </a:lnTo>
                  <a:lnTo>
                    <a:pt x="340867" y="11480"/>
                  </a:lnTo>
                  <a:lnTo>
                    <a:pt x="319404" y="17233"/>
                  </a:lnTo>
                  <a:lnTo>
                    <a:pt x="279146" y="40195"/>
                  </a:lnTo>
                  <a:lnTo>
                    <a:pt x="251840" y="60299"/>
                  </a:lnTo>
                  <a:lnTo>
                    <a:pt x="242950" y="68910"/>
                  </a:lnTo>
                  <a:lnTo>
                    <a:pt x="234568" y="77520"/>
                  </a:lnTo>
                  <a:lnTo>
                    <a:pt x="226567" y="86131"/>
                  </a:lnTo>
                  <a:lnTo>
                    <a:pt x="219075" y="94754"/>
                  </a:lnTo>
                  <a:lnTo>
                    <a:pt x="212216" y="106235"/>
                  </a:lnTo>
                  <a:lnTo>
                    <a:pt x="205739" y="114846"/>
                  </a:lnTo>
                  <a:lnTo>
                    <a:pt x="199771" y="123456"/>
                  </a:lnTo>
                  <a:lnTo>
                    <a:pt x="194309" y="134950"/>
                  </a:lnTo>
                  <a:lnTo>
                    <a:pt x="189483" y="146431"/>
                  </a:lnTo>
                  <a:lnTo>
                    <a:pt x="185165" y="157911"/>
                  </a:lnTo>
                  <a:lnTo>
                    <a:pt x="181355" y="166535"/>
                  </a:lnTo>
                  <a:lnTo>
                    <a:pt x="178053" y="178015"/>
                  </a:lnTo>
                  <a:lnTo>
                    <a:pt x="175895" y="178015"/>
                  </a:lnTo>
                  <a:lnTo>
                    <a:pt x="164846" y="180886"/>
                  </a:lnTo>
                  <a:lnTo>
                    <a:pt x="143128" y="180886"/>
                  </a:lnTo>
                  <a:lnTo>
                    <a:pt x="132714" y="183756"/>
                  </a:lnTo>
                  <a:lnTo>
                    <a:pt x="112395" y="189496"/>
                  </a:lnTo>
                  <a:lnTo>
                    <a:pt x="102742" y="195237"/>
                  </a:lnTo>
                  <a:lnTo>
                    <a:pt x="93345" y="198107"/>
                  </a:lnTo>
                  <a:lnTo>
                    <a:pt x="59181" y="221081"/>
                  </a:lnTo>
                  <a:lnTo>
                    <a:pt x="51561" y="229692"/>
                  </a:lnTo>
                  <a:lnTo>
                    <a:pt x="44450" y="235432"/>
                  </a:lnTo>
                  <a:lnTo>
                    <a:pt x="20700" y="269887"/>
                  </a:lnTo>
                  <a:lnTo>
                    <a:pt x="5333" y="307213"/>
                  </a:lnTo>
                  <a:lnTo>
                    <a:pt x="0" y="347408"/>
                  </a:lnTo>
                  <a:lnTo>
                    <a:pt x="380" y="358902"/>
                  </a:lnTo>
                  <a:lnTo>
                    <a:pt x="8127" y="404837"/>
                  </a:lnTo>
                  <a:lnTo>
                    <a:pt x="15621" y="422059"/>
                  </a:lnTo>
                  <a:lnTo>
                    <a:pt x="20320" y="433552"/>
                  </a:lnTo>
                  <a:lnTo>
                    <a:pt x="25400" y="442163"/>
                  </a:lnTo>
                  <a:lnTo>
                    <a:pt x="30987" y="450773"/>
                  </a:lnTo>
                  <a:lnTo>
                    <a:pt x="37210" y="459384"/>
                  </a:lnTo>
                  <a:lnTo>
                    <a:pt x="43814" y="465137"/>
                  </a:lnTo>
                  <a:lnTo>
                    <a:pt x="50926" y="473748"/>
                  </a:lnTo>
                  <a:lnTo>
                    <a:pt x="83565" y="496709"/>
                  </a:lnTo>
                  <a:lnTo>
                    <a:pt x="102107" y="505333"/>
                  </a:lnTo>
                  <a:lnTo>
                    <a:pt x="111886" y="511073"/>
                  </a:lnTo>
                  <a:lnTo>
                    <a:pt x="122047" y="513943"/>
                  </a:lnTo>
                  <a:lnTo>
                    <a:pt x="132460" y="513943"/>
                  </a:lnTo>
                  <a:lnTo>
                    <a:pt x="143128" y="516813"/>
                  </a:lnTo>
                  <a:lnTo>
                    <a:pt x="670051" y="516813"/>
                  </a:lnTo>
                  <a:lnTo>
                    <a:pt x="705992" y="508203"/>
                  </a:lnTo>
                  <a:lnTo>
                    <a:pt x="143509" y="508203"/>
                  </a:lnTo>
                  <a:lnTo>
                    <a:pt x="132968" y="505333"/>
                  </a:lnTo>
                  <a:lnTo>
                    <a:pt x="122808" y="505333"/>
                  </a:lnTo>
                  <a:lnTo>
                    <a:pt x="112902" y="502462"/>
                  </a:lnTo>
                  <a:lnTo>
                    <a:pt x="103250" y="496709"/>
                  </a:lnTo>
                  <a:lnTo>
                    <a:pt x="94106" y="493839"/>
                  </a:lnTo>
                  <a:lnTo>
                    <a:pt x="60959" y="470877"/>
                  </a:lnTo>
                  <a:lnTo>
                    <a:pt x="53721" y="462254"/>
                  </a:lnTo>
                  <a:lnTo>
                    <a:pt x="46989" y="456514"/>
                  </a:lnTo>
                  <a:lnTo>
                    <a:pt x="25018" y="422059"/>
                  </a:lnTo>
                  <a:lnTo>
                    <a:pt x="17399" y="401967"/>
                  </a:lnTo>
                  <a:lnTo>
                    <a:pt x="14350" y="393357"/>
                  </a:lnTo>
                  <a:lnTo>
                    <a:pt x="12064" y="381863"/>
                  </a:lnTo>
                  <a:lnTo>
                    <a:pt x="10413" y="370382"/>
                  </a:lnTo>
                  <a:lnTo>
                    <a:pt x="9398" y="358902"/>
                  </a:lnTo>
                  <a:lnTo>
                    <a:pt x="9016" y="347408"/>
                  </a:lnTo>
                  <a:lnTo>
                    <a:pt x="9398" y="338797"/>
                  </a:lnTo>
                  <a:lnTo>
                    <a:pt x="10540" y="327317"/>
                  </a:lnTo>
                  <a:lnTo>
                    <a:pt x="12446" y="315836"/>
                  </a:lnTo>
                  <a:lnTo>
                    <a:pt x="14985" y="307213"/>
                  </a:lnTo>
                  <a:lnTo>
                    <a:pt x="18287" y="295732"/>
                  </a:lnTo>
                  <a:lnTo>
                    <a:pt x="22098" y="287121"/>
                  </a:lnTo>
                  <a:lnTo>
                    <a:pt x="26670" y="275628"/>
                  </a:lnTo>
                  <a:lnTo>
                    <a:pt x="31876" y="267017"/>
                  </a:lnTo>
                  <a:lnTo>
                    <a:pt x="37591" y="258406"/>
                  </a:lnTo>
                  <a:lnTo>
                    <a:pt x="43814" y="249796"/>
                  </a:lnTo>
                  <a:lnTo>
                    <a:pt x="50673" y="241185"/>
                  </a:lnTo>
                  <a:lnTo>
                    <a:pt x="57911" y="235432"/>
                  </a:lnTo>
                  <a:lnTo>
                    <a:pt x="65785" y="226822"/>
                  </a:lnTo>
                  <a:lnTo>
                    <a:pt x="101218" y="203860"/>
                  </a:lnTo>
                  <a:lnTo>
                    <a:pt x="121157" y="198107"/>
                  </a:lnTo>
                  <a:lnTo>
                    <a:pt x="131572" y="192366"/>
                  </a:lnTo>
                  <a:lnTo>
                    <a:pt x="142366" y="192366"/>
                  </a:lnTo>
                  <a:lnTo>
                    <a:pt x="153288" y="189496"/>
                  </a:lnTo>
                  <a:lnTo>
                    <a:pt x="164464" y="189496"/>
                  </a:lnTo>
                  <a:lnTo>
                    <a:pt x="175895" y="186626"/>
                  </a:lnTo>
                  <a:lnTo>
                    <a:pt x="185927" y="186626"/>
                  </a:lnTo>
                  <a:lnTo>
                    <a:pt x="187832" y="178015"/>
                  </a:lnTo>
                  <a:lnTo>
                    <a:pt x="191134" y="166535"/>
                  </a:lnTo>
                  <a:lnTo>
                    <a:pt x="194817" y="157911"/>
                  </a:lnTo>
                  <a:lnTo>
                    <a:pt x="199008" y="146431"/>
                  </a:lnTo>
                  <a:lnTo>
                    <a:pt x="203707" y="137820"/>
                  </a:lnTo>
                  <a:lnTo>
                    <a:pt x="208914" y="126326"/>
                  </a:lnTo>
                  <a:lnTo>
                    <a:pt x="214502" y="117716"/>
                  </a:lnTo>
                  <a:lnTo>
                    <a:pt x="241680" y="83261"/>
                  </a:lnTo>
                  <a:lnTo>
                    <a:pt x="267080" y="60299"/>
                  </a:lnTo>
                  <a:lnTo>
                    <a:pt x="276478" y="51676"/>
                  </a:lnTo>
                  <a:lnTo>
                    <a:pt x="316991" y="28714"/>
                  </a:lnTo>
                  <a:lnTo>
                    <a:pt x="384936" y="8610"/>
                  </a:lnTo>
                  <a:lnTo>
                    <a:pt x="396748" y="8610"/>
                  </a:lnTo>
                  <a:lnTo>
                    <a:pt x="408685" y="5740"/>
                  </a:lnTo>
                  <a:lnTo>
                    <a:pt x="481202" y="5740"/>
                  </a:lnTo>
                  <a:lnTo>
                    <a:pt x="457326" y="0"/>
                  </a:lnTo>
                  <a:close/>
                </a:path>
                <a:path w="830579" h="516890">
                  <a:moveTo>
                    <a:pt x="481202" y="5740"/>
                  </a:moveTo>
                  <a:lnTo>
                    <a:pt x="432561" y="5740"/>
                  </a:lnTo>
                  <a:lnTo>
                    <a:pt x="444246" y="8610"/>
                  </a:lnTo>
                  <a:lnTo>
                    <a:pt x="455802" y="8610"/>
                  </a:lnTo>
                  <a:lnTo>
                    <a:pt x="467105" y="11480"/>
                  </a:lnTo>
                  <a:lnTo>
                    <a:pt x="478281" y="11480"/>
                  </a:lnTo>
                  <a:lnTo>
                    <a:pt x="489203" y="14351"/>
                  </a:lnTo>
                  <a:lnTo>
                    <a:pt x="499999" y="20104"/>
                  </a:lnTo>
                  <a:lnTo>
                    <a:pt x="520700" y="25844"/>
                  </a:lnTo>
                  <a:lnTo>
                    <a:pt x="559180" y="48806"/>
                  </a:lnTo>
                  <a:lnTo>
                    <a:pt x="584961" y="68910"/>
                  </a:lnTo>
                  <a:lnTo>
                    <a:pt x="592835" y="74650"/>
                  </a:lnTo>
                  <a:lnTo>
                    <a:pt x="620649" y="109105"/>
                  </a:lnTo>
                  <a:lnTo>
                    <a:pt x="641984" y="146431"/>
                  </a:lnTo>
                  <a:lnTo>
                    <a:pt x="646049" y="155041"/>
                  </a:lnTo>
                  <a:lnTo>
                    <a:pt x="649858" y="166535"/>
                  </a:lnTo>
                  <a:lnTo>
                    <a:pt x="653033" y="178015"/>
                  </a:lnTo>
                  <a:lnTo>
                    <a:pt x="655701" y="186626"/>
                  </a:lnTo>
                  <a:lnTo>
                    <a:pt x="659891" y="186626"/>
                  </a:lnTo>
                  <a:lnTo>
                    <a:pt x="671067" y="189496"/>
                  </a:lnTo>
                  <a:lnTo>
                    <a:pt x="682116" y="189496"/>
                  </a:lnTo>
                  <a:lnTo>
                    <a:pt x="692784" y="192366"/>
                  </a:lnTo>
                  <a:lnTo>
                    <a:pt x="703326" y="192366"/>
                  </a:lnTo>
                  <a:lnTo>
                    <a:pt x="713485" y="195237"/>
                  </a:lnTo>
                  <a:lnTo>
                    <a:pt x="723391" y="200977"/>
                  </a:lnTo>
                  <a:lnTo>
                    <a:pt x="732916" y="203860"/>
                  </a:lnTo>
                  <a:lnTo>
                    <a:pt x="742060" y="209600"/>
                  </a:lnTo>
                  <a:lnTo>
                    <a:pt x="750824" y="215341"/>
                  </a:lnTo>
                  <a:lnTo>
                    <a:pt x="759205" y="221081"/>
                  </a:lnTo>
                  <a:lnTo>
                    <a:pt x="767206" y="226822"/>
                  </a:lnTo>
                  <a:lnTo>
                    <a:pt x="774700" y="235432"/>
                  </a:lnTo>
                  <a:lnTo>
                    <a:pt x="781684" y="241185"/>
                  </a:lnTo>
                  <a:lnTo>
                    <a:pt x="804672" y="275628"/>
                  </a:lnTo>
                  <a:lnTo>
                    <a:pt x="812673" y="295732"/>
                  </a:lnTo>
                  <a:lnTo>
                    <a:pt x="815848" y="304342"/>
                  </a:lnTo>
                  <a:lnTo>
                    <a:pt x="818260" y="315836"/>
                  </a:lnTo>
                  <a:lnTo>
                    <a:pt x="820038" y="327317"/>
                  </a:lnTo>
                  <a:lnTo>
                    <a:pt x="821181" y="338797"/>
                  </a:lnTo>
                  <a:lnTo>
                    <a:pt x="821435" y="347408"/>
                  </a:lnTo>
                  <a:lnTo>
                    <a:pt x="821054" y="361772"/>
                  </a:lnTo>
                  <a:lnTo>
                    <a:pt x="819784" y="373253"/>
                  </a:lnTo>
                  <a:lnTo>
                    <a:pt x="817626" y="384733"/>
                  </a:lnTo>
                  <a:lnTo>
                    <a:pt x="814577" y="393357"/>
                  </a:lnTo>
                  <a:lnTo>
                    <a:pt x="810767" y="404837"/>
                  </a:lnTo>
                  <a:lnTo>
                    <a:pt x="806068" y="416318"/>
                  </a:lnTo>
                  <a:lnTo>
                    <a:pt x="800607" y="424929"/>
                  </a:lnTo>
                  <a:lnTo>
                    <a:pt x="794384" y="436422"/>
                  </a:lnTo>
                  <a:lnTo>
                    <a:pt x="762634" y="470877"/>
                  </a:lnTo>
                  <a:lnTo>
                    <a:pt x="724407" y="493839"/>
                  </a:lnTo>
                  <a:lnTo>
                    <a:pt x="713993" y="496709"/>
                  </a:lnTo>
                  <a:lnTo>
                    <a:pt x="703072" y="502462"/>
                  </a:lnTo>
                  <a:lnTo>
                    <a:pt x="691896" y="505333"/>
                  </a:lnTo>
                  <a:lnTo>
                    <a:pt x="680465" y="505333"/>
                  </a:lnTo>
                  <a:lnTo>
                    <a:pt x="668908" y="508203"/>
                  </a:lnTo>
                  <a:lnTo>
                    <a:pt x="705992" y="508203"/>
                  </a:lnTo>
                  <a:lnTo>
                    <a:pt x="717296" y="505333"/>
                  </a:lnTo>
                  <a:lnTo>
                    <a:pt x="728345" y="499592"/>
                  </a:lnTo>
                  <a:lnTo>
                    <a:pt x="739012" y="496709"/>
                  </a:lnTo>
                  <a:lnTo>
                    <a:pt x="749300" y="490969"/>
                  </a:lnTo>
                  <a:lnTo>
                    <a:pt x="759078" y="482358"/>
                  </a:lnTo>
                  <a:lnTo>
                    <a:pt x="768476" y="476618"/>
                  </a:lnTo>
                  <a:lnTo>
                    <a:pt x="800100" y="442163"/>
                  </a:lnTo>
                  <a:lnTo>
                    <a:pt x="816736" y="413448"/>
                  </a:lnTo>
                  <a:lnTo>
                    <a:pt x="820927" y="404837"/>
                  </a:lnTo>
                  <a:lnTo>
                    <a:pt x="830072" y="358902"/>
                  </a:lnTo>
                  <a:lnTo>
                    <a:pt x="830452" y="347408"/>
                  </a:lnTo>
                  <a:lnTo>
                    <a:pt x="830199" y="338797"/>
                  </a:lnTo>
                  <a:lnTo>
                    <a:pt x="829182" y="327317"/>
                  </a:lnTo>
                  <a:lnTo>
                    <a:pt x="827404" y="315836"/>
                  </a:lnTo>
                  <a:lnTo>
                    <a:pt x="825118" y="304342"/>
                  </a:lnTo>
                  <a:lnTo>
                    <a:pt x="822071" y="295732"/>
                  </a:lnTo>
                  <a:lnTo>
                    <a:pt x="818514" y="284251"/>
                  </a:lnTo>
                  <a:lnTo>
                    <a:pt x="798702" y="249796"/>
                  </a:lnTo>
                  <a:lnTo>
                    <a:pt x="778382" y="226822"/>
                  </a:lnTo>
                  <a:lnTo>
                    <a:pt x="770635" y="218211"/>
                  </a:lnTo>
                  <a:lnTo>
                    <a:pt x="735964" y="195237"/>
                  </a:lnTo>
                  <a:lnTo>
                    <a:pt x="685037" y="180886"/>
                  </a:lnTo>
                  <a:lnTo>
                    <a:pt x="674115" y="180886"/>
                  </a:lnTo>
                  <a:lnTo>
                    <a:pt x="662939" y="178015"/>
                  </a:lnTo>
                  <a:lnTo>
                    <a:pt x="659891" y="169405"/>
                  </a:lnTo>
                  <a:lnTo>
                    <a:pt x="656335" y="157911"/>
                  </a:lnTo>
                  <a:lnTo>
                    <a:pt x="652272" y="146431"/>
                  </a:lnTo>
                  <a:lnTo>
                    <a:pt x="647826" y="137820"/>
                  </a:lnTo>
                  <a:lnTo>
                    <a:pt x="642747" y="126326"/>
                  </a:lnTo>
                  <a:lnTo>
                    <a:pt x="637285" y="117716"/>
                  </a:lnTo>
                  <a:lnTo>
                    <a:pt x="631443" y="109105"/>
                  </a:lnTo>
                  <a:lnTo>
                    <a:pt x="624966" y="100495"/>
                  </a:lnTo>
                  <a:lnTo>
                    <a:pt x="618235" y="89001"/>
                  </a:lnTo>
                  <a:lnTo>
                    <a:pt x="610997" y="83261"/>
                  </a:lnTo>
                  <a:lnTo>
                    <a:pt x="603376" y="74650"/>
                  </a:lnTo>
                  <a:lnTo>
                    <a:pt x="595376" y="66040"/>
                  </a:lnTo>
                  <a:lnTo>
                    <a:pt x="586993" y="57429"/>
                  </a:lnTo>
                  <a:lnTo>
                    <a:pt x="578103" y="51676"/>
                  </a:lnTo>
                  <a:lnTo>
                    <a:pt x="568451" y="43065"/>
                  </a:lnTo>
                  <a:lnTo>
                    <a:pt x="526796" y="20104"/>
                  </a:lnTo>
                  <a:lnTo>
                    <a:pt x="515747" y="14351"/>
                  </a:lnTo>
                  <a:lnTo>
                    <a:pt x="481202" y="5740"/>
                  </a:lnTo>
                  <a:close/>
                </a:path>
                <a:path w="830579" h="516890">
                  <a:moveTo>
                    <a:pt x="185927" y="186626"/>
                  </a:moveTo>
                  <a:lnTo>
                    <a:pt x="182879" y="186626"/>
                  </a:lnTo>
                  <a:lnTo>
                    <a:pt x="185165" y="189496"/>
                  </a:lnTo>
                  <a:lnTo>
                    <a:pt x="185927" y="186626"/>
                  </a:lnTo>
                  <a:close/>
                </a:path>
              </a:pathLst>
            </a:custGeom>
            <a:ln w="19812">
              <a:solidFill>
                <a:srgbClr val="00A1A7"/>
              </a:solidFill>
            </a:ln>
          </p:spPr>
          <p:txBody>
            <a:bodyPr wrap="square" lIns="0" tIns="0" rIns="0" bIns="0" rtlCol="0"/>
            <a:lstStyle/>
            <a:p>
              <a:endParaRPr/>
            </a:p>
          </p:txBody>
        </p:sp>
        <p:pic>
          <p:nvPicPr>
            <p:cNvPr id="7" name="object 7"/>
            <p:cNvPicPr/>
            <p:nvPr/>
          </p:nvPicPr>
          <p:blipFill>
            <a:blip r:embed="rId2" cstate="print"/>
            <a:stretch>
              <a:fillRect/>
            </a:stretch>
          </p:blipFill>
          <p:spPr>
            <a:xfrm>
              <a:off x="249935" y="6248399"/>
              <a:ext cx="403860" cy="339852"/>
            </a:xfrm>
            <a:prstGeom prst="rect">
              <a:avLst/>
            </a:prstGeom>
          </p:spPr>
        </p:pic>
        <p:pic>
          <p:nvPicPr>
            <p:cNvPr id="8" name="object 8"/>
            <p:cNvPicPr/>
            <p:nvPr/>
          </p:nvPicPr>
          <p:blipFill>
            <a:blip r:embed="rId3" cstate="print"/>
            <a:stretch>
              <a:fillRect/>
            </a:stretch>
          </p:blipFill>
          <p:spPr>
            <a:xfrm>
              <a:off x="11443842" y="6059424"/>
              <a:ext cx="123825" cy="443357"/>
            </a:xfrm>
            <a:prstGeom prst="rect">
              <a:avLst/>
            </a:prstGeom>
          </p:spPr>
        </p:pic>
      </p:grpSp>
      <p:pic>
        <p:nvPicPr>
          <p:cNvPr id="9" name="object 9"/>
          <p:cNvPicPr/>
          <p:nvPr/>
        </p:nvPicPr>
        <p:blipFill>
          <a:blip r:embed="rId4" cstate="print"/>
          <a:stretch>
            <a:fillRect/>
          </a:stretch>
        </p:blipFill>
        <p:spPr>
          <a:xfrm>
            <a:off x="11204447" y="5430011"/>
            <a:ext cx="602742" cy="871613"/>
          </a:xfrm>
          <a:prstGeom prst="rect">
            <a:avLst/>
          </a:prstGeom>
        </p:spPr>
      </p:pic>
      <p:pic>
        <p:nvPicPr>
          <p:cNvPr id="10" name="object 10"/>
          <p:cNvPicPr/>
          <p:nvPr/>
        </p:nvPicPr>
        <p:blipFill>
          <a:blip r:embed="rId5" cstate="print"/>
          <a:stretch>
            <a:fillRect/>
          </a:stretch>
        </p:blipFill>
        <p:spPr>
          <a:xfrm>
            <a:off x="11649456" y="1624583"/>
            <a:ext cx="305816" cy="1002411"/>
          </a:xfrm>
          <a:prstGeom prst="rect">
            <a:avLst/>
          </a:prstGeom>
        </p:spPr>
      </p:pic>
      <p:pic>
        <p:nvPicPr>
          <p:cNvPr id="11" name="object 11"/>
          <p:cNvPicPr/>
          <p:nvPr/>
        </p:nvPicPr>
        <p:blipFill>
          <a:blip r:embed="rId6" cstate="print"/>
          <a:stretch>
            <a:fillRect/>
          </a:stretch>
        </p:blipFill>
        <p:spPr>
          <a:xfrm>
            <a:off x="4681728" y="3476244"/>
            <a:ext cx="610997" cy="472312"/>
          </a:xfrm>
          <a:prstGeom prst="rect">
            <a:avLst/>
          </a:prstGeom>
        </p:spPr>
      </p:pic>
      <p:pic>
        <p:nvPicPr>
          <p:cNvPr id="12" name="object 12"/>
          <p:cNvPicPr/>
          <p:nvPr/>
        </p:nvPicPr>
        <p:blipFill>
          <a:blip r:embed="rId7" cstate="print"/>
          <a:stretch>
            <a:fillRect/>
          </a:stretch>
        </p:blipFill>
        <p:spPr>
          <a:xfrm>
            <a:off x="9398507" y="1414272"/>
            <a:ext cx="566674" cy="387095"/>
          </a:xfrm>
          <a:prstGeom prst="rect">
            <a:avLst/>
          </a:prstGeom>
        </p:spPr>
      </p:pic>
      <p:grpSp>
        <p:nvGrpSpPr>
          <p:cNvPr id="13" name="object 13"/>
          <p:cNvGrpSpPr/>
          <p:nvPr/>
        </p:nvGrpSpPr>
        <p:grpSpPr>
          <a:xfrm>
            <a:off x="6094476" y="1021080"/>
            <a:ext cx="1089660" cy="599440"/>
            <a:chOff x="6094476" y="1021080"/>
            <a:chExt cx="1089660" cy="599440"/>
          </a:xfrm>
        </p:grpSpPr>
        <p:pic>
          <p:nvPicPr>
            <p:cNvPr id="14" name="object 14"/>
            <p:cNvPicPr/>
            <p:nvPr/>
          </p:nvPicPr>
          <p:blipFill>
            <a:blip r:embed="rId8" cstate="print"/>
            <a:stretch>
              <a:fillRect/>
            </a:stretch>
          </p:blipFill>
          <p:spPr>
            <a:xfrm>
              <a:off x="6584188" y="1534413"/>
              <a:ext cx="110108" cy="85598"/>
            </a:xfrm>
            <a:prstGeom prst="rect">
              <a:avLst/>
            </a:prstGeom>
          </p:spPr>
        </p:pic>
        <p:pic>
          <p:nvPicPr>
            <p:cNvPr id="15" name="object 15"/>
            <p:cNvPicPr/>
            <p:nvPr/>
          </p:nvPicPr>
          <p:blipFill>
            <a:blip r:embed="rId9" cstate="print"/>
            <a:stretch>
              <a:fillRect/>
            </a:stretch>
          </p:blipFill>
          <p:spPr>
            <a:xfrm>
              <a:off x="6094476" y="1021080"/>
              <a:ext cx="1089532" cy="478028"/>
            </a:xfrm>
            <a:prstGeom prst="rect">
              <a:avLst/>
            </a:prstGeom>
          </p:spPr>
        </p:pic>
      </p:grpSp>
      <p:pic>
        <p:nvPicPr>
          <p:cNvPr id="16" name="object 16"/>
          <p:cNvPicPr/>
          <p:nvPr/>
        </p:nvPicPr>
        <p:blipFill>
          <a:blip r:embed="rId10" cstate="print"/>
          <a:stretch>
            <a:fillRect/>
          </a:stretch>
        </p:blipFill>
        <p:spPr>
          <a:xfrm>
            <a:off x="2904744" y="1461486"/>
            <a:ext cx="91152" cy="71403"/>
          </a:xfrm>
          <a:prstGeom prst="rect">
            <a:avLst/>
          </a:prstGeom>
        </p:spPr>
      </p:pic>
      <p:pic>
        <p:nvPicPr>
          <p:cNvPr id="17" name="object 17"/>
          <p:cNvPicPr/>
          <p:nvPr/>
        </p:nvPicPr>
        <p:blipFill>
          <a:blip r:embed="rId11" cstate="print"/>
          <a:stretch>
            <a:fillRect/>
          </a:stretch>
        </p:blipFill>
        <p:spPr>
          <a:xfrm>
            <a:off x="2630423" y="1248126"/>
            <a:ext cx="182545" cy="284763"/>
          </a:xfrm>
          <a:prstGeom prst="rect">
            <a:avLst/>
          </a:prstGeom>
        </p:spPr>
      </p:pic>
      <p:grpSp>
        <p:nvGrpSpPr>
          <p:cNvPr id="18" name="object 18"/>
          <p:cNvGrpSpPr/>
          <p:nvPr/>
        </p:nvGrpSpPr>
        <p:grpSpPr>
          <a:xfrm>
            <a:off x="2630423" y="891560"/>
            <a:ext cx="824230" cy="641350"/>
            <a:chOff x="2630423" y="891560"/>
            <a:chExt cx="824230" cy="641350"/>
          </a:xfrm>
        </p:grpSpPr>
        <p:pic>
          <p:nvPicPr>
            <p:cNvPr id="19" name="object 19"/>
            <p:cNvPicPr/>
            <p:nvPr/>
          </p:nvPicPr>
          <p:blipFill>
            <a:blip r:embed="rId12" cstate="print"/>
            <a:stretch>
              <a:fillRect/>
            </a:stretch>
          </p:blipFill>
          <p:spPr>
            <a:xfrm>
              <a:off x="2904743" y="891560"/>
              <a:ext cx="549876" cy="641329"/>
            </a:xfrm>
            <a:prstGeom prst="rect">
              <a:avLst/>
            </a:prstGeom>
          </p:spPr>
        </p:pic>
        <p:pic>
          <p:nvPicPr>
            <p:cNvPr id="20" name="object 20"/>
            <p:cNvPicPr/>
            <p:nvPr/>
          </p:nvPicPr>
          <p:blipFill>
            <a:blip r:embed="rId13" cstate="print"/>
            <a:stretch>
              <a:fillRect/>
            </a:stretch>
          </p:blipFill>
          <p:spPr>
            <a:xfrm>
              <a:off x="2630423" y="963126"/>
              <a:ext cx="365472" cy="356403"/>
            </a:xfrm>
            <a:prstGeom prst="rect">
              <a:avLst/>
            </a:prstGeom>
          </p:spPr>
        </p:pic>
        <p:pic>
          <p:nvPicPr>
            <p:cNvPr id="21" name="object 21"/>
            <p:cNvPicPr/>
            <p:nvPr/>
          </p:nvPicPr>
          <p:blipFill>
            <a:blip r:embed="rId14" cstate="print"/>
            <a:stretch>
              <a:fillRect/>
            </a:stretch>
          </p:blipFill>
          <p:spPr>
            <a:xfrm>
              <a:off x="2904743" y="963126"/>
              <a:ext cx="184047" cy="213147"/>
            </a:xfrm>
            <a:prstGeom prst="rect">
              <a:avLst/>
            </a:prstGeom>
          </p:spPr>
        </p:pic>
        <p:pic>
          <p:nvPicPr>
            <p:cNvPr id="22" name="object 22"/>
            <p:cNvPicPr/>
            <p:nvPr/>
          </p:nvPicPr>
          <p:blipFill>
            <a:blip r:embed="rId15" cstate="print"/>
            <a:stretch>
              <a:fillRect/>
            </a:stretch>
          </p:blipFill>
          <p:spPr>
            <a:xfrm>
              <a:off x="2813303" y="963126"/>
              <a:ext cx="91152" cy="71415"/>
            </a:xfrm>
            <a:prstGeom prst="rect">
              <a:avLst/>
            </a:prstGeom>
          </p:spPr>
        </p:pic>
        <p:pic>
          <p:nvPicPr>
            <p:cNvPr id="23" name="object 23"/>
            <p:cNvPicPr/>
            <p:nvPr/>
          </p:nvPicPr>
          <p:blipFill>
            <a:blip r:embed="rId10" cstate="print"/>
            <a:stretch>
              <a:fillRect/>
            </a:stretch>
          </p:blipFill>
          <p:spPr>
            <a:xfrm>
              <a:off x="2904743" y="891560"/>
              <a:ext cx="91152" cy="71353"/>
            </a:xfrm>
            <a:prstGeom prst="rect">
              <a:avLst/>
            </a:prstGeom>
          </p:spPr>
        </p:pic>
        <p:pic>
          <p:nvPicPr>
            <p:cNvPr id="24" name="object 24"/>
            <p:cNvPicPr/>
            <p:nvPr/>
          </p:nvPicPr>
          <p:blipFill>
            <a:blip r:embed="rId16" cstate="print"/>
            <a:stretch>
              <a:fillRect/>
            </a:stretch>
          </p:blipFill>
          <p:spPr>
            <a:xfrm>
              <a:off x="3087623" y="891560"/>
              <a:ext cx="92671" cy="71353"/>
            </a:xfrm>
            <a:prstGeom prst="rect">
              <a:avLst/>
            </a:prstGeom>
          </p:spPr>
        </p:pic>
      </p:grpSp>
      <p:pic>
        <p:nvPicPr>
          <p:cNvPr id="25" name="object 25"/>
          <p:cNvPicPr/>
          <p:nvPr/>
        </p:nvPicPr>
        <p:blipFill>
          <a:blip r:embed="rId17" cstate="print"/>
          <a:stretch>
            <a:fillRect/>
          </a:stretch>
        </p:blipFill>
        <p:spPr>
          <a:xfrm>
            <a:off x="2354579" y="891560"/>
            <a:ext cx="184047" cy="142981"/>
          </a:xfrm>
          <a:prstGeom prst="rect">
            <a:avLst/>
          </a:prstGeom>
        </p:spPr>
      </p:pic>
      <p:grpSp>
        <p:nvGrpSpPr>
          <p:cNvPr id="26" name="object 26"/>
          <p:cNvGrpSpPr/>
          <p:nvPr/>
        </p:nvGrpSpPr>
        <p:grpSpPr>
          <a:xfrm>
            <a:off x="1988820" y="393175"/>
            <a:ext cx="824230" cy="641985"/>
            <a:chOff x="1988820" y="393175"/>
            <a:chExt cx="824230" cy="641985"/>
          </a:xfrm>
        </p:grpSpPr>
        <p:pic>
          <p:nvPicPr>
            <p:cNvPr id="27" name="object 27"/>
            <p:cNvPicPr/>
            <p:nvPr/>
          </p:nvPicPr>
          <p:blipFill>
            <a:blip r:embed="rId18" cstate="print"/>
            <a:stretch>
              <a:fillRect/>
            </a:stretch>
          </p:blipFill>
          <p:spPr>
            <a:xfrm>
              <a:off x="1988820" y="891560"/>
              <a:ext cx="274016" cy="142981"/>
            </a:xfrm>
            <a:prstGeom prst="rect">
              <a:avLst/>
            </a:prstGeom>
          </p:spPr>
        </p:pic>
        <p:pic>
          <p:nvPicPr>
            <p:cNvPr id="28" name="object 28"/>
            <p:cNvPicPr/>
            <p:nvPr/>
          </p:nvPicPr>
          <p:blipFill>
            <a:blip r:embed="rId19" cstate="print"/>
            <a:stretch>
              <a:fillRect/>
            </a:stretch>
          </p:blipFill>
          <p:spPr>
            <a:xfrm>
              <a:off x="1988820" y="393175"/>
              <a:ext cx="824149" cy="569738"/>
            </a:xfrm>
            <a:prstGeom prst="rect">
              <a:avLst/>
            </a:prstGeom>
          </p:spPr>
        </p:pic>
      </p:grpSp>
      <p:pic>
        <p:nvPicPr>
          <p:cNvPr id="29" name="object 29"/>
          <p:cNvPicPr/>
          <p:nvPr/>
        </p:nvPicPr>
        <p:blipFill>
          <a:blip r:embed="rId20" cstate="print"/>
          <a:stretch>
            <a:fillRect/>
          </a:stretch>
        </p:blipFill>
        <p:spPr>
          <a:xfrm>
            <a:off x="1988820" y="1106425"/>
            <a:ext cx="549922" cy="426718"/>
          </a:xfrm>
          <a:prstGeom prst="rect">
            <a:avLst/>
          </a:prstGeom>
        </p:spPr>
      </p:pic>
      <p:pic>
        <p:nvPicPr>
          <p:cNvPr id="30" name="object 30"/>
          <p:cNvPicPr/>
          <p:nvPr/>
        </p:nvPicPr>
        <p:blipFill>
          <a:blip r:embed="rId21" cstate="print"/>
          <a:stretch>
            <a:fillRect/>
          </a:stretch>
        </p:blipFill>
        <p:spPr>
          <a:xfrm>
            <a:off x="2904744" y="393191"/>
            <a:ext cx="549922" cy="428243"/>
          </a:xfrm>
          <a:prstGeom prst="rect">
            <a:avLst/>
          </a:prstGeom>
        </p:spPr>
      </p:pic>
      <p:grpSp>
        <p:nvGrpSpPr>
          <p:cNvPr id="31" name="object 31"/>
          <p:cNvGrpSpPr/>
          <p:nvPr/>
        </p:nvGrpSpPr>
        <p:grpSpPr>
          <a:xfrm>
            <a:off x="7557516" y="249936"/>
            <a:ext cx="484505" cy="205740"/>
            <a:chOff x="7557516" y="249936"/>
            <a:chExt cx="484505" cy="205740"/>
          </a:xfrm>
        </p:grpSpPr>
        <p:pic>
          <p:nvPicPr>
            <p:cNvPr id="32" name="object 32"/>
            <p:cNvPicPr/>
            <p:nvPr/>
          </p:nvPicPr>
          <p:blipFill>
            <a:blip r:embed="rId22" cstate="print"/>
            <a:stretch>
              <a:fillRect/>
            </a:stretch>
          </p:blipFill>
          <p:spPr>
            <a:xfrm>
              <a:off x="7850632" y="352806"/>
              <a:ext cx="132588" cy="102743"/>
            </a:xfrm>
            <a:prstGeom prst="rect">
              <a:avLst/>
            </a:prstGeom>
          </p:spPr>
        </p:pic>
        <p:pic>
          <p:nvPicPr>
            <p:cNvPr id="33" name="object 33"/>
            <p:cNvPicPr/>
            <p:nvPr/>
          </p:nvPicPr>
          <p:blipFill>
            <a:blip r:embed="rId23" cstate="print"/>
            <a:stretch>
              <a:fillRect/>
            </a:stretch>
          </p:blipFill>
          <p:spPr>
            <a:xfrm>
              <a:off x="7557516" y="249936"/>
              <a:ext cx="484250" cy="68707"/>
            </a:xfrm>
            <a:prstGeom prst="rect">
              <a:avLst/>
            </a:prstGeom>
          </p:spPr>
        </p:pic>
      </p:grpSp>
      <p:pic>
        <p:nvPicPr>
          <p:cNvPr id="34" name="object 34"/>
          <p:cNvPicPr/>
          <p:nvPr/>
        </p:nvPicPr>
        <p:blipFill>
          <a:blip r:embed="rId24" cstate="print"/>
          <a:stretch>
            <a:fillRect/>
          </a:stretch>
        </p:blipFill>
        <p:spPr>
          <a:xfrm>
            <a:off x="6702552" y="1784604"/>
            <a:ext cx="318262" cy="394335"/>
          </a:xfrm>
          <a:prstGeom prst="rect">
            <a:avLst/>
          </a:prstGeom>
        </p:spPr>
      </p:pic>
      <p:pic>
        <p:nvPicPr>
          <p:cNvPr id="35" name="object 35"/>
          <p:cNvPicPr/>
          <p:nvPr/>
        </p:nvPicPr>
        <p:blipFill>
          <a:blip r:embed="rId25" cstate="print"/>
          <a:stretch>
            <a:fillRect/>
          </a:stretch>
        </p:blipFill>
        <p:spPr>
          <a:xfrm>
            <a:off x="4454652" y="5643219"/>
            <a:ext cx="315213" cy="140131"/>
          </a:xfrm>
          <a:prstGeom prst="rect">
            <a:avLst/>
          </a:prstGeom>
        </p:spPr>
      </p:pic>
      <p:grpSp>
        <p:nvGrpSpPr>
          <p:cNvPr id="36" name="object 36"/>
          <p:cNvGrpSpPr/>
          <p:nvPr/>
        </p:nvGrpSpPr>
        <p:grpSpPr>
          <a:xfrm>
            <a:off x="4570476" y="5433059"/>
            <a:ext cx="627380" cy="490855"/>
            <a:chOff x="4570476" y="5433059"/>
            <a:chExt cx="627380" cy="490855"/>
          </a:xfrm>
        </p:grpSpPr>
        <p:pic>
          <p:nvPicPr>
            <p:cNvPr id="37" name="object 37"/>
            <p:cNvPicPr/>
            <p:nvPr/>
          </p:nvPicPr>
          <p:blipFill>
            <a:blip r:embed="rId26" cstate="print"/>
            <a:stretch>
              <a:fillRect/>
            </a:stretch>
          </p:blipFill>
          <p:spPr>
            <a:xfrm>
              <a:off x="4837430" y="5485637"/>
              <a:ext cx="360299" cy="437807"/>
            </a:xfrm>
            <a:prstGeom prst="rect">
              <a:avLst/>
            </a:prstGeom>
          </p:spPr>
        </p:pic>
        <p:pic>
          <p:nvPicPr>
            <p:cNvPr id="38" name="object 38"/>
            <p:cNvPicPr/>
            <p:nvPr/>
          </p:nvPicPr>
          <p:blipFill>
            <a:blip r:embed="rId27" cstate="print"/>
            <a:stretch>
              <a:fillRect/>
            </a:stretch>
          </p:blipFill>
          <p:spPr>
            <a:xfrm>
              <a:off x="4570476" y="5433059"/>
              <a:ext cx="505713" cy="210159"/>
            </a:xfrm>
            <a:prstGeom prst="rect">
              <a:avLst/>
            </a:prstGeom>
          </p:spPr>
        </p:pic>
      </p:grpSp>
      <p:grpSp>
        <p:nvGrpSpPr>
          <p:cNvPr id="39" name="object 39"/>
          <p:cNvGrpSpPr/>
          <p:nvPr/>
        </p:nvGrpSpPr>
        <p:grpSpPr>
          <a:xfrm>
            <a:off x="6160770" y="249961"/>
            <a:ext cx="1675764" cy="652145"/>
            <a:chOff x="6160770" y="249961"/>
            <a:chExt cx="1675764" cy="652145"/>
          </a:xfrm>
        </p:grpSpPr>
        <p:sp>
          <p:nvSpPr>
            <p:cNvPr id="40" name="object 40"/>
            <p:cNvSpPr/>
            <p:nvPr/>
          </p:nvSpPr>
          <p:spPr>
            <a:xfrm>
              <a:off x="6160770" y="535685"/>
              <a:ext cx="960119" cy="0"/>
            </a:xfrm>
            <a:custGeom>
              <a:avLst/>
              <a:gdLst/>
              <a:ahLst/>
              <a:cxnLst/>
              <a:rect l="l" t="t" r="r" b="b"/>
              <a:pathLst>
                <a:path w="960120">
                  <a:moveTo>
                    <a:pt x="0" y="0"/>
                  </a:moveTo>
                  <a:lnTo>
                    <a:pt x="959993" y="0"/>
                  </a:lnTo>
                </a:path>
              </a:pathLst>
            </a:custGeom>
            <a:ln w="50292">
              <a:solidFill>
                <a:srgbClr val="ECECEC"/>
              </a:solidFill>
            </a:ln>
          </p:spPr>
          <p:txBody>
            <a:bodyPr wrap="square" lIns="0" tIns="0" rIns="0" bIns="0" rtlCol="0"/>
            <a:lstStyle/>
            <a:p>
              <a:endParaRPr/>
            </a:p>
          </p:txBody>
        </p:sp>
        <p:pic>
          <p:nvPicPr>
            <p:cNvPr id="41" name="object 41"/>
            <p:cNvPicPr/>
            <p:nvPr/>
          </p:nvPicPr>
          <p:blipFill>
            <a:blip r:embed="rId28" cstate="print"/>
            <a:stretch>
              <a:fillRect/>
            </a:stretch>
          </p:blipFill>
          <p:spPr>
            <a:xfrm>
              <a:off x="7024497" y="352805"/>
              <a:ext cx="811656" cy="549021"/>
            </a:xfrm>
            <a:prstGeom prst="rect">
              <a:avLst/>
            </a:prstGeom>
          </p:spPr>
        </p:pic>
        <p:sp>
          <p:nvSpPr>
            <p:cNvPr id="42" name="object 42"/>
            <p:cNvSpPr/>
            <p:nvPr/>
          </p:nvSpPr>
          <p:spPr>
            <a:xfrm>
              <a:off x="6192774" y="250697"/>
              <a:ext cx="894715" cy="260985"/>
            </a:xfrm>
            <a:custGeom>
              <a:avLst/>
              <a:gdLst/>
              <a:ahLst/>
              <a:cxnLst/>
              <a:rect l="l" t="t" r="r" b="b"/>
              <a:pathLst>
                <a:path w="894715" h="260984">
                  <a:moveTo>
                    <a:pt x="0" y="0"/>
                  </a:moveTo>
                  <a:lnTo>
                    <a:pt x="0" y="260603"/>
                  </a:lnTo>
                </a:path>
                <a:path w="894715" h="260984">
                  <a:moveTo>
                    <a:pt x="894587" y="0"/>
                  </a:moveTo>
                  <a:lnTo>
                    <a:pt x="894587" y="260603"/>
                  </a:lnTo>
                </a:path>
              </a:pathLst>
            </a:custGeom>
            <a:ln w="50292">
              <a:solidFill>
                <a:srgbClr val="ECECEC"/>
              </a:solidFill>
            </a:ln>
          </p:spPr>
          <p:txBody>
            <a:bodyPr wrap="square" lIns="0" tIns="0" rIns="0" bIns="0" rtlCol="0"/>
            <a:lstStyle/>
            <a:p>
              <a:endParaRPr/>
            </a:p>
          </p:txBody>
        </p:sp>
        <p:pic>
          <p:nvPicPr>
            <p:cNvPr id="43" name="object 43"/>
            <p:cNvPicPr/>
            <p:nvPr/>
          </p:nvPicPr>
          <p:blipFill>
            <a:blip r:embed="rId29" cstate="print"/>
            <a:stretch>
              <a:fillRect/>
            </a:stretch>
          </p:blipFill>
          <p:spPr>
            <a:xfrm>
              <a:off x="6288024" y="361250"/>
              <a:ext cx="127977" cy="98997"/>
            </a:xfrm>
            <a:prstGeom prst="rect">
              <a:avLst/>
            </a:prstGeom>
          </p:spPr>
        </p:pic>
        <p:pic>
          <p:nvPicPr>
            <p:cNvPr id="44" name="object 44"/>
            <p:cNvPicPr/>
            <p:nvPr/>
          </p:nvPicPr>
          <p:blipFill>
            <a:blip r:embed="rId30" cstate="print"/>
            <a:stretch>
              <a:fillRect/>
            </a:stretch>
          </p:blipFill>
          <p:spPr>
            <a:xfrm>
              <a:off x="6480048" y="361250"/>
              <a:ext cx="127253" cy="98997"/>
            </a:xfrm>
            <a:prstGeom prst="rect">
              <a:avLst/>
            </a:prstGeom>
          </p:spPr>
        </p:pic>
        <p:pic>
          <p:nvPicPr>
            <p:cNvPr id="45" name="object 45"/>
            <p:cNvPicPr/>
            <p:nvPr/>
          </p:nvPicPr>
          <p:blipFill>
            <a:blip r:embed="rId29" cstate="print"/>
            <a:stretch>
              <a:fillRect/>
            </a:stretch>
          </p:blipFill>
          <p:spPr>
            <a:xfrm>
              <a:off x="6672072" y="361250"/>
              <a:ext cx="127914" cy="98997"/>
            </a:xfrm>
            <a:prstGeom prst="rect">
              <a:avLst/>
            </a:prstGeom>
          </p:spPr>
        </p:pic>
        <p:pic>
          <p:nvPicPr>
            <p:cNvPr id="46" name="object 46"/>
            <p:cNvPicPr/>
            <p:nvPr/>
          </p:nvPicPr>
          <p:blipFill>
            <a:blip r:embed="rId31" cstate="print"/>
            <a:stretch>
              <a:fillRect/>
            </a:stretch>
          </p:blipFill>
          <p:spPr>
            <a:xfrm>
              <a:off x="6288024" y="249961"/>
              <a:ext cx="127977" cy="60934"/>
            </a:xfrm>
            <a:prstGeom prst="rect">
              <a:avLst/>
            </a:prstGeom>
          </p:spPr>
        </p:pic>
        <p:pic>
          <p:nvPicPr>
            <p:cNvPr id="47" name="object 47"/>
            <p:cNvPicPr/>
            <p:nvPr/>
          </p:nvPicPr>
          <p:blipFill>
            <a:blip r:embed="rId32" cstate="print"/>
            <a:stretch>
              <a:fillRect/>
            </a:stretch>
          </p:blipFill>
          <p:spPr>
            <a:xfrm>
              <a:off x="6480048" y="249961"/>
              <a:ext cx="127253" cy="60934"/>
            </a:xfrm>
            <a:prstGeom prst="rect">
              <a:avLst/>
            </a:prstGeom>
          </p:spPr>
        </p:pic>
        <p:pic>
          <p:nvPicPr>
            <p:cNvPr id="48" name="object 48"/>
            <p:cNvPicPr/>
            <p:nvPr/>
          </p:nvPicPr>
          <p:blipFill>
            <a:blip r:embed="rId31" cstate="print"/>
            <a:stretch>
              <a:fillRect/>
            </a:stretch>
          </p:blipFill>
          <p:spPr>
            <a:xfrm>
              <a:off x="6672072" y="249961"/>
              <a:ext cx="127914" cy="60934"/>
            </a:xfrm>
            <a:prstGeom prst="rect">
              <a:avLst/>
            </a:prstGeom>
          </p:spPr>
        </p:pic>
        <p:pic>
          <p:nvPicPr>
            <p:cNvPr id="49" name="object 49"/>
            <p:cNvPicPr/>
            <p:nvPr/>
          </p:nvPicPr>
          <p:blipFill>
            <a:blip r:embed="rId31" cstate="print"/>
            <a:stretch>
              <a:fillRect/>
            </a:stretch>
          </p:blipFill>
          <p:spPr>
            <a:xfrm>
              <a:off x="6864096" y="249961"/>
              <a:ext cx="126492" cy="60934"/>
            </a:xfrm>
            <a:prstGeom prst="rect">
              <a:avLst/>
            </a:prstGeom>
          </p:spPr>
        </p:pic>
      </p:grpSp>
      <p:pic>
        <p:nvPicPr>
          <p:cNvPr id="50" name="object 50"/>
          <p:cNvPicPr/>
          <p:nvPr/>
        </p:nvPicPr>
        <p:blipFill>
          <a:blip r:embed="rId33" cstate="print"/>
          <a:stretch>
            <a:fillRect/>
          </a:stretch>
        </p:blipFill>
        <p:spPr>
          <a:xfrm>
            <a:off x="301752" y="2604516"/>
            <a:ext cx="1502003" cy="778256"/>
          </a:xfrm>
          <a:prstGeom prst="rect">
            <a:avLst/>
          </a:prstGeom>
        </p:spPr>
      </p:pic>
      <p:grpSp>
        <p:nvGrpSpPr>
          <p:cNvPr id="51" name="object 51"/>
          <p:cNvGrpSpPr/>
          <p:nvPr/>
        </p:nvGrpSpPr>
        <p:grpSpPr>
          <a:xfrm>
            <a:off x="4060571" y="5841491"/>
            <a:ext cx="1140460" cy="746760"/>
            <a:chOff x="4060571" y="5841491"/>
            <a:chExt cx="1140460" cy="746760"/>
          </a:xfrm>
        </p:grpSpPr>
        <p:pic>
          <p:nvPicPr>
            <p:cNvPr id="52" name="object 52"/>
            <p:cNvPicPr/>
            <p:nvPr/>
          </p:nvPicPr>
          <p:blipFill>
            <a:blip r:embed="rId34" cstate="print"/>
            <a:stretch>
              <a:fillRect/>
            </a:stretch>
          </p:blipFill>
          <p:spPr>
            <a:xfrm>
              <a:off x="4673346" y="6272822"/>
              <a:ext cx="527303" cy="315125"/>
            </a:xfrm>
            <a:prstGeom prst="rect">
              <a:avLst/>
            </a:prstGeom>
          </p:spPr>
        </p:pic>
        <p:pic>
          <p:nvPicPr>
            <p:cNvPr id="53" name="object 53"/>
            <p:cNvPicPr/>
            <p:nvPr/>
          </p:nvPicPr>
          <p:blipFill>
            <a:blip r:embed="rId35" cstate="print"/>
            <a:stretch>
              <a:fillRect/>
            </a:stretch>
          </p:blipFill>
          <p:spPr>
            <a:xfrm>
              <a:off x="4060571" y="5841491"/>
              <a:ext cx="760094" cy="589749"/>
            </a:xfrm>
            <a:prstGeom prst="rect">
              <a:avLst/>
            </a:prstGeom>
          </p:spPr>
        </p:pic>
      </p:grpSp>
      <p:grpSp>
        <p:nvGrpSpPr>
          <p:cNvPr id="54" name="object 54"/>
          <p:cNvGrpSpPr/>
          <p:nvPr/>
        </p:nvGrpSpPr>
        <p:grpSpPr>
          <a:xfrm>
            <a:off x="10299192" y="4748784"/>
            <a:ext cx="711835" cy="414655"/>
            <a:chOff x="10299192" y="4748784"/>
            <a:chExt cx="711835" cy="414655"/>
          </a:xfrm>
        </p:grpSpPr>
        <p:pic>
          <p:nvPicPr>
            <p:cNvPr id="55" name="object 55"/>
            <p:cNvPicPr/>
            <p:nvPr/>
          </p:nvPicPr>
          <p:blipFill>
            <a:blip r:embed="rId36" cstate="print"/>
            <a:stretch>
              <a:fillRect/>
            </a:stretch>
          </p:blipFill>
          <p:spPr>
            <a:xfrm>
              <a:off x="10299192" y="4748784"/>
              <a:ext cx="711326" cy="276098"/>
            </a:xfrm>
            <a:prstGeom prst="rect">
              <a:avLst/>
            </a:prstGeom>
          </p:spPr>
        </p:pic>
        <p:pic>
          <p:nvPicPr>
            <p:cNvPr id="56" name="object 56"/>
            <p:cNvPicPr/>
            <p:nvPr/>
          </p:nvPicPr>
          <p:blipFill>
            <a:blip r:embed="rId37" cstate="print"/>
            <a:stretch>
              <a:fillRect/>
            </a:stretch>
          </p:blipFill>
          <p:spPr>
            <a:xfrm>
              <a:off x="10299192" y="5059426"/>
              <a:ext cx="711326" cy="103505"/>
            </a:xfrm>
            <a:prstGeom prst="rect">
              <a:avLst/>
            </a:prstGeom>
          </p:spPr>
        </p:pic>
      </p:grpSp>
      <p:pic>
        <p:nvPicPr>
          <p:cNvPr id="57" name="object 57"/>
          <p:cNvPicPr/>
          <p:nvPr/>
        </p:nvPicPr>
        <p:blipFill>
          <a:blip r:embed="rId38" cstate="print"/>
          <a:stretch>
            <a:fillRect/>
          </a:stretch>
        </p:blipFill>
        <p:spPr>
          <a:xfrm>
            <a:off x="3142488" y="1708023"/>
            <a:ext cx="1986788" cy="1560576"/>
          </a:xfrm>
          <a:prstGeom prst="rect">
            <a:avLst/>
          </a:prstGeom>
        </p:spPr>
      </p:pic>
      <p:pic>
        <p:nvPicPr>
          <p:cNvPr id="58" name="object 58"/>
          <p:cNvPicPr/>
          <p:nvPr/>
        </p:nvPicPr>
        <p:blipFill>
          <a:blip r:embed="rId39" cstate="print"/>
          <a:stretch>
            <a:fillRect/>
          </a:stretch>
        </p:blipFill>
        <p:spPr>
          <a:xfrm>
            <a:off x="6969252" y="5027676"/>
            <a:ext cx="1327023" cy="1457960"/>
          </a:xfrm>
          <a:prstGeom prst="rect">
            <a:avLst/>
          </a:prstGeom>
        </p:spPr>
      </p:pic>
      <p:pic>
        <p:nvPicPr>
          <p:cNvPr id="59" name="object 59"/>
          <p:cNvPicPr/>
          <p:nvPr/>
        </p:nvPicPr>
        <p:blipFill>
          <a:blip r:embed="rId40" cstate="print"/>
          <a:stretch>
            <a:fillRect/>
          </a:stretch>
        </p:blipFill>
        <p:spPr>
          <a:xfrm>
            <a:off x="3555872" y="1487424"/>
            <a:ext cx="541654" cy="335661"/>
          </a:xfrm>
          <a:prstGeom prst="rect">
            <a:avLst/>
          </a:prstGeom>
        </p:spPr>
      </p:pic>
      <p:pic>
        <p:nvPicPr>
          <p:cNvPr id="60" name="object 60"/>
          <p:cNvPicPr/>
          <p:nvPr/>
        </p:nvPicPr>
        <p:blipFill>
          <a:blip r:embed="rId41" cstate="print"/>
          <a:stretch>
            <a:fillRect/>
          </a:stretch>
        </p:blipFill>
        <p:spPr>
          <a:xfrm>
            <a:off x="2005583" y="2520695"/>
            <a:ext cx="944880" cy="979296"/>
          </a:xfrm>
          <a:prstGeom prst="rect">
            <a:avLst/>
          </a:prstGeom>
        </p:spPr>
      </p:pic>
      <p:pic>
        <p:nvPicPr>
          <p:cNvPr id="61" name="object 61"/>
          <p:cNvPicPr/>
          <p:nvPr/>
        </p:nvPicPr>
        <p:blipFill>
          <a:blip r:embed="rId42" cstate="print"/>
          <a:stretch>
            <a:fillRect/>
          </a:stretch>
        </p:blipFill>
        <p:spPr>
          <a:xfrm>
            <a:off x="8997695" y="249910"/>
            <a:ext cx="2957576" cy="2599842"/>
          </a:xfrm>
          <a:prstGeom prst="rect">
            <a:avLst/>
          </a:prstGeom>
        </p:spPr>
      </p:pic>
      <p:pic>
        <p:nvPicPr>
          <p:cNvPr id="62" name="object 62"/>
          <p:cNvPicPr/>
          <p:nvPr/>
        </p:nvPicPr>
        <p:blipFill>
          <a:blip r:embed="rId43" cstate="print"/>
          <a:stretch>
            <a:fillRect/>
          </a:stretch>
        </p:blipFill>
        <p:spPr>
          <a:xfrm>
            <a:off x="1479803" y="249923"/>
            <a:ext cx="222377" cy="301764"/>
          </a:xfrm>
          <a:prstGeom prst="rect">
            <a:avLst/>
          </a:prstGeom>
        </p:spPr>
      </p:pic>
      <p:pic>
        <p:nvPicPr>
          <p:cNvPr id="63" name="object 63"/>
          <p:cNvPicPr/>
          <p:nvPr/>
        </p:nvPicPr>
        <p:blipFill>
          <a:blip r:embed="rId44" cstate="print"/>
          <a:stretch>
            <a:fillRect/>
          </a:stretch>
        </p:blipFill>
        <p:spPr>
          <a:xfrm>
            <a:off x="1201597" y="249936"/>
            <a:ext cx="222543" cy="301752"/>
          </a:xfrm>
          <a:prstGeom prst="rect">
            <a:avLst/>
          </a:prstGeom>
        </p:spPr>
      </p:pic>
      <p:pic>
        <p:nvPicPr>
          <p:cNvPr id="64" name="object 64"/>
          <p:cNvPicPr/>
          <p:nvPr/>
        </p:nvPicPr>
        <p:blipFill>
          <a:blip r:embed="rId45" cstate="print"/>
          <a:stretch>
            <a:fillRect/>
          </a:stretch>
        </p:blipFill>
        <p:spPr>
          <a:xfrm>
            <a:off x="923544" y="249936"/>
            <a:ext cx="222503" cy="301752"/>
          </a:xfrm>
          <a:prstGeom prst="rect">
            <a:avLst/>
          </a:prstGeom>
        </p:spPr>
      </p:pic>
      <p:pic>
        <p:nvPicPr>
          <p:cNvPr id="65" name="object 65"/>
          <p:cNvPicPr/>
          <p:nvPr/>
        </p:nvPicPr>
        <p:blipFill>
          <a:blip r:embed="rId46" cstate="print"/>
          <a:stretch>
            <a:fillRect/>
          </a:stretch>
        </p:blipFill>
        <p:spPr>
          <a:xfrm>
            <a:off x="1982723" y="3590544"/>
            <a:ext cx="1036193" cy="927480"/>
          </a:xfrm>
          <a:prstGeom prst="rect">
            <a:avLst/>
          </a:prstGeom>
        </p:spPr>
      </p:pic>
      <p:pic>
        <p:nvPicPr>
          <p:cNvPr id="66" name="object 66"/>
          <p:cNvPicPr/>
          <p:nvPr/>
        </p:nvPicPr>
        <p:blipFill>
          <a:blip r:embed="rId47" cstate="print"/>
          <a:stretch>
            <a:fillRect/>
          </a:stretch>
        </p:blipFill>
        <p:spPr>
          <a:xfrm>
            <a:off x="263652" y="1656588"/>
            <a:ext cx="1020826" cy="853059"/>
          </a:xfrm>
          <a:prstGeom prst="rect">
            <a:avLst/>
          </a:prstGeom>
        </p:spPr>
      </p:pic>
      <p:pic>
        <p:nvPicPr>
          <p:cNvPr id="67" name="object 67"/>
          <p:cNvPicPr/>
          <p:nvPr/>
        </p:nvPicPr>
        <p:blipFill>
          <a:blip r:embed="rId48" cstate="print"/>
          <a:stretch>
            <a:fillRect/>
          </a:stretch>
        </p:blipFill>
        <p:spPr>
          <a:xfrm>
            <a:off x="3660647" y="3374135"/>
            <a:ext cx="944752" cy="895984"/>
          </a:xfrm>
          <a:prstGeom prst="rect">
            <a:avLst/>
          </a:prstGeom>
        </p:spPr>
      </p:pic>
      <p:pic>
        <p:nvPicPr>
          <p:cNvPr id="68" name="object 68"/>
          <p:cNvPicPr/>
          <p:nvPr/>
        </p:nvPicPr>
        <p:blipFill>
          <a:blip r:embed="rId49" cstate="print"/>
          <a:stretch>
            <a:fillRect/>
          </a:stretch>
        </p:blipFill>
        <p:spPr>
          <a:xfrm>
            <a:off x="5446776" y="5230367"/>
            <a:ext cx="971803" cy="613727"/>
          </a:xfrm>
          <a:prstGeom prst="rect">
            <a:avLst/>
          </a:prstGeom>
        </p:spPr>
      </p:pic>
      <p:pic>
        <p:nvPicPr>
          <p:cNvPr id="69" name="object 69"/>
          <p:cNvPicPr/>
          <p:nvPr/>
        </p:nvPicPr>
        <p:blipFill>
          <a:blip r:embed="rId50" cstate="print"/>
          <a:stretch>
            <a:fillRect/>
          </a:stretch>
        </p:blipFill>
        <p:spPr>
          <a:xfrm>
            <a:off x="3680459" y="5346191"/>
            <a:ext cx="693292" cy="1241755"/>
          </a:xfrm>
          <a:prstGeom prst="rect">
            <a:avLst/>
          </a:prstGeom>
        </p:spPr>
      </p:pic>
      <p:pic>
        <p:nvPicPr>
          <p:cNvPr id="70" name="object 70"/>
          <p:cNvPicPr/>
          <p:nvPr/>
        </p:nvPicPr>
        <p:blipFill>
          <a:blip r:embed="rId51" cstate="print"/>
          <a:stretch>
            <a:fillRect/>
          </a:stretch>
        </p:blipFill>
        <p:spPr>
          <a:xfrm>
            <a:off x="294131" y="3467074"/>
            <a:ext cx="903135" cy="802919"/>
          </a:xfrm>
          <a:prstGeom prst="rect">
            <a:avLst/>
          </a:prstGeom>
        </p:spPr>
      </p:pic>
      <p:pic>
        <p:nvPicPr>
          <p:cNvPr id="71" name="object 71"/>
          <p:cNvPicPr/>
          <p:nvPr/>
        </p:nvPicPr>
        <p:blipFill>
          <a:blip r:embed="rId52" cstate="print"/>
          <a:stretch>
            <a:fillRect/>
          </a:stretch>
        </p:blipFill>
        <p:spPr>
          <a:xfrm>
            <a:off x="1990344" y="1582419"/>
            <a:ext cx="1557528" cy="1308227"/>
          </a:xfrm>
          <a:prstGeom prst="rect">
            <a:avLst/>
          </a:prstGeom>
        </p:spPr>
      </p:pic>
      <p:pic>
        <p:nvPicPr>
          <p:cNvPr id="72" name="object 72"/>
          <p:cNvPicPr/>
          <p:nvPr/>
        </p:nvPicPr>
        <p:blipFill>
          <a:blip r:embed="rId53" cstate="print"/>
          <a:stretch>
            <a:fillRect/>
          </a:stretch>
        </p:blipFill>
        <p:spPr>
          <a:xfrm>
            <a:off x="2987801" y="5404103"/>
            <a:ext cx="486537" cy="425513"/>
          </a:xfrm>
          <a:prstGeom prst="rect">
            <a:avLst/>
          </a:prstGeom>
        </p:spPr>
      </p:pic>
      <p:pic>
        <p:nvPicPr>
          <p:cNvPr id="73" name="object 73"/>
          <p:cNvPicPr/>
          <p:nvPr/>
        </p:nvPicPr>
        <p:blipFill>
          <a:blip r:embed="rId54" cstate="print"/>
          <a:stretch>
            <a:fillRect/>
          </a:stretch>
        </p:blipFill>
        <p:spPr>
          <a:xfrm>
            <a:off x="1961388" y="6244590"/>
            <a:ext cx="690244" cy="143510"/>
          </a:xfrm>
          <a:prstGeom prst="rect">
            <a:avLst/>
          </a:prstGeom>
        </p:spPr>
      </p:pic>
      <p:grpSp>
        <p:nvGrpSpPr>
          <p:cNvPr id="74" name="object 74"/>
          <p:cNvGrpSpPr/>
          <p:nvPr/>
        </p:nvGrpSpPr>
        <p:grpSpPr>
          <a:xfrm>
            <a:off x="1961388" y="5375147"/>
            <a:ext cx="1002665" cy="779145"/>
            <a:chOff x="1961388" y="5375147"/>
            <a:chExt cx="1002665" cy="779145"/>
          </a:xfrm>
        </p:grpSpPr>
        <p:pic>
          <p:nvPicPr>
            <p:cNvPr id="75" name="object 75"/>
            <p:cNvPicPr/>
            <p:nvPr/>
          </p:nvPicPr>
          <p:blipFill>
            <a:blip r:embed="rId55" cstate="print"/>
            <a:stretch>
              <a:fillRect/>
            </a:stretch>
          </p:blipFill>
          <p:spPr>
            <a:xfrm>
              <a:off x="1961388" y="5375147"/>
              <a:ext cx="1002538" cy="778573"/>
            </a:xfrm>
            <a:prstGeom prst="rect">
              <a:avLst/>
            </a:prstGeom>
          </p:spPr>
        </p:pic>
        <p:pic>
          <p:nvPicPr>
            <p:cNvPr id="76" name="object 76"/>
            <p:cNvPicPr/>
            <p:nvPr/>
          </p:nvPicPr>
          <p:blipFill>
            <a:blip r:embed="rId56" cstate="print"/>
            <a:stretch>
              <a:fillRect/>
            </a:stretch>
          </p:blipFill>
          <p:spPr>
            <a:xfrm>
              <a:off x="2267077" y="5946025"/>
              <a:ext cx="638302" cy="151980"/>
            </a:xfrm>
            <a:prstGeom prst="rect">
              <a:avLst/>
            </a:prstGeom>
          </p:spPr>
        </p:pic>
        <p:pic>
          <p:nvPicPr>
            <p:cNvPr id="77" name="object 77"/>
            <p:cNvPicPr/>
            <p:nvPr/>
          </p:nvPicPr>
          <p:blipFill>
            <a:blip r:embed="rId57" cstate="print"/>
            <a:stretch>
              <a:fillRect/>
            </a:stretch>
          </p:blipFill>
          <p:spPr>
            <a:xfrm>
              <a:off x="2196592" y="5946076"/>
              <a:ext cx="168782" cy="122834"/>
            </a:xfrm>
            <a:prstGeom prst="rect">
              <a:avLst/>
            </a:prstGeom>
          </p:spPr>
        </p:pic>
        <p:pic>
          <p:nvPicPr>
            <p:cNvPr id="78" name="object 78"/>
            <p:cNvPicPr/>
            <p:nvPr/>
          </p:nvPicPr>
          <p:blipFill>
            <a:blip r:embed="rId58" cstate="print"/>
            <a:stretch>
              <a:fillRect/>
            </a:stretch>
          </p:blipFill>
          <p:spPr>
            <a:xfrm>
              <a:off x="2162556" y="5790361"/>
              <a:ext cx="84962" cy="103797"/>
            </a:xfrm>
            <a:prstGeom prst="rect">
              <a:avLst/>
            </a:prstGeom>
          </p:spPr>
        </p:pic>
        <p:pic>
          <p:nvPicPr>
            <p:cNvPr id="79" name="object 79"/>
            <p:cNvPicPr/>
            <p:nvPr/>
          </p:nvPicPr>
          <p:blipFill>
            <a:blip r:embed="rId59" cstate="print"/>
            <a:stretch>
              <a:fillRect/>
            </a:stretch>
          </p:blipFill>
          <p:spPr>
            <a:xfrm>
              <a:off x="2677795" y="5790361"/>
              <a:ext cx="84836" cy="103797"/>
            </a:xfrm>
            <a:prstGeom prst="rect">
              <a:avLst/>
            </a:prstGeom>
          </p:spPr>
        </p:pic>
        <p:pic>
          <p:nvPicPr>
            <p:cNvPr id="80" name="object 80"/>
            <p:cNvPicPr/>
            <p:nvPr/>
          </p:nvPicPr>
          <p:blipFill>
            <a:blip r:embed="rId60" cstate="print"/>
            <a:stretch>
              <a:fillRect/>
            </a:stretch>
          </p:blipFill>
          <p:spPr>
            <a:xfrm>
              <a:off x="2429256" y="5790360"/>
              <a:ext cx="66819" cy="103798"/>
            </a:xfrm>
            <a:prstGeom prst="rect">
              <a:avLst/>
            </a:prstGeom>
          </p:spPr>
        </p:pic>
        <p:pic>
          <p:nvPicPr>
            <p:cNvPr id="81" name="object 81"/>
            <p:cNvPicPr/>
            <p:nvPr/>
          </p:nvPicPr>
          <p:blipFill>
            <a:blip r:embed="rId61" cstate="print"/>
            <a:stretch>
              <a:fillRect/>
            </a:stretch>
          </p:blipFill>
          <p:spPr>
            <a:xfrm>
              <a:off x="2863723" y="5790361"/>
              <a:ext cx="98297" cy="103797"/>
            </a:xfrm>
            <a:prstGeom prst="rect">
              <a:avLst/>
            </a:prstGeom>
          </p:spPr>
        </p:pic>
        <p:pic>
          <p:nvPicPr>
            <p:cNvPr id="82" name="object 82"/>
            <p:cNvPicPr/>
            <p:nvPr/>
          </p:nvPicPr>
          <p:blipFill>
            <a:blip r:embed="rId62" cstate="print"/>
            <a:stretch>
              <a:fillRect/>
            </a:stretch>
          </p:blipFill>
          <p:spPr>
            <a:xfrm>
              <a:off x="2162556" y="5634697"/>
              <a:ext cx="84962" cy="103733"/>
            </a:xfrm>
            <a:prstGeom prst="rect">
              <a:avLst/>
            </a:prstGeom>
          </p:spPr>
        </p:pic>
        <p:pic>
          <p:nvPicPr>
            <p:cNvPr id="83" name="object 83"/>
            <p:cNvPicPr/>
            <p:nvPr/>
          </p:nvPicPr>
          <p:blipFill>
            <a:blip r:embed="rId63" cstate="print"/>
            <a:stretch>
              <a:fillRect/>
            </a:stretch>
          </p:blipFill>
          <p:spPr>
            <a:xfrm>
              <a:off x="2429256" y="5634695"/>
              <a:ext cx="66819" cy="103736"/>
            </a:xfrm>
            <a:prstGeom prst="rect">
              <a:avLst/>
            </a:prstGeom>
          </p:spPr>
        </p:pic>
        <p:pic>
          <p:nvPicPr>
            <p:cNvPr id="84" name="object 84"/>
            <p:cNvPicPr/>
            <p:nvPr/>
          </p:nvPicPr>
          <p:blipFill>
            <a:blip r:embed="rId64" cstate="print"/>
            <a:stretch>
              <a:fillRect/>
            </a:stretch>
          </p:blipFill>
          <p:spPr>
            <a:xfrm>
              <a:off x="2677795" y="5634697"/>
              <a:ext cx="84962" cy="103733"/>
            </a:xfrm>
            <a:prstGeom prst="rect">
              <a:avLst/>
            </a:prstGeom>
          </p:spPr>
        </p:pic>
        <p:pic>
          <p:nvPicPr>
            <p:cNvPr id="85" name="object 85"/>
            <p:cNvPicPr/>
            <p:nvPr/>
          </p:nvPicPr>
          <p:blipFill>
            <a:blip r:embed="rId65" cstate="print"/>
            <a:stretch>
              <a:fillRect/>
            </a:stretch>
          </p:blipFill>
          <p:spPr>
            <a:xfrm>
              <a:off x="2863723" y="5634697"/>
              <a:ext cx="98297" cy="103733"/>
            </a:xfrm>
            <a:prstGeom prst="rect">
              <a:avLst/>
            </a:prstGeom>
          </p:spPr>
        </p:pic>
        <p:pic>
          <p:nvPicPr>
            <p:cNvPr id="86" name="object 86"/>
            <p:cNvPicPr/>
            <p:nvPr/>
          </p:nvPicPr>
          <p:blipFill>
            <a:blip r:embed="rId66" cstate="print"/>
            <a:stretch>
              <a:fillRect/>
            </a:stretch>
          </p:blipFill>
          <p:spPr>
            <a:xfrm>
              <a:off x="2196592" y="5459983"/>
              <a:ext cx="168656" cy="122809"/>
            </a:xfrm>
            <a:prstGeom prst="rect">
              <a:avLst/>
            </a:prstGeom>
          </p:spPr>
        </p:pic>
        <p:pic>
          <p:nvPicPr>
            <p:cNvPr id="87" name="object 87"/>
            <p:cNvPicPr/>
            <p:nvPr/>
          </p:nvPicPr>
          <p:blipFill>
            <a:blip r:embed="rId67" cstate="print"/>
            <a:stretch>
              <a:fillRect/>
            </a:stretch>
          </p:blipFill>
          <p:spPr>
            <a:xfrm>
              <a:off x="2429256" y="5430773"/>
              <a:ext cx="345694" cy="152019"/>
            </a:xfrm>
            <a:prstGeom prst="rect">
              <a:avLst/>
            </a:prstGeom>
          </p:spPr>
        </p:pic>
        <p:pic>
          <p:nvPicPr>
            <p:cNvPr id="88" name="object 88"/>
            <p:cNvPicPr/>
            <p:nvPr/>
          </p:nvPicPr>
          <p:blipFill>
            <a:blip r:embed="rId68" cstate="print"/>
            <a:stretch>
              <a:fillRect/>
            </a:stretch>
          </p:blipFill>
          <p:spPr>
            <a:xfrm>
              <a:off x="2649982" y="5459983"/>
              <a:ext cx="255397" cy="122809"/>
            </a:xfrm>
            <a:prstGeom prst="rect">
              <a:avLst/>
            </a:prstGeom>
          </p:spPr>
        </p:pic>
      </p:grpSp>
      <p:pic>
        <p:nvPicPr>
          <p:cNvPr id="89" name="object 89"/>
          <p:cNvPicPr/>
          <p:nvPr/>
        </p:nvPicPr>
        <p:blipFill>
          <a:blip r:embed="rId69" cstate="print"/>
          <a:stretch>
            <a:fillRect/>
          </a:stretch>
        </p:blipFill>
        <p:spPr>
          <a:xfrm>
            <a:off x="297179" y="3491484"/>
            <a:ext cx="1510030" cy="1325498"/>
          </a:xfrm>
          <a:prstGeom prst="rect">
            <a:avLst/>
          </a:prstGeom>
        </p:spPr>
      </p:pic>
      <p:pic>
        <p:nvPicPr>
          <p:cNvPr id="90" name="object 90"/>
          <p:cNvPicPr/>
          <p:nvPr/>
        </p:nvPicPr>
        <p:blipFill>
          <a:blip r:embed="rId70" cstate="print"/>
          <a:stretch>
            <a:fillRect/>
          </a:stretch>
        </p:blipFill>
        <p:spPr>
          <a:xfrm>
            <a:off x="1205483" y="1652016"/>
            <a:ext cx="613917" cy="842391"/>
          </a:xfrm>
          <a:prstGeom prst="rect">
            <a:avLst/>
          </a:prstGeom>
        </p:spPr>
      </p:pic>
      <p:pic>
        <p:nvPicPr>
          <p:cNvPr id="91" name="object 91"/>
          <p:cNvPicPr/>
          <p:nvPr/>
        </p:nvPicPr>
        <p:blipFill>
          <a:blip r:embed="rId71" cstate="print"/>
          <a:stretch>
            <a:fillRect/>
          </a:stretch>
        </p:blipFill>
        <p:spPr>
          <a:xfrm>
            <a:off x="4573523" y="4776342"/>
            <a:ext cx="251460" cy="130175"/>
          </a:xfrm>
          <a:prstGeom prst="rect">
            <a:avLst/>
          </a:prstGeom>
        </p:spPr>
      </p:pic>
      <p:pic>
        <p:nvPicPr>
          <p:cNvPr id="92" name="object 92"/>
          <p:cNvPicPr/>
          <p:nvPr/>
        </p:nvPicPr>
        <p:blipFill>
          <a:blip r:embed="rId72" cstate="print"/>
          <a:stretch>
            <a:fillRect/>
          </a:stretch>
        </p:blipFill>
        <p:spPr>
          <a:xfrm>
            <a:off x="3651503" y="4776342"/>
            <a:ext cx="251460" cy="130175"/>
          </a:xfrm>
          <a:prstGeom prst="rect">
            <a:avLst/>
          </a:prstGeom>
        </p:spPr>
      </p:pic>
      <p:pic>
        <p:nvPicPr>
          <p:cNvPr id="93" name="object 93"/>
          <p:cNvPicPr/>
          <p:nvPr/>
        </p:nvPicPr>
        <p:blipFill>
          <a:blip r:embed="rId73" cstate="print"/>
          <a:stretch>
            <a:fillRect/>
          </a:stretch>
        </p:blipFill>
        <p:spPr>
          <a:xfrm>
            <a:off x="4154423" y="5101716"/>
            <a:ext cx="167512" cy="195071"/>
          </a:xfrm>
          <a:prstGeom prst="rect">
            <a:avLst/>
          </a:prstGeom>
        </p:spPr>
      </p:pic>
      <p:grpSp>
        <p:nvGrpSpPr>
          <p:cNvPr id="94" name="object 94"/>
          <p:cNvGrpSpPr/>
          <p:nvPr/>
        </p:nvGrpSpPr>
        <p:grpSpPr>
          <a:xfrm>
            <a:off x="3735323" y="4386071"/>
            <a:ext cx="1005840" cy="845819"/>
            <a:chOff x="3735323" y="4386071"/>
            <a:chExt cx="1005840" cy="845819"/>
          </a:xfrm>
        </p:grpSpPr>
        <p:pic>
          <p:nvPicPr>
            <p:cNvPr id="95" name="object 95"/>
            <p:cNvPicPr/>
            <p:nvPr/>
          </p:nvPicPr>
          <p:blipFill>
            <a:blip r:embed="rId74" cstate="print"/>
            <a:stretch>
              <a:fillRect/>
            </a:stretch>
          </p:blipFill>
          <p:spPr>
            <a:xfrm>
              <a:off x="4154423" y="4386071"/>
              <a:ext cx="167512" cy="195198"/>
            </a:xfrm>
            <a:prstGeom prst="rect">
              <a:avLst/>
            </a:prstGeom>
          </p:spPr>
        </p:pic>
        <p:pic>
          <p:nvPicPr>
            <p:cNvPr id="96" name="object 96"/>
            <p:cNvPicPr/>
            <p:nvPr/>
          </p:nvPicPr>
          <p:blipFill>
            <a:blip r:embed="rId75" cstate="print"/>
            <a:stretch>
              <a:fillRect/>
            </a:stretch>
          </p:blipFill>
          <p:spPr>
            <a:xfrm>
              <a:off x="3735323" y="4451095"/>
              <a:ext cx="1005713" cy="780669"/>
            </a:xfrm>
            <a:prstGeom prst="rect">
              <a:avLst/>
            </a:prstGeom>
          </p:spPr>
        </p:pic>
      </p:grpSp>
      <p:pic>
        <p:nvPicPr>
          <p:cNvPr id="97" name="object 97"/>
          <p:cNvPicPr/>
          <p:nvPr/>
        </p:nvPicPr>
        <p:blipFill>
          <a:blip r:embed="rId76" cstate="print"/>
          <a:stretch>
            <a:fillRect/>
          </a:stretch>
        </p:blipFill>
        <p:spPr>
          <a:xfrm>
            <a:off x="5155691" y="5978652"/>
            <a:ext cx="885063" cy="601560"/>
          </a:xfrm>
          <a:prstGeom prst="rect">
            <a:avLst/>
          </a:prstGeom>
        </p:spPr>
      </p:pic>
      <p:pic>
        <p:nvPicPr>
          <p:cNvPr id="98" name="object 98"/>
          <p:cNvPicPr/>
          <p:nvPr/>
        </p:nvPicPr>
        <p:blipFill>
          <a:blip r:embed="rId77" cstate="print"/>
          <a:stretch>
            <a:fillRect/>
          </a:stretch>
        </p:blipFill>
        <p:spPr>
          <a:xfrm>
            <a:off x="5096255" y="1574291"/>
            <a:ext cx="3238373" cy="2707640"/>
          </a:xfrm>
          <a:prstGeom prst="rect">
            <a:avLst/>
          </a:prstGeom>
        </p:spPr>
      </p:pic>
      <p:pic>
        <p:nvPicPr>
          <p:cNvPr id="99" name="object 99"/>
          <p:cNvPicPr/>
          <p:nvPr/>
        </p:nvPicPr>
        <p:blipFill>
          <a:blip r:embed="rId78" cstate="print"/>
          <a:stretch>
            <a:fillRect/>
          </a:stretch>
        </p:blipFill>
        <p:spPr>
          <a:xfrm>
            <a:off x="995019" y="4789932"/>
            <a:ext cx="821080" cy="811733"/>
          </a:xfrm>
          <a:prstGeom prst="rect">
            <a:avLst/>
          </a:prstGeom>
        </p:spPr>
      </p:pic>
      <p:pic>
        <p:nvPicPr>
          <p:cNvPr id="100" name="object 100"/>
          <p:cNvPicPr/>
          <p:nvPr/>
        </p:nvPicPr>
        <p:blipFill>
          <a:blip r:embed="rId79" cstate="print"/>
          <a:stretch>
            <a:fillRect/>
          </a:stretch>
        </p:blipFill>
        <p:spPr>
          <a:xfrm>
            <a:off x="288036" y="5001767"/>
            <a:ext cx="571423" cy="365506"/>
          </a:xfrm>
          <a:prstGeom prst="rect">
            <a:avLst/>
          </a:prstGeom>
        </p:spPr>
      </p:pic>
      <p:pic>
        <p:nvPicPr>
          <p:cNvPr id="101" name="object 101"/>
          <p:cNvPicPr/>
          <p:nvPr/>
        </p:nvPicPr>
        <p:blipFill>
          <a:blip r:embed="rId80" cstate="print"/>
          <a:stretch>
            <a:fillRect/>
          </a:stretch>
        </p:blipFill>
        <p:spPr>
          <a:xfrm>
            <a:off x="278891" y="5427726"/>
            <a:ext cx="889444" cy="844829"/>
          </a:xfrm>
          <a:prstGeom prst="rect">
            <a:avLst/>
          </a:prstGeom>
        </p:spPr>
      </p:pic>
      <p:pic>
        <p:nvPicPr>
          <p:cNvPr id="102" name="object 102"/>
          <p:cNvPicPr/>
          <p:nvPr/>
        </p:nvPicPr>
        <p:blipFill>
          <a:blip r:embed="rId81" cstate="print"/>
          <a:stretch>
            <a:fillRect/>
          </a:stretch>
        </p:blipFill>
        <p:spPr>
          <a:xfrm>
            <a:off x="990460" y="6318618"/>
            <a:ext cx="177876" cy="138252"/>
          </a:xfrm>
          <a:prstGeom prst="rect">
            <a:avLst/>
          </a:prstGeom>
        </p:spPr>
      </p:pic>
      <p:grpSp>
        <p:nvGrpSpPr>
          <p:cNvPr id="104" name="object 104"/>
          <p:cNvGrpSpPr/>
          <p:nvPr/>
        </p:nvGrpSpPr>
        <p:grpSpPr>
          <a:xfrm>
            <a:off x="1310513" y="5661659"/>
            <a:ext cx="475615" cy="551815"/>
            <a:chOff x="1310513" y="5661659"/>
            <a:chExt cx="475615" cy="551815"/>
          </a:xfrm>
        </p:grpSpPr>
        <p:pic>
          <p:nvPicPr>
            <p:cNvPr id="105" name="object 105"/>
            <p:cNvPicPr/>
            <p:nvPr/>
          </p:nvPicPr>
          <p:blipFill>
            <a:blip r:embed="rId82" cstate="print"/>
            <a:stretch>
              <a:fillRect/>
            </a:stretch>
          </p:blipFill>
          <p:spPr>
            <a:xfrm>
              <a:off x="1479550" y="5661659"/>
              <a:ext cx="136994" cy="288645"/>
            </a:xfrm>
            <a:prstGeom prst="rect">
              <a:avLst/>
            </a:prstGeom>
          </p:spPr>
        </p:pic>
        <p:pic>
          <p:nvPicPr>
            <p:cNvPr id="106" name="object 106"/>
            <p:cNvPicPr/>
            <p:nvPr/>
          </p:nvPicPr>
          <p:blipFill>
            <a:blip r:embed="rId83" cstate="print"/>
            <a:stretch>
              <a:fillRect/>
            </a:stretch>
          </p:blipFill>
          <p:spPr>
            <a:xfrm>
              <a:off x="1310513" y="5965926"/>
              <a:ext cx="475106" cy="247484"/>
            </a:xfrm>
            <a:prstGeom prst="rect">
              <a:avLst/>
            </a:prstGeom>
          </p:spPr>
        </p:pic>
      </p:grpSp>
      <p:grpSp>
        <p:nvGrpSpPr>
          <p:cNvPr id="107" name="object 107"/>
          <p:cNvGrpSpPr/>
          <p:nvPr/>
        </p:nvGrpSpPr>
        <p:grpSpPr>
          <a:xfrm>
            <a:off x="1274063" y="6251016"/>
            <a:ext cx="548640" cy="220979"/>
            <a:chOff x="1274063" y="6251016"/>
            <a:chExt cx="548640" cy="220979"/>
          </a:xfrm>
        </p:grpSpPr>
        <p:pic>
          <p:nvPicPr>
            <p:cNvPr id="108" name="object 108"/>
            <p:cNvPicPr/>
            <p:nvPr/>
          </p:nvPicPr>
          <p:blipFill>
            <a:blip r:embed="rId84" cstate="print"/>
            <a:stretch>
              <a:fillRect/>
            </a:stretch>
          </p:blipFill>
          <p:spPr>
            <a:xfrm>
              <a:off x="1396872" y="6323126"/>
              <a:ext cx="96916" cy="148704"/>
            </a:xfrm>
            <a:prstGeom prst="rect">
              <a:avLst/>
            </a:prstGeom>
          </p:spPr>
        </p:pic>
        <p:pic>
          <p:nvPicPr>
            <p:cNvPr id="109" name="object 109"/>
            <p:cNvPicPr/>
            <p:nvPr/>
          </p:nvPicPr>
          <p:blipFill>
            <a:blip r:embed="rId85" cstate="print"/>
            <a:stretch>
              <a:fillRect/>
            </a:stretch>
          </p:blipFill>
          <p:spPr>
            <a:xfrm>
              <a:off x="1274063" y="6251016"/>
              <a:ext cx="548017" cy="220814"/>
            </a:xfrm>
            <a:prstGeom prst="rect">
              <a:avLst/>
            </a:prstGeom>
          </p:spPr>
        </p:pic>
      </p:grpSp>
      <p:pic>
        <p:nvPicPr>
          <p:cNvPr id="110" name="object 110"/>
          <p:cNvPicPr/>
          <p:nvPr/>
        </p:nvPicPr>
        <p:blipFill>
          <a:blip r:embed="rId86" cstate="print"/>
          <a:stretch>
            <a:fillRect/>
          </a:stretch>
        </p:blipFill>
        <p:spPr>
          <a:xfrm>
            <a:off x="3134867" y="3231133"/>
            <a:ext cx="319912" cy="851661"/>
          </a:xfrm>
          <a:prstGeom prst="rect">
            <a:avLst/>
          </a:prstGeom>
        </p:spPr>
      </p:pic>
      <p:pic>
        <p:nvPicPr>
          <p:cNvPr id="111" name="object 111"/>
          <p:cNvPicPr/>
          <p:nvPr/>
        </p:nvPicPr>
        <p:blipFill>
          <a:blip r:embed="rId87" cstate="print"/>
          <a:stretch>
            <a:fillRect/>
          </a:stretch>
        </p:blipFill>
        <p:spPr>
          <a:xfrm>
            <a:off x="3134867" y="2999232"/>
            <a:ext cx="319912" cy="178688"/>
          </a:xfrm>
          <a:prstGeom prst="rect">
            <a:avLst/>
          </a:prstGeom>
        </p:spPr>
      </p:pic>
      <p:pic>
        <p:nvPicPr>
          <p:cNvPr id="112" name="object 112"/>
          <p:cNvPicPr/>
          <p:nvPr/>
        </p:nvPicPr>
        <p:blipFill>
          <a:blip r:embed="rId88" cstate="print"/>
          <a:stretch>
            <a:fillRect/>
          </a:stretch>
        </p:blipFill>
        <p:spPr>
          <a:xfrm>
            <a:off x="2650235" y="4364735"/>
            <a:ext cx="874394" cy="839215"/>
          </a:xfrm>
          <a:prstGeom prst="rect">
            <a:avLst/>
          </a:prstGeom>
        </p:spPr>
      </p:pic>
      <p:pic>
        <p:nvPicPr>
          <p:cNvPr id="113" name="object 113"/>
          <p:cNvPicPr/>
          <p:nvPr/>
        </p:nvPicPr>
        <p:blipFill>
          <a:blip r:embed="rId89" cstate="print"/>
          <a:stretch>
            <a:fillRect/>
          </a:stretch>
        </p:blipFill>
        <p:spPr>
          <a:xfrm>
            <a:off x="6274308" y="5632703"/>
            <a:ext cx="1496060" cy="955154"/>
          </a:xfrm>
          <a:prstGeom prst="rect">
            <a:avLst/>
          </a:prstGeom>
        </p:spPr>
      </p:pic>
      <p:pic>
        <p:nvPicPr>
          <p:cNvPr id="114" name="object 114"/>
          <p:cNvPicPr/>
          <p:nvPr/>
        </p:nvPicPr>
        <p:blipFill>
          <a:blip r:embed="rId90" cstate="print"/>
          <a:stretch>
            <a:fillRect/>
          </a:stretch>
        </p:blipFill>
        <p:spPr>
          <a:xfrm>
            <a:off x="10312907" y="2951988"/>
            <a:ext cx="1471504" cy="714756"/>
          </a:xfrm>
          <a:prstGeom prst="rect">
            <a:avLst/>
          </a:prstGeom>
        </p:spPr>
      </p:pic>
      <p:pic>
        <p:nvPicPr>
          <p:cNvPr id="115" name="object 115"/>
          <p:cNvPicPr/>
          <p:nvPr/>
        </p:nvPicPr>
        <p:blipFill>
          <a:blip r:embed="rId91" cstate="print"/>
          <a:stretch>
            <a:fillRect/>
          </a:stretch>
        </p:blipFill>
        <p:spPr>
          <a:xfrm>
            <a:off x="6909816" y="1737360"/>
            <a:ext cx="1665097" cy="1231264"/>
          </a:xfrm>
          <a:prstGeom prst="rect">
            <a:avLst/>
          </a:prstGeom>
        </p:spPr>
      </p:pic>
      <p:grpSp>
        <p:nvGrpSpPr>
          <p:cNvPr id="116" name="object 116"/>
          <p:cNvGrpSpPr/>
          <p:nvPr/>
        </p:nvGrpSpPr>
        <p:grpSpPr>
          <a:xfrm>
            <a:off x="1985772" y="4645152"/>
            <a:ext cx="549910" cy="570230"/>
            <a:chOff x="1985772" y="4645152"/>
            <a:chExt cx="549910" cy="570230"/>
          </a:xfrm>
        </p:grpSpPr>
        <p:pic>
          <p:nvPicPr>
            <p:cNvPr id="117" name="object 117"/>
            <p:cNvPicPr/>
            <p:nvPr/>
          </p:nvPicPr>
          <p:blipFill>
            <a:blip r:embed="rId92" cstate="print"/>
            <a:stretch>
              <a:fillRect/>
            </a:stretch>
          </p:blipFill>
          <p:spPr>
            <a:xfrm>
              <a:off x="2001393" y="4823206"/>
              <a:ext cx="518413" cy="391668"/>
            </a:xfrm>
            <a:prstGeom prst="rect">
              <a:avLst/>
            </a:prstGeom>
          </p:spPr>
        </p:pic>
        <p:pic>
          <p:nvPicPr>
            <p:cNvPr id="118" name="object 118"/>
            <p:cNvPicPr/>
            <p:nvPr/>
          </p:nvPicPr>
          <p:blipFill>
            <a:blip r:embed="rId93" cstate="print"/>
            <a:stretch>
              <a:fillRect/>
            </a:stretch>
          </p:blipFill>
          <p:spPr>
            <a:xfrm>
              <a:off x="1985772" y="4645152"/>
              <a:ext cx="549655" cy="142367"/>
            </a:xfrm>
            <a:prstGeom prst="rect">
              <a:avLst/>
            </a:prstGeom>
          </p:spPr>
        </p:pic>
      </p:grpSp>
      <p:pic>
        <p:nvPicPr>
          <p:cNvPr id="119" name="object 119"/>
          <p:cNvPicPr/>
          <p:nvPr/>
        </p:nvPicPr>
        <p:blipFill>
          <a:blip r:embed="rId94" cstate="print"/>
          <a:stretch>
            <a:fillRect/>
          </a:stretch>
        </p:blipFill>
        <p:spPr>
          <a:xfrm>
            <a:off x="10300716" y="3733800"/>
            <a:ext cx="1521840" cy="962659"/>
          </a:xfrm>
          <a:prstGeom prst="rect">
            <a:avLst/>
          </a:prstGeom>
        </p:spPr>
      </p:pic>
      <p:grpSp>
        <p:nvGrpSpPr>
          <p:cNvPr id="120" name="object 120"/>
          <p:cNvGrpSpPr/>
          <p:nvPr/>
        </p:nvGrpSpPr>
        <p:grpSpPr>
          <a:xfrm>
            <a:off x="10296143" y="4735067"/>
            <a:ext cx="1524000" cy="1737360"/>
            <a:chOff x="10296143" y="4735067"/>
            <a:chExt cx="1524000" cy="1737360"/>
          </a:xfrm>
        </p:grpSpPr>
        <p:pic>
          <p:nvPicPr>
            <p:cNvPr id="121" name="object 121"/>
            <p:cNvPicPr/>
            <p:nvPr/>
          </p:nvPicPr>
          <p:blipFill>
            <a:blip r:embed="rId95" cstate="print"/>
            <a:stretch>
              <a:fillRect/>
            </a:stretch>
          </p:blipFill>
          <p:spPr>
            <a:xfrm>
              <a:off x="10296143" y="5210555"/>
              <a:ext cx="948944" cy="1261719"/>
            </a:xfrm>
            <a:prstGeom prst="rect">
              <a:avLst/>
            </a:prstGeom>
          </p:spPr>
        </p:pic>
        <p:pic>
          <p:nvPicPr>
            <p:cNvPr id="122" name="object 122"/>
            <p:cNvPicPr/>
            <p:nvPr/>
          </p:nvPicPr>
          <p:blipFill>
            <a:blip r:embed="rId96" cstate="print"/>
            <a:stretch>
              <a:fillRect/>
            </a:stretch>
          </p:blipFill>
          <p:spPr>
            <a:xfrm>
              <a:off x="11090147" y="4735067"/>
              <a:ext cx="729392" cy="647191"/>
            </a:xfrm>
            <a:prstGeom prst="rect">
              <a:avLst/>
            </a:prstGeom>
          </p:spPr>
        </p:pic>
      </p:grpSp>
      <p:pic>
        <p:nvPicPr>
          <p:cNvPr id="123" name="object 123"/>
          <p:cNvPicPr/>
          <p:nvPr/>
        </p:nvPicPr>
        <p:blipFill>
          <a:blip r:embed="rId97" cstate="print"/>
          <a:stretch>
            <a:fillRect/>
          </a:stretch>
        </p:blipFill>
        <p:spPr>
          <a:xfrm>
            <a:off x="320040" y="249936"/>
            <a:ext cx="443293" cy="320929"/>
          </a:xfrm>
          <a:prstGeom prst="rect">
            <a:avLst/>
          </a:prstGeom>
        </p:spPr>
      </p:pic>
      <p:sp>
        <p:nvSpPr>
          <p:cNvPr id="124" name="object 124"/>
          <p:cNvSpPr/>
          <p:nvPr/>
        </p:nvSpPr>
        <p:spPr>
          <a:xfrm>
            <a:off x="8643366" y="5252465"/>
            <a:ext cx="0" cy="59055"/>
          </a:xfrm>
          <a:custGeom>
            <a:avLst/>
            <a:gdLst/>
            <a:ahLst/>
            <a:cxnLst/>
            <a:rect l="l" t="t" r="r" b="b"/>
            <a:pathLst>
              <a:path h="59054">
                <a:moveTo>
                  <a:pt x="0" y="0"/>
                </a:moveTo>
                <a:lnTo>
                  <a:pt x="0" y="59055"/>
                </a:lnTo>
              </a:path>
            </a:pathLst>
          </a:custGeom>
          <a:ln w="59436">
            <a:solidFill>
              <a:srgbClr val="ECECEC"/>
            </a:solidFill>
          </a:ln>
        </p:spPr>
        <p:txBody>
          <a:bodyPr wrap="square" lIns="0" tIns="0" rIns="0" bIns="0" rtlCol="0"/>
          <a:lstStyle/>
          <a:p>
            <a:endParaRPr/>
          </a:p>
        </p:txBody>
      </p:sp>
      <p:sp>
        <p:nvSpPr>
          <p:cNvPr id="125" name="object 125"/>
          <p:cNvSpPr/>
          <p:nvPr/>
        </p:nvSpPr>
        <p:spPr>
          <a:xfrm>
            <a:off x="8794242" y="5252465"/>
            <a:ext cx="0" cy="59055"/>
          </a:xfrm>
          <a:custGeom>
            <a:avLst/>
            <a:gdLst/>
            <a:ahLst/>
            <a:cxnLst/>
            <a:rect l="l" t="t" r="r" b="b"/>
            <a:pathLst>
              <a:path h="59054">
                <a:moveTo>
                  <a:pt x="0" y="0"/>
                </a:moveTo>
                <a:lnTo>
                  <a:pt x="0" y="59055"/>
                </a:lnTo>
              </a:path>
            </a:pathLst>
          </a:custGeom>
          <a:ln w="59436">
            <a:solidFill>
              <a:srgbClr val="ECECEC"/>
            </a:solidFill>
          </a:ln>
        </p:spPr>
        <p:txBody>
          <a:bodyPr wrap="square" lIns="0" tIns="0" rIns="0" bIns="0" rtlCol="0"/>
          <a:lstStyle/>
          <a:p>
            <a:endParaRPr/>
          </a:p>
        </p:txBody>
      </p:sp>
      <p:sp>
        <p:nvSpPr>
          <p:cNvPr id="126" name="object 126"/>
          <p:cNvSpPr/>
          <p:nvPr/>
        </p:nvSpPr>
        <p:spPr>
          <a:xfrm>
            <a:off x="8568690" y="5194553"/>
            <a:ext cx="0" cy="57785"/>
          </a:xfrm>
          <a:custGeom>
            <a:avLst/>
            <a:gdLst/>
            <a:ahLst/>
            <a:cxnLst/>
            <a:rect l="l" t="t" r="r" b="b"/>
            <a:pathLst>
              <a:path h="57785">
                <a:moveTo>
                  <a:pt x="0" y="0"/>
                </a:moveTo>
                <a:lnTo>
                  <a:pt x="0" y="57531"/>
                </a:lnTo>
              </a:path>
            </a:pathLst>
          </a:custGeom>
          <a:ln w="59436">
            <a:solidFill>
              <a:srgbClr val="ECECEC"/>
            </a:solidFill>
          </a:ln>
        </p:spPr>
        <p:txBody>
          <a:bodyPr wrap="square" lIns="0" tIns="0" rIns="0" bIns="0" rtlCol="0"/>
          <a:lstStyle/>
          <a:p>
            <a:endParaRPr/>
          </a:p>
        </p:txBody>
      </p:sp>
      <p:sp>
        <p:nvSpPr>
          <p:cNvPr id="127" name="object 127"/>
          <p:cNvSpPr/>
          <p:nvPr/>
        </p:nvSpPr>
        <p:spPr>
          <a:xfrm>
            <a:off x="8719566" y="5194553"/>
            <a:ext cx="0" cy="57785"/>
          </a:xfrm>
          <a:custGeom>
            <a:avLst/>
            <a:gdLst/>
            <a:ahLst/>
            <a:cxnLst/>
            <a:rect l="l" t="t" r="r" b="b"/>
            <a:pathLst>
              <a:path h="57785">
                <a:moveTo>
                  <a:pt x="0" y="0"/>
                </a:moveTo>
                <a:lnTo>
                  <a:pt x="0" y="57531"/>
                </a:lnTo>
              </a:path>
            </a:pathLst>
          </a:custGeom>
          <a:ln w="59436">
            <a:solidFill>
              <a:srgbClr val="ECECEC"/>
            </a:solidFill>
          </a:ln>
        </p:spPr>
        <p:txBody>
          <a:bodyPr wrap="square" lIns="0" tIns="0" rIns="0" bIns="0" rtlCol="0"/>
          <a:lstStyle/>
          <a:p>
            <a:endParaRPr/>
          </a:p>
        </p:txBody>
      </p:sp>
      <p:sp>
        <p:nvSpPr>
          <p:cNvPr id="128" name="object 128"/>
          <p:cNvSpPr/>
          <p:nvPr/>
        </p:nvSpPr>
        <p:spPr>
          <a:xfrm>
            <a:off x="8870442" y="5194553"/>
            <a:ext cx="0" cy="57785"/>
          </a:xfrm>
          <a:custGeom>
            <a:avLst/>
            <a:gdLst/>
            <a:ahLst/>
            <a:cxnLst/>
            <a:rect l="l" t="t" r="r" b="b"/>
            <a:pathLst>
              <a:path h="57785">
                <a:moveTo>
                  <a:pt x="0" y="0"/>
                </a:moveTo>
                <a:lnTo>
                  <a:pt x="0" y="57531"/>
                </a:lnTo>
              </a:path>
            </a:pathLst>
          </a:custGeom>
          <a:ln w="59436">
            <a:solidFill>
              <a:srgbClr val="ECECEC"/>
            </a:solidFill>
          </a:ln>
        </p:spPr>
        <p:txBody>
          <a:bodyPr wrap="square" lIns="0" tIns="0" rIns="0" bIns="0" rtlCol="0"/>
          <a:lstStyle/>
          <a:p>
            <a:endParaRPr/>
          </a:p>
        </p:txBody>
      </p:sp>
      <p:grpSp>
        <p:nvGrpSpPr>
          <p:cNvPr id="129" name="object 129"/>
          <p:cNvGrpSpPr/>
          <p:nvPr/>
        </p:nvGrpSpPr>
        <p:grpSpPr>
          <a:xfrm>
            <a:off x="8538971" y="4824221"/>
            <a:ext cx="361315" cy="370205"/>
            <a:chOff x="8538971" y="4824221"/>
            <a:chExt cx="361315" cy="370205"/>
          </a:xfrm>
        </p:grpSpPr>
        <p:sp>
          <p:nvSpPr>
            <p:cNvPr id="130" name="object 130"/>
            <p:cNvSpPr/>
            <p:nvPr/>
          </p:nvSpPr>
          <p:spPr>
            <a:xfrm>
              <a:off x="8568689" y="4842509"/>
              <a:ext cx="302260" cy="351790"/>
            </a:xfrm>
            <a:custGeom>
              <a:avLst/>
              <a:gdLst/>
              <a:ahLst/>
              <a:cxnLst/>
              <a:rect l="l" t="t" r="r" b="b"/>
              <a:pathLst>
                <a:path w="302259" h="351789">
                  <a:moveTo>
                    <a:pt x="74675" y="292607"/>
                  </a:moveTo>
                  <a:lnTo>
                    <a:pt x="74675" y="351663"/>
                  </a:lnTo>
                </a:path>
                <a:path w="302259" h="351789">
                  <a:moveTo>
                    <a:pt x="150875" y="234695"/>
                  </a:moveTo>
                  <a:lnTo>
                    <a:pt x="150875" y="292226"/>
                  </a:lnTo>
                </a:path>
                <a:path w="302259" h="351789">
                  <a:moveTo>
                    <a:pt x="74675" y="175259"/>
                  </a:moveTo>
                  <a:lnTo>
                    <a:pt x="74675" y="234314"/>
                  </a:lnTo>
                </a:path>
                <a:path w="302259" h="351789">
                  <a:moveTo>
                    <a:pt x="225551" y="175259"/>
                  </a:moveTo>
                  <a:lnTo>
                    <a:pt x="225551" y="234314"/>
                  </a:lnTo>
                </a:path>
                <a:path w="302259" h="351789">
                  <a:moveTo>
                    <a:pt x="0" y="117347"/>
                  </a:moveTo>
                  <a:lnTo>
                    <a:pt x="0" y="174878"/>
                  </a:lnTo>
                </a:path>
                <a:path w="302259" h="351789">
                  <a:moveTo>
                    <a:pt x="150875" y="117347"/>
                  </a:moveTo>
                  <a:lnTo>
                    <a:pt x="150875" y="174878"/>
                  </a:lnTo>
                </a:path>
                <a:path w="302259" h="351789">
                  <a:moveTo>
                    <a:pt x="301751" y="117347"/>
                  </a:moveTo>
                  <a:lnTo>
                    <a:pt x="301751" y="174878"/>
                  </a:lnTo>
                </a:path>
                <a:path w="302259" h="351789">
                  <a:moveTo>
                    <a:pt x="225551" y="57912"/>
                  </a:moveTo>
                  <a:lnTo>
                    <a:pt x="225551" y="116966"/>
                  </a:lnTo>
                </a:path>
                <a:path w="302259" h="351789">
                  <a:moveTo>
                    <a:pt x="0" y="0"/>
                  </a:moveTo>
                  <a:lnTo>
                    <a:pt x="0" y="59054"/>
                  </a:lnTo>
                </a:path>
                <a:path w="302259" h="351789">
                  <a:moveTo>
                    <a:pt x="150875" y="0"/>
                  </a:moveTo>
                  <a:lnTo>
                    <a:pt x="150875" y="59054"/>
                  </a:lnTo>
                </a:path>
                <a:path w="302259" h="351789">
                  <a:moveTo>
                    <a:pt x="301751" y="0"/>
                  </a:moveTo>
                  <a:lnTo>
                    <a:pt x="301751" y="59054"/>
                  </a:lnTo>
                </a:path>
              </a:pathLst>
            </a:custGeom>
            <a:ln w="59436">
              <a:solidFill>
                <a:srgbClr val="ECECEC"/>
              </a:solidFill>
            </a:ln>
          </p:spPr>
          <p:txBody>
            <a:bodyPr wrap="square" lIns="0" tIns="0" rIns="0" bIns="0" rtlCol="0"/>
            <a:lstStyle/>
            <a:p>
              <a:endParaRPr/>
            </a:p>
          </p:txBody>
        </p:sp>
        <p:sp>
          <p:nvSpPr>
            <p:cNvPr id="131" name="object 131"/>
            <p:cNvSpPr/>
            <p:nvPr/>
          </p:nvSpPr>
          <p:spPr>
            <a:xfrm>
              <a:off x="8613647" y="4833302"/>
              <a:ext cx="210820" cy="0"/>
            </a:xfrm>
            <a:custGeom>
              <a:avLst/>
              <a:gdLst/>
              <a:ahLst/>
              <a:cxnLst/>
              <a:rect l="l" t="t" r="r" b="b"/>
              <a:pathLst>
                <a:path w="210820">
                  <a:moveTo>
                    <a:pt x="0" y="0"/>
                  </a:moveTo>
                  <a:lnTo>
                    <a:pt x="59436" y="0"/>
                  </a:lnTo>
                </a:path>
                <a:path w="210820">
                  <a:moveTo>
                    <a:pt x="150875" y="0"/>
                  </a:moveTo>
                  <a:lnTo>
                    <a:pt x="210312" y="0"/>
                  </a:lnTo>
                </a:path>
              </a:pathLst>
            </a:custGeom>
            <a:ln w="18160">
              <a:solidFill>
                <a:srgbClr val="ECECEC"/>
              </a:solidFill>
            </a:ln>
          </p:spPr>
          <p:txBody>
            <a:bodyPr wrap="square" lIns="0" tIns="0" rIns="0" bIns="0" rtlCol="0"/>
            <a:lstStyle/>
            <a:p>
              <a:endParaRPr/>
            </a:p>
          </p:txBody>
        </p:sp>
      </p:grpSp>
      <p:sp>
        <p:nvSpPr>
          <p:cNvPr id="132" name="object 132"/>
          <p:cNvSpPr/>
          <p:nvPr/>
        </p:nvSpPr>
        <p:spPr>
          <a:xfrm>
            <a:off x="8492490" y="5252465"/>
            <a:ext cx="0" cy="59055"/>
          </a:xfrm>
          <a:custGeom>
            <a:avLst/>
            <a:gdLst/>
            <a:ahLst/>
            <a:cxnLst/>
            <a:rect l="l" t="t" r="r" b="b"/>
            <a:pathLst>
              <a:path h="59054">
                <a:moveTo>
                  <a:pt x="0" y="0"/>
                </a:moveTo>
                <a:lnTo>
                  <a:pt x="0" y="59055"/>
                </a:lnTo>
              </a:path>
            </a:pathLst>
          </a:custGeom>
          <a:ln w="59436">
            <a:solidFill>
              <a:srgbClr val="ECECEC"/>
            </a:solidFill>
          </a:ln>
        </p:spPr>
        <p:txBody>
          <a:bodyPr wrap="square" lIns="0" tIns="0" rIns="0" bIns="0" rtlCol="0"/>
          <a:lstStyle/>
          <a:p>
            <a:endParaRPr/>
          </a:p>
        </p:txBody>
      </p:sp>
      <p:sp>
        <p:nvSpPr>
          <p:cNvPr id="133" name="object 133"/>
          <p:cNvSpPr/>
          <p:nvPr/>
        </p:nvSpPr>
        <p:spPr>
          <a:xfrm>
            <a:off x="8341614" y="5252465"/>
            <a:ext cx="0" cy="59055"/>
          </a:xfrm>
          <a:custGeom>
            <a:avLst/>
            <a:gdLst/>
            <a:ahLst/>
            <a:cxnLst/>
            <a:rect l="l" t="t" r="r" b="b"/>
            <a:pathLst>
              <a:path h="59054">
                <a:moveTo>
                  <a:pt x="0" y="0"/>
                </a:moveTo>
                <a:lnTo>
                  <a:pt x="0" y="59055"/>
                </a:lnTo>
              </a:path>
            </a:pathLst>
          </a:custGeom>
          <a:ln w="59436">
            <a:solidFill>
              <a:srgbClr val="ECECEC"/>
            </a:solidFill>
          </a:ln>
        </p:spPr>
        <p:txBody>
          <a:bodyPr wrap="square" lIns="0" tIns="0" rIns="0" bIns="0" rtlCol="0"/>
          <a:lstStyle/>
          <a:p>
            <a:endParaRPr/>
          </a:p>
        </p:txBody>
      </p:sp>
      <p:grpSp>
        <p:nvGrpSpPr>
          <p:cNvPr id="134" name="object 134"/>
          <p:cNvGrpSpPr/>
          <p:nvPr/>
        </p:nvGrpSpPr>
        <p:grpSpPr>
          <a:xfrm>
            <a:off x="7699247" y="4959094"/>
            <a:ext cx="452120" cy="352425"/>
            <a:chOff x="7699247" y="4959094"/>
            <a:chExt cx="452120" cy="352425"/>
          </a:xfrm>
        </p:grpSpPr>
        <p:pic>
          <p:nvPicPr>
            <p:cNvPr id="135" name="object 135"/>
            <p:cNvPicPr/>
            <p:nvPr/>
          </p:nvPicPr>
          <p:blipFill>
            <a:blip r:embed="rId98" cstate="print"/>
            <a:stretch>
              <a:fillRect/>
            </a:stretch>
          </p:blipFill>
          <p:spPr>
            <a:xfrm>
              <a:off x="7699247" y="5251703"/>
              <a:ext cx="452120" cy="59435"/>
            </a:xfrm>
            <a:prstGeom prst="rect">
              <a:avLst/>
            </a:prstGeom>
          </p:spPr>
        </p:pic>
        <p:sp>
          <p:nvSpPr>
            <p:cNvPr id="136" name="object 136"/>
            <p:cNvSpPr/>
            <p:nvPr/>
          </p:nvSpPr>
          <p:spPr>
            <a:xfrm>
              <a:off x="7738109" y="5017769"/>
              <a:ext cx="0" cy="234950"/>
            </a:xfrm>
            <a:custGeom>
              <a:avLst/>
              <a:gdLst/>
              <a:ahLst/>
              <a:cxnLst/>
              <a:rect l="l" t="t" r="r" b="b"/>
              <a:pathLst>
                <a:path h="234950">
                  <a:moveTo>
                    <a:pt x="0" y="0"/>
                  </a:moveTo>
                  <a:lnTo>
                    <a:pt x="0" y="234695"/>
                  </a:lnTo>
                </a:path>
              </a:pathLst>
            </a:custGeom>
            <a:ln w="59436">
              <a:solidFill>
                <a:srgbClr val="ECECEC"/>
              </a:solidFill>
            </a:ln>
          </p:spPr>
          <p:txBody>
            <a:bodyPr wrap="square" lIns="0" tIns="0" rIns="0" bIns="0" rtlCol="0"/>
            <a:lstStyle/>
            <a:p>
              <a:endParaRPr/>
            </a:p>
          </p:txBody>
        </p:sp>
        <p:pic>
          <p:nvPicPr>
            <p:cNvPr id="137" name="object 137"/>
            <p:cNvPicPr/>
            <p:nvPr/>
          </p:nvPicPr>
          <p:blipFill>
            <a:blip r:embed="rId99" cstate="print"/>
            <a:stretch>
              <a:fillRect/>
            </a:stretch>
          </p:blipFill>
          <p:spPr>
            <a:xfrm>
              <a:off x="7699247" y="4959094"/>
              <a:ext cx="452120" cy="57913"/>
            </a:xfrm>
            <a:prstGeom prst="rect">
              <a:avLst/>
            </a:prstGeom>
          </p:spPr>
        </p:pic>
        <p:sp>
          <p:nvSpPr>
            <p:cNvPr id="138" name="object 138"/>
            <p:cNvSpPr/>
            <p:nvPr/>
          </p:nvSpPr>
          <p:spPr>
            <a:xfrm>
              <a:off x="8114537" y="5017769"/>
              <a:ext cx="0" cy="234950"/>
            </a:xfrm>
            <a:custGeom>
              <a:avLst/>
              <a:gdLst/>
              <a:ahLst/>
              <a:cxnLst/>
              <a:rect l="l" t="t" r="r" b="b"/>
              <a:pathLst>
                <a:path h="234950">
                  <a:moveTo>
                    <a:pt x="0" y="0"/>
                  </a:moveTo>
                  <a:lnTo>
                    <a:pt x="0" y="234441"/>
                  </a:lnTo>
                </a:path>
              </a:pathLst>
            </a:custGeom>
            <a:ln w="59436">
              <a:solidFill>
                <a:srgbClr val="ECECEC"/>
              </a:solidFill>
            </a:ln>
          </p:spPr>
          <p:txBody>
            <a:bodyPr wrap="square" lIns="0" tIns="0" rIns="0" bIns="0" rtlCol="0"/>
            <a:lstStyle/>
            <a:p>
              <a:endParaRPr/>
            </a:p>
          </p:txBody>
        </p:sp>
      </p:grpSp>
      <p:sp>
        <p:nvSpPr>
          <p:cNvPr id="139" name="object 139"/>
          <p:cNvSpPr/>
          <p:nvPr/>
        </p:nvSpPr>
        <p:spPr>
          <a:xfrm>
            <a:off x="8265414" y="5194553"/>
            <a:ext cx="0" cy="57785"/>
          </a:xfrm>
          <a:custGeom>
            <a:avLst/>
            <a:gdLst/>
            <a:ahLst/>
            <a:cxnLst/>
            <a:rect l="l" t="t" r="r" b="b"/>
            <a:pathLst>
              <a:path h="57785">
                <a:moveTo>
                  <a:pt x="0" y="0"/>
                </a:moveTo>
                <a:lnTo>
                  <a:pt x="0" y="57531"/>
                </a:lnTo>
              </a:path>
            </a:pathLst>
          </a:custGeom>
          <a:ln w="59436">
            <a:solidFill>
              <a:srgbClr val="ECECEC"/>
            </a:solidFill>
          </a:ln>
        </p:spPr>
        <p:txBody>
          <a:bodyPr wrap="square" lIns="0" tIns="0" rIns="0" bIns="0" rtlCol="0"/>
          <a:lstStyle/>
          <a:p>
            <a:endParaRPr/>
          </a:p>
        </p:txBody>
      </p:sp>
      <p:sp>
        <p:nvSpPr>
          <p:cNvPr id="140" name="object 140"/>
          <p:cNvSpPr/>
          <p:nvPr/>
        </p:nvSpPr>
        <p:spPr>
          <a:xfrm>
            <a:off x="8492490" y="5135117"/>
            <a:ext cx="0" cy="59055"/>
          </a:xfrm>
          <a:custGeom>
            <a:avLst/>
            <a:gdLst/>
            <a:ahLst/>
            <a:cxnLst/>
            <a:rect l="l" t="t" r="r" b="b"/>
            <a:pathLst>
              <a:path h="59054">
                <a:moveTo>
                  <a:pt x="0" y="0"/>
                </a:moveTo>
                <a:lnTo>
                  <a:pt x="0" y="59054"/>
                </a:lnTo>
              </a:path>
            </a:pathLst>
          </a:custGeom>
          <a:ln w="59436">
            <a:solidFill>
              <a:srgbClr val="ECECEC"/>
            </a:solidFill>
          </a:ln>
        </p:spPr>
        <p:txBody>
          <a:bodyPr wrap="square" lIns="0" tIns="0" rIns="0" bIns="0" rtlCol="0"/>
          <a:lstStyle/>
          <a:p>
            <a:endParaRPr/>
          </a:p>
        </p:txBody>
      </p:sp>
      <p:pic>
        <p:nvPicPr>
          <p:cNvPr id="141" name="object 141"/>
          <p:cNvPicPr/>
          <p:nvPr/>
        </p:nvPicPr>
        <p:blipFill>
          <a:blip r:embed="rId100" cstate="print"/>
          <a:stretch>
            <a:fillRect/>
          </a:stretch>
        </p:blipFill>
        <p:spPr>
          <a:xfrm>
            <a:off x="7850123" y="5076452"/>
            <a:ext cx="150622" cy="117212"/>
          </a:xfrm>
          <a:prstGeom prst="rect">
            <a:avLst/>
          </a:prstGeom>
        </p:spPr>
      </p:pic>
      <p:sp>
        <p:nvSpPr>
          <p:cNvPr id="142" name="object 142"/>
          <p:cNvSpPr/>
          <p:nvPr/>
        </p:nvSpPr>
        <p:spPr>
          <a:xfrm>
            <a:off x="8265414" y="4900421"/>
            <a:ext cx="227329" cy="234315"/>
          </a:xfrm>
          <a:custGeom>
            <a:avLst/>
            <a:gdLst/>
            <a:ahLst/>
            <a:cxnLst/>
            <a:rect l="l" t="t" r="r" b="b"/>
            <a:pathLst>
              <a:path w="227329" h="234314">
                <a:moveTo>
                  <a:pt x="150875" y="176783"/>
                </a:moveTo>
                <a:lnTo>
                  <a:pt x="150875" y="234314"/>
                </a:lnTo>
              </a:path>
              <a:path w="227329" h="234314">
                <a:moveTo>
                  <a:pt x="76200" y="117347"/>
                </a:moveTo>
                <a:lnTo>
                  <a:pt x="76200" y="176402"/>
                </a:lnTo>
              </a:path>
              <a:path w="227329" h="234314">
                <a:moveTo>
                  <a:pt x="227075" y="117347"/>
                </a:moveTo>
                <a:lnTo>
                  <a:pt x="227075" y="176402"/>
                </a:lnTo>
              </a:path>
              <a:path w="227329" h="234314">
                <a:moveTo>
                  <a:pt x="0" y="59435"/>
                </a:moveTo>
                <a:lnTo>
                  <a:pt x="0" y="116966"/>
                </a:lnTo>
              </a:path>
              <a:path w="227329" h="234314">
                <a:moveTo>
                  <a:pt x="150875" y="59435"/>
                </a:moveTo>
                <a:lnTo>
                  <a:pt x="150875" y="116966"/>
                </a:lnTo>
              </a:path>
              <a:path w="227329" h="234314">
                <a:moveTo>
                  <a:pt x="76200" y="0"/>
                </a:moveTo>
                <a:lnTo>
                  <a:pt x="76200" y="59054"/>
                </a:lnTo>
              </a:path>
              <a:path w="227329" h="234314">
                <a:moveTo>
                  <a:pt x="227075" y="0"/>
                </a:moveTo>
                <a:lnTo>
                  <a:pt x="227075" y="59054"/>
                </a:lnTo>
              </a:path>
            </a:pathLst>
          </a:custGeom>
          <a:ln w="59436">
            <a:solidFill>
              <a:srgbClr val="ECECEC"/>
            </a:solidFill>
          </a:ln>
        </p:spPr>
        <p:txBody>
          <a:bodyPr wrap="square" lIns="0" tIns="0" rIns="0" bIns="0" rtlCol="0"/>
          <a:lstStyle/>
          <a:p>
            <a:endParaRPr/>
          </a:p>
        </p:txBody>
      </p:sp>
      <p:sp>
        <p:nvSpPr>
          <p:cNvPr id="143" name="object 143"/>
          <p:cNvSpPr/>
          <p:nvPr/>
        </p:nvSpPr>
        <p:spPr>
          <a:xfrm>
            <a:off x="7812785" y="4842509"/>
            <a:ext cx="0" cy="59055"/>
          </a:xfrm>
          <a:custGeom>
            <a:avLst/>
            <a:gdLst/>
            <a:ahLst/>
            <a:cxnLst/>
            <a:rect l="l" t="t" r="r" b="b"/>
            <a:pathLst>
              <a:path h="59054">
                <a:moveTo>
                  <a:pt x="0" y="0"/>
                </a:moveTo>
                <a:lnTo>
                  <a:pt x="0" y="59054"/>
                </a:lnTo>
              </a:path>
            </a:pathLst>
          </a:custGeom>
          <a:ln w="59436">
            <a:solidFill>
              <a:srgbClr val="ECECEC"/>
            </a:solidFill>
          </a:ln>
        </p:spPr>
        <p:txBody>
          <a:bodyPr wrap="square" lIns="0" tIns="0" rIns="0" bIns="0" rtlCol="0"/>
          <a:lstStyle/>
          <a:p>
            <a:endParaRPr/>
          </a:p>
        </p:txBody>
      </p:sp>
      <p:sp>
        <p:nvSpPr>
          <p:cNvPr id="144" name="object 144"/>
          <p:cNvSpPr/>
          <p:nvPr/>
        </p:nvSpPr>
        <p:spPr>
          <a:xfrm>
            <a:off x="8114538" y="4842509"/>
            <a:ext cx="0" cy="59055"/>
          </a:xfrm>
          <a:custGeom>
            <a:avLst/>
            <a:gdLst/>
            <a:ahLst/>
            <a:cxnLst/>
            <a:rect l="l" t="t" r="r" b="b"/>
            <a:pathLst>
              <a:path h="59054">
                <a:moveTo>
                  <a:pt x="0" y="0"/>
                </a:moveTo>
                <a:lnTo>
                  <a:pt x="0" y="59054"/>
                </a:lnTo>
              </a:path>
            </a:pathLst>
          </a:custGeom>
          <a:ln w="59436">
            <a:solidFill>
              <a:srgbClr val="ECECEC"/>
            </a:solidFill>
          </a:ln>
        </p:spPr>
        <p:txBody>
          <a:bodyPr wrap="square" lIns="0" tIns="0" rIns="0" bIns="0" rtlCol="0"/>
          <a:lstStyle/>
          <a:p>
            <a:endParaRPr/>
          </a:p>
        </p:txBody>
      </p:sp>
      <p:sp>
        <p:nvSpPr>
          <p:cNvPr id="145" name="object 145"/>
          <p:cNvSpPr/>
          <p:nvPr/>
        </p:nvSpPr>
        <p:spPr>
          <a:xfrm>
            <a:off x="8265414" y="4842509"/>
            <a:ext cx="0" cy="59055"/>
          </a:xfrm>
          <a:custGeom>
            <a:avLst/>
            <a:gdLst/>
            <a:ahLst/>
            <a:cxnLst/>
            <a:rect l="l" t="t" r="r" b="b"/>
            <a:pathLst>
              <a:path h="59054">
                <a:moveTo>
                  <a:pt x="0" y="0"/>
                </a:moveTo>
                <a:lnTo>
                  <a:pt x="0" y="59054"/>
                </a:lnTo>
              </a:path>
            </a:pathLst>
          </a:custGeom>
          <a:ln w="59436">
            <a:solidFill>
              <a:srgbClr val="ECECEC"/>
            </a:solidFill>
          </a:ln>
        </p:spPr>
        <p:txBody>
          <a:bodyPr wrap="square" lIns="0" tIns="0" rIns="0" bIns="0" rtlCol="0"/>
          <a:lstStyle/>
          <a:p>
            <a:endParaRPr/>
          </a:p>
        </p:txBody>
      </p:sp>
      <p:sp>
        <p:nvSpPr>
          <p:cNvPr id="146" name="object 146"/>
          <p:cNvSpPr/>
          <p:nvPr/>
        </p:nvSpPr>
        <p:spPr>
          <a:xfrm>
            <a:off x="8416290" y="4842509"/>
            <a:ext cx="0" cy="59055"/>
          </a:xfrm>
          <a:custGeom>
            <a:avLst/>
            <a:gdLst/>
            <a:ahLst/>
            <a:cxnLst/>
            <a:rect l="l" t="t" r="r" b="b"/>
            <a:pathLst>
              <a:path h="59054">
                <a:moveTo>
                  <a:pt x="0" y="0"/>
                </a:moveTo>
                <a:lnTo>
                  <a:pt x="0" y="59054"/>
                </a:lnTo>
              </a:path>
            </a:pathLst>
          </a:custGeom>
          <a:ln w="59436">
            <a:solidFill>
              <a:srgbClr val="ECECEC"/>
            </a:solidFill>
          </a:ln>
        </p:spPr>
        <p:txBody>
          <a:bodyPr wrap="square" lIns="0" tIns="0" rIns="0" bIns="0" rtlCol="0"/>
          <a:lstStyle/>
          <a:p>
            <a:endParaRPr/>
          </a:p>
        </p:txBody>
      </p:sp>
      <p:sp>
        <p:nvSpPr>
          <p:cNvPr id="147" name="object 147"/>
          <p:cNvSpPr/>
          <p:nvPr/>
        </p:nvSpPr>
        <p:spPr>
          <a:xfrm>
            <a:off x="7738109" y="4824221"/>
            <a:ext cx="0" cy="18415"/>
          </a:xfrm>
          <a:custGeom>
            <a:avLst/>
            <a:gdLst/>
            <a:ahLst/>
            <a:cxnLst/>
            <a:rect l="l" t="t" r="r" b="b"/>
            <a:pathLst>
              <a:path h="18414">
                <a:moveTo>
                  <a:pt x="-29718" y="9080"/>
                </a:moveTo>
                <a:lnTo>
                  <a:pt x="29718" y="9080"/>
                </a:lnTo>
              </a:path>
            </a:pathLst>
          </a:custGeom>
          <a:ln w="18160">
            <a:solidFill>
              <a:srgbClr val="ECECEC"/>
            </a:solidFill>
          </a:ln>
        </p:spPr>
        <p:txBody>
          <a:bodyPr wrap="square" lIns="0" tIns="0" rIns="0" bIns="0" rtlCol="0"/>
          <a:lstStyle/>
          <a:p>
            <a:endParaRPr/>
          </a:p>
        </p:txBody>
      </p:sp>
      <p:sp>
        <p:nvSpPr>
          <p:cNvPr id="148" name="object 148"/>
          <p:cNvSpPr/>
          <p:nvPr/>
        </p:nvSpPr>
        <p:spPr>
          <a:xfrm>
            <a:off x="7888985" y="4824221"/>
            <a:ext cx="0" cy="18415"/>
          </a:xfrm>
          <a:custGeom>
            <a:avLst/>
            <a:gdLst/>
            <a:ahLst/>
            <a:cxnLst/>
            <a:rect l="l" t="t" r="r" b="b"/>
            <a:pathLst>
              <a:path h="18414">
                <a:moveTo>
                  <a:pt x="-29718" y="9080"/>
                </a:moveTo>
                <a:lnTo>
                  <a:pt x="29718" y="9080"/>
                </a:lnTo>
              </a:path>
            </a:pathLst>
          </a:custGeom>
          <a:ln w="18160">
            <a:solidFill>
              <a:srgbClr val="ECECEC"/>
            </a:solidFill>
          </a:ln>
        </p:spPr>
        <p:txBody>
          <a:bodyPr wrap="square" lIns="0" tIns="0" rIns="0" bIns="0" rtlCol="0"/>
          <a:lstStyle/>
          <a:p>
            <a:endParaRPr/>
          </a:p>
        </p:txBody>
      </p:sp>
      <p:sp>
        <p:nvSpPr>
          <p:cNvPr id="149" name="object 149"/>
          <p:cNvSpPr/>
          <p:nvPr/>
        </p:nvSpPr>
        <p:spPr>
          <a:xfrm>
            <a:off x="8039861" y="4824221"/>
            <a:ext cx="0" cy="18415"/>
          </a:xfrm>
          <a:custGeom>
            <a:avLst/>
            <a:gdLst/>
            <a:ahLst/>
            <a:cxnLst/>
            <a:rect l="l" t="t" r="r" b="b"/>
            <a:pathLst>
              <a:path h="18414">
                <a:moveTo>
                  <a:pt x="-29718" y="9080"/>
                </a:moveTo>
                <a:lnTo>
                  <a:pt x="29718" y="9080"/>
                </a:lnTo>
              </a:path>
            </a:pathLst>
          </a:custGeom>
          <a:ln w="18160">
            <a:solidFill>
              <a:srgbClr val="ECECEC"/>
            </a:solidFill>
          </a:ln>
        </p:spPr>
        <p:txBody>
          <a:bodyPr wrap="square" lIns="0" tIns="0" rIns="0" bIns="0" rtlCol="0"/>
          <a:lstStyle/>
          <a:p>
            <a:endParaRPr/>
          </a:p>
        </p:txBody>
      </p:sp>
      <p:sp>
        <p:nvSpPr>
          <p:cNvPr id="150" name="object 150"/>
          <p:cNvSpPr/>
          <p:nvPr/>
        </p:nvSpPr>
        <p:spPr>
          <a:xfrm>
            <a:off x="8190738" y="4824221"/>
            <a:ext cx="0" cy="18415"/>
          </a:xfrm>
          <a:custGeom>
            <a:avLst/>
            <a:gdLst/>
            <a:ahLst/>
            <a:cxnLst/>
            <a:rect l="l" t="t" r="r" b="b"/>
            <a:pathLst>
              <a:path h="18414">
                <a:moveTo>
                  <a:pt x="-29718" y="9080"/>
                </a:moveTo>
                <a:lnTo>
                  <a:pt x="29718" y="9080"/>
                </a:lnTo>
              </a:path>
            </a:pathLst>
          </a:custGeom>
          <a:ln w="18160">
            <a:solidFill>
              <a:srgbClr val="ECECEC"/>
            </a:solidFill>
          </a:ln>
        </p:spPr>
        <p:txBody>
          <a:bodyPr wrap="square" lIns="0" tIns="0" rIns="0" bIns="0" rtlCol="0"/>
          <a:lstStyle/>
          <a:p>
            <a:endParaRPr/>
          </a:p>
        </p:txBody>
      </p:sp>
      <p:sp>
        <p:nvSpPr>
          <p:cNvPr id="151" name="object 151"/>
          <p:cNvSpPr/>
          <p:nvPr/>
        </p:nvSpPr>
        <p:spPr>
          <a:xfrm>
            <a:off x="8492490" y="4824221"/>
            <a:ext cx="0" cy="18415"/>
          </a:xfrm>
          <a:custGeom>
            <a:avLst/>
            <a:gdLst/>
            <a:ahLst/>
            <a:cxnLst/>
            <a:rect l="l" t="t" r="r" b="b"/>
            <a:pathLst>
              <a:path h="18414">
                <a:moveTo>
                  <a:pt x="-29718" y="9080"/>
                </a:moveTo>
                <a:lnTo>
                  <a:pt x="29718" y="9080"/>
                </a:lnTo>
              </a:path>
            </a:pathLst>
          </a:custGeom>
          <a:ln w="18160">
            <a:solidFill>
              <a:srgbClr val="ECECEC"/>
            </a:solidFill>
          </a:ln>
        </p:spPr>
        <p:txBody>
          <a:bodyPr wrap="square" lIns="0" tIns="0" rIns="0" bIns="0" rtlCol="0"/>
          <a:lstStyle/>
          <a:p>
            <a:endParaRPr/>
          </a:p>
        </p:txBody>
      </p:sp>
      <p:pic>
        <p:nvPicPr>
          <p:cNvPr id="152" name="object 152"/>
          <p:cNvPicPr/>
          <p:nvPr/>
        </p:nvPicPr>
        <p:blipFill>
          <a:blip r:embed="rId101" cstate="print"/>
          <a:stretch>
            <a:fillRect/>
          </a:stretch>
        </p:blipFill>
        <p:spPr>
          <a:xfrm>
            <a:off x="6530340" y="4757928"/>
            <a:ext cx="319912" cy="852830"/>
          </a:xfrm>
          <a:prstGeom prst="rect">
            <a:avLst/>
          </a:prstGeom>
        </p:spPr>
      </p:pic>
      <p:pic>
        <p:nvPicPr>
          <p:cNvPr id="153" name="object 153"/>
          <p:cNvPicPr/>
          <p:nvPr/>
        </p:nvPicPr>
        <p:blipFill>
          <a:blip r:embed="rId102" cstate="print"/>
          <a:stretch>
            <a:fillRect/>
          </a:stretch>
        </p:blipFill>
        <p:spPr>
          <a:xfrm>
            <a:off x="2649982" y="5870447"/>
            <a:ext cx="831850" cy="510209"/>
          </a:xfrm>
          <a:prstGeom prst="rect">
            <a:avLst/>
          </a:prstGeom>
        </p:spPr>
      </p:pic>
      <p:pic>
        <p:nvPicPr>
          <p:cNvPr id="154" name="object 154"/>
          <p:cNvPicPr/>
          <p:nvPr/>
        </p:nvPicPr>
        <p:blipFill>
          <a:blip r:embed="rId103" cstate="print"/>
          <a:stretch>
            <a:fillRect/>
          </a:stretch>
        </p:blipFill>
        <p:spPr>
          <a:xfrm>
            <a:off x="5690234" y="3974591"/>
            <a:ext cx="376809" cy="243839"/>
          </a:xfrm>
          <a:prstGeom prst="rect">
            <a:avLst/>
          </a:prstGeom>
        </p:spPr>
      </p:pic>
      <p:pic>
        <p:nvPicPr>
          <p:cNvPr id="155" name="object 155"/>
          <p:cNvPicPr/>
          <p:nvPr/>
        </p:nvPicPr>
        <p:blipFill>
          <a:blip r:embed="rId104" cstate="print"/>
          <a:stretch>
            <a:fillRect/>
          </a:stretch>
        </p:blipFill>
        <p:spPr>
          <a:xfrm>
            <a:off x="1932432" y="6493764"/>
            <a:ext cx="720344" cy="94259"/>
          </a:xfrm>
          <a:prstGeom prst="rect">
            <a:avLst/>
          </a:prstGeom>
        </p:spPr>
      </p:pic>
      <p:pic>
        <p:nvPicPr>
          <p:cNvPr id="156" name="object 156"/>
          <p:cNvPicPr/>
          <p:nvPr/>
        </p:nvPicPr>
        <p:blipFill>
          <a:blip r:embed="rId105" cstate="print"/>
          <a:stretch>
            <a:fillRect/>
          </a:stretch>
        </p:blipFill>
        <p:spPr>
          <a:xfrm>
            <a:off x="2825495" y="6496811"/>
            <a:ext cx="656717" cy="91198"/>
          </a:xfrm>
          <a:prstGeom prst="rect">
            <a:avLst/>
          </a:prstGeom>
        </p:spPr>
      </p:pic>
      <p:pic>
        <p:nvPicPr>
          <p:cNvPr id="157" name="object 157"/>
          <p:cNvPicPr/>
          <p:nvPr/>
        </p:nvPicPr>
        <p:blipFill>
          <a:blip r:embed="rId106" cstate="print"/>
          <a:stretch>
            <a:fillRect/>
          </a:stretch>
        </p:blipFill>
        <p:spPr>
          <a:xfrm>
            <a:off x="315468" y="598931"/>
            <a:ext cx="1474724" cy="1002156"/>
          </a:xfrm>
          <a:prstGeom prst="rect">
            <a:avLst/>
          </a:prstGeom>
        </p:spPr>
      </p:pic>
      <p:pic>
        <p:nvPicPr>
          <p:cNvPr id="158" name="object 158"/>
          <p:cNvPicPr/>
          <p:nvPr/>
        </p:nvPicPr>
        <p:blipFill>
          <a:blip r:embed="rId107" cstate="print"/>
          <a:stretch>
            <a:fillRect/>
          </a:stretch>
        </p:blipFill>
        <p:spPr>
          <a:xfrm>
            <a:off x="4986528" y="4123944"/>
            <a:ext cx="151892" cy="1183894"/>
          </a:xfrm>
          <a:prstGeom prst="rect">
            <a:avLst/>
          </a:prstGeom>
        </p:spPr>
      </p:pic>
      <p:grpSp>
        <p:nvGrpSpPr>
          <p:cNvPr id="159" name="object 159"/>
          <p:cNvGrpSpPr/>
          <p:nvPr/>
        </p:nvGrpSpPr>
        <p:grpSpPr>
          <a:xfrm>
            <a:off x="7243571" y="249936"/>
            <a:ext cx="2372995" cy="1903730"/>
            <a:chOff x="7243571" y="249936"/>
            <a:chExt cx="2372995" cy="1903730"/>
          </a:xfrm>
        </p:grpSpPr>
        <p:pic>
          <p:nvPicPr>
            <p:cNvPr id="160" name="object 160"/>
            <p:cNvPicPr/>
            <p:nvPr/>
          </p:nvPicPr>
          <p:blipFill>
            <a:blip r:embed="rId108" cstate="print"/>
            <a:stretch>
              <a:fillRect/>
            </a:stretch>
          </p:blipFill>
          <p:spPr>
            <a:xfrm>
              <a:off x="8132063" y="249936"/>
              <a:ext cx="665987" cy="260096"/>
            </a:xfrm>
            <a:prstGeom prst="rect">
              <a:avLst/>
            </a:prstGeom>
          </p:spPr>
        </p:pic>
        <p:pic>
          <p:nvPicPr>
            <p:cNvPr id="161" name="object 161"/>
            <p:cNvPicPr/>
            <p:nvPr/>
          </p:nvPicPr>
          <p:blipFill>
            <a:blip r:embed="rId109" cstate="print"/>
            <a:stretch>
              <a:fillRect/>
            </a:stretch>
          </p:blipFill>
          <p:spPr>
            <a:xfrm>
              <a:off x="7243571" y="547115"/>
              <a:ext cx="2372613" cy="1606042"/>
            </a:xfrm>
            <a:prstGeom prst="rect">
              <a:avLst/>
            </a:prstGeom>
          </p:spPr>
        </p:pic>
      </p:grpSp>
      <p:pic>
        <p:nvPicPr>
          <p:cNvPr id="162" name="object 162"/>
          <p:cNvPicPr/>
          <p:nvPr/>
        </p:nvPicPr>
        <p:blipFill>
          <a:blip r:embed="rId110" cstate="print"/>
          <a:stretch>
            <a:fillRect/>
          </a:stretch>
        </p:blipFill>
        <p:spPr>
          <a:xfrm>
            <a:off x="6065520" y="696468"/>
            <a:ext cx="902662" cy="205359"/>
          </a:xfrm>
          <a:prstGeom prst="rect">
            <a:avLst/>
          </a:prstGeom>
        </p:spPr>
      </p:pic>
      <p:grpSp>
        <p:nvGrpSpPr>
          <p:cNvPr id="163" name="object 163"/>
          <p:cNvGrpSpPr/>
          <p:nvPr/>
        </p:nvGrpSpPr>
        <p:grpSpPr>
          <a:xfrm>
            <a:off x="3636264" y="553212"/>
            <a:ext cx="1205230" cy="819785"/>
            <a:chOff x="3636264" y="553212"/>
            <a:chExt cx="1205230" cy="819785"/>
          </a:xfrm>
        </p:grpSpPr>
        <p:pic>
          <p:nvPicPr>
            <p:cNvPr id="164" name="object 164"/>
            <p:cNvPicPr/>
            <p:nvPr/>
          </p:nvPicPr>
          <p:blipFill>
            <a:blip r:embed="rId111" cstate="print"/>
            <a:stretch>
              <a:fillRect/>
            </a:stretch>
          </p:blipFill>
          <p:spPr>
            <a:xfrm>
              <a:off x="3938016" y="1313629"/>
              <a:ext cx="601726" cy="58859"/>
            </a:xfrm>
            <a:prstGeom prst="rect">
              <a:avLst/>
            </a:prstGeom>
          </p:spPr>
        </p:pic>
        <p:pic>
          <p:nvPicPr>
            <p:cNvPr id="165" name="object 165"/>
            <p:cNvPicPr/>
            <p:nvPr/>
          </p:nvPicPr>
          <p:blipFill>
            <a:blip r:embed="rId112" cstate="print"/>
            <a:stretch>
              <a:fillRect/>
            </a:stretch>
          </p:blipFill>
          <p:spPr>
            <a:xfrm>
              <a:off x="3636264" y="1138429"/>
              <a:ext cx="1203515" cy="176274"/>
            </a:xfrm>
            <a:prstGeom prst="rect">
              <a:avLst/>
            </a:prstGeom>
          </p:spPr>
        </p:pic>
        <p:pic>
          <p:nvPicPr>
            <p:cNvPr id="166" name="object 166"/>
            <p:cNvPicPr/>
            <p:nvPr/>
          </p:nvPicPr>
          <p:blipFill>
            <a:blip r:embed="rId113" cstate="print"/>
            <a:stretch>
              <a:fillRect/>
            </a:stretch>
          </p:blipFill>
          <p:spPr>
            <a:xfrm>
              <a:off x="3636264" y="553212"/>
              <a:ext cx="1204785" cy="585215"/>
            </a:xfrm>
            <a:prstGeom prst="rect">
              <a:avLst/>
            </a:prstGeom>
          </p:spPr>
        </p:pic>
      </p:grpSp>
      <p:grpSp>
        <p:nvGrpSpPr>
          <p:cNvPr id="167" name="object 167"/>
          <p:cNvGrpSpPr/>
          <p:nvPr/>
        </p:nvGrpSpPr>
        <p:grpSpPr>
          <a:xfrm>
            <a:off x="4954523" y="393191"/>
            <a:ext cx="982980" cy="678180"/>
            <a:chOff x="4954523" y="393191"/>
            <a:chExt cx="982980" cy="678180"/>
          </a:xfrm>
        </p:grpSpPr>
        <p:pic>
          <p:nvPicPr>
            <p:cNvPr id="168" name="object 168"/>
            <p:cNvPicPr/>
            <p:nvPr/>
          </p:nvPicPr>
          <p:blipFill>
            <a:blip r:embed="rId114" cstate="print"/>
            <a:stretch>
              <a:fillRect/>
            </a:stretch>
          </p:blipFill>
          <p:spPr>
            <a:xfrm>
              <a:off x="4954523" y="393191"/>
              <a:ext cx="982852" cy="677926"/>
            </a:xfrm>
            <a:prstGeom prst="rect">
              <a:avLst/>
            </a:prstGeom>
          </p:spPr>
        </p:pic>
        <p:pic>
          <p:nvPicPr>
            <p:cNvPr id="169" name="object 169"/>
            <p:cNvPicPr/>
            <p:nvPr/>
          </p:nvPicPr>
          <p:blipFill>
            <a:blip r:embed="rId115" cstate="print"/>
            <a:stretch>
              <a:fillRect/>
            </a:stretch>
          </p:blipFill>
          <p:spPr>
            <a:xfrm>
              <a:off x="5216270" y="819658"/>
              <a:ext cx="450214" cy="87883"/>
            </a:xfrm>
            <a:prstGeom prst="rect">
              <a:avLst/>
            </a:prstGeom>
          </p:spPr>
        </p:pic>
        <p:pic>
          <p:nvPicPr>
            <p:cNvPr id="170" name="object 170"/>
            <p:cNvPicPr/>
            <p:nvPr/>
          </p:nvPicPr>
          <p:blipFill>
            <a:blip r:embed="rId116" cstate="print"/>
            <a:stretch>
              <a:fillRect/>
            </a:stretch>
          </p:blipFill>
          <p:spPr>
            <a:xfrm>
              <a:off x="5364098" y="477900"/>
              <a:ext cx="409575" cy="344932"/>
            </a:xfrm>
            <a:prstGeom prst="rect">
              <a:avLst/>
            </a:prstGeom>
          </p:spPr>
        </p:pic>
      </p:grpSp>
      <p:grpSp>
        <p:nvGrpSpPr>
          <p:cNvPr id="171" name="object 171"/>
          <p:cNvGrpSpPr/>
          <p:nvPr/>
        </p:nvGrpSpPr>
        <p:grpSpPr>
          <a:xfrm>
            <a:off x="4219955" y="1493561"/>
            <a:ext cx="719455" cy="488950"/>
            <a:chOff x="4219955" y="1493561"/>
            <a:chExt cx="719455" cy="488950"/>
          </a:xfrm>
        </p:grpSpPr>
        <p:pic>
          <p:nvPicPr>
            <p:cNvPr id="172" name="object 172"/>
            <p:cNvPicPr/>
            <p:nvPr/>
          </p:nvPicPr>
          <p:blipFill>
            <a:blip r:embed="rId117" cstate="print"/>
            <a:stretch>
              <a:fillRect/>
            </a:stretch>
          </p:blipFill>
          <p:spPr>
            <a:xfrm>
              <a:off x="4219955" y="1598168"/>
              <a:ext cx="719074" cy="384175"/>
            </a:xfrm>
            <a:prstGeom prst="rect">
              <a:avLst/>
            </a:prstGeom>
          </p:spPr>
        </p:pic>
        <p:pic>
          <p:nvPicPr>
            <p:cNvPr id="173" name="object 173"/>
            <p:cNvPicPr/>
            <p:nvPr/>
          </p:nvPicPr>
          <p:blipFill>
            <a:blip r:embed="rId118" cstate="print"/>
            <a:stretch>
              <a:fillRect/>
            </a:stretch>
          </p:blipFill>
          <p:spPr>
            <a:xfrm>
              <a:off x="4399660" y="1493561"/>
              <a:ext cx="359524" cy="69808"/>
            </a:xfrm>
            <a:prstGeom prst="rect">
              <a:avLst/>
            </a:prstGeom>
          </p:spPr>
        </p:pic>
      </p:grpSp>
      <p:grpSp>
        <p:nvGrpSpPr>
          <p:cNvPr id="174" name="object 174"/>
          <p:cNvGrpSpPr/>
          <p:nvPr/>
        </p:nvGrpSpPr>
        <p:grpSpPr>
          <a:xfrm>
            <a:off x="5355335" y="4300728"/>
            <a:ext cx="1244600" cy="873760"/>
            <a:chOff x="5355335" y="4300728"/>
            <a:chExt cx="1244600" cy="873760"/>
          </a:xfrm>
        </p:grpSpPr>
        <p:pic>
          <p:nvPicPr>
            <p:cNvPr id="175" name="object 175"/>
            <p:cNvPicPr/>
            <p:nvPr/>
          </p:nvPicPr>
          <p:blipFill>
            <a:blip r:embed="rId119" cstate="print"/>
            <a:stretch>
              <a:fillRect/>
            </a:stretch>
          </p:blipFill>
          <p:spPr>
            <a:xfrm>
              <a:off x="5355335" y="4300728"/>
              <a:ext cx="1124585" cy="873252"/>
            </a:xfrm>
            <a:prstGeom prst="rect">
              <a:avLst/>
            </a:prstGeom>
          </p:spPr>
        </p:pic>
        <p:pic>
          <p:nvPicPr>
            <p:cNvPr id="176" name="object 176"/>
            <p:cNvPicPr/>
            <p:nvPr/>
          </p:nvPicPr>
          <p:blipFill>
            <a:blip r:embed="rId120" cstate="print"/>
            <a:stretch>
              <a:fillRect/>
            </a:stretch>
          </p:blipFill>
          <p:spPr>
            <a:xfrm>
              <a:off x="5912357" y="4395343"/>
              <a:ext cx="496442" cy="130301"/>
            </a:xfrm>
            <a:prstGeom prst="rect">
              <a:avLst/>
            </a:prstGeom>
          </p:spPr>
        </p:pic>
        <p:pic>
          <p:nvPicPr>
            <p:cNvPr id="177" name="object 177"/>
            <p:cNvPicPr/>
            <p:nvPr/>
          </p:nvPicPr>
          <p:blipFill>
            <a:blip r:embed="rId121" cstate="print"/>
            <a:stretch>
              <a:fillRect/>
            </a:stretch>
          </p:blipFill>
          <p:spPr>
            <a:xfrm>
              <a:off x="5917691" y="4355338"/>
              <a:ext cx="377063" cy="58928"/>
            </a:xfrm>
            <a:prstGeom prst="rect">
              <a:avLst/>
            </a:prstGeom>
          </p:spPr>
        </p:pic>
        <p:pic>
          <p:nvPicPr>
            <p:cNvPr id="178" name="object 178"/>
            <p:cNvPicPr/>
            <p:nvPr/>
          </p:nvPicPr>
          <p:blipFill>
            <a:blip r:embed="rId122" cstate="print"/>
            <a:stretch>
              <a:fillRect/>
            </a:stretch>
          </p:blipFill>
          <p:spPr>
            <a:xfrm>
              <a:off x="6518782" y="4402836"/>
              <a:ext cx="80899" cy="62737"/>
            </a:xfrm>
            <a:prstGeom prst="rect">
              <a:avLst/>
            </a:prstGeom>
          </p:spPr>
        </p:pic>
        <p:pic>
          <p:nvPicPr>
            <p:cNvPr id="179" name="object 179"/>
            <p:cNvPicPr/>
            <p:nvPr/>
          </p:nvPicPr>
          <p:blipFill>
            <a:blip r:embed="rId123" cstate="print"/>
            <a:stretch>
              <a:fillRect/>
            </a:stretch>
          </p:blipFill>
          <p:spPr>
            <a:xfrm>
              <a:off x="6481571" y="4499483"/>
              <a:ext cx="60578" cy="47117"/>
            </a:xfrm>
            <a:prstGeom prst="rect">
              <a:avLst/>
            </a:prstGeom>
          </p:spPr>
        </p:pic>
        <p:pic>
          <p:nvPicPr>
            <p:cNvPr id="180" name="object 180"/>
            <p:cNvPicPr/>
            <p:nvPr/>
          </p:nvPicPr>
          <p:blipFill>
            <a:blip r:embed="rId124" cstate="print"/>
            <a:stretch>
              <a:fillRect/>
            </a:stretch>
          </p:blipFill>
          <p:spPr>
            <a:xfrm>
              <a:off x="6532244" y="4590923"/>
              <a:ext cx="53975" cy="41782"/>
            </a:xfrm>
            <a:prstGeom prst="rect">
              <a:avLst/>
            </a:prstGeom>
          </p:spPr>
        </p:pic>
      </p:grpSp>
      <p:pic>
        <p:nvPicPr>
          <p:cNvPr id="181" name="object 181"/>
          <p:cNvPicPr/>
          <p:nvPr/>
        </p:nvPicPr>
        <p:blipFill>
          <a:blip r:embed="rId125" cstate="print"/>
          <a:stretch>
            <a:fillRect/>
          </a:stretch>
        </p:blipFill>
        <p:spPr>
          <a:xfrm>
            <a:off x="6646544" y="4627753"/>
            <a:ext cx="53975" cy="41783"/>
          </a:xfrm>
          <a:prstGeom prst="rect">
            <a:avLst/>
          </a:prstGeom>
        </p:spPr>
      </p:pic>
      <p:pic>
        <p:nvPicPr>
          <p:cNvPr id="182" name="object 182"/>
          <p:cNvPicPr/>
          <p:nvPr/>
        </p:nvPicPr>
        <p:blipFill>
          <a:blip r:embed="rId124" cstate="print"/>
          <a:stretch>
            <a:fillRect/>
          </a:stretch>
        </p:blipFill>
        <p:spPr>
          <a:xfrm>
            <a:off x="6760971" y="4590922"/>
            <a:ext cx="53848" cy="41782"/>
          </a:xfrm>
          <a:prstGeom prst="rect">
            <a:avLst/>
          </a:prstGeom>
        </p:spPr>
      </p:pic>
      <p:grpSp>
        <p:nvGrpSpPr>
          <p:cNvPr id="183" name="object 183"/>
          <p:cNvGrpSpPr/>
          <p:nvPr/>
        </p:nvGrpSpPr>
        <p:grpSpPr>
          <a:xfrm>
            <a:off x="6619620" y="4355591"/>
            <a:ext cx="242570" cy="188595"/>
            <a:chOff x="6619620" y="4355591"/>
            <a:chExt cx="242570" cy="188595"/>
          </a:xfrm>
        </p:grpSpPr>
        <p:pic>
          <p:nvPicPr>
            <p:cNvPr id="184" name="object 184"/>
            <p:cNvPicPr/>
            <p:nvPr/>
          </p:nvPicPr>
          <p:blipFill>
            <a:blip r:embed="rId126" cstate="print"/>
            <a:stretch>
              <a:fillRect/>
            </a:stretch>
          </p:blipFill>
          <p:spPr>
            <a:xfrm>
              <a:off x="6808215" y="4502149"/>
              <a:ext cx="53975" cy="41782"/>
            </a:xfrm>
            <a:prstGeom prst="rect">
              <a:avLst/>
            </a:prstGeom>
          </p:spPr>
        </p:pic>
        <p:pic>
          <p:nvPicPr>
            <p:cNvPr id="185" name="object 185"/>
            <p:cNvPicPr/>
            <p:nvPr/>
          </p:nvPicPr>
          <p:blipFill>
            <a:blip r:embed="rId127" cstate="print"/>
            <a:stretch>
              <a:fillRect/>
            </a:stretch>
          </p:blipFill>
          <p:spPr>
            <a:xfrm>
              <a:off x="6619620" y="4355591"/>
              <a:ext cx="222250" cy="120522"/>
            </a:xfrm>
            <a:prstGeom prst="rect">
              <a:avLst/>
            </a:prstGeom>
          </p:spPr>
        </p:pic>
      </p:grpSp>
      <p:pic>
        <p:nvPicPr>
          <p:cNvPr id="186" name="object 186"/>
          <p:cNvPicPr/>
          <p:nvPr/>
        </p:nvPicPr>
        <p:blipFill>
          <a:blip r:embed="rId128" cstate="print"/>
          <a:stretch>
            <a:fillRect/>
          </a:stretch>
        </p:blipFill>
        <p:spPr>
          <a:xfrm>
            <a:off x="4974335" y="1162811"/>
            <a:ext cx="1027049" cy="336550"/>
          </a:xfrm>
          <a:prstGeom prst="rect">
            <a:avLst/>
          </a:prstGeom>
        </p:spPr>
      </p:pic>
      <p:pic>
        <p:nvPicPr>
          <p:cNvPr id="187" name="object 187"/>
          <p:cNvPicPr/>
          <p:nvPr/>
        </p:nvPicPr>
        <p:blipFill>
          <a:blip r:embed="rId129" cstate="print"/>
          <a:stretch>
            <a:fillRect/>
          </a:stretch>
        </p:blipFill>
        <p:spPr>
          <a:xfrm>
            <a:off x="6963156" y="4357115"/>
            <a:ext cx="650240" cy="621791"/>
          </a:xfrm>
          <a:prstGeom prst="rect">
            <a:avLst/>
          </a:prstGeom>
        </p:spPr>
      </p:pic>
      <p:pic>
        <p:nvPicPr>
          <p:cNvPr id="188" name="object 188"/>
          <p:cNvPicPr/>
          <p:nvPr/>
        </p:nvPicPr>
        <p:blipFill>
          <a:blip r:embed="rId130" cstate="print"/>
          <a:stretch>
            <a:fillRect/>
          </a:stretch>
        </p:blipFill>
        <p:spPr>
          <a:xfrm>
            <a:off x="8519159" y="2973070"/>
            <a:ext cx="1179617" cy="687070"/>
          </a:xfrm>
          <a:prstGeom prst="rect">
            <a:avLst/>
          </a:prstGeom>
        </p:spPr>
      </p:pic>
      <p:pic>
        <p:nvPicPr>
          <p:cNvPr id="189" name="object 189"/>
          <p:cNvPicPr/>
          <p:nvPr/>
        </p:nvPicPr>
        <p:blipFill>
          <a:blip r:embed="rId131" cstate="print"/>
          <a:stretch>
            <a:fillRect/>
          </a:stretch>
        </p:blipFill>
        <p:spPr>
          <a:xfrm>
            <a:off x="9820656" y="2971800"/>
            <a:ext cx="200914" cy="1698879"/>
          </a:xfrm>
          <a:prstGeom prst="rect">
            <a:avLst/>
          </a:prstGeom>
        </p:spPr>
      </p:pic>
      <p:pic>
        <p:nvPicPr>
          <p:cNvPr id="190" name="object 190"/>
          <p:cNvPicPr/>
          <p:nvPr/>
        </p:nvPicPr>
        <p:blipFill>
          <a:blip r:embed="rId132" cstate="print"/>
          <a:stretch>
            <a:fillRect/>
          </a:stretch>
        </p:blipFill>
        <p:spPr>
          <a:xfrm>
            <a:off x="8639556" y="1879092"/>
            <a:ext cx="1228090" cy="953897"/>
          </a:xfrm>
          <a:prstGeom prst="rect">
            <a:avLst/>
          </a:prstGeom>
        </p:spPr>
      </p:pic>
      <p:grpSp>
        <p:nvGrpSpPr>
          <p:cNvPr id="191" name="object 191"/>
          <p:cNvGrpSpPr/>
          <p:nvPr/>
        </p:nvGrpSpPr>
        <p:grpSpPr>
          <a:xfrm>
            <a:off x="8811768" y="3723132"/>
            <a:ext cx="883285" cy="687070"/>
            <a:chOff x="8811768" y="3723132"/>
            <a:chExt cx="883285" cy="687070"/>
          </a:xfrm>
        </p:grpSpPr>
        <p:pic>
          <p:nvPicPr>
            <p:cNvPr id="192" name="object 192"/>
            <p:cNvPicPr/>
            <p:nvPr/>
          </p:nvPicPr>
          <p:blipFill>
            <a:blip r:embed="rId133" cstate="print"/>
            <a:stretch>
              <a:fillRect/>
            </a:stretch>
          </p:blipFill>
          <p:spPr>
            <a:xfrm>
              <a:off x="8811768" y="3723132"/>
              <a:ext cx="883284" cy="686816"/>
            </a:xfrm>
            <a:prstGeom prst="rect">
              <a:avLst/>
            </a:prstGeom>
          </p:spPr>
        </p:pic>
        <p:pic>
          <p:nvPicPr>
            <p:cNvPr id="193" name="object 193"/>
            <p:cNvPicPr/>
            <p:nvPr/>
          </p:nvPicPr>
          <p:blipFill>
            <a:blip r:embed="rId134" cstate="print"/>
            <a:stretch>
              <a:fillRect/>
            </a:stretch>
          </p:blipFill>
          <p:spPr>
            <a:xfrm>
              <a:off x="9106154" y="4180840"/>
              <a:ext cx="294513" cy="91821"/>
            </a:xfrm>
            <a:prstGeom prst="rect">
              <a:avLst/>
            </a:prstGeom>
          </p:spPr>
        </p:pic>
        <p:pic>
          <p:nvPicPr>
            <p:cNvPr id="194" name="object 194"/>
            <p:cNvPicPr/>
            <p:nvPr/>
          </p:nvPicPr>
          <p:blipFill>
            <a:blip r:embed="rId135" cstate="print"/>
            <a:stretch>
              <a:fillRect/>
            </a:stretch>
          </p:blipFill>
          <p:spPr>
            <a:xfrm>
              <a:off x="9341739" y="4089400"/>
              <a:ext cx="58927" cy="91439"/>
            </a:xfrm>
            <a:prstGeom prst="rect">
              <a:avLst/>
            </a:prstGeom>
          </p:spPr>
        </p:pic>
        <p:pic>
          <p:nvPicPr>
            <p:cNvPr id="195" name="object 195"/>
            <p:cNvPicPr/>
            <p:nvPr/>
          </p:nvPicPr>
          <p:blipFill>
            <a:blip r:embed="rId136" cstate="print"/>
            <a:stretch>
              <a:fillRect/>
            </a:stretch>
          </p:blipFill>
          <p:spPr>
            <a:xfrm>
              <a:off x="9106154" y="3860459"/>
              <a:ext cx="294513" cy="320380"/>
            </a:xfrm>
            <a:prstGeom prst="rect">
              <a:avLst/>
            </a:prstGeom>
          </p:spPr>
        </p:pic>
      </p:grpSp>
      <p:pic>
        <p:nvPicPr>
          <p:cNvPr id="196" name="object 196"/>
          <p:cNvPicPr/>
          <p:nvPr/>
        </p:nvPicPr>
        <p:blipFill>
          <a:blip r:embed="rId137" cstate="print"/>
          <a:stretch>
            <a:fillRect/>
          </a:stretch>
        </p:blipFill>
        <p:spPr>
          <a:xfrm>
            <a:off x="9663556" y="6067044"/>
            <a:ext cx="348869" cy="520839"/>
          </a:xfrm>
          <a:prstGeom prst="rect">
            <a:avLst/>
          </a:prstGeom>
        </p:spPr>
      </p:pic>
      <p:grpSp>
        <p:nvGrpSpPr>
          <p:cNvPr id="197" name="object 197"/>
          <p:cNvGrpSpPr/>
          <p:nvPr/>
        </p:nvGrpSpPr>
        <p:grpSpPr>
          <a:xfrm>
            <a:off x="8485631" y="4453128"/>
            <a:ext cx="1790064" cy="2134870"/>
            <a:chOff x="8485631" y="4453128"/>
            <a:chExt cx="1790064" cy="2134870"/>
          </a:xfrm>
        </p:grpSpPr>
        <p:pic>
          <p:nvPicPr>
            <p:cNvPr id="198" name="object 198"/>
            <p:cNvPicPr/>
            <p:nvPr/>
          </p:nvPicPr>
          <p:blipFill>
            <a:blip r:embed="rId138" cstate="print"/>
            <a:stretch>
              <a:fillRect/>
            </a:stretch>
          </p:blipFill>
          <p:spPr>
            <a:xfrm>
              <a:off x="8971787" y="4968240"/>
              <a:ext cx="523747" cy="408051"/>
            </a:xfrm>
            <a:prstGeom prst="rect">
              <a:avLst/>
            </a:prstGeom>
          </p:spPr>
        </p:pic>
        <p:pic>
          <p:nvPicPr>
            <p:cNvPr id="199" name="object 199"/>
            <p:cNvPicPr/>
            <p:nvPr/>
          </p:nvPicPr>
          <p:blipFill>
            <a:blip r:embed="rId139" cstate="print"/>
            <a:stretch>
              <a:fillRect/>
            </a:stretch>
          </p:blipFill>
          <p:spPr>
            <a:xfrm>
              <a:off x="8964167" y="4453128"/>
              <a:ext cx="1311528" cy="869696"/>
            </a:xfrm>
            <a:prstGeom prst="rect">
              <a:avLst/>
            </a:prstGeom>
          </p:spPr>
        </p:pic>
        <p:pic>
          <p:nvPicPr>
            <p:cNvPr id="200" name="object 200"/>
            <p:cNvPicPr/>
            <p:nvPr/>
          </p:nvPicPr>
          <p:blipFill>
            <a:blip r:embed="rId140" cstate="print"/>
            <a:stretch>
              <a:fillRect/>
            </a:stretch>
          </p:blipFill>
          <p:spPr>
            <a:xfrm>
              <a:off x="8485631" y="5398008"/>
              <a:ext cx="1363599" cy="1189875"/>
            </a:xfrm>
            <a:prstGeom prst="rect">
              <a:avLst/>
            </a:prstGeom>
          </p:spPr>
        </p:pic>
        <p:pic>
          <p:nvPicPr>
            <p:cNvPr id="201" name="object 201"/>
            <p:cNvPicPr/>
            <p:nvPr/>
          </p:nvPicPr>
          <p:blipFill>
            <a:blip r:embed="rId141" cstate="print"/>
            <a:stretch>
              <a:fillRect/>
            </a:stretch>
          </p:blipFill>
          <p:spPr>
            <a:xfrm>
              <a:off x="9206483" y="5404104"/>
              <a:ext cx="815213" cy="593813"/>
            </a:xfrm>
            <a:prstGeom prst="rect">
              <a:avLst/>
            </a:prstGeom>
          </p:spPr>
        </p:pic>
      </p:grpSp>
      <p:pic>
        <p:nvPicPr>
          <p:cNvPr id="202" name="object 202"/>
          <p:cNvPicPr/>
          <p:nvPr/>
        </p:nvPicPr>
        <p:blipFill>
          <a:blip r:embed="rId142" cstate="print"/>
          <a:stretch>
            <a:fillRect/>
          </a:stretch>
        </p:blipFill>
        <p:spPr>
          <a:xfrm>
            <a:off x="7461504" y="2494837"/>
            <a:ext cx="163079" cy="505791"/>
          </a:xfrm>
          <a:prstGeom prst="rect">
            <a:avLst/>
          </a:prstGeom>
        </p:spPr>
      </p:pic>
      <p:pic>
        <p:nvPicPr>
          <p:cNvPr id="203" name="object 203"/>
          <p:cNvPicPr/>
          <p:nvPr/>
        </p:nvPicPr>
        <p:blipFill>
          <a:blip r:embed="rId143" cstate="print"/>
          <a:stretch>
            <a:fillRect/>
          </a:stretch>
        </p:blipFill>
        <p:spPr>
          <a:xfrm>
            <a:off x="7720456" y="2494762"/>
            <a:ext cx="163195" cy="505866"/>
          </a:xfrm>
          <a:prstGeom prst="rect">
            <a:avLst/>
          </a:prstGeom>
        </p:spPr>
      </p:pic>
      <p:pic>
        <p:nvPicPr>
          <p:cNvPr id="204" name="object 204"/>
          <p:cNvPicPr/>
          <p:nvPr/>
        </p:nvPicPr>
        <p:blipFill>
          <a:blip r:embed="rId144" cstate="print"/>
          <a:stretch>
            <a:fillRect/>
          </a:stretch>
        </p:blipFill>
        <p:spPr>
          <a:xfrm>
            <a:off x="7979664" y="2494837"/>
            <a:ext cx="162940" cy="505791"/>
          </a:xfrm>
          <a:prstGeom prst="rect">
            <a:avLst/>
          </a:prstGeom>
        </p:spPr>
      </p:pic>
      <p:pic>
        <p:nvPicPr>
          <p:cNvPr id="205" name="object 205"/>
          <p:cNvPicPr/>
          <p:nvPr/>
        </p:nvPicPr>
        <p:blipFill>
          <a:blip r:embed="rId145" cstate="print"/>
          <a:stretch>
            <a:fillRect/>
          </a:stretch>
        </p:blipFill>
        <p:spPr>
          <a:xfrm>
            <a:off x="3666744" y="249925"/>
            <a:ext cx="744943" cy="188986"/>
          </a:xfrm>
          <a:prstGeom prst="rect">
            <a:avLst/>
          </a:prstGeom>
        </p:spPr>
      </p:pic>
      <p:grpSp>
        <p:nvGrpSpPr>
          <p:cNvPr id="206" name="object 206"/>
          <p:cNvGrpSpPr/>
          <p:nvPr/>
        </p:nvGrpSpPr>
        <p:grpSpPr>
          <a:xfrm>
            <a:off x="4604003" y="249936"/>
            <a:ext cx="441325" cy="144780"/>
            <a:chOff x="4604003" y="249936"/>
            <a:chExt cx="441325" cy="144780"/>
          </a:xfrm>
        </p:grpSpPr>
        <p:pic>
          <p:nvPicPr>
            <p:cNvPr id="207" name="object 207"/>
            <p:cNvPicPr/>
            <p:nvPr/>
          </p:nvPicPr>
          <p:blipFill>
            <a:blip r:embed="rId146" cstate="print"/>
            <a:stretch>
              <a:fillRect/>
            </a:stretch>
          </p:blipFill>
          <p:spPr>
            <a:xfrm>
              <a:off x="4604003" y="249936"/>
              <a:ext cx="441325" cy="144399"/>
            </a:xfrm>
            <a:prstGeom prst="rect">
              <a:avLst/>
            </a:prstGeom>
          </p:spPr>
        </p:pic>
        <p:pic>
          <p:nvPicPr>
            <p:cNvPr id="208" name="object 208"/>
            <p:cNvPicPr/>
            <p:nvPr/>
          </p:nvPicPr>
          <p:blipFill>
            <a:blip r:embed="rId147" cstate="print"/>
            <a:stretch>
              <a:fillRect/>
            </a:stretch>
          </p:blipFill>
          <p:spPr>
            <a:xfrm>
              <a:off x="4913121" y="327279"/>
              <a:ext cx="107061" cy="34544"/>
            </a:xfrm>
            <a:prstGeom prst="rect">
              <a:avLst/>
            </a:prstGeom>
          </p:spPr>
        </p:pic>
      </p:grpSp>
      <p:grpSp>
        <p:nvGrpSpPr>
          <p:cNvPr id="209" name="object 209"/>
          <p:cNvGrpSpPr/>
          <p:nvPr/>
        </p:nvGrpSpPr>
        <p:grpSpPr>
          <a:xfrm>
            <a:off x="11068811" y="6059423"/>
            <a:ext cx="850265" cy="539750"/>
            <a:chOff x="11068811" y="6059423"/>
            <a:chExt cx="850265" cy="539750"/>
          </a:xfrm>
        </p:grpSpPr>
        <p:sp>
          <p:nvSpPr>
            <p:cNvPr id="210" name="object 210"/>
            <p:cNvSpPr/>
            <p:nvPr/>
          </p:nvSpPr>
          <p:spPr>
            <a:xfrm>
              <a:off x="11078718" y="6069329"/>
              <a:ext cx="830580" cy="520065"/>
            </a:xfrm>
            <a:custGeom>
              <a:avLst/>
              <a:gdLst/>
              <a:ahLst/>
              <a:cxnLst/>
              <a:rect l="l" t="t" r="r" b="b"/>
              <a:pathLst>
                <a:path w="830579" h="520065">
                  <a:moveTo>
                    <a:pt x="830453" y="350278"/>
                  </a:moveTo>
                  <a:lnTo>
                    <a:pt x="825119" y="307213"/>
                  </a:lnTo>
                  <a:lnTo>
                    <a:pt x="822071" y="298602"/>
                  </a:lnTo>
                  <a:lnTo>
                    <a:pt x="821436" y="296557"/>
                  </a:lnTo>
                  <a:lnTo>
                    <a:pt x="821436" y="350278"/>
                  </a:lnTo>
                  <a:lnTo>
                    <a:pt x="821055" y="364642"/>
                  </a:lnTo>
                  <a:lnTo>
                    <a:pt x="810768" y="407708"/>
                  </a:lnTo>
                  <a:lnTo>
                    <a:pt x="800608" y="427799"/>
                  </a:lnTo>
                  <a:lnTo>
                    <a:pt x="794385" y="439293"/>
                  </a:lnTo>
                  <a:lnTo>
                    <a:pt x="762635" y="473748"/>
                  </a:lnTo>
                  <a:lnTo>
                    <a:pt x="724408" y="496709"/>
                  </a:lnTo>
                  <a:lnTo>
                    <a:pt x="713994" y="499579"/>
                  </a:lnTo>
                  <a:lnTo>
                    <a:pt x="703072" y="505333"/>
                  </a:lnTo>
                  <a:lnTo>
                    <a:pt x="691896" y="508203"/>
                  </a:lnTo>
                  <a:lnTo>
                    <a:pt x="680466" y="508203"/>
                  </a:lnTo>
                  <a:lnTo>
                    <a:pt x="668909" y="511073"/>
                  </a:lnTo>
                  <a:lnTo>
                    <a:pt x="143510" y="511073"/>
                  </a:lnTo>
                  <a:lnTo>
                    <a:pt x="132969" y="508203"/>
                  </a:lnTo>
                  <a:lnTo>
                    <a:pt x="122809" y="508203"/>
                  </a:lnTo>
                  <a:lnTo>
                    <a:pt x="112903" y="505333"/>
                  </a:lnTo>
                  <a:lnTo>
                    <a:pt x="103251" y="499579"/>
                  </a:lnTo>
                  <a:lnTo>
                    <a:pt x="94107" y="496709"/>
                  </a:lnTo>
                  <a:lnTo>
                    <a:pt x="76708" y="485228"/>
                  </a:lnTo>
                  <a:lnTo>
                    <a:pt x="68580" y="479488"/>
                  </a:lnTo>
                  <a:lnTo>
                    <a:pt x="60960" y="473748"/>
                  </a:lnTo>
                  <a:lnTo>
                    <a:pt x="53721" y="465124"/>
                  </a:lnTo>
                  <a:lnTo>
                    <a:pt x="46990" y="459384"/>
                  </a:lnTo>
                  <a:lnTo>
                    <a:pt x="25019" y="424929"/>
                  </a:lnTo>
                  <a:lnTo>
                    <a:pt x="17399" y="404837"/>
                  </a:lnTo>
                  <a:lnTo>
                    <a:pt x="14351" y="396227"/>
                  </a:lnTo>
                  <a:lnTo>
                    <a:pt x="12065" y="384733"/>
                  </a:lnTo>
                  <a:lnTo>
                    <a:pt x="10414" y="373253"/>
                  </a:lnTo>
                  <a:lnTo>
                    <a:pt x="9398" y="361772"/>
                  </a:lnTo>
                  <a:lnTo>
                    <a:pt x="9017" y="350278"/>
                  </a:lnTo>
                  <a:lnTo>
                    <a:pt x="9398" y="341668"/>
                  </a:lnTo>
                  <a:lnTo>
                    <a:pt x="10541" y="330187"/>
                  </a:lnTo>
                  <a:lnTo>
                    <a:pt x="12446" y="318706"/>
                  </a:lnTo>
                  <a:lnTo>
                    <a:pt x="18288" y="298602"/>
                  </a:lnTo>
                  <a:lnTo>
                    <a:pt x="22098" y="289991"/>
                  </a:lnTo>
                  <a:lnTo>
                    <a:pt x="26670" y="278498"/>
                  </a:lnTo>
                  <a:lnTo>
                    <a:pt x="50673" y="244055"/>
                  </a:lnTo>
                  <a:lnTo>
                    <a:pt x="57912" y="238302"/>
                  </a:lnTo>
                  <a:lnTo>
                    <a:pt x="65786" y="229692"/>
                  </a:lnTo>
                  <a:lnTo>
                    <a:pt x="82677" y="218211"/>
                  </a:lnTo>
                  <a:lnTo>
                    <a:pt x="91694" y="212471"/>
                  </a:lnTo>
                  <a:lnTo>
                    <a:pt x="101219" y="206730"/>
                  </a:lnTo>
                  <a:lnTo>
                    <a:pt x="121158" y="200977"/>
                  </a:lnTo>
                  <a:lnTo>
                    <a:pt x="131572" y="195237"/>
                  </a:lnTo>
                  <a:lnTo>
                    <a:pt x="142367" y="195237"/>
                  </a:lnTo>
                  <a:lnTo>
                    <a:pt x="153289" y="192366"/>
                  </a:lnTo>
                  <a:lnTo>
                    <a:pt x="164465" y="192366"/>
                  </a:lnTo>
                  <a:lnTo>
                    <a:pt x="175895" y="189496"/>
                  </a:lnTo>
                  <a:lnTo>
                    <a:pt x="182880" y="189496"/>
                  </a:lnTo>
                  <a:lnTo>
                    <a:pt x="185166" y="192366"/>
                  </a:lnTo>
                  <a:lnTo>
                    <a:pt x="185928" y="189496"/>
                  </a:lnTo>
                  <a:lnTo>
                    <a:pt x="187833" y="180886"/>
                  </a:lnTo>
                  <a:lnTo>
                    <a:pt x="191135" y="169405"/>
                  </a:lnTo>
                  <a:lnTo>
                    <a:pt x="194818" y="160782"/>
                  </a:lnTo>
                  <a:lnTo>
                    <a:pt x="199009" y="149301"/>
                  </a:lnTo>
                  <a:lnTo>
                    <a:pt x="203708" y="140690"/>
                  </a:lnTo>
                  <a:lnTo>
                    <a:pt x="208915" y="129197"/>
                  </a:lnTo>
                  <a:lnTo>
                    <a:pt x="214503" y="120586"/>
                  </a:lnTo>
                  <a:lnTo>
                    <a:pt x="241681" y="86131"/>
                  </a:lnTo>
                  <a:lnTo>
                    <a:pt x="267081" y="63169"/>
                  </a:lnTo>
                  <a:lnTo>
                    <a:pt x="276479" y="54546"/>
                  </a:lnTo>
                  <a:lnTo>
                    <a:pt x="296164" y="43065"/>
                  </a:lnTo>
                  <a:lnTo>
                    <a:pt x="316992" y="31584"/>
                  </a:lnTo>
                  <a:lnTo>
                    <a:pt x="327914" y="25844"/>
                  </a:lnTo>
                  <a:lnTo>
                    <a:pt x="384937" y="11480"/>
                  </a:lnTo>
                  <a:lnTo>
                    <a:pt x="396748" y="11480"/>
                  </a:lnTo>
                  <a:lnTo>
                    <a:pt x="408686" y="8610"/>
                  </a:lnTo>
                  <a:lnTo>
                    <a:pt x="432562" y="8610"/>
                  </a:lnTo>
                  <a:lnTo>
                    <a:pt x="444246" y="11480"/>
                  </a:lnTo>
                  <a:lnTo>
                    <a:pt x="455803" y="11480"/>
                  </a:lnTo>
                  <a:lnTo>
                    <a:pt x="467106" y="14351"/>
                  </a:lnTo>
                  <a:lnTo>
                    <a:pt x="478282" y="14351"/>
                  </a:lnTo>
                  <a:lnTo>
                    <a:pt x="489204" y="17221"/>
                  </a:lnTo>
                  <a:lnTo>
                    <a:pt x="499999" y="22974"/>
                  </a:lnTo>
                  <a:lnTo>
                    <a:pt x="520700" y="28714"/>
                  </a:lnTo>
                  <a:lnTo>
                    <a:pt x="540512" y="40195"/>
                  </a:lnTo>
                  <a:lnTo>
                    <a:pt x="559181" y="51676"/>
                  </a:lnTo>
                  <a:lnTo>
                    <a:pt x="576707" y="63169"/>
                  </a:lnTo>
                  <a:lnTo>
                    <a:pt x="584962" y="71780"/>
                  </a:lnTo>
                  <a:lnTo>
                    <a:pt x="592836" y="77520"/>
                  </a:lnTo>
                  <a:lnTo>
                    <a:pt x="620649" y="111975"/>
                  </a:lnTo>
                  <a:lnTo>
                    <a:pt x="641985" y="149301"/>
                  </a:lnTo>
                  <a:lnTo>
                    <a:pt x="646049" y="157911"/>
                  </a:lnTo>
                  <a:lnTo>
                    <a:pt x="649859" y="169405"/>
                  </a:lnTo>
                  <a:lnTo>
                    <a:pt x="653034" y="180886"/>
                  </a:lnTo>
                  <a:lnTo>
                    <a:pt x="655701" y="189496"/>
                  </a:lnTo>
                  <a:lnTo>
                    <a:pt x="659892" y="189496"/>
                  </a:lnTo>
                  <a:lnTo>
                    <a:pt x="671068" y="192366"/>
                  </a:lnTo>
                  <a:lnTo>
                    <a:pt x="682117" y="192366"/>
                  </a:lnTo>
                  <a:lnTo>
                    <a:pt x="692785" y="195237"/>
                  </a:lnTo>
                  <a:lnTo>
                    <a:pt x="703326" y="195237"/>
                  </a:lnTo>
                  <a:lnTo>
                    <a:pt x="713486" y="198107"/>
                  </a:lnTo>
                  <a:lnTo>
                    <a:pt x="723392" y="203847"/>
                  </a:lnTo>
                  <a:lnTo>
                    <a:pt x="732917" y="206730"/>
                  </a:lnTo>
                  <a:lnTo>
                    <a:pt x="750824" y="218211"/>
                  </a:lnTo>
                  <a:lnTo>
                    <a:pt x="767207" y="229692"/>
                  </a:lnTo>
                  <a:lnTo>
                    <a:pt x="774700" y="238302"/>
                  </a:lnTo>
                  <a:lnTo>
                    <a:pt x="781685" y="244055"/>
                  </a:lnTo>
                  <a:lnTo>
                    <a:pt x="804672" y="278498"/>
                  </a:lnTo>
                  <a:lnTo>
                    <a:pt x="812673" y="298602"/>
                  </a:lnTo>
                  <a:lnTo>
                    <a:pt x="815848" y="307213"/>
                  </a:lnTo>
                  <a:lnTo>
                    <a:pt x="818261" y="318706"/>
                  </a:lnTo>
                  <a:lnTo>
                    <a:pt x="820039" y="330187"/>
                  </a:lnTo>
                  <a:lnTo>
                    <a:pt x="821182" y="341668"/>
                  </a:lnTo>
                  <a:lnTo>
                    <a:pt x="821436" y="350278"/>
                  </a:lnTo>
                  <a:lnTo>
                    <a:pt x="821436" y="296557"/>
                  </a:lnTo>
                  <a:lnTo>
                    <a:pt x="804418" y="261277"/>
                  </a:lnTo>
                  <a:lnTo>
                    <a:pt x="778383" y="229692"/>
                  </a:lnTo>
                  <a:lnTo>
                    <a:pt x="770636" y="221081"/>
                  </a:lnTo>
                  <a:lnTo>
                    <a:pt x="735965" y="198107"/>
                  </a:lnTo>
                  <a:lnTo>
                    <a:pt x="685038" y="183756"/>
                  </a:lnTo>
                  <a:lnTo>
                    <a:pt x="674116" y="183756"/>
                  </a:lnTo>
                  <a:lnTo>
                    <a:pt x="662940" y="180886"/>
                  </a:lnTo>
                  <a:lnTo>
                    <a:pt x="659892" y="172275"/>
                  </a:lnTo>
                  <a:lnTo>
                    <a:pt x="656336" y="160782"/>
                  </a:lnTo>
                  <a:lnTo>
                    <a:pt x="652272" y="149301"/>
                  </a:lnTo>
                  <a:lnTo>
                    <a:pt x="647827" y="140690"/>
                  </a:lnTo>
                  <a:lnTo>
                    <a:pt x="642747" y="129197"/>
                  </a:lnTo>
                  <a:lnTo>
                    <a:pt x="637286" y="120586"/>
                  </a:lnTo>
                  <a:lnTo>
                    <a:pt x="631444" y="111975"/>
                  </a:lnTo>
                  <a:lnTo>
                    <a:pt x="624967" y="103365"/>
                  </a:lnTo>
                  <a:lnTo>
                    <a:pt x="618236" y="91871"/>
                  </a:lnTo>
                  <a:lnTo>
                    <a:pt x="610997" y="86131"/>
                  </a:lnTo>
                  <a:lnTo>
                    <a:pt x="603377" y="77520"/>
                  </a:lnTo>
                  <a:lnTo>
                    <a:pt x="595376" y="68910"/>
                  </a:lnTo>
                  <a:lnTo>
                    <a:pt x="586994" y="60299"/>
                  </a:lnTo>
                  <a:lnTo>
                    <a:pt x="578104" y="54546"/>
                  </a:lnTo>
                  <a:lnTo>
                    <a:pt x="568452" y="45935"/>
                  </a:lnTo>
                  <a:lnTo>
                    <a:pt x="548259" y="34455"/>
                  </a:lnTo>
                  <a:lnTo>
                    <a:pt x="515747" y="17221"/>
                  </a:lnTo>
                  <a:lnTo>
                    <a:pt x="481203" y="8610"/>
                  </a:lnTo>
                  <a:lnTo>
                    <a:pt x="457327" y="2870"/>
                  </a:lnTo>
                  <a:lnTo>
                    <a:pt x="445262" y="2870"/>
                  </a:lnTo>
                  <a:lnTo>
                    <a:pt x="433070" y="0"/>
                  </a:lnTo>
                  <a:lnTo>
                    <a:pt x="409067" y="0"/>
                  </a:lnTo>
                  <a:lnTo>
                    <a:pt x="397383" y="2870"/>
                  </a:lnTo>
                  <a:lnTo>
                    <a:pt x="385826" y="2870"/>
                  </a:lnTo>
                  <a:lnTo>
                    <a:pt x="374396" y="5740"/>
                  </a:lnTo>
                  <a:lnTo>
                    <a:pt x="363093" y="5740"/>
                  </a:lnTo>
                  <a:lnTo>
                    <a:pt x="351917" y="8610"/>
                  </a:lnTo>
                  <a:lnTo>
                    <a:pt x="340868" y="14351"/>
                  </a:lnTo>
                  <a:lnTo>
                    <a:pt x="319405" y="20104"/>
                  </a:lnTo>
                  <a:lnTo>
                    <a:pt x="288925" y="37325"/>
                  </a:lnTo>
                  <a:lnTo>
                    <a:pt x="242951" y="71780"/>
                  </a:lnTo>
                  <a:lnTo>
                    <a:pt x="212217" y="109105"/>
                  </a:lnTo>
                  <a:lnTo>
                    <a:pt x="205740" y="117716"/>
                  </a:lnTo>
                  <a:lnTo>
                    <a:pt x="199771" y="126326"/>
                  </a:lnTo>
                  <a:lnTo>
                    <a:pt x="194310" y="137820"/>
                  </a:lnTo>
                  <a:lnTo>
                    <a:pt x="189484" y="149301"/>
                  </a:lnTo>
                  <a:lnTo>
                    <a:pt x="185166" y="160782"/>
                  </a:lnTo>
                  <a:lnTo>
                    <a:pt x="181356" y="169405"/>
                  </a:lnTo>
                  <a:lnTo>
                    <a:pt x="178054" y="180886"/>
                  </a:lnTo>
                  <a:lnTo>
                    <a:pt x="175895" y="180886"/>
                  </a:lnTo>
                  <a:lnTo>
                    <a:pt x="164846" y="183756"/>
                  </a:lnTo>
                  <a:lnTo>
                    <a:pt x="143129" y="183756"/>
                  </a:lnTo>
                  <a:lnTo>
                    <a:pt x="112395" y="192366"/>
                  </a:lnTo>
                  <a:lnTo>
                    <a:pt x="102743" y="198107"/>
                  </a:lnTo>
                  <a:lnTo>
                    <a:pt x="93345" y="200977"/>
                  </a:lnTo>
                  <a:lnTo>
                    <a:pt x="75438" y="212471"/>
                  </a:lnTo>
                  <a:lnTo>
                    <a:pt x="59182" y="223951"/>
                  </a:lnTo>
                  <a:lnTo>
                    <a:pt x="51562" y="232562"/>
                  </a:lnTo>
                  <a:lnTo>
                    <a:pt x="44450" y="238302"/>
                  </a:lnTo>
                  <a:lnTo>
                    <a:pt x="20701" y="272757"/>
                  </a:lnTo>
                  <a:lnTo>
                    <a:pt x="3048" y="318706"/>
                  </a:lnTo>
                  <a:lnTo>
                    <a:pt x="0" y="350278"/>
                  </a:lnTo>
                  <a:lnTo>
                    <a:pt x="381" y="361772"/>
                  </a:lnTo>
                  <a:lnTo>
                    <a:pt x="8128" y="407708"/>
                  </a:lnTo>
                  <a:lnTo>
                    <a:pt x="15621" y="424929"/>
                  </a:lnTo>
                  <a:lnTo>
                    <a:pt x="20320" y="436422"/>
                  </a:lnTo>
                  <a:lnTo>
                    <a:pt x="25400" y="445033"/>
                  </a:lnTo>
                  <a:lnTo>
                    <a:pt x="30988" y="453644"/>
                  </a:lnTo>
                  <a:lnTo>
                    <a:pt x="37211" y="462254"/>
                  </a:lnTo>
                  <a:lnTo>
                    <a:pt x="43815" y="468007"/>
                  </a:lnTo>
                  <a:lnTo>
                    <a:pt x="50927" y="476618"/>
                  </a:lnTo>
                  <a:lnTo>
                    <a:pt x="58420" y="482358"/>
                  </a:lnTo>
                  <a:lnTo>
                    <a:pt x="74803" y="493839"/>
                  </a:lnTo>
                  <a:lnTo>
                    <a:pt x="92710" y="505333"/>
                  </a:lnTo>
                  <a:lnTo>
                    <a:pt x="102108" y="508203"/>
                  </a:lnTo>
                  <a:lnTo>
                    <a:pt x="111887" y="513943"/>
                  </a:lnTo>
                  <a:lnTo>
                    <a:pt x="122047" y="516813"/>
                  </a:lnTo>
                  <a:lnTo>
                    <a:pt x="132461" y="516813"/>
                  </a:lnTo>
                  <a:lnTo>
                    <a:pt x="143129" y="519684"/>
                  </a:lnTo>
                  <a:lnTo>
                    <a:pt x="670052" y="519684"/>
                  </a:lnTo>
                  <a:lnTo>
                    <a:pt x="705993" y="511073"/>
                  </a:lnTo>
                  <a:lnTo>
                    <a:pt x="717296" y="508203"/>
                  </a:lnTo>
                  <a:lnTo>
                    <a:pt x="728345" y="502462"/>
                  </a:lnTo>
                  <a:lnTo>
                    <a:pt x="739013" y="499579"/>
                  </a:lnTo>
                  <a:lnTo>
                    <a:pt x="749300" y="493839"/>
                  </a:lnTo>
                  <a:lnTo>
                    <a:pt x="759079" y="485228"/>
                  </a:lnTo>
                  <a:lnTo>
                    <a:pt x="768477" y="479488"/>
                  </a:lnTo>
                  <a:lnTo>
                    <a:pt x="800100" y="445033"/>
                  </a:lnTo>
                  <a:lnTo>
                    <a:pt x="816737" y="416318"/>
                  </a:lnTo>
                  <a:lnTo>
                    <a:pt x="820928" y="407708"/>
                  </a:lnTo>
                  <a:lnTo>
                    <a:pt x="824357" y="396227"/>
                  </a:lnTo>
                  <a:lnTo>
                    <a:pt x="827024" y="384733"/>
                  </a:lnTo>
                  <a:lnTo>
                    <a:pt x="828929" y="373253"/>
                  </a:lnTo>
                  <a:lnTo>
                    <a:pt x="830072" y="361772"/>
                  </a:lnTo>
                  <a:lnTo>
                    <a:pt x="830453" y="350278"/>
                  </a:lnTo>
                  <a:close/>
                </a:path>
              </a:pathLst>
            </a:custGeom>
            <a:solidFill>
              <a:srgbClr val="F8F8F8"/>
            </a:solidFill>
          </p:spPr>
          <p:txBody>
            <a:bodyPr wrap="square" lIns="0" tIns="0" rIns="0" bIns="0" rtlCol="0"/>
            <a:lstStyle/>
            <a:p>
              <a:endParaRPr/>
            </a:p>
          </p:txBody>
        </p:sp>
        <p:sp>
          <p:nvSpPr>
            <p:cNvPr id="211" name="object 211"/>
            <p:cNvSpPr/>
            <p:nvPr/>
          </p:nvSpPr>
          <p:spPr>
            <a:xfrm>
              <a:off x="11078717" y="6069329"/>
              <a:ext cx="830580" cy="520065"/>
            </a:xfrm>
            <a:custGeom>
              <a:avLst/>
              <a:gdLst/>
              <a:ahLst/>
              <a:cxnLst/>
              <a:rect l="l" t="t" r="r" b="b"/>
              <a:pathLst>
                <a:path w="830579" h="520065">
                  <a:moveTo>
                    <a:pt x="457326" y="2870"/>
                  </a:moveTo>
                  <a:lnTo>
                    <a:pt x="385825" y="2870"/>
                  </a:lnTo>
                  <a:lnTo>
                    <a:pt x="374396" y="5740"/>
                  </a:lnTo>
                  <a:lnTo>
                    <a:pt x="363092" y="5740"/>
                  </a:lnTo>
                  <a:lnTo>
                    <a:pt x="351916" y="8610"/>
                  </a:lnTo>
                  <a:lnTo>
                    <a:pt x="340867" y="14351"/>
                  </a:lnTo>
                  <a:lnTo>
                    <a:pt x="319404" y="20104"/>
                  </a:lnTo>
                  <a:lnTo>
                    <a:pt x="279146" y="43065"/>
                  </a:lnTo>
                  <a:lnTo>
                    <a:pt x="251840" y="63169"/>
                  </a:lnTo>
                  <a:lnTo>
                    <a:pt x="242950" y="71780"/>
                  </a:lnTo>
                  <a:lnTo>
                    <a:pt x="234568" y="80391"/>
                  </a:lnTo>
                  <a:lnTo>
                    <a:pt x="226567" y="89001"/>
                  </a:lnTo>
                  <a:lnTo>
                    <a:pt x="219075" y="97624"/>
                  </a:lnTo>
                  <a:lnTo>
                    <a:pt x="212216" y="109105"/>
                  </a:lnTo>
                  <a:lnTo>
                    <a:pt x="205739" y="117716"/>
                  </a:lnTo>
                  <a:lnTo>
                    <a:pt x="199771" y="126326"/>
                  </a:lnTo>
                  <a:lnTo>
                    <a:pt x="194309" y="137820"/>
                  </a:lnTo>
                  <a:lnTo>
                    <a:pt x="189483" y="149301"/>
                  </a:lnTo>
                  <a:lnTo>
                    <a:pt x="185165" y="160782"/>
                  </a:lnTo>
                  <a:lnTo>
                    <a:pt x="181355" y="169405"/>
                  </a:lnTo>
                  <a:lnTo>
                    <a:pt x="178053" y="180886"/>
                  </a:lnTo>
                  <a:lnTo>
                    <a:pt x="175895" y="180886"/>
                  </a:lnTo>
                  <a:lnTo>
                    <a:pt x="164846" y="183756"/>
                  </a:lnTo>
                  <a:lnTo>
                    <a:pt x="143128" y="183756"/>
                  </a:lnTo>
                  <a:lnTo>
                    <a:pt x="132714" y="186626"/>
                  </a:lnTo>
                  <a:lnTo>
                    <a:pt x="112395" y="192366"/>
                  </a:lnTo>
                  <a:lnTo>
                    <a:pt x="102742" y="198107"/>
                  </a:lnTo>
                  <a:lnTo>
                    <a:pt x="93345" y="200977"/>
                  </a:lnTo>
                  <a:lnTo>
                    <a:pt x="59181" y="223951"/>
                  </a:lnTo>
                  <a:lnTo>
                    <a:pt x="51561" y="232562"/>
                  </a:lnTo>
                  <a:lnTo>
                    <a:pt x="44450" y="238302"/>
                  </a:lnTo>
                  <a:lnTo>
                    <a:pt x="20700" y="272757"/>
                  </a:lnTo>
                  <a:lnTo>
                    <a:pt x="5333" y="310083"/>
                  </a:lnTo>
                  <a:lnTo>
                    <a:pt x="0" y="350278"/>
                  </a:lnTo>
                  <a:lnTo>
                    <a:pt x="380" y="361772"/>
                  </a:lnTo>
                  <a:lnTo>
                    <a:pt x="8127" y="407708"/>
                  </a:lnTo>
                  <a:lnTo>
                    <a:pt x="15621" y="424929"/>
                  </a:lnTo>
                  <a:lnTo>
                    <a:pt x="20320" y="436422"/>
                  </a:lnTo>
                  <a:lnTo>
                    <a:pt x="25400" y="445033"/>
                  </a:lnTo>
                  <a:lnTo>
                    <a:pt x="30987" y="453644"/>
                  </a:lnTo>
                  <a:lnTo>
                    <a:pt x="37210" y="462254"/>
                  </a:lnTo>
                  <a:lnTo>
                    <a:pt x="43814" y="468007"/>
                  </a:lnTo>
                  <a:lnTo>
                    <a:pt x="50926" y="476618"/>
                  </a:lnTo>
                  <a:lnTo>
                    <a:pt x="83565" y="499579"/>
                  </a:lnTo>
                  <a:lnTo>
                    <a:pt x="102107" y="508203"/>
                  </a:lnTo>
                  <a:lnTo>
                    <a:pt x="111886" y="513943"/>
                  </a:lnTo>
                  <a:lnTo>
                    <a:pt x="122047" y="516813"/>
                  </a:lnTo>
                  <a:lnTo>
                    <a:pt x="132460" y="516813"/>
                  </a:lnTo>
                  <a:lnTo>
                    <a:pt x="143128" y="519684"/>
                  </a:lnTo>
                  <a:lnTo>
                    <a:pt x="670051" y="519684"/>
                  </a:lnTo>
                  <a:lnTo>
                    <a:pt x="705992" y="511073"/>
                  </a:lnTo>
                  <a:lnTo>
                    <a:pt x="143509" y="511073"/>
                  </a:lnTo>
                  <a:lnTo>
                    <a:pt x="132968" y="508203"/>
                  </a:lnTo>
                  <a:lnTo>
                    <a:pt x="122808" y="508203"/>
                  </a:lnTo>
                  <a:lnTo>
                    <a:pt x="112902" y="505333"/>
                  </a:lnTo>
                  <a:lnTo>
                    <a:pt x="103250" y="499579"/>
                  </a:lnTo>
                  <a:lnTo>
                    <a:pt x="94106" y="496709"/>
                  </a:lnTo>
                  <a:lnTo>
                    <a:pt x="60959" y="473748"/>
                  </a:lnTo>
                  <a:lnTo>
                    <a:pt x="53721" y="465124"/>
                  </a:lnTo>
                  <a:lnTo>
                    <a:pt x="46989" y="459384"/>
                  </a:lnTo>
                  <a:lnTo>
                    <a:pt x="25018" y="424929"/>
                  </a:lnTo>
                  <a:lnTo>
                    <a:pt x="17399" y="404837"/>
                  </a:lnTo>
                  <a:lnTo>
                    <a:pt x="14350" y="396227"/>
                  </a:lnTo>
                  <a:lnTo>
                    <a:pt x="12064" y="384733"/>
                  </a:lnTo>
                  <a:lnTo>
                    <a:pt x="10413" y="373253"/>
                  </a:lnTo>
                  <a:lnTo>
                    <a:pt x="9398" y="361772"/>
                  </a:lnTo>
                  <a:lnTo>
                    <a:pt x="9016" y="350278"/>
                  </a:lnTo>
                  <a:lnTo>
                    <a:pt x="9398" y="341668"/>
                  </a:lnTo>
                  <a:lnTo>
                    <a:pt x="10540" y="330187"/>
                  </a:lnTo>
                  <a:lnTo>
                    <a:pt x="12446" y="318706"/>
                  </a:lnTo>
                  <a:lnTo>
                    <a:pt x="14985" y="310083"/>
                  </a:lnTo>
                  <a:lnTo>
                    <a:pt x="18287" y="298602"/>
                  </a:lnTo>
                  <a:lnTo>
                    <a:pt x="22098" y="289991"/>
                  </a:lnTo>
                  <a:lnTo>
                    <a:pt x="26670" y="278498"/>
                  </a:lnTo>
                  <a:lnTo>
                    <a:pt x="31876" y="269887"/>
                  </a:lnTo>
                  <a:lnTo>
                    <a:pt x="37591" y="261277"/>
                  </a:lnTo>
                  <a:lnTo>
                    <a:pt x="43814" y="252666"/>
                  </a:lnTo>
                  <a:lnTo>
                    <a:pt x="50673" y="244055"/>
                  </a:lnTo>
                  <a:lnTo>
                    <a:pt x="57911" y="238302"/>
                  </a:lnTo>
                  <a:lnTo>
                    <a:pt x="65785" y="229692"/>
                  </a:lnTo>
                  <a:lnTo>
                    <a:pt x="101218" y="206730"/>
                  </a:lnTo>
                  <a:lnTo>
                    <a:pt x="121157" y="200977"/>
                  </a:lnTo>
                  <a:lnTo>
                    <a:pt x="131572" y="195237"/>
                  </a:lnTo>
                  <a:lnTo>
                    <a:pt x="142366" y="195237"/>
                  </a:lnTo>
                  <a:lnTo>
                    <a:pt x="153288" y="192366"/>
                  </a:lnTo>
                  <a:lnTo>
                    <a:pt x="164464" y="192366"/>
                  </a:lnTo>
                  <a:lnTo>
                    <a:pt x="175895" y="189496"/>
                  </a:lnTo>
                  <a:lnTo>
                    <a:pt x="185927" y="189496"/>
                  </a:lnTo>
                  <a:lnTo>
                    <a:pt x="187832" y="180886"/>
                  </a:lnTo>
                  <a:lnTo>
                    <a:pt x="191134" y="169405"/>
                  </a:lnTo>
                  <a:lnTo>
                    <a:pt x="194817" y="160782"/>
                  </a:lnTo>
                  <a:lnTo>
                    <a:pt x="199008" y="149301"/>
                  </a:lnTo>
                  <a:lnTo>
                    <a:pt x="203707" y="140690"/>
                  </a:lnTo>
                  <a:lnTo>
                    <a:pt x="208914" y="129197"/>
                  </a:lnTo>
                  <a:lnTo>
                    <a:pt x="214502" y="120586"/>
                  </a:lnTo>
                  <a:lnTo>
                    <a:pt x="241680" y="86131"/>
                  </a:lnTo>
                  <a:lnTo>
                    <a:pt x="267080" y="63169"/>
                  </a:lnTo>
                  <a:lnTo>
                    <a:pt x="276478" y="54546"/>
                  </a:lnTo>
                  <a:lnTo>
                    <a:pt x="316991" y="31584"/>
                  </a:lnTo>
                  <a:lnTo>
                    <a:pt x="384936" y="11480"/>
                  </a:lnTo>
                  <a:lnTo>
                    <a:pt x="396748" y="11480"/>
                  </a:lnTo>
                  <a:lnTo>
                    <a:pt x="408685" y="8610"/>
                  </a:lnTo>
                  <a:lnTo>
                    <a:pt x="481202" y="8610"/>
                  </a:lnTo>
                  <a:lnTo>
                    <a:pt x="457326" y="2870"/>
                  </a:lnTo>
                  <a:close/>
                </a:path>
                <a:path w="830579" h="520065">
                  <a:moveTo>
                    <a:pt x="481202" y="8610"/>
                  </a:moveTo>
                  <a:lnTo>
                    <a:pt x="432561" y="8610"/>
                  </a:lnTo>
                  <a:lnTo>
                    <a:pt x="444246" y="11480"/>
                  </a:lnTo>
                  <a:lnTo>
                    <a:pt x="455802" y="11480"/>
                  </a:lnTo>
                  <a:lnTo>
                    <a:pt x="467105" y="14351"/>
                  </a:lnTo>
                  <a:lnTo>
                    <a:pt x="478281" y="14351"/>
                  </a:lnTo>
                  <a:lnTo>
                    <a:pt x="489203" y="17221"/>
                  </a:lnTo>
                  <a:lnTo>
                    <a:pt x="499999" y="22974"/>
                  </a:lnTo>
                  <a:lnTo>
                    <a:pt x="520700" y="28714"/>
                  </a:lnTo>
                  <a:lnTo>
                    <a:pt x="559180" y="51676"/>
                  </a:lnTo>
                  <a:lnTo>
                    <a:pt x="584961" y="71780"/>
                  </a:lnTo>
                  <a:lnTo>
                    <a:pt x="592835" y="77520"/>
                  </a:lnTo>
                  <a:lnTo>
                    <a:pt x="620649" y="111975"/>
                  </a:lnTo>
                  <a:lnTo>
                    <a:pt x="641984" y="149301"/>
                  </a:lnTo>
                  <a:lnTo>
                    <a:pt x="646049" y="157911"/>
                  </a:lnTo>
                  <a:lnTo>
                    <a:pt x="649858" y="169405"/>
                  </a:lnTo>
                  <a:lnTo>
                    <a:pt x="653033" y="180886"/>
                  </a:lnTo>
                  <a:lnTo>
                    <a:pt x="655701" y="189496"/>
                  </a:lnTo>
                  <a:lnTo>
                    <a:pt x="659891" y="189496"/>
                  </a:lnTo>
                  <a:lnTo>
                    <a:pt x="671067" y="192366"/>
                  </a:lnTo>
                  <a:lnTo>
                    <a:pt x="682116" y="192366"/>
                  </a:lnTo>
                  <a:lnTo>
                    <a:pt x="692784" y="195237"/>
                  </a:lnTo>
                  <a:lnTo>
                    <a:pt x="703326" y="195237"/>
                  </a:lnTo>
                  <a:lnTo>
                    <a:pt x="713485" y="198107"/>
                  </a:lnTo>
                  <a:lnTo>
                    <a:pt x="723391" y="203847"/>
                  </a:lnTo>
                  <a:lnTo>
                    <a:pt x="732916" y="206730"/>
                  </a:lnTo>
                  <a:lnTo>
                    <a:pt x="742060" y="212471"/>
                  </a:lnTo>
                  <a:lnTo>
                    <a:pt x="750824" y="218211"/>
                  </a:lnTo>
                  <a:lnTo>
                    <a:pt x="759205" y="223951"/>
                  </a:lnTo>
                  <a:lnTo>
                    <a:pt x="767206" y="229692"/>
                  </a:lnTo>
                  <a:lnTo>
                    <a:pt x="774700" y="238302"/>
                  </a:lnTo>
                  <a:lnTo>
                    <a:pt x="781684" y="244055"/>
                  </a:lnTo>
                  <a:lnTo>
                    <a:pt x="804672" y="278498"/>
                  </a:lnTo>
                  <a:lnTo>
                    <a:pt x="812673" y="298602"/>
                  </a:lnTo>
                  <a:lnTo>
                    <a:pt x="815848" y="307213"/>
                  </a:lnTo>
                  <a:lnTo>
                    <a:pt x="818260" y="318706"/>
                  </a:lnTo>
                  <a:lnTo>
                    <a:pt x="820038" y="330187"/>
                  </a:lnTo>
                  <a:lnTo>
                    <a:pt x="821181" y="341668"/>
                  </a:lnTo>
                  <a:lnTo>
                    <a:pt x="821435" y="350278"/>
                  </a:lnTo>
                  <a:lnTo>
                    <a:pt x="821054" y="364642"/>
                  </a:lnTo>
                  <a:lnTo>
                    <a:pt x="819784" y="376123"/>
                  </a:lnTo>
                  <a:lnTo>
                    <a:pt x="817626" y="387604"/>
                  </a:lnTo>
                  <a:lnTo>
                    <a:pt x="814577" y="396227"/>
                  </a:lnTo>
                  <a:lnTo>
                    <a:pt x="810767" y="407708"/>
                  </a:lnTo>
                  <a:lnTo>
                    <a:pt x="806068" y="419188"/>
                  </a:lnTo>
                  <a:lnTo>
                    <a:pt x="800607" y="427799"/>
                  </a:lnTo>
                  <a:lnTo>
                    <a:pt x="794384" y="439293"/>
                  </a:lnTo>
                  <a:lnTo>
                    <a:pt x="762634" y="473748"/>
                  </a:lnTo>
                  <a:lnTo>
                    <a:pt x="724407" y="496709"/>
                  </a:lnTo>
                  <a:lnTo>
                    <a:pt x="713993" y="499579"/>
                  </a:lnTo>
                  <a:lnTo>
                    <a:pt x="703072" y="505333"/>
                  </a:lnTo>
                  <a:lnTo>
                    <a:pt x="691896" y="508203"/>
                  </a:lnTo>
                  <a:lnTo>
                    <a:pt x="680465" y="508203"/>
                  </a:lnTo>
                  <a:lnTo>
                    <a:pt x="668908" y="511073"/>
                  </a:lnTo>
                  <a:lnTo>
                    <a:pt x="705992" y="511073"/>
                  </a:lnTo>
                  <a:lnTo>
                    <a:pt x="717296" y="508203"/>
                  </a:lnTo>
                  <a:lnTo>
                    <a:pt x="728345" y="502462"/>
                  </a:lnTo>
                  <a:lnTo>
                    <a:pt x="739012" y="499579"/>
                  </a:lnTo>
                  <a:lnTo>
                    <a:pt x="749300" y="493839"/>
                  </a:lnTo>
                  <a:lnTo>
                    <a:pt x="759078" y="485228"/>
                  </a:lnTo>
                  <a:lnTo>
                    <a:pt x="768476" y="479488"/>
                  </a:lnTo>
                  <a:lnTo>
                    <a:pt x="800100" y="445033"/>
                  </a:lnTo>
                  <a:lnTo>
                    <a:pt x="816736" y="416318"/>
                  </a:lnTo>
                  <a:lnTo>
                    <a:pt x="820927" y="407708"/>
                  </a:lnTo>
                  <a:lnTo>
                    <a:pt x="830072" y="361772"/>
                  </a:lnTo>
                  <a:lnTo>
                    <a:pt x="830452" y="350278"/>
                  </a:lnTo>
                  <a:lnTo>
                    <a:pt x="830199" y="341668"/>
                  </a:lnTo>
                  <a:lnTo>
                    <a:pt x="829182" y="330187"/>
                  </a:lnTo>
                  <a:lnTo>
                    <a:pt x="827404" y="318706"/>
                  </a:lnTo>
                  <a:lnTo>
                    <a:pt x="825118" y="307213"/>
                  </a:lnTo>
                  <a:lnTo>
                    <a:pt x="822071" y="298602"/>
                  </a:lnTo>
                  <a:lnTo>
                    <a:pt x="818514" y="287121"/>
                  </a:lnTo>
                  <a:lnTo>
                    <a:pt x="798702" y="252666"/>
                  </a:lnTo>
                  <a:lnTo>
                    <a:pt x="778382" y="229692"/>
                  </a:lnTo>
                  <a:lnTo>
                    <a:pt x="770635" y="221081"/>
                  </a:lnTo>
                  <a:lnTo>
                    <a:pt x="735964" y="198107"/>
                  </a:lnTo>
                  <a:lnTo>
                    <a:pt x="685037" y="183756"/>
                  </a:lnTo>
                  <a:lnTo>
                    <a:pt x="674115" y="183756"/>
                  </a:lnTo>
                  <a:lnTo>
                    <a:pt x="662939" y="180886"/>
                  </a:lnTo>
                  <a:lnTo>
                    <a:pt x="659891" y="172275"/>
                  </a:lnTo>
                  <a:lnTo>
                    <a:pt x="656335" y="160782"/>
                  </a:lnTo>
                  <a:lnTo>
                    <a:pt x="652272" y="149301"/>
                  </a:lnTo>
                  <a:lnTo>
                    <a:pt x="647826" y="140690"/>
                  </a:lnTo>
                  <a:lnTo>
                    <a:pt x="642747" y="129197"/>
                  </a:lnTo>
                  <a:lnTo>
                    <a:pt x="637285" y="120586"/>
                  </a:lnTo>
                  <a:lnTo>
                    <a:pt x="631443" y="111975"/>
                  </a:lnTo>
                  <a:lnTo>
                    <a:pt x="624966" y="103365"/>
                  </a:lnTo>
                  <a:lnTo>
                    <a:pt x="618235" y="91871"/>
                  </a:lnTo>
                  <a:lnTo>
                    <a:pt x="610997" y="86131"/>
                  </a:lnTo>
                  <a:lnTo>
                    <a:pt x="603376" y="77520"/>
                  </a:lnTo>
                  <a:lnTo>
                    <a:pt x="595376" y="68910"/>
                  </a:lnTo>
                  <a:lnTo>
                    <a:pt x="586993" y="60299"/>
                  </a:lnTo>
                  <a:lnTo>
                    <a:pt x="578103" y="54546"/>
                  </a:lnTo>
                  <a:lnTo>
                    <a:pt x="568451" y="45935"/>
                  </a:lnTo>
                  <a:lnTo>
                    <a:pt x="526796" y="22974"/>
                  </a:lnTo>
                  <a:lnTo>
                    <a:pt x="515747" y="17221"/>
                  </a:lnTo>
                  <a:lnTo>
                    <a:pt x="481202" y="8610"/>
                  </a:lnTo>
                  <a:close/>
                </a:path>
                <a:path w="830579" h="520065">
                  <a:moveTo>
                    <a:pt x="185927" y="189496"/>
                  </a:moveTo>
                  <a:lnTo>
                    <a:pt x="182879" y="189496"/>
                  </a:lnTo>
                  <a:lnTo>
                    <a:pt x="185165" y="192366"/>
                  </a:lnTo>
                  <a:lnTo>
                    <a:pt x="185927" y="189496"/>
                  </a:lnTo>
                  <a:close/>
                </a:path>
                <a:path w="830579" h="520065">
                  <a:moveTo>
                    <a:pt x="433070" y="0"/>
                  </a:moveTo>
                  <a:lnTo>
                    <a:pt x="409066" y="0"/>
                  </a:lnTo>
                  <a:lnTo>
                    <a:pt x="397382" y="2870"/>
                  </a:lnTo>
                  <a:lnTo>
                    <a:pt x="445261" y="2870"/>
                  </a:lnTo>
                  <a:lnTo>
                    <a:pt x="433070" y="0"/>
                  </a:lnTo>
                  <a:close/>
                </a:path>
              </a:pathLst>
            </a:custGeom>
            <a:ln w="19812">
              <a:solidFill>
                <a:srgbClr val="00A1A7"/>
              </a:solidFill>
            </a:ln>
          </p:spPr>
          <p:txBody>
            <a:bodyPr wrap="square" lIns="0" tIns="0" rIns="0" bIns="0" rtlCol="0"/>
            <a:lstStyle/>
            <a:p>
              <a:endParaRPr/>
            </a:p>
          </p:txBody>
        </p:sp>
      </p:grpSp>
      <p:sp>
        <p:nvSpPr>
          <p:cNvPr id="213" name="object 2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FURTHER</a:t>
            </a:r>
          </a:p>
        </p:txBody>
      </p:sp>
      <p:sp>
        <p:nvSpPr>
          <p:cNvPr id="216" name="object 21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29</a:t>
            </a:fld>
            <a:endParaRPr dirty="0"/>
          </a:p>
        </p:txBody>
      </p:sp>
      <p:sp>
        <p:nvSpPr>
          <p:cNvPr id="214" name="object 214"/>
          <p:cNvSpPr txBox="1"/>
          <p:nvPr/>
        </p:nvSpPr>
        <p:spPr>
          <a:xfrm>
            <a:off x="1969261" y="2894152"/>
            <a:ext cx="8255000" cy="1123315"/>
          </a:xfrm>
          <a:prstGeom prst="rect">
            <a:avLst/>
          </a:prstGeom>
        </p:spPr>
        <p:txBody>
          <a:bodyPr vert="horz" wrap="square" lIns="0" tIns="12700" rIns="0" bIns="0" rtlCol="0">
            <a:spAutoFit/>
          </a:bodyPr>
          <a:lstStyle/>
          <a:p>
            <a:pPr marL="12700">
              <a:lnSpc>
                <a:spcPct val="100000"/>
              </a:lnSpc>
              <a:spcBef>
                <a:spcPts val="100"/>
              </a:spcBef>
              <a:tabLst>
                <a:tab pos="1036319" algn="l"/>
                <a:tab pos="8241665" algn="l"/>
              </a:tabLst>
            </a:pPr>
            <a:r>
              <a:rPr sz="7200" b="1" u="sng" dirty="0">
                <a:solidFill>
                  <a:srgbClr val="00A1A7"/>
                </a:solidFill>
                <a:uFill>
                  <a:solidFill>
                    <a:srgbClr val="00A1A7"/>
                  </a:solidFill>
                </a:uFill>
                <a:latin typeface="Corbel"/>
                <a:cs typeface="Corbel"/>
              </a:rPr>
              <a:t> 	</a:t>
            </a:r>
            <a:r>
              <a:rPr sz="7200" b="1" u="sng" spc="-40" dirty="0">
                <a:solidFill>
                  <a:srgbClr val="00A1A7"/>
                </a:solidFill>
                <a:uFill>
                  <a:solidFill>
                    <a:srgbClr val="00A1A7"/>
                  </a:solidFill>
                </a:uFill>
                <a:latin typeface="Corbel"/>
                <a:cs typeface="Corbel"/>
              </a:rPr>
              <a:t>APPLICATIONS	</a:t>
            </a:r>
            <a:endParaRPr sz="7200">
              <a:latin typeface="Corbel"/>
              <a:cs typeface="Corbel"/>
            </a:endParaRPr>
          </a:p>
        </p:txBody>
      </p:sp>
      <p:sp>
        <p:nvSpPr>
          <p:cNvPr id="215" name="object 215"/>
          <p:cNvSpPr txBox="1"/>
          <p:nvPr/>
        </p:nvSpPr>
        <p:spPr>
          <a:xfrm>
            <a:off x="1931289" y="4110990"/>
            <a:ext cx="8322309" cy="1343660"/>
          </a:xfrm>
          <a:prstGeom prst="rect">
            <a:avLst/>
          </a:prstGeom>
        </p:spPr>
        <p:txBody>
          <a:bodyPr vert="horz" wrap="square" lIns="0" tIns="79375" rIns="0" bIns="0" rtlCol="0">
            <a:spAutoFit/>
          </a:bodyPr>
          <a:lstStyle/>
          <a:p>
            <a:pPr marL="93345" marR="81915" algn="ctr">
              <a:lnSpc>
                <a:spcPct val="80000"/>
              </a:lnSpc>
              <a:spcBef>
                <a:spcPts val="625"/>
              </a:spcBef>
            </a:pPr>
            <a:r>
              <a:rPr sz="2200" spc="-40" dirty="0">
                <a:solidFill>
                  <a:srgbClr val="00A1A7"/>
                </a:solidFill>
                <a:latin typeface="Corbel"/>
                <a:cs typeface="Corbel"/>
              </a:rPr>
              <a:t>Tech</a:t>
            </a:r>
            <a:r>
              <a:rPr sz="2200" spc="20" dirty="0">
                <a:solidFill>
                  <a:srgbClr val="00A1A7"/>
                </a:solidFill>
                <a:latin typeface="Corbel"/>
                <a:cs typeface="Corbel"/>
              </a:rPr>
              <a:t> </a:t>
            </a:r>
            <a:r>
              <a:rPr sz="2200" spc="-5" dirty="0">
                <a:solidFill>
                  <a:srgbClr val="00A1A7"/>
                </a:solidFill>
                <a:latin typeface="Corbel"/>
                <a:cs typeface="Corbel"/>
              </a:rPr>
              <a:t>giants</a:t>
            </a:r>
            <a:r>
              <a:rPr sz="2200" spc="-80" dirty="0">
                <a:solidFill>
                  <a:srgbClr val="00A1A7"/>
                </a:solidFill>
                <a:latin typeface="Corbel"/>
                <a:cs typeface="Corbel"/>
              </a:rPr>
              <a:t> </a:t>
            </a:r>
            <a:r>
              <a:rPr sz="2200" spc="-10" dirty="0">
                <a:solidFill>
                  <a:srgbClr val="00A1A7"/>
                </a:solidFill>
                <a:latin typeface="Corbel"/>
                <a:cs typeface="Corbel"/>
              </a:rPr>
              <a:t>Cisco</a:t>
            </a:r>
            <a:r>
              <a:rPr sz="2200" dirty="0">
                <a:solidFill>
                  <a:srgbClr val="00A1A7"/>
                </a:solidFill>
                <a:latin typeface="Corbel"/>
                <a:cs typeface="Corbel"/>
              </a:rPr>
              <a:t> </a:t>
            </a:r>
            <a:r>
              <a:rPr sz="2200" spc="-5" dirty="0">
                <a:solidFill>
                  <a:srgbClr val="00A1A7"/>
                </a:solidFill>
                <a:latin typeface="Corbel"/>
                <a:cs typeface="Corbel"/>
              </a:rPr>
              <a:t>and</a:t>
            </a:r>
            <a:r>
              <a:rPr sz="2200" dirty="0">
                <a:solidFill>
                  <a:srgbClr val="00A1A7"/>
                </a:solidFill>
                <a:latin typeface="Corbel"/>
                <a:cs typeface="Corbel"/>
              </a:rPr>
              <a:t> </a:t>
            </a:r>
            <a:r>
              <a:rPr sz="2200" spc="-5" dirty="0">
                <a:solidFill>
                  <a:srgbClr val="00A1A7"/>
                </a:solidFill>
                <a:latin typeface="Corbel"/>
                <a:cs typeface="Corbel"/>
              </a:rPr>
              <a:t>IBM</a:t>
            </a:r>
            <a:r>
              <a:rPr sz="2200" spc="5" dirty="0">
                <a:solidFill>
                  <a:srgbClr val="00A1A7"/>
                </a:solidFill>
                <a:latin typeface="Corbel"/>
                <a:cs typeface="Corbel"/>
              </a:rPr>
              <a:t> </a:t>
            </a:r>
            <a:r>
              <a:rPr sz="2200" spc="-5" dirty="0">
                <a:solidFill>
                  <a:srgbClr val="00A1A7"/>
                </a:solidFill>
                <a:latin typeface="Corbel"/>
                <a:cs typeface="Corbel"/>
              </a:rPr>
              <a:t>are</a:t>
            </a:r>
            <a:r>
              <a:rPr sz="2200" spc="5" dirty="0">
                <a:solidFill>
                  <a:srgbClr val="00A1A7"/>
                </a:solidFill>
                <a:latin typeface="Corbel"/>
                <a:cs typeface="Corbel"/>
              </a:rPr>
              <a:t> </a:t>
            </a:r>
            <a:r>
              <a:rPr sz="2200" spc="-10" dirty="0">
                <a:solidFill>
                  <a:srgbClr val="00A1A7"/>
                </a:solidFill>
                <a:latin typeface="Corbel"/>
                <a:cs typeface="Corbel"/>
              </a:rPr>
              <a:t>the</a:t>
            </a:r>
            <a:r>
              <a:rPr sz="2200" spc="5" dirty="0">
                <a:solidFill>
                  <a:srgbClr val="00A1A7"/>
                </a:solidFill>
                <a:latin typeface="Corbel"/>
                <a:cs typeface="Corbel"/>
              </a:rPr>
              <a:t> </a:t>
            </a:r>
            <a:r>
              <a:rPr sz="2200" spc="-5" dirty="0">
                <a:solidFill>
                  <a:srgbClr val="00A1A7"/>
                </a:solidFill>
                <a:latin typeface="Corbel"/>
                <a:cs typeface="Corbel"/>
              </a:rPr>
              <a:t>driving</a:t>
            </a:r>
            <a:r>
              <a:rPr sz="2200" spc="15" dirty="0">
                <a:solidFill>
                  <a:srgbClr val="00A1A7"/>
                </a:solidFill>
                <a:latin typeface="Corbel"/>
                <a:cs typeface="Corbel"/>
              </a:rPr>
              <a:t> </a:t>
            </a:r>
            <a:r>
              <a:rPr sz="2200" spc="-5" dirty="0">
                <a:solidFill>
                  <a:srgbClr val="00A1A7"/>
                </a:solidFill>
                <a:latin typeface="Corbel"/>
                <a:cs typeface="Corbel"/>
              </a:rPr>
              <a:t>forces</a:t>
            </a:r>
            <a:r>
              <a:rPr sz="2200" spc="20" dirty="0">
                <a:solidFill>
                  <a:srgbClr val="00A1A7"/>
                </a:solidFill>
                <a:latin typeface="Corbel"/>
                <a:cs typeface="Corbel"/>
              </a:rPr>
              <a:t> </a:t>
            </a:r>
            <a:r>
              <a:rPr sz="2200" spc="-5" dirty="0">
                <a:solidFill>
                  <a:srgbClr val="00A1A7"/>
                </a:solidFill>
                <a:latin typeface="Corbel"/>
                <a:cs typeface="Corbel"/>
              </a:rPr>
              <a:t>behind</a:t>
            </a:r>
            <a:r>
              <a:rPr sz="2200" spc="20" dirty="0">
                <a:solidFill>
                  <a:srgbClr val="00A1A7"/>
                </a:solidFill>
                <a:latin typeface="Corbel"/>
                <a:cs typeface="Corbel"/>
              </a:rPr>
              <a:t> </a:t>
            </a:r>
            <a:r>
              <a:rPr sz="2200" spc="-5"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computing, </a:t>
            </a:r>
            <a:r>
              <a:rPr sz="2200" spc="-425" dirty="0">
                <a:solidFill>
                  <a:srgbClr val="00A1A7"/>
                </a:solidFill>
                <a:latin typeface="Corbel"/>
                <a:cs typeface="Corbel"/>
              </a:rPr>
              <a:t> </a:t>
            </a:r>
            <a:r>
              <a:rPr sz="2200" spc="-5" dirty="0">
                <a:solidFill>
                  <a:srgbClr val="00A1A7"/>
                </a:solidFill>
                <a:latin typeface="Corbel"/>
                <a:cs typeface="Corbel"/>
              </a:rPr>
              <a:t>and</a:t>
            </a:r>
            <a:r>
              <a:rPr sz="2200" spc="-10" dirty="0">
                <a:solidFill>
                  <a:srgbClr val="00A1A7"/>
                </a:solidFill>
                <a:latin typeface="Corbel"/>
                <a:cs typeface="Corbel"/>
              </a:rPr>
              <a:t> link</a:t>
            </a:r>
            <a:r>
              <a:rPr sz="2200" spc="15" dirty="0">
                <a:solidFill>
                  <a:srgbClr val="00A1A7"/>
                </a:solidFill>
                <a:latin typeface="Corbel"/>
                <a:cs typeface="Corbel"/>
              </a:rPr>
              <a:t> </a:t>
            </a:r>
            <a:r>
              <a:rPr sz="2200" spc="-10" dirty="0">
                <a:solidFill>
                  <a:srgbClr val="00A1A7"/>
                </a:solidFill>
                <a:latin typeface="Corbel"/>
                <a:cs typeface="Corbel"/>
              </a:rPr>
              <a:t>their</a:t>
            </a:r>
            <a:r>
              <a:rPr sz="2200" spc="15" dirty="0">
                <a:solidFill>
                  <a:srgbClr val="00A1A7"/>
                </a:solidFill>
                <a:latin typeface="Corbel"/>
                <a:cs typeface="Corbel"/>
              </a:rPr>
              <a:t> </a:t>
            </a:r>
            <a:r>
              <a:rPr sz="2200" spc="-5" dirty="0">
                <a:solidFill>
                  <a:srgbClr val="00A1A7"/>
                </a:solidFill>
                <a:latin typeface="Corbel"/>
                <a:cs typeface="Corbel"/>
              </a:rPr>
              <a:t>concept</a:t>
            </a:r>
            <a:r>
              <a:rPr sz="2200" dirty="0">
                <a:solidFill>
                  <a:srgbClr val="00A1A7"/>
                </a:solidFill>
                <a:latin typeface="Corbel"/>
                <a:cs typeface="Corbel"/>
              </a:rPr>
              <a:t> to</a:t>
            </a:r>
            <a:r>
              <a:rPr sz="2200" spc="-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em</a:t>
            </a:r>
            <a:r>
              <a:rPr sz="2200" u="sng" spc="-5" dirty="0">
                <a:solidFill>
                  <a:srgbClr val="00A1A7"/>
                </a:solidFill>
                <a:uFill>
                  <a:solidFill>
                    <a:srgbClr val="000000"/>
                  </a:solidFill>
                </a:uFill>
                <a:latin typeface="Corbel"/>
                <a:cs typeface="Corbel"/>
              </a:rPr>
              <a:t>erg</a:t>
            </a:r>
            <a:r>
              <a:rPr sz="2200" spc="-5" dirty="0">
                <a:solidFill>
                  <a:srgbClr val="00A1A7"/>
                </a:solidFill>
                <a:latin typeface="Corbel"/>
                <a:cs typeface="Corbel"/>
              </a:rPr>
              <a:t>ing</a:t>
            </a:r>
            <a:r>
              <a:rPr sz="2200" spc="20" dirty="0">
                <a:solidFill>
                  <a:srgbClr val="00A1A7"/>
                </a:solidFill>
                <a:latin typeface="Corbel"/>
                <a:cs typeface="Corbel"/>
              </a:rPr>
              <a:t> </a:t>
            </a:r>
            <a:r>
              <a:rPr sz="2200" spc="-5" dirty="0">
                <a:solidFill>
                  <a:srgbClr val="00A1A7"/>
                </a:solidFill>
                <a:latin typeface="Corbel"/>
                <a:cs typeface="Corbel"/>
              </a:rPr>
              <a:t>Internet</a:t>
            </a:r>
            <a:r>
              <a:rPr sz="2200" spc="10" dirty="0">
                <a:solidFill>
                  <a:srgbClr val="00A1A7"/>
                </a:solidFill>
                <a:latin typeface="Corbel"/>
                <a:cs typeface="Corbel"/>
              </a:rPr>
              <a:t> </a:t>
            </a:r>
            <a:r>
              <a:rPr sz="2200" spc="-5" dirty="0">
                <a:solidFill>
                  <a:srgbClr val="00A1A7"/>
                </a:solidFill>
                <a:latin typeface="Corbel"/>
                <a:cs typeface="Corbel"/>
              </a:rPr>
              <a:t>of</a:t>
            </a:r>
            <a:r>
              <a:rPr sz="2200" spc="-150" dirty="0">
                <a:solidFill>
                  <a:srgbClr val="00A1A7"/>
                </a:solidFill>
                <a:latin typeface="Corbel"/>
                <a:cs typeface="Corbel"/>
              </a:rPr>
              <a:t> </a:t>
            </a:r>
            <a:r>
              <a:rPr sz="2200" spc="-10" dirty="0">
                <a:solidFill>
                  <a:srgbClr val="00A1A7"/>
                </a:solidFill>
                <a:latin typeface="Corbel"/>
                <a:cs typeface="Corbel"/>
              </a:rPr>
              <a:t>Things</a:t>
            </a:r>
            <a:r>
              <a:rPr sz="2200" spc="15" dirty="0">
                <a:solidFill>
                  <a:srgbClr val="00A1A7"/>
                </a:solidFill>
                <a:latin typeface="Corbel"/>
                <a:cs typeface="Corbel"/>
              </a:rPr>
              <a:t> </a:t>
            </a:r>
            <a:r>
              <a:rPr sz="2200" spc="-5" dirty="0">
                <a:solidFill>
                  <a:srgbClr val="00A1A7"/>
                </a:solidFill>
                <a:latin typeface="Corbel"/>
                <a:cs typeface="Corbel"/>
              </a:rPr>
              <a:t>(IoT).</a:t>
            </a:r>
            <a:endParaRPr sz="2200">
              <a:latin typeface="Corbel"/>
              <a:cs typeface="Corbel"/>
            </a:endParaRPr>
          </a:p>
          <a:p>
            <a:pPr algn="ctr">
              <a:lnSpc>
                <a:spcPts val="2375"/>
              </a:lnSpc>
              <a:spcBef>
                <a:spcPts val="875"/>
              </a:spcBef>
            </a:pPr>
            <a:r>
              <a:rPr sz="2200" spc="-15" dirty="0">
                <a:solidFill>
                  <a:srgbClr val="00A1A7"/>
                </a:solidFill>
                <a:latin typeface="Corbel"/>
                <a:cs typeface="Corbel"/>
              </a:rPr>
              <a:t>According</a:t>
            </a:r>
            <a:r>
              <a:rPr sz="2200" spc="30" dirty="0">
                <a:solidFill>
                  <a:srgbClr val="00A1A7"/>
                </a:solidFill>
                <a:latin typeface="Corbel"/>
                <a:cs typeface="Corbel"/>
              </a:rPr>
              <a:t> </a:t>
            </a:r>
            <a:r>
              <a:rPr sz="2200" spc="-5" dirty="0">
                <a:solidFill>
                  <a:srgbClr val="00A1A7"/>
                </a:solidFill>
                <a:latin typeface="Corbel"/>
                <a:cs typeface="Corbel"/>
              </a:rPr>
              <a:t>to</a:t>
            </a:r>
            <a:r>
              <a:rPr sz="2200" spc="-95" dirty="0">
                <a:solidFill>
                  <a:srgbClr val="00A1A7"/>
                </a:solidFill>
                <a:latin typeface="Corbel"/>
                <a:cs typeface="Corbel"/>
              </a:rPr>
              <a:t> </a:t>
            </a:r>
            <a:r>
              <a:rPr sz="2200" spc="-10" dirty="0">
                <a:solidFill>
                  <a:srgbClr val="00A1A7"/>
                </a:solidFill>
                <a:latin typeface="Corbel"/>
                <a:cs typeface="Corbel"/>
              </a:rPr>
              <a:t>Cisco,</a:t>
            </a:r>
            <a:r>
              <a:rPr sz="2200" spc="20" dirty="0">
                <a:solidFill>
                  <a:srgbClr val="00A1A7"/>
                </a:solidFill>
                <a:latin typeface="Corbel"/>
                <a:cs typeface="Corbel"/>
              </a:rPr>
              <a:t> </a:t>
            </a:r>
            <a:r>
              <a:rPr sz="2200" spc="-5" dirty="0">
                <a:solidFill>
                  <a:srgbClr val="00A1A7"/>
                </a:solidFill>
                <a:latin typeface="Corbel"/>
                <a:cs typeface="Corbel"/>
              </a:rPr>
              <a:t>the</a:t>
            </a:r>
            <a:r>
              <a:rPr sz="2200" spc="5" dirty="0">
                <a:solidFill>
                  <a:srgbClr val="00A1A7"/>
                </a:solidFill>
                <a:latin typeface="Corbel"/>
                <a:cs typeface="Corbel"/>
              </a:rPr>
              <a:t> </a:t>
            </a:r>
            <a:r>
              <a:rPr sz="2200" spc="-5" dirty="0">
                <a:solidFill>
                  <a:srgbClr val="00A1A7"/>
                </a:solidFill>
                <a:latin typeface="Corbel"/>
                <a:cs typeface="Corbel"/>
              </a:rPr>
              <a:t>important</a:t>
            </a:r>
            <a:r>
              <a:rPr sz="2200" spc="10" dirty="0">
                <a:solidFill>
                  <a:srgbClr val="00A1A7"/>
                </a:solidFill>
                <a:latin typeface="Corbel"/>
                <a:cs typeface="Corbel"/>
              </a:rPr>
              <a:t> </a:t>
            </a:r>
            <a:r>
              <a:rPr sz="2200" spc="-5" dirty="0">
                <a:solidFill>
                  <a:srgbClr val="00A1A7"/>
                </a:solidFill>
                <a:latin typeface="Corbel"/>
                <a:cs typeface="Corbel"/>
              </a:rPr>
              <a:t>areas</a:t>
            </a:r>
            <a:r>
              <a:rPr sz="2200" spc="10" dirty="0">
                <a:solidFill>
                  <a:srgbClr val="00A1A7"/>
                </a:solidFill>
                <a:latin typeface="Corbel"/>
                <a:cs typeface="Corbel"/>
              </a:rPr>
              <a:t> </a:t>
            </a:r>
            <a:r>
              <a:rPr sz="2200" spc="-10" dirty="0">
                <a:solidFill>
                  <a:srgbClr val="00A1A7"/>
                </a:solidFill>
                <a:latin typeface="Corbel"/>
                <a:cs typeface="Corbel"/>
              </a:rPr>
              <a:t>where</a:t>
            </a:r>
            <a:r>
              <a:rPr sz="2200" spc="40" dirty="0">
                <a:solidFill>
                  <a:srgbClr val="00A1A7"/>
                </a:solidFill>
                <a:latin typeface="Corbel"/>
                <a:cs typeface="Corbel"/>
              </a:rPr>
              <a:t> </a:t>
            </a:r>
            <a:r>
              <a:rPr sz="2200" spc="-5" dirty="0">
                <a:solidFill>
                  <a:srgbClr val="00A1A7"/>
                </a:solidFill>
                <a:latin typeface="Corbel"/>
                <a:cs typeface="Corbel"/>
              </a:rPr>
              <a:t>fog wou</a:t>
            </a:r>
            <a:r>
              <a:rPr sz="2200" u="heavy" spc="-5" dirty="0">
                <a:solidFill>
                  <a:srgbClr val="00A1A7"/>
                </a:solidFill>
                <a:uFill>
                  <a:solidFill>
                    <a:srgbClr val="ECECEC"/>
                  </a:solidFill>
                </a:uFill>
                <a:latin typeface="Corbel"/>
                <a:cs typeface="Corbel"/>
              </a:rPr>
              <a:t>ld</a:t>
            </a:r>
            <a:r>
              <a:rPr sz="2200" dirty="0">
                <a:solidFill>
                  <a:srgbClr val="00A1A7"/>
                </a:solidFill>
                <a:latin typeface="Corbel"/>
                <a:cs typeface="Corbel"/>
              </a:rPr>
              <a:t> </a:t>
            </a:r>
            <a:r>
              <a:rPr sz="2200" spc="-5" dirty="0">
                <a:solidFill>
                  <a:srgbClr val="00A1A7"/>
                </a:solidFill>
                <a:latin typeface="Corbel"/>
                <a:cs typeface="Corbel"/>
              </a:rPr>
              <a:t>pla</a:t>
            </a:r>
            <a:r>
              <a:rPr sz="2200" u="heavy" spc="-5" dirty="0">
                <a:solidFill>
                  <a:srgbClr val="00A1A7"/>
                </a:solidFill>
                <a:uFill>
                  <a:solidFill>
                    <a:srgbClr val="ECECEC"/>
                  </a:solidFill>
                </a:uFill>
                <a:latin typeface="Corbel"/>
                <a:cs typeface="Corbel"/>
              </a:rPr>
              <a:t>y</a:t>
            </a:r>
            <a:r>
              <a:rPr sz="2200" spc="-5" dirty="0">
                <a:solidFill>
                  <a:srgbClr val="00A1A7"/>
                </a:solidFill>
                <a:latin typeface="Corbel"/>
                <a:cs typeface="Corbel"/>
              </a:rPr>
              <a:t> a</a:t>
            </a:r>
            <a:r>
              <a:rPr sz="2200" spc="10" dirty="0">
                <a:solidFill>
                  <a:srgbClr val="00A1A7"/>
                </a:solidFill>
                <a:latin typeface="Corbel"/>
                <a:cs typeface="Corbel"/>
              </a:rPr>
              <a:t> </a:t>
            </a:r>
            <a:r>
              <a:rPr sz="2200" spc="-5" dirty="0">
                <a:solidFill>
                  <a:srgbClr val="00A1A7"/>
                </a:solidFill>
                <a:latin typeface="Corbel"/>
                <a:cs typeface="Corbel"/>
              </a:rPr>
              <a:t>vital</a:t>
            </a:r>
            <a:r>
              <a:rPr sz="2200" spc="5" dirty="0">
                <a:solidFill>
                  <a:srgbClr val="00A1A7"/>
                </a:solidFill>
                <a:latin typeface="Corbel"/>
                <a:cs typeface="Corbel"/>
              </a:rPr>
              <a:t> </a:t>
            </a:r>
            <a:r>
              <a:rPr sz="2200" spc="-5" dirty="0">
                <a:solidFill>
                  <a:srgbClr val="00A1A7"/>
                </a:solidFill>
                <a:latin typeface="Corbel"/>
                <a:cs typeface="Corbel"/>
              </a:rPr>
              <a:t>role</a:t>
            </a:r>
            <a:endParaRPr sz="2200">
              <a:latin typeface="Corbel"/>
              <a:cs typeface="Corbel"/>
            </a:endParaRPr>
          </a:p>
          <a:p>
            <a:pPr marL="4445" algn="ctr">
              <a:lnSpc>
                <a:spcPts val="2375"/>
              </a:lnSpc>
            </a:pPr>
            <a:r>
              <a:rPr sz="2200" spc="-5" dirty="0">
                <a:solidFill>
                  <a:srgbClr val="00A1A7"/>
                </a:solidFill>
                <a:latin typeface="Corbel"/>
                <a:cs typeface="Corbel"/>
              </a:rPr>
              <a:t>are</a:t>
            </a:r>
            <a:r>
              <a:rPr sz="2200" spc="-20" dirty="0">
                <a:solidFill>
                  <a:srgbClr val="00A1A7"/>
                </a:solidFill>
                <a:latin typeface="Corbel"/>
                <a:cs typeface="Corbel"/>
              </a:rPr>
              <a:t> </a:t>
            </a:r>
            <a:r>
              <a:rPr sz="2200" spc="-5" dirty="0">
                <a:solidFill>
                  <a:srgbClr val="00A1A7"/>
                </a:solidFill>
                <a:latin typeface="Corbel"/>
                <a:cs typeface="Corbel"/>
              </a:rPr>
              <a:t>the </a:t>
            </a:r>
            <a:r>
              <a:rPr sz="2200" spc="-10" dirty="0">
                <a:solidFill>
                  <a:srgbClr val="00A1A7"/>
                </a:solidFill>
                <a:latin typeface="Corbel"/>
                <a:cs typeface="Corbel"/>
              </a:rPr>
              <a:t>following:</a:t>
            </a:r>
            <a:endParaRPr sz="2200">
              <a:latin typeface="Corbel"/>
              <a:cs typeface="Corbel"/>
            </a:endParaRPr>
          </a:p>
        </p:txBody>
      </p:sp>
      <p:pic>
        <p:nvPicPr>
          <p:cNvPr id="217" name="Picture 216">
            <a:extLst>
              <a:ext uri="{FF2B5EF4-FFF2-40B4-BE49-F238E27FC236}">
                <a16:creationId xmlns:a16="http://schemas.microsoft.com/office/drawing/2014/main" id="{C32AF5C2-B424-EDED-3B2C-E39FDF68A5C6}"/>
              </a:ext>
            </a:extLst>
          </p:cNvPr>
          <p:cNvPicPr>
            <a:picLocks noChangeAspect="1"/>
          </p:cNvPicPr>
          <p:nvPr/>
        </p:nvPicPr>
        <p:blipFill>
          <a:blip r:embed="rId148"/>
          <a:stretch>
            <a:fillRect/>
          </a:stretch>
        </p:blipFill>
        <p:spPr>
          <a:xfrm>
            <a:off x="236220" y="5873462"/>
            <a:ext cx="609653" cy="7498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4081145" cy="697230"/>
          </a:xfrm>
          <a:prstGeom prst="rect">
            <a:avLst/>
          </a:prstGeom>
        </p:spPr>
        <p:txBody>
          <a:bodyPr vert="horz" wrap="square" lIns="0" tIns="13335" rIns="0" bIns="0" rtlCol="0">
            <a:spAutoFit/>
          </a:bodyPr>
          <a:lstStyle/>
          <a:p>
            <a:pPr marL="12700">
              <a:lnSpc>
                <a:spcPct val="100000"/>
              </a:lnSpc>
              <a:spcBef>
                <a:spcPts val="105"/>
              </a:spcBef>
            </a:pPr>
            <a:r>
              <a:rPr sz="4400" spc="-330" dirty="0"/>
              <a:t>T</a:t>
            </a:r>
            <a:r>
              <a:rPr sz="4400" dirty="0"/>
              <a:t>able</a:t>
            </a:r>
            <a:r>
              <a:rPr sz="4400" spc="-180" dirty="0"/>
              <a:t> </a:t>
            </a:r>
            <a:r>
              <a:rPr sz="4400" spc="-5" dirty="0"/>
              <a:t>O</a:t>
            </a:r>
            <a:r>
              <a:rPr sz="4400" dirty="0"/>
              <a:t>f</a:t>
            </a:r>
            <a:r>
              <a:rPr sz="4400" spc="-170" dirty="0"/>
              <a:t> </a:t>
            </a:r>
            <a:r>
              <a:rPr sz="4400" spc="-5" dirty="0"/>
              <a:t>Content</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a:t>
            </a:fld>
            <a:endParaRPr dirty="0"/>
          </a:p>
        </p:txBody>
      </p:sp>
      <p:sp>
        <p:nvSpPr>
          <p:cNvPr id="4" name="object 4"/>
          <p:cNvSpPr txBox="1"/>
          <p:nvPr/>
        </p:nvSpPr>
        <p:spPr>
          <a:xfrm>
            <a:off x="1267713" y="1900035"/>
            <a:ext cx="5426075" cy="3985260"/>
          </a:xfrm>
          <a:prstGeom prst="rect">
            <a:avLst/>
          </a:prstGeom>
        </p:spPr>
        <p:txBody>
          <a:bodyPr vert="horz" wrap="square" lIns="0" tIns="111125" rIns="0" bIns="0" rtlCol="0">
            <a:spAutoFit/>
          </a:bodyPr>
          <a:lstStyle/>
          <a:p>
            <a:pPr marL="469900" indent="-457200">
              <a:lnSpc>
                <a:spcPct val="100000"/>
              </a:lnSpc>
              <a:spcBef>
                <a:spcPts val="875"/>
              </a:spcBef>
              <a:buSzPct val="78846"/>
              <a:buAutoNum type="arabicPeriod"/>
              <a:tabLst>
                <a:tab pos="469265" algn="l"/>
                <a:tab pos="469900" algn="l"/>
              </a:tabLst>
            </a:pPr>
            <a:r>
              <a:rPr sz="2600" spc="-5" dirty="0">
                <a:solidFill>
                  <a:srgbClr val="00A1A7"/>
                </a:solidFill>
                <a:latin typeface="Corbel"/>
                <a:cs typeface="Corbel"/>
              </a:rPr>
              <a:t>Cloud</a:t>
            </a:r>
            <a:r>
              <a:rPr sz="2600" spc="-125" dirty="0">
                <a:solidFill>
                  <a:srgbClr val="00A1A7"/>
                </a:solidFill>
                <a:latin typeface="Corbel"/>
                <a:cs typeface="Corbel"/>
              </a:rPr>
              <a:t> </a:t>
            </a:r>
            <a:r>
              <a:rPr sz="2600" spc="-5" dirty="0">
                <a:solidFill>
                  <a:srgbClr val="00A1A7"/>
                </a:solidFill>
                <a:latin typeface="Corbel"/>
                <a:cs typeface="Corbel"/>
              </a:rPr>
              <a:t>Computing</a:t>
            </a:r>
            <a:r>
              <a:rPr sz="2600" spc="-15" dirty="0">
                <a:solidFill>
                  <a:srgbClr val="00A1A7"/>
                </a:solidFill>
                <a:latin typeface="Corbel"/>
                <a:cs typeface="Corbel"/>
              </a:rPr>
              <a:t> </a:t>
            </a:r>
            <a:r>
              <a:rPr sz="2600" spc="-5" dirty="0">
                <a:solidFill>
                  <a:srgbClr val="00A1A7"/>
                </a:solidFill>
                <a:latin typeface="Corbel"/>
                <a:cs typeface="Corbel"/>
              </a:rPr>
              <a:t>Limitation.</a:t>
            </a:r>
            <a:endParaRPr sz="2600">
              <a:latin typeface="Corbel"/>
              <a:cs typeface="Corbel"/>
            </a:endParaRPr>
          </a:p>
          <a:p>
            <a:pPr marL="469900" indent="-457200">
              <a:lnSpc>
                <a:spcPct val="100000"/>
              </a:lnSpc>
              <a:spcBef>
                <a:spcPts val="780"/>
              </a:spcBef>
              <a:buSzPct val="78846"/>
              <a:buAutoNum type="arabicPeriod"/>
              <a:tabLst>
                <a:tab pos="469265" algn="l"/>
                <a:tab pos="469900" algn="l"/>
              </a:tabLst>
            </a:pPr>
            <a:r>
              <a:rPr sz="2600" dirty="0">
                <a:solidFill>
                  <a:srgbClr val="00A1A7"/>
                </a:solidFill>
                <a:latin typeface="Corbel"/>
                <a:cs typeface="Corbel"/>
              </a:rPr>
              <a:t>Fog</a:t>
            </a:r>
            <a:r>
              <a:rPr sz="2600" spc="-114" dirty="0">
                <a:solidFill>
                  <a:srgbClr val="00A1A7"/>
                </a:solidFill>
                <a:latin typeface="Corbel"/>
                <a:cs typeface="Corbel"/>
              </a:rPr>
              <a:t> </a:t>
            </a:r>
            <a:r>
              <a:rPr sz="2600" spc="-5" dirty="0">
                <a:solidFill>
                  <a:srgbClr val="00A1A7"/>
                </a:solidFill>
                <a:latin typeface="Corbel"/>
                <a:cs typeface="Corbel"/>
              </a:rPr>
              <a:t>Computing</a:t>
            </a:r>
            <a:r>
              <a:rPr sz="2600" spc="-15" dirty="0">
                <a:solidFill>
                  <a:srgbClr val="00A1A7"/>
                </a:solidFill>
                <a:latin typeface="Corbel"/>
                <a:cs typeface="Corbel"/>
              </a:rPr>
              <a:t> </a:t>
            </a:r>
            <a:r>
              <a:rPr sz="2600" dirty="0">
                <a:solidFill>
                  <a:srgbClr val="00A1A7"/>
                </a:solidFill>
                <a:latin typeface="Corbel"/>
                <a:cs typeface="Corbel"/>
              </a:rPr>
              <a:t>&amp;</a:t>
            </a:r>
            <a:r>
              <a:rPr sz="2600" spc="-15" dirty="0">
                <a:solidFill>
                  <a:srgbClr val="00A1A7"/>
                </a:solidFill>
                <a:latin typeface="Corbel"/>
                <a:cs typeface="Corbel"/>
              </a:rPr>
              <a:t> </a:t>
            </a:r>
            <a:r>
              <a:rPr sz="2600" spc="-5" dirty="0">
                <a:solidFill>
                  <a:srgbClr val="00A1A7"/>
                </a:solidFill>
                <a:latin typeface="Corbel"/>
                <a:cs typeface="Corbel"/>
              </a:rPr>
              <a:t>Its</a:t>
            </a:r>
            <a:r>
              <a:rPr sz="2600" spc="-105" dirty="0">
                <a:solidFill>
                  <a:srgbClr val="00A1A7"/>
                </a:solidFill>
                <a:latin typeface="Corbel"/>
                <a:cs typeface="Corbel"/>
              </a:rPr>
              <a:t> </a:t>
            </a:r>
            <a:r>
              <a:rPr sz="2600" spc="-5" dirty="0">
                <a:solidFill>
                  <a:srgbClr val="00A1A7"/>
                </a:solidFill>
                <a:latin typeface="Corbel"/>
                <a:cs typeface="Corbel"/>
              </a:rPr>
              <a:t>Characteristics.</a:t>
            </a:r>
            <a:endParaRPr sz="2600">
              <a:latin typeface="Corbel"/>
              <a:cs typeface="Corbel"/>
            </a:endParaRPr>
          </a:p>
          <a:p>
            <a:pPr marL="469900" indent="-457200">
              <a:lnSpc>
                <a:spcPct val="100000"/>
              </a:lnSpc>
              <a:spcBef>
                <a:spcPts val="770"/>
              </a:spcBef>
              <a:buSzPct val="78846"/>
              <a:buAutoNum type="arabicPeriod"/>
              <a:tabLst>
                <a:tab pos="469265" algn="l"/>
                <a:tab pos="469900" algn="l"/>
              </a:tabLst>
            </a:pPr>
            <a:r>
              <a:rPr sz="2600" spc="-5" dirty="0">
                <a:solidFill>
                  <a:srgbClr val="00A1A7"/>
                </a:solidFill>
                <a:latin typeface="Corbel"/>
                <a:cs typeface="Corbel"/>
              </a:rPr>
              <a:t>Fo</a:t>
            </a:r>
            <a:r>
              <a:rPr sz="2600" dirty="0">
                <a:solidFill>
                  <a:srgbClr val="00A1A7"/>
                </a:solidFill>
                <a:latin typeface="Corbel"/>
                <a:cs typeface="Corbel"/>
              </a:rPr>
              <a:t>g</a:t>
            </a:r>
            <a:r>
              <a:rPr sz="2600" spc="-180" dirty="0">
                <a:solidFill>
                  <a:srgbClr val="00A1A7"/>
                </a:solidFill>
                <a:latin typeface="Corbel"/>
                <a:cs typeface="Corbel"/>
              </a:rPr>
              <a:t> </a:t>
            </a:r>
            <a:r>
              <a:rPr sz="2600" dirty="0">
                <a:solidFill>
                  <a:srgbClr val="00A1A7"/>
                </a:solidFill>
                <a:latin typeface="Corbel"/>
                <a:cs typeface="Corbel"/>
              </a:rPr>
              <a:t>VS.</a:t>
            </a:r>
            <a:r>
              <a:rPr sz="2600" spc="-110" dirty="0">
                <a:solidFill>
                  <a:srgbClr val="00A1A7"/>
                </a:solidFill>
                <a:latin typeface="Corbel"/>
                <a:cs typeface="Corbel"/>
              </a:rPr>
              <a:t> </a:t>
            </a:r>
            <a:r>
              <a:rPr sz="2600" spc="-5" dirty="0">
                <a:solidFill>
                  <a:srgbClr val="00A1A7"/>
                </a:solidFill>
                <a:latin typeface="Corbel"/>
                <a:cs typeface="Corbel"/>
              </a:rPr>
              <a:t>Cloud.</a:t>
            </a:r>
            <a:endParaRPr sz="2600">
              <a:latin typeface="Corbel"/>
              <a:cs typeface="Corbel"/>
            </a:endParaRPr>
          </a:p>
          <a:p>
            <a:pPr marL="469900" indent="-457200">
              <a:lnSpc>
                <a:spcPct val="100000"/>
              </a:lnSpc>
              <a:spcBef>
                <a:spcPts val="780"/>
              </a:spcBef>
              <a:buSzPct val="78846"/>
              <a:buAutoNum type="arabicPeriod"/>
              <a:tabLst>
                <a:tab pos="469265" algn="l"/>
                <a:tab pos="469900" algn="l"/>
              </a:tabLst>
            </a:pPr>
            <a:r>
              <a:rPr sz="2600" spc="-5" dirty="0">
                <a:solidFill>
                  <a:srgbClr val="00A1A7"/>
                </a:solidFill>
                <a:latin typeface="Corbel"/>
                <a:cs typeface="Corbel"/>
              </a:rPr>
              <a:t>Fog</a:t>
            </a:r>
            <a:r>
              <a:rPr sz="2600" spc="-180" dirty="0">
                <a:solidFill>
                  <a:srgbClr val="00A1A7"/>
                </a:solidFill>
                <a:latin typeface="Corbel"/>
                <a:cs typeface="Corbel"/>
              </a:rPr>
              <a:t> </a:t>
            </a:r>
            <a:r>
              <a:rPr sz="2600" spc="-20" dirty="0">
                <a:solidFill>
                  <a:srgbClr val="00A1A7"/>
                </a:solidFill>
                <a:latin typeface="Corbel"/>
                <a:cs typeface="Corbel"/>
              </a:rPr>
              <a:t>Technology</a:t>
            </a:r>
            <a:r>
              <a:rPr sz="2600" spc="-135" dirty="0">
                <a:solidFill>
                  <a:srgbClr val="00A1A7"/>
                </a:solidFill>
                <a:latin typeface="Corbel"/>
                <a:cs typeface="Corbel"/>
              </a:rPr>
              <a:t> </a:t>
            </a:r>
            <a:r>
              <a:rPr sz="2600" spc="-5" dirty="0">
                <a:solidFill>
                  <a:srgbClr val="00A1A7"/>
                </a:solidFill>
                <a:latin typeface="Corbel"/>
                <a:cs typeface="Corbel"/>
              </a:rPr>
              <a:t>Architecture.</a:t>
            </a:r>
            <a:endParaRPr sz="2600">
              <a:latin typeface="Corbel"/>
              <a:cs typeface="Corbel"/>
            </a:endParaRPr>
          </a:p>
          <a:p>
            <a:pPr marL="469900" indent="-457200">
              <a:lnSpc>
                <a:spcPct val="100000"/>
              </a:lnSpc>
              <a:spcBef>
                <a:spcPts val="785"/>
              </a:spcBef>
              <a:buSzPct val="78846"/>
              <a:buAutoNum type="arabicPeriod"/>
              <a:tabLst>
                <a:tab pos="469265" algn="l"/>
                <a:tab pos="469900" algn="l"/>
              </a:tabLst>
            </a:pPr>
            <a:r>
              <a:rPr sz="2600" spc="-5" dirty="0">
                <a:solidFill>
                  <a:srgbClr val="00A1A7"/>
                </a:solidFill>
                <a:latin typeface="Corbel"/>
                <a:cs typeface="Corbel"/>
              </a:rPr>
              <a:t>Case</a:t>
            </a:r>
            <a:r>
              <a:rPr sz="2600" spc="-90" dirty="0">
                <a:solidFill>
                  <a:srgbClr val="00A1A7"/>
                </a:solidFill>
                <a:latin typeface="Corbel"/>
                <a:cs typeface="Corbel"/>
              </a:rPr>
              <a:t> </a:t>
            </a:r>
            <a:r>
              <a:rPr sz="2600" spc="-25" dirty="0">
                <a:solidFill>
                  <a:srgbClr val="00A1A7"/>
                </a:solidFill>
                <a:latin typeface="Corbel"/>
                <a:cs typeface="Corbel"/>
              </a:rPr>
              <a:t>Study.</a:t>
            </a:r>
            <a:endParaRPr sz="2600">
              <a:latin typeface="Corbel"/>
              <a:cs typeface="Corbel"/>
            </a:endParaRPr>
          </a:p>
          <a:p>
            <a:pPr marL="469900" indent="-457200">
              <a:lnSpc>
                <a:spcPct val="100000"/>
              </a:lnSpc>
              <a:spcBef>
                <a:spcPts val="765"/>
              </a:spcBef>
              <a:buSzPct val="78846"/>
              <a:buAutoNum type="arabicPeriod"/>
              <a:tabLst>
                <a:tab pos="469265" algn="l"/>
                <a:tab pos="469900" algn="l"/>
              </a:tabLst>
            </a:pPr>
            <a:r>
              <a:rPr sz="2600" spc="-5" dirty="0">
                <a:solidFill>
                  <a:srgbClr val="00A1A7"/>
                </a:solidFill>
                <a:latin typeface="Corbel"/>
                <a:cs typeface="Corbel"/>
              </a:rPr>
              <a:t>Further</a:t>
            </a:r>
            <a:r>
              <a:rPr sz="2600" spc="-120" dirty="0">
                <a:solidFill>
                  <a:srgbClr val="00A1A7"/>
                </a:solidFill>
                <a:latin typeface="Corbel"/>
                <a:cs typeface="Corbel"/>
              </a:rPr>
              <a:t> </a:t>
            </a:r>
            <a:r>
              <a:rPr sz="2600" spc="-5" dirty="0">
                <a:solidFill>
                  <a:srgbClr val="00A1A7"/>
                </a:solidFill>
                <a:latin typeface="Corbel"/>
                <a:cs typeface="Corbel"/>
              </a:rPr>
              <a:t>Applications.</a:t>
            </a:r>
            <a:endParaRPr sz="2600">
              <a:latin typeface="Corbel"/>
              <a:cs typeface="Corbel"/>
            </a:endParaRPr>
          </a:p>
          <a:p>
            <a:pPr marL="469900" indent="-457200">
              <a:lnSpc>
                <a:spcPct val="100000"/>
              </a:lnSpc>
              <a:spcBef>
                <a:spcPts val="780"/>
              </a:spcBef>
              <a:buSzPct val="78846"/>
              <a:buAutoNum type="arabicPeriod"/>
              <a:tabLst>
                <a:tab pos="469265" algn="l"/>
                <a:tab pos="469900" algn="l"/>
              </a:tabLst>
            </a:pPr>
            <a:r>
              <a:rPr sz="2600" spc="-15" dirty="0">
                <a:solidFill>
                  <a:srgbClr val="00A1A7"/>
                </a:solidFill>
                <a:latin typeface="Corbel"/>
                <a:cs typeface="Corbel"/>
              </a:rPr>
              <a:t>Review</a:t>
            </a:r>
            <a:r>
              <a:rPr sz="2600" spc="-50" dirty="0">
                <a:solidFill>
                  <a:srgbClr val="00A1A7"/>
                </a:solidFill>
                <a:latin typeface="Corbel"/>
                <a:cs typeface="Corbel"/>
              </a:rPr>
              <a:t> </a:t>
            </a:r>
            <a:r>
              <a:rPr sz="2600" spc="-30" dirty="0">
                <a:solidFill>
                  <a:srgbClr val="00A1A7"/>
                </a:solidFill>
                <a:latin typeface="Corbel"/>
                <a:cs typeface="Corbel"/>
              </a:rPr>
              <a:t>Paper.</a:t>
            </a:r>
            <a:endParaRPr sz="2600">
              <a:latin typeface="Corbel"/>
              <a:cs typeface="Corbel"/>
            </a:endParaRPr>
          </a:p>
          <a:p>
            <a:pPr marL="469900" indent="-457200">
              <a:lnSpc>
                <a:spcPct val="100000"/>
              </a:lnSpc>
              <a:spcBef>
                <a:spcPts val="785"/>
              </a:spcBef>
              <a:buSzPct val="78846"/>
              <a:buAutoNum type="arabicPeriod"/>
              <a:tabLst>
                <a:tab pos="469265" algn="l"/>
                <a:tab pos="469900" algn="l"/>
              </a:tabLst>
            </a:pPr>
            <a:r>
              <a:rPr sz="2600" dirty="0">
                <a:solidFill>
                  <a:srgbClr val="00A1A7"/>
                </a:solidFill>
                <a:latin typeface="Corbel"/>
                <a:cs typeface="Corbel"/>
              </a:rPr>
              <a:t>Summary</a:t>
            </a:r>
            <a:r>
              <a:rPr sz="2600" spc="-20" dirty="0">
                <a:solidFill>
                  <a:srgbClr val="00A1A7"/>
                </a:solidFill>
                <a:latin typeface="Corbel"/>
                <a:cs typeface="Corbel"/>
              </a:rPr>
              <a:t> </a:t>
            </a:r>
            <a:r>
              <a:rPr sz="2600" dirty="0">
                <a:solidFill>
                  <a:srgbClr val="00A1A7"/>
                </a:solidFill>
                <a:latin typeface="Corbel"/>
                <a:cs typeface="Corbel"/>
              </a:rPr>
              <a:t>&amp;</a:t>
            </a:r>
            <a:r>
              <a:rPr sz="2600" spc="-40" dirty="0">
                <a:solidFill>
                  <a:srgbClr val="00A1A7"/>
                </a:solidFill>
                <a:latin typeface="Corbel"/>
                <a:cs typeface="Corbel"/>
              </a:rPr>
              <a:t> </a:t>
            </a:r>
            <a:r>
              <a:rPr sz="2600" spc="-5" dirty="0">
                <a:solidFill>
                  <a:srgbClr val="00A1A7"/>
                </a:solidFill>
                <a:latin typeface="Corbel"/>
                <a:cs typeface="Corbel"/>
              </a:rPr>
              <a:t>References.</a:t>
            </a:r>
            <a:endParaRPr sz="2600">
              <a:latin typeface="Corbel"/>
              <a:cs typeface="Corbel"/>
            </a:endParaRPr>
          </a:p>
        </p:txBody>
      </p:sp>
      <p:pic>
        <p:nvPicPr>
          <p:cNvPr id="6" name="Picture 5">
            <a:extLst>
              <a:ext uri="{FF2B5EF4-FFF2-40B4-BE49-F238E27FC236}">
                <a16:creationId xmlns:a16="http://schemas.microsoft.com/office/drawing/2014/main" id="{62C012CF-1C11-2F0C-54D0-83F70568E40A}"/>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164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Applicati</a:t>
            </a:r>
            <a:r>
              <a:rPr sz="4400" spc="-15" dirty="0"/>
              <a:t>o</a:t>
            </a:r>
            <a:r>
              <a:rPr sz="4400" dirty="0"/>
              <a:t>ns</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30</a:t>
            </a:fld>
            <a:endParaRPr dirty="0"/>
          </a:p>
        </p:txBody>
      </p:sp>
      <p:sp>
        <p:nvSpPr>
          <p:cNvPr id="4" name="object 4"/>
          <p:cNvSpPr txBox="1"/>
          <p:nvPr/>
        </p:nvSpPr>
        <p:spPr>
          <a:xfrm>
            <a:off x="1267713" y="2040762"/>
            <a:ext cx="9492615" cy="1835785"/>
          </a:xfrm>
          <a:prstGeom prst="rect">
            <a:avLst/>
          </a:prstGeom>
        </p:spPr>
        <p:txBody>
          <a:bodyPr vert="horz" wrap="square" lIns="0" tIns="12065" rIns="0" bIns="0" rtlCol="0">
            <a:spAutoFit/>
          </a:bodyPr>
          <a:lstStyle/>
          <a:p>
            <a:pPr marL="195580" indent="-182880">
              <a:lnSpc>
                <a:spcPts val="2625"/>
              </a:lnSpc>
              <a:spcBef>
                <a:spcPts val="95"/>
              </a:spcBef>
              <a:buSzPct val="79545"/>
              <a:buFont typeface="Corbel"/>
              <a:buChar char="•"/>
              <a:tabLst>
                <a:tab pos="195580" algn="l"/>
              </a:tabLst>
            </a:pPr>
            <a:r>
              <a:rPr sz="2200" b="1" spc="-5" dirty="0">
                <a:solidFill>
                  <a:srgbClr val="00A1A7"/>
                </a:solidFill>
                <a:latin typeface="Corbel"/>
                <a:cs typeface="Corbel"/>
              </a:rPr>
              <a:t>Connected</a:t>
            </a:r>
            <a:r>
              <a:rPr sz="2200" b="1" spc="-105" dirty="0">
                <a:solidFill>
                  <a:srgbClr val="00A1A7"/>
                </a:solidFill>
                <a:latin typeface="Corbel"/>
                <a:cs typeface="Corbel"/>
              </a:rPr>
              <a:t> </a:t>
            </a:r>
            <a:r>
              <a:rPr sz="2200" b="1" spc="-10" dirty="0">
                <a:solidFill>
                  <a:srgbClr val="00A1A7"/>
                </a:solidFill>
                <a:latin typeface="Corbel"/>
                <a:cs typeface="Corbel"/>
              </a:rPr>
              <a:t>Cars:</a:t>
            </a:r>
            <a:endParaRPr sz="2200">
              <a:latin typeface="Corbel"/>
              <a:cs typeface="Corbel"/>
            </a:endParaRPr>
          </a:p>
          <a:p>
            <a:pPr marL="424180" marR="5080" lvl="1" indent="-182880">
              <a:lnSpc>
                <a:spcPts val="2160"/>
              </a:lnSpc>
              <a:spcBef>
                <a:spcPts val="254"/>
              </a:spcBef>
              <a:buSzPct val="80000"/>
              <a:buChar char="•"/>
              <a:tabLst>
                <a:tab pos="424180" algn="l"/>
              </a:tabLst>
            </a:pPr>
            <a:r>
              <a:rPr sz="2000" spc="-5" dirty="0">
                <a:solidFill>
                  <a:srgbClr val="00A1A7"/>
                </a:solidFill>
                <a:latin typeface="Corbel"/>
                <a:cs typeface="Corbel"/>
              </a:rPr>
              <a:t>Fog</a:t>
            </a:r>
            <a:r>
              <a:rPr sz="2000" dirty="0">
                <a:solidFill>
                  <a:srgbClr val="00A1A7"/>
                </a:solidFill>
                <a:latin typeface="Corbel"/>
                <a:cs typeface="Corbel"/>
              </a:rPr>
              <a:t> </a:t>
            </a:r>
            <a:r>
              <a:rPr sz="2000" spc="-5" dirty="0">
                <a:solidFill>
                  <a:srgbClr val="00A1A7"/>
                </a:solidFill>
                <a:latin typeface="Corbel"/>
                <a:cs typeface="Corbel"/>
              </a:rPr>
              <a:t>computing</a:t>
            </a:r>
            <a:r>
              <a:rPr sz="2000" spc="-10" dirty="0">
                <a:solidFill>
                  <a:srgbClr val="00A1A7"/>
                </a:solidFill>
                <a:latin typeface="Corbel"/>
                <a:cs typeface="Corbel"/>
              </a:rPr>
              <a:t> </a:t>
            </a:r>
            <a:r>
              <a:rPr sz="2000" dirty="0">
                <a:solidFill>
                  <a:srgbClr val="00A1A7"/>
                </a:solidFill>
                <a:latin typeface="Corbel"/>
                <a:cs typeface="Corbel"/>
              </a:rPr>
              <a:t>is</a:t>
            </a:r>
            <a:r>
              <a:rPr sz="2000" spc="15" dirty="0">
                <a:solidFill>
                  <a:srgbClr val="00A1A7"/>
                </a:solidFill>
                <a:latin typeface="Corbel"/>
                <a:cs typeface="Corbel"/>
              </a:rPr>
              <a:t> </a:t>
            </a:r>
            <a:r>
              <a:rPr sz="2000" spc="-5" dirty="0">
                <a:solidFill>
                  <a:srgbClr val="00A1A7"/>
                </a:solidFill>
                <a:latin typeface="Corbel"/>
                <a:cs typeface="Corbel"/>
              </a:rPr>
              <a:t>ideal</a:t>
            </a:r>
            <a:r>
              <a:rPr sz="2000" spc="-10" dirty="0">
                <a:solidFill>
                  <a:srgbClr val="00A1A7"/>
                </a:solidFill>
                <a:latin typeface="Corbel"/>
                <a:cs typeface="Corbel"/>
              </a:rPr>
              <a:t> </a:t>
            </a:r>
            <a:r>
              <a:rPr sz="2000" dirty="0">
                <a:solidFill>
                  <a:srgbClr val="00A1A7"/>
                </a:solidFill>
                <a:latin typeface="Corbel"/>
                <a:cs typeface="Corbel"/>
              </a:rPr>
              <a:t>for</a:t>
            </a:r>
            <a:r>
              <a:rPr sz="2000" spc="-70" dirty="0">
                <a:solidFill>
                  <a:srgbClr val="00A1A7"/>
                </a:solidFill>
                <a:latin typeface="Corbel"/>
                <a:cs typeface="Corbel"/>
              </a:rPr>
              <a:t> </a:t>
            </a:r>
            <a:r>
              <a:rPr sz="2000" spc="-5" dirty="0">
                <a:solidFill>
                  <a:srgbClr val="00A1A7"/>
                </a:solidFill>
                <a:latin typeface="Corbel"/>
                <a:cs typeface="Corbel"/>
              </a:rPr>
              <a:t>Connected</a:t>
            </a:r>
            <a:r>
              <a:rPr sz="2000" spc="-145" dirty="0">
                <a:solidFill>
                  <a:srgbClr val="00A1A7"/>
                </a:solidFill>
                <a:latin typeface="Corbel"/>
                <a:cs typeface="Corbel"/>
              </a:rPr>
              <a:t> </a:t>
            </a:r>
            <a:r>
              <a:rPr sz="2000" spc="-10" dirty="0">
                <a:solidFill>
                  <a:srgbClr val="00A1A7"/>
                </a:solidFill>
                <a:latin typeface="Corbel"/>
                <a:cs typeface="Corbel"/>
              </a:rPr>
              <a:t>Vehicles</a:t>
            </a:r>
            <a:r>
              <a:rPr sz="2000" spc="-5" dirty="0">
                <a:solidFill>
                  <a:srgbClr val="00A1A7"/>
                </a:solidFill>
                <a:latin typeface="Corbel"/>
                <a:cs typeface="Corbel"/>
              </a:rPr>
              <a:t> because</a:t>
            </a:r>
            <a:r>
              <a:rPr sz="2000" spc="10" dirty="0">
                <a:solidFill>
                  <a:srgbClr val="00A1A7"/>
                </a:solidFill>
                <a:latin typeface="Corbel"/>
                <a:cs typeface="Corbel"/>
              </a:rPr>
              <a:t> </a:t>
            </a:r>
            <a:r>
              <a:rPr sz="2000" dirty="0">
                <a:solidFill>
                  <a:srgbClr val="00A1A7"/>
                </a:solidFill>
                <a:latin typeface="Corbel"/>
                <a:cs typeface="Corbel"/>
              </a:rPr>
              <a:t>real-time</a:t>
            </a:r>
            <a:r>
              <a:rPr sz="2000" spc="-20" dirty="0">
                <a:solidFill>
                  <a:srgbClr val="00A1A7"/>
                </a:solidFill>
                <a:latin typeface="Corbel"/>
                <a:cs typeface="Corbel"/>
              </a:rPr>
              <a:t> </a:t>
            </a:r>
            <a:r>
              <a:rPr sz="2000" dirty="0">
                <a:solidFill>
                  <a:srgbClr val="00A1A7"/>
                </a:solidFill>
                <a:latin typeface="Corbel"/>
                <a:cs typeface="Corbel"/>
              </a:rPr>
              <a:t>interactions</a:t>
            </a:r>
            <a:r>
              <a:rPr sz="2000" spc="-20" dirty="0">
                <a:solidFill>
                  <a:srgbClr val="00A1A7"/>
                </a:solidFill>
                <a:latin typeface="Corbel"/>
                <a:cs typeface="Corbel"/>
              </a:rPr>
              <a:t> </a:t>
            </a:r>
            <a:r>
              <a:rPr sz="2000" dirty="0">
                <a:solidFill>
                  <a:srgbClr val="00A1A7"/>
                </a:solidFill>
                <a:latin typeface="Corbel"/>
                <a:cs typeface="Corbel"/>
              </a:rPr>
              <a:t>will</a:t>
            </a:r>
            <a:r>
              <a:rPr sz="2000" spc="-5" dirty="0">
                <a:solidFill>
                  <a:srgbClr val="00A1A7"/>
                </a:solidFill>
                <a:latin typeface="Corbel"/>
                <a:cs typeface="Corbel"/>
              </a:rPr>
              <a:t> </a:t>
            </a:r>
            <a:r>
              <a:rPr sz="2000" spc="-10" dirty="0">
                <a:solidFill>
                  <a:srgbClr val="00A1A7"/>
                </a:solidFill>
                <a:latin typeface="Corbel"/>
                <a:cs typeface="Corbel"/>
              </a:rPr>
              <a:t>make </a:t>
            </a:r>
            <a:r>
              <a:rPr sz="2000" spc="-385" dirty="0">
                <a:solidFill>
                  <a:srgbClr val="00A1A7"/>
                </a:solidFill>
                <a:latin typeface="Corbel"/>
                <a:cs typeface="Corbel"/>
              </a:rPr>
              <a:t> </a:t>
            </a:r>
            <a:r>
              <a:rPr sz="2000" spc="-5" dirty="0">
                <a:solidFill>
                  <a:srgbClr val="00A1A7"/>
                </a:solidFill>
                <a:latin typeface="Corbel"/>
                <a:cs typeface="Corbel"/>
              </a:rPr>
              <a:t>communications </a:t>
            </a:r>
            <a:r>
              <a:rPr sz="2000" dirty="0">
                <a:solidFill>
                  <a:srgbClr val="00A1A7"/>
                </a:solidFill>
                <a:latin typeface="Corbel"/>
                <a:cs typeface="Corbel"/>
              </a:rPr>
              <a:t>between </a:t>
            </a:r>
            <a:r>
              <a:rPr sz="2000" spc="-5" dirty="0">
                <a:solidFill>
                  <a:srgbClr val="00A1A7"/>
                </a:solidFill>
                <a:latin typeface="Corbel"/>
                <a:cs typeface="Corbel"/>
              </a:rPr>
              <a:t>cars, access </a:t>
            </a:r>
            <a:r>
              <a:rPr sz="2000" dirty="0">
                <a:solidFill>
                  <a:srgbClr val="00A1A7"/>
                </a:solidFill>
                <a:latin typeface="Corbel"/>
                <a:cs typeface="Corbel"/>
              </a:rPr>
              <a:t>points and </a:t>
            </a:r>
            <a:r>
              <a:rPr sz="2000" spc="-5" dirty="0">
                <a:solidFill>
                  <a:srgbClr val="00A1A7"/>
                </a:solidFill>
                <a:latin typeface="Corbel"/>
                <a:cs typeface="Corbel"/>
              </a:rPr>
              <a:t>traffic </a:t>
            </a:r>
            <a:r>
              <a:rPr sz="2000" dirty="0">
                <a:solidFill>
                  <a:srgbClr val="00A1A7"/>
                </a:solidFill>
                <a:latin typeface="Corbel"/>
                <a:cs typeface="Corbel"/>
              </a:rPr>
              <a:t>lights as safe and efficient as </a:t>
            </a:r>
            <a:r>
              <a:rPr sz="2000" spc="5" dirty="0">
                <a:solidFill>
                  <a:srgbClr val="00A1A7"/>
                </a:solidFill>
                <a:latin typeface="Corbel"/>
                <a:cs typeface="Corbel"/>
              </a:rPr>
              <a:t> </a:t>
            </a:r>
            <a:r>
              <a:rPr sz="2000" dirty="0">
                <a:solidFill>
                  <a:srgbClr val="00A1A7"/>
                </a:solidFill>
                <a:latin typeface="Corbel"/>
                <a:cs typeface="Corbel"/>
              </a:rPr>
              <a:t>possible.</a:t>
            </a:r>
            <a:endParaRPr sz="2000">
              <a:latin typeface="Corbel"/>
              <a:cs typeface="Corbel"/>
            </a:endParaRPr>
          </a:p>
          <a:p>
            <a:pPr marL="424180" marR="209550" lvl="1" indent="-182880">
              <a:lnSpc>
                <a:spcPts val="2160"/>
              </a:lnSpc>
              <a:spcBef>
                <a:spcPts val="605"/>
              </a:spcBef>
              <a:buSzPct val="80000"/>
              <a:buChar char="•"/>
              <a:tabLst>
                <a:tab pos="424180" algn="l"/>
              </a:tabLst>
            </a:pPr>
            <a:r>
              <a:rPr sz="2000" spc="-5" dirty="0">
                <a:solidFill>
                  <a:srgbClr val="00A1A7"/>
                </a:solidFill>
                <a:latin typeface="Corbel"/>
                <a:cs typeface="Corbel"/>
              </a:rPr>
              <a:t>Fog</a:t>
            </a:r>
            <a:r>
              <a:rPr sz="2000" dirty="0">
                <a:solidFill>
                  <a:srgbClr val="00A1A7"/>
                </a:solidFill>
                <a:latin typeface="Corbel"/>
                <a:cs typeface="Corbel"/>
              </a:rPr>
              <a:t> </a:t>
            </a:r>
            <a:r>
              <a:rPr sz="2000" spc="-5" dirty="0">
                <a:solidFill>
                  <a:srgbClr val="00A1A7"/>
                </a:solidFill>
                <a:latin typeface="Corbel"/>
                <a:cs typeface="Corbel"/>
              </a:rPr>
              <a:t>computing</a:t>
            </a:r>
            <a:r>
              <a:rPr sz="2000" spc="-10" dirty="0">
                <a:solidFill>
                  <a:srgbClr val="00A1A7"/>
                </a:solidFill>
                <a:latin typeface="Corbel"/>
                <a:cs typeface="Corbel"/>
              </a:rPr>
              <a:t> </a:t>
            </a:r>
            <a:r>
              <a:rPr sz="2000" dirty="0">
                <a:solidFill>
                  <a:srgbClr val="00A1A7"/>
                </a:solidFill>
                <a:latin typeface="Corbel"/>
                <a:cs typeface="Corbel"/>
              </a:rPr>
              <a:t>will</a:t>
            </a:r>
            <a:r>
              <a:rPr sz="2000" spc="-10" dirty="0">
                <a:solidFill>
                  <a:srgbClr val="00A1A7"/>
                </a:solidFill>
                <a:latin typeface="Corbel"/>
                <a:cs typeface="Corbel"/>
              </a:rPr>
              <a:t> </a:t>
            </a:r>
            <a:r>
              <a:rPr sz="2000" spc="-5" dirty="0">
                <a:solidFill>
                  <a:srgbClr val="00A1A7"/>
                </a:solidFill>
                <a:latin typeface="Corbel"/>
                <a:cs typeface="Corbel"/>
              </a:rPr>
              <a:t>be</a:t>
            </a:r>
            <a:r>
              <a:rPr sz="2000" spc="5" dirty="0">
                <a:solidFill>
                  <a:srgbClr val="00A1A7"/>
                </a:solidFill>
                <a:latin typeface="Corbel"/>
                <a:cs typeface="Corbel"/>
              </a:rPr>
              <a:t> </a:t>
            </a:r>
            <a:r>
              <a:rPr sz="2000" dirty="0">
                <a:solidFill>
                  <a:srgbClr val="00A1A7"/>
                </a:solidFill>
                <a:latin typeface="Corbel"/>
                <a:cs typeface="Corbel"/>
              </a:rPr>
              <a:t>the</a:t>
            </a:r>
            <a:r>
              <a:rPr sz="2000" spc="5" dirty="0">
                <a:solidFill>
                  <a:srgbClr val="00A1A7"/>
                </a:solidFill>
                <a:latin typeface="Corbel"/>
                <a:cs typeface="Corbel"/>
              </a:rPr>
              <a:t> </a:t>
            </a:r>
            <a:r>
              <a:rPr sz="2000" dirty="0">
                <a:solidFill>
                  <a:srgbClr val="00A1A7"/>
                </a:solidFill>
                <a:latin typeface="Corbel"/>
                <a:cs typeface="Corbel"/>
              </a:rPr>
              <a:t>best</a:t>
            </a:r>
            <a:r>
              <a:rPr sz="2000" spc="20" dirty="0">
                <a:solidFill>
                  <a:srgbClr val="00A1A7"/>
                </a:solidFill>
                <a:latin typeface="Corbel"/>
                <a:cs typeface="Corbel"/>
              </a:rPr>
              <a:t> </a:t>
            </a:r>
            <a:r>
              <a:rPr sz="2000" spc="-5" dirty="0">
                <a:solidFill>
                  <a:srgbClr val="00A1A7"/>
                </a:solidFill>
                <a:latin typeface="Corbel"/>
                <a:cs typeface="Corbel"/>
              </a:rPr>
              <a:t>option</a:t>
            </a:r>
            <a:r>
              <a:rPr sz="2000" spc="-25" dirty="0">
                <a:solidFill>
                  <a:srgbClr val="00A1A7"/>
                </a:solidFill>
                <a:latin typeface="Corbel"/>
                <a:cs typeface="Corbel"/>
              </a:rPr>
              <a:t> </a:t>
            </a:r>
            <a:r>
              <a:rPr sz="2000" dirty="0">
                <a:solidFill>
                  <a:srgbClr val="00A1A7"/>
                </a:solidFill>
                <a:latin typeface="Corbel"/>
                <a:cs typeface="Corbel"/>
              </a:rPr>
              <a:t>for</a:t>
            </a:r>
            <a:r>
              <a:rPr sz="2000" spc="5" dirty="0">
                <a:solidFill>
                  <a:srgbClr val="00A1A7"/>
                </a:solidFill>
                <a:latin typeface="Corbel"/>
                <a:cs typeface="Corbel"/>
              </a:rPr>
              <a:t> </a:t>
            </a:r>
            <a:r>
              <a:rPr sz="2000" dirty="0">
                <a:solidFill>
                  <a:srgbClr val="00A1A7"/>
                </a:solidFill>
                <a:latin typeface="Corbel"/>
                <a:cs typeface="Corbel"/>
              </a:rPr>
              <a:t>all</a:t>
            </a:r>
            <a:r>
              <a:rPr sz="2000" spc="-10" dirty="0">
                <a:solidFill>
                  <a:srgbClr val="00A1A7"/>
                </a:solidFill>
                <a:latin typeface="Corbel"/>
                <a:cs typeface="Corbel"/>
              </a:rPr>
              <a:t> </a:t>
            </a:r>
            <a:r>
              <a:rPr sz="2000" dirty="0">
                <a:solidFill>
                  <a:srgbClr val="00A1A7"/>
                </a:solidFill>
                <a:latin typeface="Corbel"/>
                <a:cs typeface="Corbel"/>
              </a:rPr>
              <a:t>internet</a:t>
            </a:r>
            <a:r>
              <a:rPr sz="2000" spc="10" dirty="0">
                <a:solidFill>
                  <a:srgbClr val="00A1A7"/>
                </a:solidFill>
                <a:latin typeface="Corbel"/>
                <a:cs typeface="Corbel"/>
              </a:rPr>
              <a:t> </a:t>
            </a:r>
            <a:r>
              <a:rPr sz="2000" spc="-5" dirty="0">
                <a:solidFill>
                  <a:srgbClr val="00A1A7"/>
                </a:solidFill>
                <a:latin typeface="Corbel"/>
                <a:cs typeface="Corbel"/>
              </a:rPr>
              <a:t>connected</a:t>
            </a:r>
            <a:r>
              <a:rPr sz="2000" dirty="0">
                <a:solidFill>
                  <a:srgbClr val="00A1A7"/>
                </a:solidFill>
                <a:latin typeface="Corbel"/>
                <a:cs typeface="Corbel"/>
              </a:rPr>
              <a:t> vehicles </a:t>
            </a:r>
            <a:r>
              <a:rPr sz="2000" spc="-5" dirty="0">
                <a:solidFill>
                  <a:srgbClr val="00A1A7"/>
                </a:solidFill>
                <a:latin typeface="Corbel"/>
                <a:cs typeface="Corbel"/>
              </a:rPr>
              <a:t>because</a:t>
            </a:r>
            <a:r>
              <a:rPr sz="2000" spc="5" dirty="0">
                <a:solidFill>
                  <a:srgbClr val="00A1A7"/>
                </a:solidFill>
                <a:latin typeface="Corbel"/>
                <a:cs typeface="Corbel"/>
              </a:rPr>
              <a:t> </a:t>
            </a:r>
            <a:r>
              <a:rPr sz="2000" dirty="0">
                <a:solidFill>
                  <a:srgbClr val="00A1A7"/>
                </a:solidFill>
                <a:latin typeface="Corbel"/>
                <a:cs typeface="Corbel"/>
              </a:rPr>
              <a:t>fog </a:t>
            </a:r>
            <a:r>
              <a:rPr sz="2000" spc="-385" dirty="0">
                <a:solidFill>
                  <a:srgbClr val="00A1A7"/>
                </a:solidFill>
                <a:latin typeface="Corbel"/>
                <a:cs typeface="Corbel"/>
              </a:rPr>
              <a:t> </a:t>
            </a:r>
            <a:r>
              <a:rPr sz="2000" spc="-5" dirty="0">
                <a:solidFill>
                  <a:srgbClr val="00A1A7"/>
                </a:solidFill>
                <a:latin typeface="Corbel"/>
                <a:cs typeface="Corbel"/>
              </a:rPr>
              <a:t>computing</a:t>
            </a:r>
            <a:r>
              <a:rPr sz="2000" spc="-20" dirty="0">
                <a:solidFill>
                  <a:srgbClr val="00A1A7"/>
                </a:solidFill>
                <a:latin typeface="Corbel"/>
                <a:cs typeface="Corbel"/>
              </a:rPr>
              <a:t> </a:t>
            </a:r>
            <a:r>
              <a:rPr sz="2000" dirty="0">
                <a:solidFill>
                  <a:srgbClr val="00A1A7"/>
                </a:solidFill>
                <a:latin typeface="Corbel"/>
                <a:cs typeface="Corbel"/>
              </a:rPr>
              <a:t>gives real </a:t>
            </a:r>
            <a:r>
              <a:rPr sz="2000" spc="-5" dirty="0">
                <a:solidFill>
                  <a:srgbClr val="00A1A7"/>
                </a:solidFill>
                <a:latin typeface="Corbel"/>
                <a:cs typeface="Corbel"/>
              </a:rPr>
              <a:t>time</a:t>
            </a:r>
            <a:r>
              <a:rPr sz="2000" dirty="0">
                <a:solidFill>
                  <a:srgbClr val="00A1A7"/>
                </a:solidFill>
                <a:latin typeface="Corbel"/>
                <a:cs typeface="Corbel"/>
              </a:rPr>
              <a:t> interaction.</a:t>
            </a:r>
            <a:endParaRPr sz="2000">
              <a:latin typeface="Corbel"/>
              <a:cs typeface="Corbel"/>
            </a:endParaRPr>
          </a:p>
        </p:txBody>
      </p:sp>
      <p:pic>
        <p:nvPicPr>
          <p:cNvPr id="6" name="Picture 5">
            <a:extLst>
              <a:ext uri="{FF2B5EF4-FFF2-40B4-BE49-F238E27FC236}">
                <a16:creationId xmlns:a16="http://schemas.microsoft.com/office/drawing/2014/main" id="{E1EC437F-F2D7-423E-5350-419A73131DFF}"/>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164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Applicati</a:t>
            </a:r>
            <a:r>
              <a:rPr sz="4400" spc="-15" dirty="0"/>
              <a:t>o</a:t>
            </a:r>
            <a:r>
              <a:rPr sz="4400" dirty="0"/>
              <a:t>ns</a:t>
            </a:r>
            <a:endParaRPr sz="4400"/>
          </a:p>
        </p:txBody>
      </p:sp>
      <p:pic>
        <p:nvPicPr>
          <p:cNvPr id="4" name="object 4"/>
          <p:cNvPicPr/>
          <p:nvPr/>
        </p:nvPicPr>
        <p:blipFill>
          <a:blip r:embed="rId2" cstate="print"/>
          <a:stretch>
            <a:fillRect/>
          </a:stretch>
        </p:blipFill>
        <p:spPr>
          <a:xfrm>
            <a:off x="2900172" y="1965960"/>
            <a:ext cx="6361176" cy="3665220"/>
          </a:xfrm>
          <a:prstGeom prst="rect">
            <a:avLst/>
          </a:prstGeom>
        </p:spPr>
      </p:pic>
      <p:sp>
        <p:nvSpPr>
          <p:cNvPr id="5" name="object 5"/>
          <p:cNvSpPr txBox="1"/>
          <p:nvPr/>
        </p:nvSpPr>
        <p:spPr>
          <a:xfrm>
            <a:off x="4031741" y="5671515"/>
            <a:ext cx="4097654"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A1A7"/>
                </a:solidFill>
                <a:latin typeface="Corbel"/>
                <a:cs typeface="Corbel"/>
              </a:rPr>
              <a:t>C</a:t>
            </a:r>
            <a:r>
              <a:rPr sz="1600" b="1" dirty="0">
                <a:solidFill>
                  <a:srgbClr val="00A1A7"/>
                </a:solidFill>
                <a:latin typeface="Corbel"/>
                <a:cs typeface="Corbel"/>
              </a:rPr>
              <a:t>o</a:t>
            </a:r>
            <a:r>
              <a:rPr sz="1600" b="1" spc="-5" dirty="0">
                <a:solidFill>
                  <a:srgbClr val="00A1A7"/>
                </a:solidFill>
                <a:latin typeface="Corbel"/>
                <a:cs typeface="Corbel"/>
              </a:rPr>
              <a:t>nne</a:t>
            </a:r>
            <a:r>
              <a:rPr sz="1600" b="1" dirty="0">
                <a:solidFill>
                  <a:srgbClr val="00A1A7"/>
                </a:solidFill>
                <a:latin typeface="Corbel"/>
                <a:cs typeface="Corbel"/>
              </a:rPr>
              <a:t>c</a:t>
            </a:r>
            <a:r>
              <a:rPr sz="1600" b="1" spc="-15" dirty="0">
                <a:solidFill>
                  <a:srgbClr val="00A1A7"/>
                </a:solidFill>
                <a:latin typeface="Corbel"/>
                <a:cs typeface="Corbel"/>
              </a:rPr>
              <a:t>t</a:t>
            </a:r>
            <a:r>
              <a:rPr sz="1600" b="1" spc="-5" dirty="0">
                <a:solidFill>
                  <a:srgbClr val="00A1A7"/>
                </a:solidFill>
                <a:latin typeface="Corbel"/>
                <a:cs typeface="Corbel"/>
              </a:rPr>
              <a:t>ed</a:t>
            </a:r>
            <a:r>
              <a:rPr sz="1600" b="1" spc="-95" dirty="0">
                <a:solidFill>
                  <a:srgbClr val="00A1A7"/>
                </a:solidFill>
                <a:latin typeface="Corbel"/>
                <a:cs typeface="Corbel"/>
              </a:rPr>
              <a:t> </a:t>
            </a:r>
            <a:r>
              <a:rPr sz="1600" b="1" spc="-100" dirty="0">
                <a:solidFill>
                  <a:srgbClr val="00A1A7"/>
                </a:solidFill>
                <a:latin typeface="Corbel"/>
                <a:cs typeface="Corbel"/>
              </a:rPr>
              <a:t>V</a:t>
            </a:r>
            <a:r>
              <a:rPr sz="1600" b="1" spc="-5" dirty="0">
                <a:solidFill>
                  <a:srgbClr val="00A1A7"/>
                </a:solidFill>
                <a:latin typeface="Corbel"/>
                <a:cs typeface="Corbel"/>
              </a:rPr>
              <a:t>e</a:t>
            </a:r>
            <a:r>
              <a:rPr sz="1600" b="1" spc="-15" dirty="0">
                <a:solidFill>
                  <a:srgbClr val="00A1A7"/>
                </a:solidFill>
                <a:latin typeface="Corbel"/>
                <a:cs typeface="Corbel"/>
              </a:rPr>
              <a:t>h</a:t>
            </a:r>
            <a:r>
              <a:rPr sz="1600" b="1" spc="-5" dirty="0">
                <a:solidFill>
                  <a:srgbClr val="00A1A7"/>
                </a:solidFill>
                <a:latin typeface="Corbel"/>
                <a:cs typeface="Corbel"/>
              </a:rPr>
              <a:t>ic</a:t>
            </a:r>
            <a:r>
              <a:rPr sz="1600" b="1" dirty="0">
                <a:solidFill>
                  <a:srgbClr val="00A1A7"/>
                </a:solidFill>
                <a:latin typeface="Corbel"/>
                <a:cs typeface="Corbel"/>
              </a:rPr>
              <a:t>l</a:t>
            </a:r>
            <a:r>
              <a:rPr sz="1600" b="1" spc="-5" dirty="0">
                <a:solidFill>
                  <a:srgbClr val="00A1A7"/>
                </a:solidFill>
                <a:latin typeface="Corbel"/>
                <a:cs typeface="Corbel"/>
              </a:rPr>
              <a:t>es</a:t>
            </a:r>
            <a:r>
              <a:rPr sz="1600" b="1" spc="5" dirty="0">
                <a:solidFill>
                  <a:srgbClr val="00A1A7"/>
                </a:solidFill>
                <a:latin typeface="Corbel"/>
                <a:cs typeface="Corbel"/>
              </a:rPr>
              <a:t> </a:t>
            </a:r>
            <a:r>
              <a:rPr sz="1600" b="1" spc="-5" dirty="0">
                <a:solidFill>
                  <a:srgbClr val="00A1A7"/>
                </a:solidFill>
                <a:latin typeface="Corbel"/>
                <a:cs typeface="Corbel"/>
              </a:rPr>
              <a:t>c</a:t>
            </a:r>
            <a:r>
              <a:rPr sz="1600" b="1" dirty="0">
                <a:solidFill>
                  <a:srgbClr val="00A1A7"/>
                </a:solidFill>
                <a:latin typeface="Corbel"/>
                <a:cs typeface="Corbel"/>
              </a:rPr>
              <a:t>o</a:t>
            </a:r>
            <a:r>
              <a:rPr sz="1600" b="1" spc="-10" dirty="0">
                <a:solidFill>
                  <a:srgbClr val="00A1A7"/>
                </a:solidFill>
                <a:latin typeface="Corbel"/>
                <a:cs typeface="Corbel"/>
              </a:rPr>
              <a:t>m</a:t>
            </a:r>
            <a:r>
              <a:rPr sz="1600" b="1" spc="-15" dirty="0">
                <a:solidFill>
                  <a:srgbClr val="00A1A7"/>
                </a:solidFill>
                <a:latin typeface="Corbel"/>
                <a:cs typeface="Corbel"/>
              </a:rPr>
              <a:t>mu</a:t>
            </a:r>
            <a:r>
              <a:rPr sz="1600" b="1" spc="-5" dirty="0">
                <a:solidFill>
                  <a:srgbClr val="00A1A7"/>
                </a:solidFill>
                <a:latin typeface="Corbel"/>
                <a:cs typeface="Corbel"/>
              </a:rPr>
              <a:t>nic</a:t>
            </a:r>
            <a:r>
              <a:rPr sz="1600" b="1" spc="-15" dirty="0">
                <a:solidFill>
                  <a:srgbClr val="00A1A7"/>
                </a:solidFill>
                <a:latin typeface="Corbel"/>
                <a:cs typeface="Corbel"/>
              </a:rPr>
              <a:t>at</a:t>
            </a:r>
            <a:r>
              <a:rPr sz="1600" b="1" spc="-5" dirty="0">
                <a:solidFill>
                  <a:srgbClr val="00A1A7"/>
                </a:solidFill>
                <a:latin typeface="Corbel"/>
                <a:cs typeface="Corbel"/>
              </a:rPr>
              <a:t>ing</a:t>
            </a:r>
            <a:r>
              <a:rPr sz="1600" b="1" spc="25" dirty="0">
                <a:solidFill>
                  <a:srgbClr val="00A1A7"/>
                </a:solidFill>
                <a:latin typeface="Corbel"/>
                <a:cs typeface="Corbel"/>
              </a:rPr>
              <a:t> </a:t>
            </a:r>
            <a:r>
              <a:rPr sz="1600" b="1" spc="-5" dirty="0">
                <a:solidFill>
                  <a:srgbClr val="00A1A7"/>
                </a:solidFill>
                <a:latin typeface="Corbel"/>
                <a:cs typeface="Corbel"/>
              </a:rPr>
              <a:t>e</a:t>
            </a:r>
            <a:r>
              <a:rPr sz="1600" b="1" spc="-15" dirty="0">
                <a:solidFill>
                  <a:srgbClr val="00A1A7"/>
                </a:solidFill>
                <a:latin typeface="Corbel"/>
                <a:cs typeface="Corbel"/>
              </a:rPr>
              <a:t>a</a:t>
            </a:r>
            <a:r>
              <a:rPr sz="1600" b="1" spc="-5" dirty="0">
                <a:solidFill>
                  <a:srgbClr val="00A1A7"/>
                </a:solidFill>
                <a:latin typeface="Corbel"/>
                <a:cs typeface="Corbel"/>
              </a:rPr>
              <a:t>ch</a:t>
            </a:r>
            <a:r>
              <a:rPr sz="1600" b="1" spc="15" dirty="0">
                <a:solidFill>
                  <a:srgbClr val="00A1A7"/>
                </a:solidFill>
                <a:latin typeface="Corbel"/>
                <a:cs typeface="Corbel"/>
              </a:rPr>
              <a:t> </a:t>
            </a:r>
            <a:r>
              <a:rPr sz="1600" b="1" spc="-5" dirty="0">
                <a:solidFill>
                  <a:srgbClr val="00A1A7"/>
                </a:solidFill>
                <a:latin typeface="Corbel"/>
                <a:cs typeface="Corbel"/>
              </a:rPr>
              <a:t>ot</a:t>
            </a:r>
            <a:r>
              <a:rPr sz="1600" b="1" spc="-15" dirty="0">
                <a:solidFill>
                  <a:srgbClr val="00A1A7"/>
                </a:solidFill>
                <a:latin typeface="Corbel"/>
                <a:cs typeface="Corbel"/>
              </a:rPr>
              <a:t>h</a:t>
            </a:r>
            <a:r>
              <a:rPr sz="1600" b="1" spc="-5" dirty="0">
                <a:solidFill>
                  <a:srgbClr val="00A1A7"/>
                </a:solidFill>
                <a:latin typeface="Corbel"/>
                <a:cs typeface="Corbel"/>
              </a:rPr>
              <a:t>er</a:t>
            </a:r>
            <a:endParaRPr sz="1600">
              <a:latin typeface="Corbel"/>
              <a:cs typeface="Corbe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31</a:t>
            </a:fld>
            <a:endParaRPr dirty="0"/>
          </a:p>
        </p:txBody>
      </p:sp>
      <p:pic>
        <p:nvPicPr>
          <p:cNvPr id="7" name="Picture 6">
            <a:extLst>
              <a:ext uri="{FF2B5EF4-FFF2-40B4-BE49-F238E27FC236}">
                <a16:creationId xmlns:a16="http://schemas.microsoft.com/office/drawing/2014/main" id="{179B2560-7CE5-7890-5A84-8AA9D9A4CCED}"/>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164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Applicati</a:t>
            </a:r>
            <a:r>
              <a:rPr sz="4400" spc="-15" dirty="0"/>
              <a:t>o</a:t>
            </a:r>
            <a:r>
              <a:rPr sz="4400" dirty="0"/>
              <a:t>ns</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32</a:t>
            </a:fld>
            <a:endParaRPr dirty="0"/>
          </a:p>
        </p:txBody>
      </p:sp>
      <p:sp>
        <p:nvSpPr>
          <p:cNvPr id="4" name="object 4"/>
          <p:cNvSpPr txBox="1"/>
          <p:nvPr/>
        </p:nvSpPr>
        <p:spPr>
          <a:xfrm>
            <a:off x="1267713" y="2013330"/>
            <a:ext cx="9611360" cy="3695700"/>
          </a:xfrm>
          <a:prstGeom prst="rect">
            <a:avLst/>
          </a:prstGeom>
        </p:spPr>
        <p:txBody>
          <a:bodyPr vert="horz" wrap="square" lIns="0" tIns="12065" rIns="0" bIns="0" rtlCol="0">
            <a:spAutoFit/>
          </a:bodyPr>
          <a:lstStyle/>
          <a:p>
            <a:pPr marL="195580" indent="-182880">
              <a:lnSpc>
                <a:spcPct val="100000"/>
              </a:lnSpc>
              <a:spcBef>
                <a:spcPts val="95"/>
              </a:spcBef>
              <a:buSzPct val="79545"/>
              <a:buFont typeface="Corbel"/>
              <a:buChar char="•"/>
              <a:tabLst>
                <a:tab pos="195580" algn="l"/>
              </a:tabLst>
            </a:pPr>
            <a:r>
              <a:rPr sz="2200" b="1" spc="-10" dirty="0">
                <a:solidFill>
                  <a:srgbClr val="00A1A7"/>
                </a:solidFill>
                <a:latin typeface="Corbel"/>
                <a:cs typeface="Corbel"/>
              </a:rPr>
              <a:t>Smart</a:t>
            </a:r>
            <a:r>
              <a:rPr sz="2200" b="1" spc="-95" dirty="0">
                <a:solidFill>
                  <a:srgbClr val="00A1A7"/>
                </a:solidFill>
                <a:latin typeface="Corbel"/>
                <a:cs typeface="Corbel"/>
              </a:rPr>
              <a:t> </a:t>
            </a:r>
            <a:r>
              <a:rPr sz="2200" b="1" spc="-5" dirty="0">
                <a:solidFill>
                  <a:srgbClr val="00A1A7"/>
                </a:solidFill>
                <a:latin typeface="Corbel"/>
                <a:cs typeface="Corbel"/>
              </a:rPr>
              <a:t>Grids:</a:t>
            </a:r>
            <a:endParaRPr sz="2200">
              <a:latin typeface="Corbel"/>
              <a:cs typeface="Corbel"/>
            </a:endParaRPr>
          </a:p>
          <a:p>
            <a:pPr>
              <a:lnSpc>
                <a:spcPct val="100000"/>
              </a:lnSpc>
              <a:spcBef>
                <a:spcPts val="55"/>
              </a:spcBef>
              <a:buClr>
                <a:srgbClr val="00A1A7"/>
              </a:buClr>
              <a:buFont typeface="Corbel"/>
              <a:buChar char="•"/>
            </a:pPr>
            <a:endParaRPr sz="1800">
              <a:latin typeface="Corbel"/>
              <a:cs typeface="Corbel"/>
            </a:endParaRPr>
          </a:p>
          <a:p>
            <a:pPr marL="424180" lvl="1" indent="-182880">
              <a:lnSpc>
                <a:spcPts val="2160"/>
              </a:lnSpc>
              <a:buSzPct val="80000"/>
              <a:buChar char="•"/>
              <a:tabLst>
                <a:tab pos="424180" algn="l"/>
              </a:tabLst>
            </a:pPr>
            <a:r>
              <a:rPr sz="2000" dirty="0">
                <a:solidFill>
                  <a:srgbClr val="00A1A7"/>
                </a:solidFill>
                <a:latin typeface="Corbel"/>
                <a:cs typeface="Corbel"/>
              </a:rPr>
              <a:t>Fog</a:t>
            </a:r>
            <a:r>
              <a:rPr sz="2000" spc="-5" dirty="0">
                <a:solidFill>
                  <a:srgbClr val="00A1A7"/>
                </a:solidFill>
                <a:latin typeface="Corbel"/>
                <a:cs typeface="Corbel"/>
              </a:rPr>
              <a:t> </a:t>
            </a:r>
            <a:r>
              <a:rPr sz="2000" dirty="0">
                <a:solidFill>
                  <a:srgbClr val="00A1A7"/>
                </a:solidFill>
                <a:latin typeface="Corbel"/>
                <a:cs typeface="Corbel"/>
              </a:rPr>
              <a:t>computing</a:t>
            </a:r>
            <a:r>
              <a:rPr sz="2000" spc="-15" dirty="0">
                <a:solidFill>
                  <a:srgbClr val="00A1A7"/>
                </a:solidFill>
                <a:latin typeface="Corbel"/>
                <a:cs typeface="Corbel"/>
              </a:rPr>
              <a:t> </a:t>
            </a:r>
            <a:r>
              <a:rPr sz="2000" dirty="0">
                <a:solidFill>
                  <a:srgbClr val="00A1A7"/>
                </a:solidFill>
                <a:latin typeface="Corbel"/>
                <a:cs typeface="Corbel"/>
              </a:rPr>
              <a:t>allows</a:t>
            </a:r>
            <a:r>
              <a:rPr sz="2000" spc="-20" dirty="0">
                <a:solidFill>
                  <a:srgbClr val="00A1A7"/>
                </a:solidFill>
                <a:latin typeface="Corbel"/>
                <a:cs typeface="Corbel"/>
              </a:rPr>
              <a:t> </a:t>
            </a:r>
            <a:r>
              <a:rPr sz="2000" dirty="0">
                <a:solidFill>
                  <a:srgbClr val="00A1A7"/>
                </a:solidFill>
                <a:latin typeface="Corbel"/>
                <a:cs typeface="Corbel"/>
              </a:rPr>
              <a:t>fast,</a:t>
            </a:r>
            <a:r>
              <a:rPr sz="2000" spc="-10" dirty="0">
                <a:solidFill>
                  <a:srgbClr val="00A1A7"/>
                </a:solidFill>
                <a:latin typeface="Corbel"/>
                <a:cs typeface="Corbel"/>
              </a:rPr>
              <a:t> </a:t>
            </a:r>
            <a:r>
              <a:rPr sz="2000" spc="-5" dirty="0">
                <a:solidFill>
                  <a:srgbClr val="00A1A7"/>
                </a:solidFill>
                <a:latin typeface="Corbel"/>
                <a:cs typeface="Corbel"/>
              </a:rPr>
              <a:t>machine-to-machine</a:t>
            </a:r>
            <a:r>
              <a:rPr sz="2000" spc="-25" dirty="0">
                <a:solidFill>
                  <a:srgbClr val="00A1A7"/>
                </a:solidFill>
                <a:latin typeface="Corbel"/>
                <a:cs typeface="Corbel"/>
              </a:rPr>
              <a:t> </a:t>
            </a:r>
            <a:r>
              <a:rPr sz="2000" dirty="0">
                <a:solidFill>
                  <a:srgbClr val="00A1A7"/>
                </a:solidFill>
                <a:latin typeface="Corbel"/>
                <a:cs typeface="Corbel"/>
              </a:rPr>
              <a:t>(M2M)</a:t>
            </a:r>
            <a:r>
              <a:rPr sz="2000" spc="-5" dirty="0">
                <a:solidFill>
                  <a:srgbClr val="00A1A7"/>
                </a:solidFill>
                <a:latin typeface="Corbel"/>
                <a:cs typeface="Corbel"/>
              </a:rPr>
              <a:t> handshakes</a:t>
            </a:r>
            <a:r>
              <a:rPr sz="2000" spc="-20" dirty="0">
                <a:solidFill>
                  <a:srgbClr val="00A1A7"/>
                </a:solidFill>
                <a:latin typeface="Corbel"/>
                <a:cs typeface="Corbel"/>
              </a:rPr>
              <a:t> </a:t>
            </a:r>
            <a:r>
              <a:rPr sz="2000" dirty="0">
                <a:solidFill>
                  <a:srgbClr val="00A1A7"/>
                </a:solidFill>
                <a:latin typeface="Corbel"/>
                <a:cs typeface="Corbel"/>
              </a:rPr>
              <a:t>and</a:t>
            </a:r>
            <a:r>
              <a:rPr sz="2000" spc="-20" dirty="0">
                <a:solidFill>
                  <a:srgbClr val="00A1A7"/>
                </a:solidFill>
                <a:latin typeface="Corbel"/>
                <a:cs typeface="Corbel"/>
              </a:rPr>
              <a:t> </a:t>
            </a:r>
            <a:r>
              <a:rPr sz="2000" spc="-5" dirty="0">
                <a:solidFill>
                  <a:srgbClr val="00A1A7"/>
                </a:solidFill>
                <a:latin typeface="Corbel"/>
                <a:cs typeface="Corbel"/>
              </a:rPr>
              <a:t>human</a:t>
            </a:r>
            <a:r>
              <a:rPr sz="2000" spc="5" dirty="0">
                <a:solidFill>
                  <a:srgbClr val="00A1A7"/>
                </a:solidFill>
                <a:latin typeface="Corbel"/>
                <a:cs typeface="Corbel"/>
              </a:rPr>
              <a:t> </a:t>
            </a:r>
            <a:r>
              <a:rPr sz="2000" spc="-5" dirty="0">
                <a:solidFill>
                  <a:srgbClr val="00A1A7"/>
                </a:solidFill>
                <a:latin typeface="Corbel"/>
                <a:cs typeface="Corbel"/>
              </a:rPr>
              <a:t>to</a:t>
            </a:r>
            <a:endParaRPr sz="2000">
              <a:latin typeface="Corbel"/>
              <a:cs typeface="Corbel"/>
            </a:endParaRPr>
          </a:p>
          <a:p>
            <a:pPr marL="424180">
              <a:lnSpc>
                <a:spcPts val="2160"/>
              </a:lnSpc>
            </a:pPr>
            <a:r>
              <a:rPr sz="2000" dirty="0">
                <a:solidFill>
                  <a:srgbClr val="00A1A7"/>
                </a:solidFill>
                <a:latin typeface="Corbel"/>
                <a:cs typeface="Corbel"/>
              </a:rPr>
              <a:t>machine</a:t>
            </a:r>
            <a:r>
              <a:rPr sz="2000" spc="-20" dirty="0">
                <a:solidFill>
                  <a:srgbClr val="00A1A7"/>
                </a:solidFill>
                <a:latin typeface="Corbel"/>
                <a:cs typeface="Corbel"/>
              </a:rPr>
              <a:t> </a:t>
            </a:r>
            <a:r>
              <a:rPr sz="2000" dirty="0">
                <a:solidFill>
                  <a:srgbClr val="00A1A7"/>
                </a:solidFill>
                <a:latin typeface="Corbel"/>
                <a:cs typeface="Corbel"/>
              </a:rPr>
              <a:t>interactions</a:t>
            </a:r>
            <a:r>
              <a:rPr sz="2000" spc="-25" dirty="0">
                <a:solidFill>
                  <a:srgbClr val="00A1A7"/>
                </a:solidFill>
                <a:latin typeface="Corbel"/>
                <a:cs typeface="Corbel"/>
              </a:rPr>
              <a:t> </a:t>
            </a:r>
            <a:r>
              <a:rPr sz="2000" dirty="0">
                <a:solidFill>
                  <a:srgbClr val="00A1A7"/>
                </a:solidFill>
                <a:latin typeface="Corbel"/>
                <a:cs typeface="Corbel"/>
              </a:rPr>
              <a:t>(HMI),</a:t>
            </a:r>
            <a:r>
              <a:rPr sz="2000" spc="-10" dirty="0">
                <a:solidFill>
                  <a:srgbClr val="00A1A7"/>
                </a:solidFill>
                <a:latin typeface="Corbel"/>
                <a:cs typeface="Corbel"/>
              </a:rPr>
              <a:t> </a:t>
            </a:r>
            <a:r>
              <a:rPr sz="2000" dirty="0">
                <a:solidFill>
                  <a:srgbClr val="00A1A7"/>
                </a:solidFill>
                <a:latin typeface="Corbel"/>
                <a:cs typeface="Corbel"/>
              </a:rPr>
              <a:t>which</a:t>
            </a:r>
            <a:r>
              <a:rPr sz="2000" spc="-30" dirty="0">
                <a:solidFill>
                  <a:srgbClr val="00A1A7"/>
                </a:solidFill>
                <a:latin typeface="Corbel"/>
                <a:cs typeface="Corbel"/>
              </a:rPr>
              <a:t> </a:t>
            </a:r>
            <a:r>
              <a:rPr sz="2000" dirty="0">
                <a:solidFill>
                  <a:srgbClr val="00A1A7"/>
                </a:solidFill>
                <a:latin typeface="Corbel"/>
                <a:cs typeface="Corbel"/>
              </a:rPr>
              <a:t>would</a:t>
            </a:r>
            <a:r>
              <a:rPr sz="2000" spc="-5" dirty="0">
                <a:solidFill>
                  <a:srgbClr val="00A1A7"/>
                </a:solidFill>
                <a:latin typeface="Corbel"/>
                <a:cs typeface="Corbel"/>
              </a:rPr>
              <a:t> </a:t>
            </a:r>
            <a:r>
              <a:rPr sz="2000" dirty="0">
                <a:solidFill>
                  <a:srgbClr val="00A1A7"/>
                </a:solidFill>
                <a:latin typeface="Corbel"/>
                <a:cs typeface="Corbel"/>
              </a:rPr>
              <a:t>work</a:t>
            </a:r>
            <a:r>
              <a:rPr sz="2000" spc="-10" dirty="0">
                <a:solidFill>
                  <a:srgbClr val="00A1A7"/>
                </a:solidFill>
                <a:latin typeface="Corbel"/>
                <a:cs typeface="Corbel"/>
              </a:rPr>
              <a:t> </a:t>
            </a:r>
            <a:r>
              <a:rPr sz="2000" dirty="0">
                <a:solidFill>
                  <a:srgbClr val="00A1A7"/>
                </a:solidFill>
                <a:latin typeface="Corbel"/>
                <a:cs typeface="Corbel"/>
              </a:rPr>
              <a:t>in</a:t>
            </a:r>
            <a:r>
              <a:rPr sz="2000" spc="-15" dirty="0">
                <a:solidFill>
                  <a:srgbClr val="00A1A7"/>
                </a:solidFill>
                <a:latin typeface="Corbel"/>
                <a:cs typeface="Corbel"/>
              </a:rPr>
              <a:t> </a:t>
            </a:r>
            <a:r>
              <a:rPr sz="2000" spc="-5" dirty="0">
                <a:solidFill>
                  <a:srgbClr val="00A1A7"/>
                </a:solidFill>
                <a:latin typeface="Corbel"/>
                <a:cs typeface="Corbel"/>
              </a:rPr>
              <a:t>cooperation</a:t>
            </a:r>
            <a:r>
              <a:rPr sz="2000" spc="-30" dirty="0">
                <a:solidFill>
                  <a:srgbClr val="00A1A7"/>
                </a:solidFill>
                <a:latin typeface="Corbel"/>
                <a:cs typeface="Corbel"/>
              </a:rPr>
              <a:t> </a:t>
            </a:r>
            <a:r>
              <a:rPr sz="2000" dirty="0">
                <a:solidFill>
                  <a:srgbClr val="00A1A7"/>
                </a:solidFill>
                <a:latin typeface="Corbel"/>
                <a:cs typeface="Corbel"/>
              </a:rPr>
              <a:t>with</a:t>
            </a:r>
            <a:r>
              <a:rPr sz="2000" spc="-15" dirty="0">
                <a:solidFill>
                  <a:srgbClr val="00A1A7"/>
                </a:solidFill>
                <a:latin typeface="Corbel"/>
                <a:cs typeface="Corbel"/>
              </a:rPr>
              <a:t> </a:t>
            </a:r>
            <a:r>
              <a:rPr sz="2000" spc="-5" dirty="0">
                <a:solidFill>
                  <a:srgbClr val="00A1A7"/>
                </a:solidFill>
                <a:latin typeface="Corbel"/>
                <a:cs typeface="Corbel"/>
              </a:rPr>
              <a:t>the</a:t>
            </a:r>
            <a:r>
              <a:rPr sz="2000" spc="5" dirty="0">
                <a:solidFill>
                  <a:srgbClr val="00A1A7"/>
                </a:solidFill>
                <a:latin typeface="Corbel"/>
                <a:cs typeface="Corbel"/>
              </a:rPr>
              <a:t> </a:t>
            </a:r>
            <a:r>
              <a:rPr sz="2000" spc="-5" dirty="0">
                <a:solidFill>
                  <a:srgbClr val="00A1A7"/>
                </a:solidFill>
                <a:latin typeface="Corbel"/>
                <a:cs typeface="Corbel"/>
              </a:rPr>
              <a:t>cloud.</a:t>
            </a:r>
            <a:endParaRPr sz="2000">
              <a:latin typeface="Corbel"/>
              <a:cs typeface="Corbel"/>
            </a:endParaRPr>
          </a:p>
          <a:p>
            <a:pPr>
              <a:lnSpc>
                <a:spcPct val="100000"/>
              </a:lnSpc>
              <a:spcBef>
                <a:spcPts val="5"/>
              </a:spcBef>
            </a:pPr>
            <a:endParaRPr sz="2550">
              <a:latin typeface="Corbel"/>
              <a:cs typeface="Corbel"/>
            </a:endParaRPr>
          </a:p>
          <a:p>
            <a:pPr marL="424180" marR="5080" lvl="1" indent="-182880">
              <a:lnSpc>
                <a:spcPct val="80000"/>
              </a:lnSpc>
              <a:buSzPct val="80000"/>
              <a:buChar char="•"/>
              <a:tabLst>
                <a:tab pos="424180" algn="l"/>
              </a:tabLst>
            </a:pPr>
            <a:r>
              <a:rPr sz="2000" dirty="0">
                <a:solidFill>
                  <a:srgbClr val="00A1A7"/>
                </a:solidFill>
                <a:latin typeface="Corbel"/>
                <a:cs typeface="Corbel"/>
              </a:rPr>
              <a:t>Based</a:t>
            </a:r>
            <a:r>
              <a:rPr sz="2000" spc="-5" dirty="0">
                <a:solidFill>
                  <a:srgbClr val="00A1A7"/>
                </a:solidFill>
                <a:latin typeface="Corbel"/>
                <a:cs typeface="Corbel"/>
              </a:rPr>
              <a:t> on</a:t>
            </a:r>
            <a:r>
              <a:rPr sz="2000" spc="-10" dirty="0">
                <a:solidFill>
                  <a:srgbClr val="00A1A7"/>
                </a:solidFill>
                <a:latin typeface="Corbel"/>
                <a:cs typeface="Corbel"/>
              </a:rPr>
              <a:t> </a:t>
            </a:r>
            <a:r>
              <a:rPr sz="2000" spc="-5" dirty="0">
                <a:solidFill>
                  <a:srgbClr val="00A1A7"/>
                </a:solidFill>
                <a:latin typeface="Corbel"/>
                <a:cs typeface="Corbel"/>
              </a:rPr>
              <a:t>demand</a:t>
            </a:r>
            <a:r>
              <a:rPr sz="2000" spc="5" dirty="0">
                <a:solidFill>
                  <a:srgbClr val="00A1A7"/>
                </a:solidFill>
                <a:latin typeface="Corbel"/>
                <a:cs typeface="Corbel"/>
              </a:rPr>
              <a:t> </a:t>
            </a:r>
            <a:r>
              <a:rPr sz="2000" dirty="0">
                <a:solidFill>
                  <a:srgbClr val="00A1A7"/>
                </a:solidFill>
                <a:latin typeface="Corbel"/>
                <a:cs typeface="Corbel"/>
              </a:rPr>
              <a:t>for</a:t>
            </a:r>
            <a:r>
              <a:rPr sz="2000" spc="5" dirty="0">
                <a:solidFill>
                  <a:srgbClr val="00A1A7"/>
                </a:solidFill>
                <a:latin typeface="Corbel"/>
                <a:cs typeface="Corbel"/>
              </a:rPr>
              <a:t> </a:t>
            </a:r>
            <a:r>
              <a:rPr sz="2000" spc="-15" dirty="0">
                <a:solidFill>
                  <a:srgbClr val="00A1A7"/>
                </a:solidFill>
                <a:latin typeface="Corbel"/>
                <a:cs typeface="Corbel"/>
              </a:rPr>
              <a:t>energy,</a:t>
            </a:r>
            <a:r>
              <a:rPr sz="2000" spc="5" dirty="0">
                <a:solidFill>
                  <a:srgbClr val="00A1A7"/>
                </a:solidFill>
                <a:latin typeface="Corbel"/>
                <a:cs typeface="Corbel"/>
              </a:rPr>
              <a:t> </a:t>
            </a:r>
            <a:r>
              <a:rPr sz="2000" dirty="0">
                <a:solidFill>
                  <a:srgbClr val="00A1A7"/>
                </a:solidFill>
                <a:latin typeface="Corbel"/>
                <a:cs typeface="Corbel"/>
              </a:rPr>
              <a:t>its</a:t>
            </a:r>
            <a:r>
              <a:rPr sz="2000" spc="5" dirty="0">
                <a:solidFill>
                  <a:srgbClr val="00A1A7"/>
                </a:solidFill>
                <a:latin typeface="Corbel"/>
                <a:cs typeface="Corbel"/>
              </a:rPr>
              <a:t> </a:t>
            </a:r>
            <a:r>
              <a:rPr sz="2000" spc="-5" dirty="0">
                <a:solidFill>
                  <a:srgbClr val="00A1A7"/>
                </a:solidFill>
                <a:latin typeface="Corbel"/>
                <a:cs typeface="Corbel"/>
              </a:rPr>
              <a:t>obtainability</a:t>
            </a:r>
            <a:r>
              <a:rPr sz="2000" spc="-25" dirty="0">
                <a:solidFill>
                  <a:srgbClr val="00A1A7"/>
                </a:solidFill>
                <a:latin typeface="Corbel"/>
                <a:cs typeface="Corbel"/>
              </a:rPr>
              <a:t> </a:t>
            </a:r>
            <a:r>
              <a:rPr sz="2000" dirty="0">
                <a:solidFill>
                  <a:srgbClr val="00A1A7"/>
                </a:solidFill>
                <a:latin typeface="Corbel"/>
                <a:cs typeface="Corbel"/>
              </a:rPr>
              <a:t>and</a:t>
            </a:r>
            <a:r>
              <a:rPr sz="2000" spc="-5" dirty="0">
                <a:solidFill>
                  <a:srgbClr val="00A1A7"/>
                </a:solidFill>
                <a:latin typeface="Corbel"/>
                <a:cs typeface="Corbel"/>
              </a:rPr>
              <a:t> </a:t>
            </a:r>
            <a:r>
              <a:rPr sz="2000" dirty="0">
                <a:solidFill>
                  <a:srgbClr val="00A1A7"/>
                </a:solidFill>
                <a:latin typeface="Corbel"/>
                <a:cs typeface="Corbel"/>
              </a:rPr>
              <a:t>low</a:t>
            </a:r>
            <a:r>
              <a:rPr sz="2000" spc="-10" dirty="0">
                <a:solidFill>
                  <a:srgbClr val="00A1A7"/>
                </a:solidFill>
                <a:latin typeface="Corbel"/>
                <a:cs typeface="Corbel"/>
              </a:rPr>
              <a:t> </a:t>
            </a:r>
            <a:r>
              <a:rPr sz="2000" spc="-5" dirty="0">
                <a:solidFill>
                  <a:srgbClr val="00A1A7"/>
                </a:solidFill>
                <a:latin typeface="Corbel"/>
                <a:cs typeface="Corbel"/>
              </a:rPr>
              <a:t>cost,</a:t>
            </a:r>
            <a:r>
              <a:rPr sz="2000" dirty="0">
                <a:solidFill>
                  <a:srgbClr val="00A1A7"/>
                </a:solidFill>
                <a:latin typeface="Corbel"/>
                <a:cs typeface="Corbel"/>
              </a:rPr>
              <a:t> </a:t>
            </a:r>
            <a:r>
              <a:rPr sz="2000" spc="-5" dirty="0">
                <a:solidFill>
                  <a:srgbClr val="00A1A7"/>
                </a:solidFill>
                <a:latin typeface="Corbel"/>
                <a:cs typeface="Corbel"/>
              </a:rPr>
              <a:t>these</a:t>
            </a:r>
            <a:r>
              <a:rPr sz="2000" dirty="0">
                <a:solidFill>
                  <a:srgbClr val="00A1A7"/>
                </a:solidFill>
                <a:latin typeface="Corbel"/>
                <a:cs typeface="Corbel"/>
              </a:rPr>
              <a:t> smart</a:t>
            </a:r>
            <a:r>
              <a:rPr sz="2000" spc="5" dirty="0">
                <a:solidFill>
                  <a:srgbClr val="00A1A7"/>
                </a:solidFill>
                <a:latin typeface="Corbel"/>
                <a:cs typeface="Corbel"/>
              </a:rPr>
              <a:t> </a:t>
            </a:r>
            <a:r>
              <a:rPr sz="2000" spc="-5" dirty="0">
                <a:solidFill>
                  <a:srgbClr val="00A1A7"/>
                </a:solidFill>
                <a:latin typeface="Corbel"/>
                <a:cs typeface="Corbel"/>
              </a:rPr>
              <a:t>devices</a:t>
            </a:r>
            <a:r>
              <a:rPr sz="2000" spc="15" dirty="0">
                <a:solidFill>
                  <a:srgbClr val="00A1A7"/>
                </a:solidFill>
                <a:latin typeface="Corbel"/>
                <a:cs typeface="Corbel"/>
              </a:rPr>
              <a:t> </a:t>
            </a:r>
            <a:r>
              <a:rPr sz="2000" spc="-5" dirty="0">
                <a:solidFill>
                  <a:srgbClr val="00A1A7"/>
                </a:solidFill>
                <a:latin typeface="Corbel"/>
                <a:cs typeface="Corbel"/>
              </a:rPr>
              <a:t>can </a:t>
            </a:r>
            <a:r>
              <a:rPr sz="2000" dirty="0">
                <a:solidFill>
                  <a:srgbClr val="00A1A7"/>
                </a:solidFill>
                <a:latin typeface="Corbel"/>
                <a:cs typeface="Corbel"/>
              </a:rPr>
              <a:t> switch </a:t>
            </a:r>
            <a:r>
              <a:rPr sz="2000" spc="-5" dirty="0">
                <a:solidFill>
                  <a:srgbClr val="00A1A7"/>
                </a:solidFill>
                <a:latin typeface="Corbel"/>
                <a:cs typeface="Corbel"/>
              </a:rPr>
              <a:t>to other </a:t>
            </a:r>
            <a:r>
              <a:rPr sz="2000" dirty="0">
                <a:solidFill>
                  <a:srgbClr val="00A1A7"/>
                </a:solidFill>
                <a:latin typeface="Corbel"/>
                <a:cs typeface="Corbel"/>
              </a:rPr>
              <a:t>energies </a:t>
            </a:r>
            <a:r>
              <a:rPr sz="2000" spc="-10" dirty="0">
                <a:solidFill>
                  <a:srgbClr val="00A1A7"/>
                </a:solidFill>
                <a:latin typeface="Corbel"/>
                <a:cs typeface="Corbel"/>
              </a:rPr>
              <a:t>like </a:t>
            </a:r>
            <a:r>
              <a:rPr sz="2000" spc="-5" dirty="0">
                <a:solidFill>
                  <a:srgbClr val="00A1A7"/>
                </a:solidFill>
                <a:latin typeface="Corbel"/>
                <a:cs typeface="Corbel"/>
              </a:rPr>
              <a:t>solar </a:t>
            </a:r>
            <a:r>
              <a:rPr sz="2000" dirty="0">
                <a:solidFill>
                  <a:srgbClr val="00A1A7"/>
                </a:solidFill>
                <a:latin typeface="Corbel"/>
                <a:cs typeface="Corbel"/>
              </a:rPr>
              <a:t>and winds. </a:t>
            </a:r>
            <a:r>
              <a:rPr sz="2000" spc="-5" dirty="0">
                <a:solidFill>
                  <a:srgbClr val="00A1A7"/>
                </a:solidFill>
                <a:latin typeface="Corbel"/>
                <a:cs typeface="Corbel"/>
              </a:rPr>
              <a:t>The edge </a:t>
            </a:r>
            <a:r>
              <a:rPr sz="2000" dirty="0">
                <a:solidFill>
                  <a:srgbClr val="00A1A7"/>
                </a:solidFill>
                <a:latin typeface="Corbel"/>
                <a:cs typeface="Corbel"/>
              </a:rPr>
              <a:t>process </a:t>
            </a:r>
            <a:r>
              <a:rPr sz="2000" spc="-5" dirty="0">
                <a:solidFill>
                  <a:srgbClr val="00A1A7"/>
                </a:solidFill>
                <a:latin typeface="Corbel"/>
                <a:cs typeface="Corbel"/>
              </a:rPr>
              <a:t>the data collected by </a:t>
            </a:r>
            <a:r>
              <a:rPr sz="2000" dirty="0">
                <a:solidFill>
                  <a:srgbClr val="00A1A7"/>
                </a:solidFill>
                <a:latin typeface="Corbel"/>
                <a:cs typeface="Corbel"/>
              </a:rPr>
              <a:t>fog </a:t>
            </a:r>
            <a:r>
              <a:rPr sz="2000" spc="-390" dirty="0">
                <a:solidFill>
                  <a:srgbClr val="00A1A7"/>
                </a:solidFill>
                <a:latin typeface="Corbel"/>
                <a:cs typeface="Corbel"/>
              </a:rPr>
              <a:t> </a:t>
            </a:r>
            <a:r>
              <a:rPr sz="2000" spc="-5" dirty="0">
                <a:solidFill>
                  <a:srgbClr val="00A1A7"/>
                </a:solidFill>
                <a:latin typeface="Corbel"/>
                <a:cs typeface="Corbel"/>
              </a:rPr>
              <a:t>collectors </a:t>
            </a:r>
            <a:r>
              <a:rPr sz="2000" dirty="0">
                <a:solidFill>
                  <a:srgbClr val="00A1A7"/>
                </a:solidFill>
                <a:latin typeface="Corbel"/>
                <a:cs typeface="Corbel"/>
              </a:rPr>
              <a:t>and generate </a:t>
            </a:r>
            <a:r>
              <a:rPr sz="2000" spc="-5" dirty="0">
                <a:solidFill>
                  <a:srgbClr val="00A1A7"/>
                </a:solidFill>
                <a:latin typeface="Corbel"/>
                <a:cs typeface="Corbel"/>
              </a:rPr>
              <a:t>control command </a:t>
            </a:r>
            <a:r>
              <a:rPr sz="2000" dirty="0">
                <a:solidFill>
                  <a:srgbClr val="00A1A7"/>
                </a:solidFill>
                <a:latin typeface="Corbel"/>
                <a:cs typeface="Corbel"/>
              </a:rPr>
              <a:t>to </a:t>
            </a:r>
            <a:r>
              <a:rPr sz="2000" spc="-5" dirty="0">
                <a:solidFill>
                  <a:srgbClr val="00A1A7"/>
                </a:solidFill>
                <a:latin typeface="Corbel"/>
                <a:cs typeface="Corbel"/>
              </a:rPr>
              <a:t>the </a:t>
            </a:r>
            <a:r>
              <a:rPr sz="2000" dirty="0">
                <a:solidFill>
                  <a:srgbClr val="00A1A7"/>
                </a:solidFill>
                <a:latin typeface="Corbel"/>
                <a:cs typeface="Corbel"/>
              </a:rPr>
              <a:t>actuators. The filtered data are </a:t>
            </a:r>
            <a:r>
              <a:rPr sz="2000" spc="5" dirty="0">
                <a:solidFill>
                  <a:srgbClr val="00A1A7"/>
                </a:solidFill>
                <a:latin typeface="Corbel"/>
                <a:cs typeface="Corbel"/>
              </a:rPr>
              <a:t> </a:t>
            </a:r>
            <a:r>
              <a:rPr sz="2000" spc="-5" dirty="0">
                <a:solidFill>
                  <a:srgbClr val="00A1A7"/>
                </a:solidFill>
                <a:latin typeface="Corbel"/>
                <a:cs typeface="Corbel"/>
              </a:rPr>
              <a:t>consumed </a:t>
            </a:r>
            <a:r>
              <a:rPr sz="2000" dirty="0">
                <a:solidFill>
                  <a:srgbClr val="00A1A7"/>
                </a:solidFill>
                <a:latin typeface="Corbel"/>
                <a:cs typeface="Corbel"/>
              </a:rPr>
              <a:t>locally and </a:t>
            </a:r>
            <a:r>
              <a:rPr sz="2000" spc="-5" dirty="0">
                <a:solidFill>
                  <a:srgbClr val="00A1A7"/>
                </a:solidFill>
                <a:latin typeface="Corbel"/>
                <a:cs typeface="Corbel"/>
              </a:rPr>
              <a:t>the balance to the higher tiers </a:t>
            </a:r>
            <a:r>
              <a:rPr sz="2000" dirty="0">
                <a:solidFill>
                  <a:srgbClr val="00A1A7"/>
                </a:solidFill>
                <a:latin typeface="Corbel"/>
                <a:cs typeface="Corbel"/>
              </a:rPr>
              <a:t>for </a:t>
            </a:r>
            <a:r>
              <a:rPr sz="2000" spc="-5" dirty="0">
                <a:solidFill>
                  <a:srgbClr val="00A1A7"/>
                </a:solidFill>
                <a:latin typeface="Corbel"/>
                <a:cs typeface="Corbel"/>
              </a:rPr>
              <a:t>visualization, </a:t>
            </a:r>
            <a:r>
              <a:rPr sz="2000" dirty="0">
                <a:solidFill>
                  <a:srgbClr val="00A1A7"/>
                </a:solidFill>
                <a:latin typeface="Corbel"/>
                <a:cs typeface="Corbel"/>
              </a:rPr>
              <a:t>real-time reports </a:t>
            </a:r>
            <a:r>
              <a:rPr sz="2000" spc="5" dirty="0">
                <a:solidFill>
                  <a:srgbClr val="00A1A7"/>
                </a:solidFill>
                <a:latin typeface="Corbel"/>
                <a:cs typeface="Corbel"/>
              </a:rPr>
              <a:t> </a:t>
            </a:r>
            <a:r>
              <a:rPr sz="2000" dirty="0">
                <a:solidFill>
                  <a:srgbClr val="00A1A7"/>
                </a:solidFill>
                <a:latin typeface="Corbel"/>
                <a:cs typeface="Corbel"/>
              </a:rPr>
              <a:t>and</a:t>
            </a:r>
            <a:r>
              <a:rPr sz="2000" spc="-15" dirty="0">
                <a:solidFill>
                  <a:srgbClr val="00A1A7"/>
                </a:solidFill>
                <a:latin typeface="Corbel"/>
                <a:cs typeface="Corbel"/>
              </a:rPr>
              <a:t> </a:t>
            </a:r>
            <a:r>
              <a:rPr sz="2000" spc="-5" dirty="0">
                <a:solidFill>
                  <a:srgbClr val="00A1A7"/>
                </a:solidFill>
                <a:latin typeface="Corbel"/>
                <a:cs typeface="Corbel"/>
              </a:rPr>
              <a:t>transactional</a:t>
            </a:r>
            <a:r>
              <a:rPr sz="2000" spc="-40" dirty="0">
                <a:solidFill>
                  <a:srgbClr val="00A1A7"/>
                </a:solidFill>
                <a:latin typeface="Corbel"/>
                <a:cs typeface="Corbel"/>
              </a:rPr>
              <a:t> </a:t>
            </a:r>
            <a:r>
              <a:rPr sz="2000" dirty="0">
                <a:solidFill>
                  <a:srgbClr val="00A1A7"/>
                </a:solidFill>
                <a:latin typeface="Corbel"/>
                <a:cs typeface="Corbel"/>
              </a:rPr>
              <a:t>analytics.</a:t>
            </a:r>
            <a:endParaRPr sz="2000">
              <a:latin typeface="Corbel"/>
              <a:cs typeface="Corbel"/>
            </a:endParaRPr>
          </a:p>
          <a:p>
            <a:pPr lvl="1">
              <a:lnSpc>
                <a:spcPct val="100000"/>
              </a:lnSpc>
              <a:spcBef>
                <a:spcPts val="15"/>
              </a:spcBef>
              <a:buClr>
                <a:srgbClr val="00A1A7"/>
              </a:buClr>
              <a:buFont typeface="Corbel"/>
              <a:buChar char="•"/>
            </a:pPr>
            <a:endParaRPr sz="2150">
              <a:latin typeface="Corbel"/>
              <a:cs typeface="Corbel"/>
            </a:endParaRPr>
          </a:p>
          <a:p>
            <a:pPr marL="424180" lvl="1" indent="-182880">
              <a:lnSpc>
                <a:spcPts val="2160"/>
              </a:lnSpc>
              <a:buSzPct val="80000"/>
              <a:buChar char="•"/>
              <a:tabLst>
                <a:tab pos="424180" algn="l"/>
              </a:tabLst>
            </a:pPr>
            <a:r>
              <a:rPr sz="2000" dirty="0">
                <a:solidFill>
                  <a:srgbClr val="00A1A7"/>
                </a:solidFill>
                <a:latin typeface="Corbel"/>
                <a:cs typeface="Corbel"/>
              </a:rPr>
              <a:t>Fog</a:t>
            </a:r>
            <a:r>
              <a:rPr sz="2000" spc="-10" dirty="0">
                <a:solidFill>
                  <a:srgbClr val="00A1A7"/>
                </a:solidFill>
                <a:latin typeface="Corbel"/>
                <a:cs typeface="Corbel"/>
              </a:rPr>
              <a:t> </a:t>
            </a:r>
            <a:r>
              <a:rPr sz="2000" spc="-5" dirty="0">
                <a:solidFill>
                  <a:srgbClr val="00A1A7"/>
                </a:solidFill>
                <a:latin typeface="Corbel"/>
                <a:cs typeface="Corbel"/>
              </a:rPr>
              <a:t>supports</a:t>
            </a:r>
            <a:r>
              <a:rPr sz="2000" spc="-10" dirty="0">
                <a:solidFill>
                  <a:srgbClr val="00A1A7"/>
                </a:solidFill>
                <a:latin typeface="Corbel"/>
                <a:cs typeface="Corbel"/>
              </a:rPr>
              <a:t> </a:t>
            </a:r>
            <a:r>
              <a:rPr sz="2000" dirty="0">
                <a:solidFill>
                  <a:srgbClr val="00A1A7"/>
                </a:solidFill>
                <a:latin typeface="Corbel"/>
                <a:cs typeface="Corbel"/>
              </a:rPr>
              <a:t>semi-permanent</a:t>
            </a:r>
            <a:r>
              <a:rPr sz="2000" spc="-20" dirty="0">
                <a:solidFill>
                  <a:srgbClr val="00A1A7"/>
                </a:solidFill>
                <a:latin typeface="Corbel"/>
                <a:cs typeface="Corbel"/>
              </a:rPr>
              <a:t> </a:t>
            </a:r>
            <a:r>
              <a:rPr sz="2000" dirty="0">
                <a:solidFill>
                  <a:srgbClr val="00A1A7"/>
                </a:solidFill>
                <a:latin typeface="Corbel"/>
                <a:cs typeface="Corbel"/>
              </a:rPr>
              <a:t>storage</a:t>
            </a:r>
            <a:r>
              <a:rPr sz="2000" spc="-5" dirty="0">
                <a:solidFill>
                  <a:srgbClr val="00A1A7"/>
                </a:solidFill>
                <a:latin typeface="Corbel"/>
                <a:cs typeface="Corbel"/>
              </a:rPr>
              <a:t> </a:t>
            </a:r>
            <a:r>
              <a:rPr sz="2000" dirty="0">
                <a:solidFill>
                  <a:srgbClr val="00A1A7"/>
                </a:solidFill>
                <a:latin typeface="Corbel"/>
                <a:cs typeface="Corbel"/>
              </a:rPr>
              <a:t>at</a:t>
            </a:r>
            <a:r>
              <a:rPr sz="2000" spc="5" dirty="0">
                <a:solidFill>
                  <a:srgbClr val="00A1A7"/>
                </a:solidFill>
                <a:latin typeface="Corbel"/>
                <a:cs typeface="Corbel"/>
              </a:rPr>
              <a:t> </a:t>
            </a:r>
            <a:r>
              <a:rPr sz="2000" spc="-5" dirty="0">
                <a:solidFill>
                  <a:srgbClr val="00A1A7"/>
                </a:solidFill>
                <a:latin typeface="Corbel"/>
                <a:cs typeface="Corbel"/>
              </a:rPr>
              <a:t>the highest</a:t>
            </a:r>
            <a:r>
              <a:rPr sz="2000" spc="-10" dirty="0">
                <a:solidFill>
                  <a:srgbClr val="00A1A7"/>
                </a:solidFill>
                <a:latin typeface="Corbel"/>
                <a:cs typeface="Corbel"/>
              </a:rPr>
              <a:t> </a:t>
            </a:r>
            <a:r>
              <a:rPr sz="2000" spc="-5" dirty="0">
                <a:solidFill>
                  <a:srgbClr val="00A1A7"/>
                </a:solidFill>
                <a:latin typeface="Corbel"/>
                <a:cs typeface="Corbel"/>
              </a:rPr>
              <a:t>tier</a:t>
            </a:r>
            <a:r>
              <a:rPr sz="2000" spc="5" dirty="0">
                <a:solidFill>
                  <a:srgbClr val="00A1A7"/>
                </a:solidFill>
                <a:latin typeface="Corbel"/>
                <a:cs typeface="Corbel"/>
              </a:rPr>
              <a:t> </a:t>
            </a:r>
            <a:r>
              <a:rPr sz="2000" dirty="0">
                <a:solidFill>
                  <a:srgbClr val="00A1A7"/>
                </a:solidFill>
                <a:latin typeface="Corbel"/>
                <a:cs typeface="Corbel"/>
              </a:rPr>
              <a:t>and</a:t>
            </a:r>
            <a:r>
              <a:rPr sz="2000" spc="-5" dirty="0">
                <a:solidFill>
                  <a:srgbClr val="00A1A7"/>
                </a:solidFill>
                <a:latin typeface="Corbel"/>
                <a:cs typeface="Corbel"/>
              </a:rPr>
              <a:t> </a:t>
            </a:r>
            <a:r>
              <a:rPr sz="2000" dirty="0">
                <a:solidFill>
                  <a:srgbClr val="00A1A7"/>
                </a:solidFill>
                <a:latin typeface="Corbel"/>
                <a:cs typeface="Corbel"/>
              </a:rPr>
              <a:t>momentary</a:t>
            </a:r>
            <a:r>
              <a:rPr sz="2000" spc="-5" dirty="0">
                <a:solidFill>
                  <a:srgbClr val="00A1A7"/>
                </a:solidFill>
                <a:latin typeface="Corbel"/>
                <a:cs typeface="Corbel"/>
              </a:rPr>
              <a:t> storage </a:t>
            </a:r>
            <a:r>
              <a:rPr sz="2000" dirty="0">
                <a:solidFill>
                  <a:srgbClr val="00A1A7"/>
                </a:solidFill>
                <a:latin typeface="Corbel"/>
                <a:cs typeface="Corbel"/>
              </a:rPr>
              <a:t>at</a:t>
            </a:r>
            <a:r>
              <a:rPr sz="2000" spc="5" dirty="0">
                <a:solidFill>
                  <a:srgbClr val="00A1A7"/>
                </a:solidFill>
                <a:latin typeface="Corbel"/>
                <a:cs typeface="Corbel"/>
              </a:rPr>
              <a:t> </a:t>
            </a:r>
            <a:r>
              <a:rPr sz="2000" spc="-5" dirty="0">
                <a:solidFill>
                  <a:srgbClr val="00A1A7"/>
                </a:solidFill>
                <a:latin typeface="Corbel"/>
                <a:cs typeface="Corbel"/>
              </a:rPr>
              <a:t>the</a:t>
            </a:r>
            <a:endParaRPr sz="2000">
              <a:latin typeface="Corbel"/>
              <a:cs typeface="Corbel"/>
            </a:endParaRPr>
          </a:p>
          <a:p>
            <a:pPr marL="424180">
              <a:lnSpc>
                <a:spcPts val="2160"/>
              </a:lnSpc>
            </a:pPr>
            <a:r>
              <a:rPr sz="2000" dirty="0">
                <a:solidFill>
                  <a:srgbClr val="00A1A7"/>
                </a:solidFill>
                <a:latin typeface="Corbel"/>
                <a:cs typeface="Corbel"/>
              </a:rPr>
              <a:t>lowest</a:t>
            </a:r>
            <a:r>
              <a:rPr sz="2000" spc="-40" dirty="0">
                <a:solidFill>
                  <a:srgbClr val="00A1A7"/>
                </a:solidFill>
                <a:latin typeface="Corbel"/>
                <a:cs typeface="Corbel"/>
              </a:rPr>
              <a:t> </a:t>
            </a:r>
            <a:r>
              <a:rPr sz="2000" spc="-25" dirty="0">
                <a:solidFill>
                  <a:srgbClr val="00A1A7"/>
                </a:solidFill>
                <a:latin typeface="Corbel"/>
                <a:cs typeface="Corbel"/>
              </a:rPr>
              <a:t>tier.</a:t>
            </a:r>
            <a:endParaRPr sz="2000">
              <a:latin typeface="Corbel"/>
              <a:cs typeface="Corbel"/>
            </a:endParaRPr>
          </a:p>
        </p:txBody>
      </p:sp>
      <p:pic>
        <p:nvPicPr>
          <p:cNvPr id="6" name="Picture 5">
            <a:extLst>
              <a:ext uri="{FF2B5EF4-FFF2-40B4-BE49-F238E27FC236}">
                <a16:creationId xmlns:a16="http://schemas.microsoft.com/office/drawing/2014/main" id="{B8CAEB71-5159-4E99-5C2D-F150BA815C49}"/>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81164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75" dirty="0"/>
              <a:t> </a:t>
            </a:r>
            <a:r>
              <a:rPr sz="4400" spc="-5" dirty="0"/>
              <a:t>Computin</a:t>
            </a:r>
            <a:r>
              <a:rPr sz="4400" dirty="0"/>
              <a:t>g</a:t>
            </a:r>
            <a:r>
              <a:rPr sz="4400" spc="-220" dirty="0"/>
              <a:t> </a:t>
            </a:r>
            <a:r>
              <a:rPr sz="4400" spc="-5" dirty="0"/>
              <a:t>Applicati</a:t>
            </a:r>
            <a:r>
              <a:rPr sz="4400" spc="-15" dirty="0"/>
              <a:t>o</a:t>
            </a:r>
            <a:r>
              <a:rPr sz="4400" dirty="0"/>
              <a:t>ns</a:t>
            </a:r>
            <a:endParaRPr sz="4400"/>
          </a:p>
        </p:txBody>
      </p:sp>
      <p:sp>
        <p:nvSpPr>
          <p:cNvPr id="4" name="object 4"/>
          <p:cNvSpPr txBox="1"/>
          <p:nvPr/>
        </p:nvSpPr>
        <p:spPr>
          <a:xfrm>
            <a:off x="1267713" y="2040762"/>
            <a:ext cx="9272905" cy="935990"/>
          </a:xfrm>
          <a:prstGeom prst="rect">
            <a:avLst/>
          </a:prstGeom>
        </p:spPr>
        <p:txBody>
          <a:bodyPr vert="horz" wrap="square" lIns="0" tIns="12065" rIns="0" bIns="0" rtlCol="0">
            <a:spAutoFit/>
          </a:bodyPr>
          <a:lstStyle/>
          <a:p>
            <a:pPr marL="195580" indent="-182880">
              <a:lnSpc>
                <a:spcPts val="2625"/>
              </a:lnSpc>
              <a:spcBef>
                <a:spcPts val="95"/>
              </a:spcBef>
              <a:buSzPct val="79545"/>
              <a:buFont typeface="Corbel"/>
              <a:buChar char="•"/>
              <a:tabLst>
                <a:tab pos="195580" algn="l"/>
              </a:tabLst>
            </a:pPr>
            <a:r>
              <a:rPr sz="2200" b="1" spc="-10" dirty="0">
                <a:solidFill>
                  <a:srgbClr val="00A1A7"/>
                </a:solidFill>
                <a:latin typeface="Corbel"/>
                <a:cs typeface="Corbel"/>
              </a:rPr>
              <a:t>Smart</a:t>
            </a:r>
            <a:r>
              <a:rPr sz="2200" b="1" spc="-85" dirty="0">
                <a:solidFill>
                  <a:srgbClr val="00A1A7"/>
                </a:solidFill>
                <a:latin typeface="Corbel"/>
                <a:cs typeface="Corbel"/>
              </a:rPr>
              <a:t> </a:t>
            </a:r>
            <a:r>
              <a:rPr sz="2200" b="1" spc="-10" dirty="0">
                <a:solidFill>
                  <a:srgbClr val="00A1A7"/>
                </a:solidFill>
                <a:latin typeface="Corbel"/>
                <a:cs typeface="Corbel"/>
              </a:rPr>
              <a:t>Cities:</a:t>
            </a:r>
            <a:endParaRPr sz="2200">
              <a:latin typeface="Corbel"/>
              <a:cs typeface="Corbel"/>
            </a:endParaRPr>
          </a:p>
          <a:p>
            <a:pPr marL="424180" lvl="1" indent="-182880">
              <a:lnSpc>
                <a:spcPts val="2265"/>
              </a:lnSpc>
              <a:buSzPct val="80000"/>
              <a:buChar char="•"/>
              <a:tabLst>
                <a:tab pos="424180" algn="l"/>
              </a:tabLst>
            </a:pPr>
            <a:r>
              <a:rPr sz="2000" spc="-5" dirty="0">
                <a:solidFill>
                  <a:srgbClr val="00A1A7"/>
                </a:solidFill>
                <a:latin typeface="Corbel"/>
                <a:cs typeface="Corbel"/>
              </a:rPr>
              <a:t>Fog computing</a:t>
            </a:r>
            <a:r>
              <a:rPr sz="2000" spc="-10" dirty="0">
                <a:solidFill>
                  <a:srgbClr val="00A1A7"/>
                </a:solidFill>
                <a:latin typeface="Corbel"/>
                <a:cs typeface="Corbel"/>
              </a:rPr>
              <a:t> </a:t>
            </a:r>
            <a:r>
              <a:rPr sz="2000" dirty="0">
                <a:solidFill>
                  <a:srgbClr val="00A1A7"/>
                </a:solidFill>
                <a:latin typeface="Corbel"/>
                <a:cs typeface="Corbel"/>
              </a:rPr>
              <a:t>would</a:t>
            </a:r>
            <a:r>
              <a:rPr sz="2000" spc="-5" dirty="0">
                <a:solidFill>
                  <a:srgbClr val="00A1A7"/>
                </a:solidFill>
                <a:latin typeface="Corbel"/>
                <a:cs typeface="Corbel"/>
              </a:rPr>
              <a:t> be</a:t>
            </a:r>
            <a:r>
              <a:rPr sz="2000" spc="15" dirty="0">
                <a:solidFill>
                  <a:srgbClr val="00A1A7"/>
                </a:solidFill>
                <a:latin typeface="Corbel"/>
                <a:cs typeface="Corbel"/>
              </a:rPr>
              <a:t> </a:t>
            </a:r>
            <a:r>
              <a:rPr sz="2000" dirty="0">
                <a:solidFill>
                  <a:srgbClr val="00A1A7"/>
                </a:solidFill>
                <a:latin typeface="Corbel"/>
                <a:cs typeface="Corbel"/>
              </a:rPr>
              <a:t>able</a:t>
            </a:r>
            <a:r>
              <a:rPr sz="2000" spc="-5" dirty="0">
                <a:solidFill>
                  <a:srgbClr val="00A1A7"/>
                </a:solidFill>
                <a:latin typeface="Corbel"/>
                <a:cs typeface="Corbel"/>
              </a:rPr>
              <a:t> to</a:t>
            </a:r>
            <a:r>
              <a:rPr sz="2000" dirty="0">
                <a:solidFill>
                  <a:srgbClr val="00A1A7"/>
                </a:solidFill>
                <a:latin typeface="Corbel"/>
                <a:cs typeface="Corbel"/>
              </a:rPr>
              <a:t> </a:t>
            </a:r>
            <a:r>
              <a:rPr sz="2000" spc="-5" dirty="0">
                <a:solidFill>
                  <a:srgbClr val="00A1A7"/>
                </a:solidFill>
                <a:latin typeface="Corbel"/>
                <a:cs typeface="Corbel"/>
              </a:rPr>
              <a:t>obtain</a:t>
            </a:r>
            <a:r>
              <a:rPr sz="2000" spc="-10" dirty="0">
                <a:solidFill>
                  <a:srgbClr val="00A1A7"/>
                </a:solidFill>
                <a:latin typeface="Corbel"/>
                <a:cs typeface="Corbel"/>
              </a:rPr>
              <a:t> </a:t>
            </a:r>
            <a:r>
              <a:rPr sz="2000" dirty="0">
                <a:solidFill>
                  <a:srgbClr val="00A1A7"/>
                </a:solidFill>
                <a:latin typeface="Corbel"/>
                <a:cs typeface="Corbel"/>
              </a:rPr>
              <a:t>sensor</a:t>
            </a:r>
            <a:r>
              <a:rPr sz="2000" spc="-10" dirty="0">
                <a:solidFill>
                  <a:srgbClr val="00A1A7"/>
                </a:solidFill>
                <a:latin typeface="Corbel"/>
                <a:cs typeface="Corbel"/>
              </a:rPr>
              <a:t> </a:t>
            </a:r>
            <a:r>
              <a:rPr sz="2000" spc="-5" dirty="0">
                <a:solidFill>
                  <a:srgbClr val="00A1A7"/>
                </a:solidFill>
                <a:latin typeface="Corbel"/>
                <a:cs typeface="Corbel"/>
              </a:rPr>
              <a:t>data</a:t>
            </a:r>
            <a:r>
              <a:rPr sz="2000" spc="5" dirty="0">
                <a:solidFill>
                  <a:srgbClr val="00A1A7"/>
                </a:solidFill>
                <a:latin typeface="Corbel"/>
                <a:cs typeface="Corbel"/>
              </a:rPr>
              <a:t> </a:t>
            </a:r>
            <a:r>
              <a:rPr sz="2000" spc="-5" dirty="0">
                <a:solidFill>
                  <a:srgbClr val="00A1A7"/>
                </a:solidFill>
                <a:latin typeface="Corbel"/>
                <a:cs typeface="Corbel"/>
              </a:rPr>
              <a:t>on</a:t>
            </a:r>
            <a:r>
              <a:rPr sz="2000" spc="-15" dirty="0">
                <a:solidFill>
                  <a:srgbClr val="00A1A7"/>
                </a:solidFill>
                <a:latin typeface="Corbel"/>
                <a:cs typeface="Corbel"/>
              </a:rPr>
              <a:t> </a:t>
            </a:r>
            <a:r>
              <a:rPr sz="2000" dirty="0">
                <a:solidFill>
                  <a:srgbClr val="00A1A7"/>
                </a:solidFill>
                <a:latin typeface="Corbel"/>
                <a:cs typeface="Corbel"/>
              </a:rPr>
              <a:t>all</a:t>
            </a:r>
            <a:r>
              <a:rPr sz="2000" spc="-5" dirty="0">
                <a:solidFill>
                  <a:srgbClr val="00A1A7"/>
                </a:solidFill>
                <a:latin typeface="Corbel"/>
                <a:cs typeface="Corbel"/>
              </a:rPr>
              <a:t> </a:t>
            </a:r>
            <a:r>
              <a:rPr sz="2000" dirty="0">
                <a:solidFill>
                  <a:srgbClr val="00A1A7"/>
                </a:solidFill>
                <a:latin typeface="Corbel"/>
                <a:cs typeface="Corbel"/>
              </a:rPr>
              <a:t>levels, and</a:t>
            </a:r>
            <a:r>
              <a:rPr sz="2000" spc="-20" dirty="0">
                <a:solidFill>
                  <a:srgbClr val="00A1A7"/>
                </a:solidFill>
                <a:latin typeface="Corbel"/>
                <a:cs typeface="Corbel"/>
              </a:rPr>
              <a:t> </a:t>
            </a:r>
            <a:r>
              <a:rPr sz="2000" dirty="0">
                <a:solidFill>
                  <a:srgbClr val="00A1A7"/>
                </a:solidFill>
                <a:latin typeface="Corbel"/>
                <a:cs typeface="Corbel"/>
              </a:rPr>
              <a:t>integrate</a:t>
            </a:r>
            <a:r>
              <a:rPr sz="2000" spc="5" dirty="0">
                <a:solidFill>
                  <a:srgbClr val="00A1A7"/>
                </a:solidFill>
                <a:latin typeface="Corbel"/>
                <a:cs typeface="Corbel"/>
              </a:rPr>
              <a:t> </a:t>
            </a:r>
            <a:r>
              <a:rPr sz="2000" dirty="0">
                <a:solidFill>
                  <a:srgbClr val="00A1A7"/>
                </a:solidFill>
                <a:latin typeface="Corbel"/>
                <a:cs typeface="Corbel"/>
              </a:rPr>
              <a:t>all</a:t>
            </a:r>
            <a:r>
              <a:rPr sz="2000" spc="-15" dirty="0">
                <a:solidFill>
                  <a:srgbClr val="00A1A7"/>
                </a:solidFill>
                <a:latin typeface="Corbel"/>
                <a:cs typeface="Corbel"/>
              </a:rPr>
              <a:t> </a:t>
            </a:r>
            <a:r>
              <a:rPr sz="2000" spc="-5" dirty="0">
                <a:solidFill>
                  <a:srgbClr val="00A1A7"/>
                </a:solidFill>
                <a:latin typeface="Corbel"/>
                <a:cs typeface="Corbel"/>
              </a:rPr>
              <a:t>the</a:t>
            </a:r>
            <a:endParaRPr sz="2000">
              <a:latin typeface="Corbel"/>
              <a:cs typeface="Corbel"/>
            </a:endParaRPr>
          </a:p>
          <a:p>
            <a:pPr marL="424180">
              <a:lnSpc>
                <a:spcPts val="2280"/>
              </a:lnSpc>
            </a:pPr>
            <a:r>
              <a:rPr sz="2000" spc="-5" dirty="0">
                <a:solidFill>
                  <a:srgbClr val="00A1A7"/>
                </a:solidFill>
                <a:latin typeface="Corbel"/>
                <a:cs typeface="Corbel"/>
              </a:rPr>
              <a:t>mutually</a:t>
            </a:r>
            <a:r>
              <a:rPr sz="2000" spc="5" dirty="0">
                <a:solidFill>
                  <a:srgbClr val="00A1A7"/>
                </a:solidFill>
                <a:latin typeface="Corbel"/>
                <a:cs typeface="Corbel"/>
              </a:rPr>
              <a:t> </a:t>
            </a:r>
            <a:r>
              <a:rPr sz="2000" dirty="0">
                <a:solidFill>
                  <a:srgbClr val="00A1A7"/>
                </a:solidFill>
                <a:latin typeface="Corbel"/>
                <a:cs typeface="Corbel"/>
              </a:rPr>
              <a:t>independent</a:t>
            </a:r>
            <a:r>
              <a:rPr sz="2000" spc="-10" dirty="0">
                <a:solidFill>
                  <a:srgbClr val="00A1A7"/>
                </a:solidFill>
                <a:latin typeface="Corbel"/>
                <a:cs typeface="Corbel"/>
              </a:rPr>
              <a:t> </a:t>
            </a:r>
            <a:r>
              <a:rPr sz="2000" spc="-5" dirty="0">
                <a:solidFill>
                  <a:srgbClr val="00A1A7"/>
                </a:solidFill>
                <a:latin typeface="Corbel"/>
                <a:cs typeface="Corbel"/>
              </a:rPr>
              <a:t>network</a:t>
            </a:r>
            <a:r>
              <a:rPr sz="2000" spc="-10" dirty="0">
                <a:solidFill>
                  <a:srgbClr val="00A1A7"/>
                </a:solidFill>
                <a:latin typeface="Corbel"/>
                <a:cs typeface="Corbel"/>
              </a:rPr>
              <a:t> </a:t>
            </a:r>
            <a:r>
              <a:rPr sz="2000" dirty="0">
                <a:solidFill>
                  <a:srgbClr val="00A1A7"/>
                </a:solidFill>
                <a:latin typeface="Corbel"/>
                <a:cs typeface="Corbel"/>
              </a:rPr>
              <a:t>entities within.</a:t>
            </a:r>
            <a:endParaRPr sz="2000">
              <a:latin typeface="Corbel"/>
              <a:cs typeface="Corbel"/>
            </a:endParaRPr>
          </a:p>
        </p:txBody>
      </p:sp>
      <p:pic>
        <p:nvPicPr>
          <p:cNvPr id="5" name="object 5"/>
          <p:cNvPicPr/>
          <p:nvPr/>
        </p:nvPicPr>
        <p:blipFill>
          <a:blip r:embed="rId2" cstate="print"/>
          <a:stretch>
            <a:fillRect/>
          </a:stretch>
        </p:blipFill>
        <p:spPr>
          <a:xfrm>
            <a:off x="2286000" y="3061716"/>
            <a:ext cx="7587996" cy="3345179"/>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33</a:t>
            </a:fld>
            <a:endParaRPr dirty="0"/>
          </a:p>
        </p:txBody>
      </p:sp>
      <p:pic>
        <p:nvPicPr>
          <p:cNvPr id="7" name="Picture 6">
            <a:extLst>
              <a:ext uri="{FF2B5EF4-FFF2-40B4-BE49-F238E27FC236}">
                <a16:creationId xmlns:a16="http://schemas.microsoft.com/office/drawing/2014/main" id="{B3E3A2F5-65FD-5E5D-3C49-E8EE73F19576}"/>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6452870"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90" dirty="0"/>
              <a:t> </a:t>
            </a:r>
            <a:r>
              <a:rPr sz="4400" spc="-5" dirty="0"/>
              <a:t>Computing</a:t>
            </a:r>
            <a:r>
              <a:rPr sz="4400" spc="-45" dirty="0"/>
              <a:t> </a:t>
            </a:r>
            <a:r>
              <a:rPr sz="4400" spc="-5" dirty="0"/>
              <a:t>Milestones</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34</a:t>
            </a:fld>
            <a:endParaRPr dirty="0"/>
          </a:p>
        </p:txBody>
      </p:sp>
      <p:graphicFrame>
        <p:nvGraphicFramePr>
          <p:cNvPr id="4" name="object 4"/>
          <p:cNvGraphicFramePr>
            <a:graphicFrameLocks noGrp="1"/>
          </p:cNvGraphicFramePr>
          <p:nvPr/>
        </p:nvGraphicFramePr>
        <p:xfrm>
          <a:off x="1143000" y="1763141"/>
          <a:ext cx="9872345" cy="4468111"/>
        </p:xfrm>
        <a:graphic>
          <a:graphicData uri="http://schemas.openxmlformats.org/drawingml/2006/table">
            <a:tbl>
              <a:tblPr firstRow="1" bandRow="1">
                <a:tableStyleId>{2D5ABB26-0587-4C30-8999-92F81FD0307C}</a:tableStyleId>
              </a:tblPr>
              <a:tblGrid>
                <a:gridCol w="162560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686685">
                  <a:extLst>
                    <a:ext uri="{9D8B030D-6E8A-4147-A177-3AD203B41FA5}">
                      <a16:colId xmlns:a16="http://schemas.microsoft.com/office/drawing/2014/main" val="20002"/>
                    </a:ext>
                  </a:extLst>
                </a:gridCol>
                <a:gridCol w="2479675">
                  <a:extLst>
                    <a:ext uri="{9D8B030D-6E8A-4147-A177-3AD203B41FA5}">
                      <a16:colId xmlns:a16="http://schemas.microsoft.com/office/drawing/2014/main" val="20003"/>
                    </a:ext>
                  </a:extLst>
                </a:gridCol>
              </a:tblGrid>
              <a:tr h="304850">
                <a:tc>
                  <a:txBody>
                    <a:bodyPr/>
                    <a:lstStyle/>
                    <a:p>
                      <a:pPr marL="290195">
                        <a:lnSpc>
                          <a:spcPct val="100000"/>
                        </a:lnSpc>
                        <a:spcBef>
                          <a:spcPts val="270"/>
                        </a:spcBef>
                      </a:pPr>
                      <a:r>
                        <a:rPr sz="1400" b="1" spc="-5" dirty="0">
                          <a:solidFill>
                            <a:srgbClr val="F8F8F8"/>
                          </a:solidFill>
                          <a:latin typeface="Corbel"/>
                          <a:cs typeface="Corbel"/>
                        </a:rPr>
                        <a:t>A</a:t>
                      </a:r>
                      <a:r>
                        <a:rPr sz="1400" b="1" dirty="0">
                          <a:solidFill>
                            <a:srgbClr val="F8F8F8"/>
                          </a:solidFill>
                          <a:latin typeface="Corbel"/>
                          <a:cs typeface="Corbel"/>
                        </a:rPr>
                        <a:t>u</a:t>
                      </a:r>
                      <a:r>
                        <a:rPr sz="1400" b="1" spc="-5" dirty="0">
                          <a:solidFill>
                            <a:srgbClr val="F8F8F8"/>
                          </a:solidFill>
                          <a:latin typeface="Corbel"/>
                          <a:cs typeface="Corbel"/>
                        </a:rPr>
                        <a:t>t</a:t>
                      </a:r>
                      <a:r>
                        <a:rPr sz="1400" b="1" spc="-15" dirty="0">
                          <a:solidFill>
                            <a:srgbClr val="F8F8F8"/>
                          </a:solidFill>
                          <a:latin typeface="Corbel"/>
                          <a:cs typeface="Corbel"/>
                        </a:rPr>
                        <a:t>h</a:t>
                      </a:r>
                      <a:r>
                        <a:rPr sz="1400" b="1" dirty="0">
                          <a:solidFill>
                            <a:srgbClr val="F8F8F8"/>
                          </a:solidFill>
                          <a:latin typeface="Corbel"/>
                          <a:cs typeface="Corbel"/>
                        </a:rPr>
                        <a:t>or</a:t>
                      </a:r>
                      <a:r>
                        <a:rPr sz="1400" b="1" spc="-10" dirty="0">
                          <a:solidFill>
                            <a:srgbClr val="F8F8F8"/>
                          </a:solidFill>
                          <a:latin typeface="Corbel"/>
                          <a:cs typeface="Corbel"/>
                        </a:rPr>
                        <a:t> </a:t>
                      </a:r>
                      <a:r>
                        <a:rPr sz="1400" b="1" dirty="0">
                          <a:solidFill>
                            <a:srgbClr val="F8F8F8"/>
                          </a:solidFill>
                          <a:latin typeface="Corbel"/>
                          <a:cs typeface="Corbel"/>
                        </a:rPr>
                        <a:t>&amp;</a:t>
                      </a:r>
                      <a:r>
                        <a:rPr sz="1400" b="1" spc="-170" dirty="0">
                          <a:solidFill>
                            <a:srgbClr val="F8F8F8"/>
                          </a:solidFill>
                          <a:latin typeface="Corbel"/>
                          <a:cs typeface="Corbel"/>
                        </a:rPr>
                        <a:t> </a:t>
                      </a:r>
                      <a:r>
                        <a:rPr sz="1400" b="1" spc="-110" dirty="0">
                          <a:solidFill>
                            <a:srgbClr val="F8F8F8"/>
                          </a:solidFill>
                          <a:latin typeface="Corbel"/>
                          <a:cs typeface="Corbel"/>
                        </a:rPr>
                        <a:t>Y</a:t>
                      </a:r>
                      <a:r>
                        <a:rPr sz="1400" b="1" dirty="0">
                          <a:solidFill>
                            <a:srgbClr val="F8F8F8"/>
                          </a:solidFill>
                          <a:latin typeface="Corbel"/>
                          <a:cs typeface="Corbel"/>
                        </a:rPr>
                        <a:t>ear</a:t>
                      </a:r>
                      <a:endParaRPr sz="1400">
                        <a:latin typeface="Corbel"/>
                        <a:cs typeface="Corbel"/>
                      </a:endParaRPr>
                    </a:p>
                  </a:txBody>
                  <a:tcPr marL="0" marR="0" marT="34290" marB="0">
                    <a:solidFill>
                      <a:srgbClr val="00A1A7"/>
                    </a:solidFill>
                  </a:tcPr>
                </a:tc>
                <a:tc>
                  <a:txBody>
                    <a:bodyPr/>
                    <a:lstStyle/>
                    <a:p>
                      <a:pPr marL="627380">
                        <a:lnSpc>
                          <a:spcPct val="100000"/>
                        </a:lnSpc>
                        <a:spcBef>
                          <a:spcPts val="270"/>
                        </a:spcBef>
                      </a:pPr>
                      <a:r>
                        <a:rPr sz="1400" b="1" spc="-10" dirty="0">
                          <a:solidFill>
                            <a:srgbClr val="F8F8F8"/>
                          </a:solidFill>
                          <a:latin typeface="Corbel"/>
                          <a:cs typeface="Corbel"/>
                        </a:rPr>
                        <a:t>Techniques</a:t>
                      </a:r>
                      <a:r>
                        <a:rPr sz="1400" b="1" spc="-60" dirty="0">
                          <a:solidFill>
                            <a:srgbClr val="F8F8F8"/>
                          </a:solidFill>
                          <a:latin typeface="Corbel"/>
                          <a:cs typeface="Corbel"/>
                        </a:rPr>
                        <a:t> </a:t>
                      </a:r>
                      <a:r>
                        <a:rPr sz="1400" b="1" dirty="0">
                          <a:solidFill>
                            <a:srgbClr val="F8F8F8"/>
                          </a:solidFill>
                          <a:latin typeface="Corbel"/>
                          <a:cs typeface="Corbel"/>
                        </a:rPr>
                        <a:t>&amp;</a:t>
                      </a:r>
                      <a:r>
                        <a:rPr sz="1400" b="1" spc="-15" dirty="0">
                          <a:solidFill>
                            <a:srgbClr val="F8F8F8"/>
                          </a:solidFill>
                          <a:latin typeface="Corbel"/>
                          <a:cs typeface="Corbel"/>
                        </a:rPr>
                        <a:t> </a:t>
                      </a:r>
                      <a:r>
                        <a:rPr sz="1400" b="1" spc="-5" dirty="0">
                          <a:solidFill>
                            <a:srgbClr val="F8F8F8"/>
                          </a:solidFill>
                          <a:latin typeface="Corbel"/>
                          <a:cs typeface="Corbel"/>
                        </a:rPr>
                        <a:t>Parameters</a:t>
                      </a:r>
                      <a:endParaRPr sz="1400">
                        <a:latin typeface="Corbel"/>
                        <a:cs typeface="Corbel"/>
                      </a:endParaRPr>
                    </a:p>
                  </a:txBody>
                  <a:tcPr marL="0" marR="0" marT="34290" marB="0">
                    <a:solidFill>
                      <a:srgbClr val="00A1A7"/>
                    </a:solidFill>
                  </a:tcPr>
                </a:tc>
                <a:tc>
                  <a:txBody>
                    <a:bodyPr/>
                    <a:lstStyle/>
                    <a:p>
                      <a:pPr marL="944244">
                        <a:lnSpc>
                          <a:spcPct val="100000"/>
                        </a:lnSpc>
                        <a:spcBef>
                          <a:spcPts val="270"/>
                        </a:spcBef>
                      </a:pPr>
                      <a:r>
                        <a:rPr sz="1400" b="1" spc="-5" dirty="0">
                          <a:solidFill>
                            <a:srgbClr val="F8F8F8"/>
                          </a:solidFill>
                          <a:latin typeface="Corbel"/>
                          <a:cs typeface="Corbel"/>
                        </a:rPr>
                        <a:t>Advantages</a:t>
                      </a:r>
                      <a:endParaRPr sz="1400">
                        <a:latin typeface="Corbel"/>
                        <a:cs typeface="Corbel"/>
                      </a:endParaRPr>
                    </a:p>
                  </a:txBody>
                  <a:tcPr marL="0" marR="0" marT="34290" marB="0">
                    <a:solidFill>
                      <a:srgbClr val="00A1A7"/>
                    </a:solidFill>
                  </a:tcPr>
                </a:tc>
                <a:tc>
                  <a:txBody>
                    <a:bodyPr/>
                    <a:lstStyle/>
                    <a:p>
                      <a:pPr marL="11430" algn="ctr">
                        <a:lnSpc>
                          <a:spcPct val="100000"/>
                        </a:lnSpc>
                        <a:spcBef>
                          <a:spcPts val="270"/>
                        </a:spcBef>
                      </a:pPr>
                      <a:r>
                        <a:rPr sz="1400" b="1" spc="-5" dirty="0">
                          <a:solidFill>
                            <a:srgbClr val="F8F8F8"/>
                          </a:solidFill>
                          <a:latin typeface="Corbel"/>
                          <a:cs typeface="Corbel"/>
                        </a:rPr>
                        <a:t>Limitations</a:t>
                      </a:r>
                      <a:endParaRPr sz="1400">
                        <a:latin typeface="Corbel"/>
                        <a:cs typeface="Corbel"/>
                      </a:endParaRPr>
                    </a:p>
                  </a:txBody>
                  <a:tcPr marL="0" marR="0" marT="34290" marB="0">
                    <a:solidFill>
                      <a:srgbClr val="00A1A7"/>
                    </a:solidFill>
                  </a:tcPr>
                </a:tc>
                <a:extLst>
                  <a:ext uri="{0D108BD9-81ED-4DB2-BD59-A6C34878D82A}">
                    <a16:rowId xmlns:a16="http://schemas.microsoft.com/office/drawing/2014/main" val="10000"/>
                  </a:ext>
                </a:extLst>
              </a:tr>
              <a:tr h="693915">
                <a:tc>
                  <a:txBody>
                    <a:bodyPr/>
                    <a:lstStyle/>
                    <a:p>
                      <a:pPr marL="91440" marR="394970">
                        <a:lnSpc>
                          <a:spcPct val="100000"/>
                        </a:lnSpc>
                        <a:spcBef>
                          <a:spcPts val="290"/>
                        </a:spcBef>
                      </a:pPr>
                      <a:r>
                        <a:rPr sz="1200" dirty="0">
                          <a:latin typeface="Corbel"/>
                          <a:cs typeface="Corbel"/>
                        </a:rPr>
                        <a:t>Sa</a:t>
                      </a:r>
                      <a:r>
                        <a:rPr sz="1200" spc="-5" dirty="0">
                          <a:latin typeface="Corbel"/>
                          <a:cs typeface="Corbel"/>
                        </a:rPr>
                        <a:t>l</a:t>
                      </a:r>
                      <a:r>
                        <a:rPr sz="1200" dirty="0">
                          <a:latin typeface="Corbel"/>
                          <a:cs typeface="Corbel"/>
                        </a:rPr>
                        <a:t>vatore</a:t>
                      </a:r>
                      <a:r>
                        <a:rPr sz="1200" spc="-35" dirty="0">
                          <a:latin typeface="Corbel"/>
                          <a:cs typeface="Corbel"/>
                        </a:rPr>
                        <a:t> </a:t>
                      </a:r>
                      <a:r>
                        <a:rPr sz="1200" spc="-10" dirty="0">
                          <a:latin typeface="Corbel"/>
                          <a:cs typeface="Corbel"/>
                        </a:rPr>
                        <a:t>J</a:t>
                      </a:r>
                      <a:r>
                        <a:rPr sz="1200" dirty="0">
                          <a:latin typeface="Corbel"/>
                          <a:cs typeface="Corbel"/>
                        </a:rPr>
                        <a:t>.</a:t>
                      </a:r>
                      <a:r>
                        <a:rPr sz="1200" spc="-45" dirty="0">
                          <a:latin typeface="Corbel"/>
                          <a:cs typeface="Corbel"/>
                        </a:rPr>
                        <a:t> </a:t>
                      </a:r>
                      <a:r>
                        <a:rPr sz="1200" dirty="0">
                          <a:latin typeface="Corbel"/>
                          <a:cs typeface="Corbel"/>
                        </a:rPr>
                        <a:t>Sto</a:t>
                      </a:r>
                      <a:r>
                        <a:rPr sz="1200" spc="-5" dirty="0">
                          <a:latin typeface="Corbel"/>
                          <a:cs typeface="Corbel"/>
                        </a:rPr>
                        <a:t>l</a:t>
                      </a:r>
                      <a:r>
                        <a:rPr sz="1200" dirty="0">
                          <a:latin typeface="Corbel"/>
                          <a:cs typeface="Corbel"/>
                        </a:rPr>
                        <a:t>fo  </a:t>
                      </a:r>
                      <a:r>
                        <a:rPr sz="1200" spc="-10" dirty="0">
                          <a:latin typeface="Corbel"/>
                          <a:cs typeface="Corbel"/>
                        </a:rPr>
                        <a:t>(2012)</a:t>
                      </a:r>
                      <a:endParaRPr sz="1200">
                        <a:latin typeface="Corbel"/>
                        <a:cs typeface="Corbel"/>
                      </a:endParaRPr>
                    </a:p>
                  </a:txBody>
                  <a:tcPr marL="0" marR="0" marT="36830" marB="0">
                    <a:solidFill>
                      <a:srgbClr val="E7E7E7"/>
                    </a:solidFill>
                  </a:tcPr>
                </a:tc>
                <a:tc>
                  <a:txBody>
                    <a:bodyPr/>
                    <a:lstStyle/>
                    <a:p>
                      <a:pPr marL="107314" marR="240029">
                        <a:lnSpc>
                          <a:spcPct val="100000"/>
                        </a:lnSpc>
                        <a:spcBef>
                          <a:spcPts val="290"/>
                        </a:spcBef>
                      </a:pPr>
                      <a:r>
                        <a:rPr sz="1200" dirty="0">
                          <a:latin typeface="Corbel"/>
                          <a:cs typeface="Corbel"/>
                        </a:rPr>
                        <a:t>Detect</a:t>
                      </a:r>
                      <a:r>
                        <a:rPr sz="1200" spc="-25" dirty="0">
                          <a:latin typeface="Corbel"/>
                          <a:cs typeface="Corbel"/>
                        </a:rPr>
                        <a:t> </a:t>
                      </a:r>
                      <a:r>
                        <a:rPr sz="1200" dirty="0">
                          <a:latin typeface="Corbel"/>
                          <a:cs typeface="Corbel"/>
                        </a:rPr>
                        <a:t>ab</a:t>
                      </a:r>
                      <a:r>
                        <a:rPr sz="1200" spc="-5" dirty="0">
                          <a:latin typeface="Corbel"/>
                          <a:cs typeface="Corbel"/>
                        </a:rPr>
                        <a:t>no</a:t>
                      </a:r>
                      <a:r>
                        <a:rPr sz="1200" dirty="0">
                          <a:latin typeface="Corbel"/>
                          <a:cs typeface="Corbel"/>
                        </a:rPr>
                        <a:t>rmal</a:t>
                      </a:r>
                      <a:r>
                        <a:rPr sz="1200" spc="-15" dirty="0">
                          <a:latin typeface="Corbel"/>
                          <a:cs typeface="Corbel"/>
                        </a:rPr>
                        <a:t> </a:t>
                      </a:r>
                      <a:r>
                        <a:rPr sz="1200" dirty="0">
                          <a:latin typeface="Corbel"/>
                          <a:cs typeface="Corbel"/>
                        </a:rPr>
                        <a:t>data</a:t>
                      </a:r>
                      <a:r>
                        <a:rPr sz="1200" spc="-20" dirty="0">
                          <a:latin typeface="Corbel"/>
                          <a:cs typeface="Corbel"/>
                        </a:rPr>
                        <a:t> </a:t>
                      </a:r>
                      <a:r>
                        <a:rPr sz="1200" dirty="0">
                          <a:latin typeface="Corbel"/>
                          <a:cs typeface="Corbel"/>
                        </a:rPr>
                        <a:t>a</a:t>
                      </a:r>
                      <a:r>
                        <a:rPr sz="1200" spc="-10" dirty="0">
                          <a:latin typeface="Corbel"/>
                          <a:cs typeface="Corbel"/>
                        </a:rPr>
                        <a:t>c</a:t>
                      </a:r>
                      <a:r>
                        <a:rPr sz="1200" spc="-5" dirty="0">
                          <a:latin typeface="Corbel"/>
                          <a:cs typeface="Corbel"/>
                        </a:rPr>
                        <a:t>c</a:t>
                      </a:r>
                      <a:r>
                        <a:rPr sz="1200" dirty="0">
                          <a:latin typeface="Corbel"/>
                          <a:cs typeface="Corbel"/>
                        </a:rPr>
                        <a:t>e</a:t>
                      </a:r>
                      <a:r>
                        <a:rPr sz="1200" spc="-10" dirty="0">
                          <a:latin typeface="Corbel"/>
                          <a:cs typeface="Corbel"/>
                        </a:rPr>
                        <a:t>s</a:t>
                      </a:r>
                      <a:r>
                        <a:rPr sz="1200" dirty="0">
                          <a:latin typeface="Corbel"/>
                          <a:cs typeface="Corbel"/>
                        </a:rPr>
                        <a:t>s</a:t>
                      </a:r>
                      <a:r>
                        <a:rPr sz="1200" spc="-10" dirty="0">
                          <a:latin typeface="Corbel"/>
                          <a:cs typeface="Corbel"/>
                        </a:rPr>
                        <a:t> </a:t>
                      </a:r>
                      <a:r>
                        <a:rPr sz="1200" dirty="0">
                          <a:latin typeface="Corbel"/>
                          <a:cs typeface="Corbel"/>
                        </a:rPr>
                        <a:t>pat</a:t>
                      </a:r>
                      <a:r>
                        <a:rPr sz="1200" spc="5" dirty="0">
                          <a:latin typeface="Corbel"/>
                          <a:cs typeface="Corbel"/>
                        </a:rPr>
                        <a:t>t</a:t>
                      </a:r>
                      <a:r>
                        <a:rPr sz="1200" dirty="0">
                          <a:latin typeface="Corbel"/>
                          <a:cs typeface="Corbel"/>
                        </a:rPr>
                        <a:t>e</a:t>
                      </a:r>
                      <a:r>
                        <a:rPr sz="1200" spc="5" dirty="0">
                          <a:latin typeface="Corbel"/>
                          <a:cs typeface="Corbel"/>
                        </a:rPr>
                        <a:t>r</a:t>
                      </a:r>
                      <a:r>
                        <a:rPr sz="1200" spc="-5" dirty="0">
                          <a:latin typeface="Corbel"/>
                          <a:cs typeface="Corbel"/>
                        </a:rPr>
                        <a:t>ns</a:t>
                      </a:r>
                      <a:r>
                        <a:rPr sz="1200" dirty="0">
                          <a:latin typeface="Corbel"/>
                          <a:cs typeface="Corbel"/>
                        </a:rPr>
                        <a:t>,</a:t>
                      </a:r>
                      <a:r>
                        <a:rPr sz="1200" spc="-55" dirty="0">
                          <a:latin typeface="Corbel"/>
                          <a:cs typeface="Corbel"/>
                        </a:rPr>
                        <a:t> </a:t>
                      </a:r>
                      <a:r>
                        <a:rPr sz="1200" dirty="0">
                          <a:latin typeface="Corbel"/>
                          <a:cs typeface="Corbel"/>
                        </a:rPr>
                        <a:t>U</a:t>
                      </a:r>
                      <a:r>
                        <a:rPr sz="1200" spc="-10" dirty="0">
                          <a:latin typeface="Corbel"/>
                          <a:cs typeface="Corbel"/>
                        </a:rPr>
                        <a:t>s</a:t>
                      </a:r>
                      <a:r>
                        <a:rPr sz="1200" dirty="0">
                          <a:latin typeface="Corbel"/>
                          <a:cs typeface="Corbel"/>
                        </a:rPr>
                        <a:t>er  </a:t>
                      </a:r>
                      <a:r>
                        <a:rPr sz="1200" spc="-5" dirty="0">
                          <a:latin typeface="Corbel"/>
                          <a:cs typeface="Corbel"/>
                        </a:rPr>
                        <a:t>Behavior</a:t>
                      </a:r>
                      <a:r>
                        <a:rPr sz="1200" spc="-15" dirty="0">
                          <a:latin typeface="Corbel"/>
                          <a:cs typeface="Corbel"/>
                        </a:rPr>
                        <a:t> </a:t>
                      </a:r>
                      <a:r>
                        <a:rPr sz="1200" spc="-5" dirty="0">
                          <a:latin typeface="Corbel"/>
                          <a:cs typeface="Corbel"/>
                        </a:rPr>
                        <a:t>Profiling</a:t>
                      </a:r>
                      <a:endParaRPr sz="1200">
                        <a:latin typeface="Corbel"/>
                        <a:cs typeface="Corbel"/>
                      </a:endParaRPr>
                    </a:p>
                  </a:txBody>
                  <a:tcPr marL="0" marR="0" marT="36830" marB="0">
                    <a:solidFill>
                      <a:srgbClr val="E7E7E7"/>
                    </a:solidFill>
                  </a:tcPr>
                </a:tc>
                <a:tc>
                  <a:txBody>
                    <a:bodyPr/>
                    <a:lstStyle/>
                    <a:p>
                      <a:pPr marL="200025">
                        <a:lnSpc>
                          <a:spcPct val="100000"/>
                        </a:lnSpc>
                        <a:spcBef>
                          <a:spcPts val="290"/>
                        </a:spcBef>
                      </a:pPr>
                      <a:r>
                        <a:rPr sz="1200" dirty="0">
                          <a:latin typeface="Corbel"/>
                          <a:cs typeface="Corbel"/>
                        </a:rPr>
                        <a:t>Securing</a:t>
                      </a:r>
                      <a:r>
                        <a:rPr sz="1200" spc="-40" dirty="0">
                          <a:latin typeface="Corbel"/>
                          <a:cs typeface="Corbel"/>
                        </a:rPr>
                        <a:t> </a:t>
                      </a:r>
                      <a:r>
                        <a:rPr sz="1200" dirty="0">
                          <a:latin typeface="Corbel"/>
                          <a:cs typeface="Corbel"/>
                        </a:rPr>
                        <a:t>data</a:t>
                      </a:r>
                      <a:r>
                        <a:rPr sz="1200" spc="-30" dirty="0">
                          <a:latin typeface="Corbel"/>
                          <a:cs typeface="Corbel"/>
                        </a:rPr>
                        <a:t> </a:t>
                      </a:r>
                      <a:r>
                        <a:rPr sz="1200" dirty="0">
                          <a:latin typeface="Corbel"/>
                          <a:cs typeface="Corbel"/>
                        </a:rPr>
                        <a:t>in</a:t>
                      </a:r>
                      <a:r>
                        <a:rPr sz="1200" spc="-35" dirty="0">
                          <a:latin typeface="Corbel"/>
                          <a:cs typeface="Corbel"/>
                        </a:rPr>
                        <a:t> </a:t>
                      </a:r>
                      <a:r>
                        <a:rPr sz="1200" spc="-5" dirty="0">
                          <a:latin typeface="Corbel"/>
                          <a:cs typeface="Corbel"/>
                        </a:rPr>
                        <a:t>the</a:t>
                      </a:r>
                      <a:endParaRPr sz="1200">
                        <a:latin typeface="Corbel"/>
                        <a:cs typeface="Corbel"/>
                      </a:endParaRPr>
                    </a:p>
                    <a:p>
                      <a:pPr marL="200025" marR="749300">
                        <a:lnSpc>
                          <a:spcPct val="100000"/>
                        </a:lnSpc>
                      </a:pPr>
                      <a:r>
                        <a:rPr sz="1200" spc="-5" dirty="0">
                          <a:latin typeface="Corbel"/>
                          <a:cs typeface="Corbel"/>
                        </a:rPr>
                        <a:t>cloud using offensive decoy </a:t>
                      </a:r>
                      <a:r>
                        <a:rPr sz="1200" spc="-229" dirty="0">
                          <a:latin typeface="Corbel"/>
                          <a:cs typeface="Corbel"/>
                        </a:rPr>
                        <a:t> </a:t>
                      </a:r>
                      <a:r>
                        <a:rPr sz="1200" spc="-5" dirty="0">
                          <a:latin typeface="Corbel"/>
                          <a:cs typeface="Corbel"/>
                        </a:rPr>
                        <a:t>technology</a:t>
                      </a:r>
                      <a:endParaRPr sz="1200">
                        <a:latin typeface="Corbel"/>
                        <a:cs typeface="Corbel"/>
                      </a:endParaRPr>
                    </a:p>
                  </a:txBody>
                  <a:tcPr marL="0" marR="0" marT="36830" marB="0">
                    <a:solidFill>
                      <a:srgbClr val="E7E7E7"/>
                    </a:solidFill>
                  </a:tcPr>
                </a:tc>
                <a:tc>
                  <a:txBody>
                    <a:bodyPr/>
                    <a:lstStyle/>
                    <a:p>
                      <a:pPr marL="103505">
                        <a:lnSpc>
                          <a:spcPct val="100000"/>
                        </a:lnSpc>
                        <a:spcBef>
                          <a:spcPts val="290"/>
                        </a:spcBef>
                      </a:pPr>
                      <a:r>
                        <a:rPr sz="1200" dirty="0">
                          <a:latin typeface="Corbel"/>
                          <a:cs typeface="Corbel"/>
                        </a:rPr>
                        <a:t>Unp</a:t>
                      </a:r>
                      <a:r>
                        <a:rPr sz="1200" spc="5" dirty="0">
                          <a:latin typeface="Corbel"/>
                          <a:cs typeface="Corbel"/>
                        </a:rPr>
                        <a:t>r</a:t>
                      </a:r>
                      <a:r>
                        <a:rPr sz="1200" dirty="0">
                          <a:latin typeface="Corbel"/>
                          <a:cs typeface="Corbel"/>
                        </a:rPr>
                        <a:t>ece</a:t>
                      </a:r>
                      <a:r>
                        <a:rPr sz="1200" spc="5" dirty="0">
                          <a:latin typeface="Corbel"/>
                          <a:cs typeface="Corbel"/>
                        </a:rPr>
                        <a:t>d</a:t>
                      </a:r>
                      <a:r>
                        <a:rPr sz="1200" dirty="0">
                          <a:latin typeface="Corbel"/>
                          <a:cs typeface="Corbel"/>
                        </a:rPr>
                        <a:t>e</a:t>
                      </a:r>
                      <a:r>
                        <a:rPr sz="1200" spc="5" dirty="0">
                          <a:latin typeface="Corbel"/>
                          <a:cs typeface="Corbel"/>
                        </a:rPr>
                        <a:t>n</a:t>
                      </a:r>
                      <a:r>
                        <a:rPr sz="1200" spc="-5" dirty="0">
                          <a:latin typeface="Corbel"/>
                          <a:cs typeface="Corbel"/>
                        </a:rPr>
                        <a:t>t</a:t>
                      </a:r>
                      <a:r>
                        <a:rPr sz="1200" dirty="0">
                          <a:latin typeface="Corbel"/>
                          <a:cs typeface="Corbel"/>
                        </a:rPr>
                        <a:t>ed</a:t>
                      </a:r>
                      <a:r>
                        <a:rPr sz="1200" spc="-35" dirty="0">
                          <a:latin typeface="Corbel"/>
                          <a:cs typeface="Corbel"/>
                        </a:rPr>
                        <a:t> </a:t>
                      </a:r>
                      <a:r>
                        <a:rPr sz="1200" dirty="0">
                          <a:latin typeface="Corbel"/>
                          <a:cs typeface="Corbel"/>
                        </a:rPr>
                        <a:t>levels</a:t>
                      </a:r>
                      <a:endParaRPr sz="1200">
                        <a:latin typeface="Corbel"/>
                        <a:cs typeface="Corbel"/>
                      </a:endParaRPr>
                    </a:p>
                    <a:p>
                      <a:pPr marL="103505" marR="140970">
                        <a:lnSpc>
                          <a:spcPct val="100000"/>
                        </a:lnSpc>
                      </a:pPr>
                      <a:r>
                        <a:rPr sz="1200" spc="-5" dirty="0">
                          <a:latin typeface="Corbel"/>
                          <a:cs typeface="Corbel"/>
                        </a:rPr>
                        <a:t>o</a:t>
                      </a:r>
                      <a:r>
                        <a:rPr sz="1200" dirty="0">
                          <a:latin typeface="Corbel"/>
                          <a:cs typeface="Corbel"/>
                        </a:rPr>
                        <a:t>f </a:t>
                      </a:r>
                      <a:r>
                        <a:rPr sz="1200" spc="-5" dirty="0">
                          <a:latin typeface="Corbel"/>
                          <a:cs typeface="Corbel"/>
                        </a:rPr>
                        <a:t>sec</a:t>
                      </a:r>
                      <a:r>
                        <a:rPr sz="1200" dirty="0">
                          <a:latin typeface="Corbel"/>
                          <a:cs typeface="Corbel"/>
                        </a:rPr>
                        <a:t>urity</a:t>
                      </a:r>
                      <a:r>
                        <a:rPr sz="1200" spc="-15" dirty="0">
                          <a:latin typeface="Corbel"/>
                          <a:cs typeface="Corbel"/>
                        </a:rPr>
                        <a:t> </a:t>
                      </a:r>
                      <a:r>
                        <a:rPr sz="1200" dirty="0">
                          <a:latin typeface="Corbel"/>
                          <a:cs typeface="Corbel"/>
                        </a:rPr>
                        <a:t>in</a:t>
                      </a:r>
                      <a:r>
                        <a:rPr sz="1200" spc="-5" dirty="0">
                          <a:latin typeface="Corbel"/>
                          <a:cs typeface="Corbel"/>
                        </a:rPr>
                        <a:t> </a:t>
                      </a:r>
                      <a:r>
                        <a:rPr sz="1200" dirty="0">
                          <a:latin typeface="Corbel"/>
                          <a:cs typeface="Corbel"/>
                        </a:rPr>
                        <a:t>t</a:t>
                      </a:r>
                      <a:r>
                        <a:rPr sz="1200" spc="-5" dirty="0">
                          <a:latin typeface="Corbel"/>
                          <a:cs typeface="Corbel"/>
                        </a:rPr>
                        <a:t>h</a:t>
                      </a:r>
                      <a:r>
                        <a:rPr sz="1200" dirty="0">
                          <a:latin typeface="Corbel"/>
                          <a:cs typeface="Corbel"/>
                        </a:rPr>
                        <a:t>e</a:t>
                      </a:r>
                      <a:r>
                        <a:rPr sz="1200" spc="-65" dirty="0">
                          <a:latin typeface="Corbel"/>
                          <a:cs typeface="Corbel"/>
                        </a:rPr>
                        <a:t> </a:t>
                      </a:r>
                      <a:r>
                        <a:rPr sz="1200" spc="-5" dirty="0">
                          <a:latin typeface="Corbel"/>
                          <a:cs typeface="Corbel"/>
                        </a:rPr>
                        <a:t>Cl</a:t>
                      </a:r>
                      <a:r>
                        <a:rPr sz="1200" spc="-10" dirty="0">
                          <a:latin typeface="Corbel"/>
                          <a:cs typeface="Corbel"/>
                        </a:rPr>
                        <a:t>o</a:t>
                      </a:r>
                      <a:r>
                        <a:rPr sz="1200" dirty="0">
                          <a:latin typeface="Corbel"/>
                          <a:cs typeface="Corbel"/>
                        </a:rPr>
                        <a:t>ud</a:t>
                      </a:r>
                      <a:r>
                        <a:rPr sz="1200" spc="5" dirty="0">
                          <a:latin typeface="Corbel"/>
                          <a:cs typeface="Corbel"/>
                        </a:rPr>
                        <a:t> </a:t>
                      </a:r>
                      <a:r>
                        <a:rPr sz="1200" dirty="0">
                          <a:latin typeface="Corbel"/>
                          <a:cs typeface="Corbel"/>
                        </a:rPr>
                        <a:t>and</a:t>
                      </a:r>
                      <a:r>
                        <a:rPr sz="1200" spc="-10" dirty="0">
                          <a:latin typeface="Corbel"/>
                          <a:cs typeface="Corbel"/>
                        </a:rPr>
                        <a:t> </a:t>
                      </a:r>
                      <a:r>
                        <a:rPr sz="1200" dirty="0">
                          <a:latin typeface="Corbel"/>
                          <a:cs typeface="Corbel"/>
                        </a:rPr>
                        <a:t>in</a:t>
                      </a:r>
                      <a:r>
                        <a:rPr sz="1200" spc="-15" dirty="0">
                          <a:latin typeface="Corbel"/>
                          <a:cs typeface="Corbel"/>
                        </a:rPr>
                        <a:t> </a:t>
                      </a:r>
                      <a:r>
                        <a:rPr sz="1200" spc="-10" dirty="0">
                          <a:latin typeface="Corbel"/>
                          <a:cs typeface="Corbel"/>
                        </a:rPr>
                        <a:t>s</a:t>
                      </a:r>
                      <a:r>
                        <a:rPr sz="1200" spc="-5" dirty="0">
                          <a:latin typeface="Corbel"/>
                          <a:cs typeface="Corbel"/>
                        </a:rPr>
                        <a:t>ocial  networks</a:t>
                      </a:r>
                      <a:endParaRPr sz="1200">
                        <a:latin typeface="Corbel"/>
                        <a:cs typeface="Corbel"/>
                      </a:endParaRPr>
                    </a:p>
                  </a:txBody>
                  <a:tcPr marL="0" marR="0" marT="36830" marB="0">
                    <a:solidFill>
                      <a:srgbClr val="E7E7E7"/>
                    </a:solidFill>
                  </a:tcPr>
                </a:tc>
                <a:extLst>
                  <a:ext uri="{0D108BD9-81ED-4DB2-BD59-A6C34878D82A}">
                    <a16:rowId xmlns:a16="http://schemas.microsoft.com/office/drawing/2014/main" val="10001"/>
                  </a:ext>
                </a:extLst>
              </a:tr>
              <a:tr h="892009">
                <a:tc>
                  <a:txBody>
                    <a:bodyPr/>
                    <a:lstStyle/>
                    <a:p>
                      <a:pPr marL="91440">
                        <a:lnSpc>
                          <a:spcPct val="100000"/>
                        </a:lnSpc>
                        <a:spcBef>
                          <a:spcPts val="295"/>
                        </a:spcBef>
                      </a:pPr>
                      <a:r>
                        <a:rPr sz="1200" spc="-10" dirty="0">
                          <a:latin typeface="Corbel"/>
                          <a:cs typeface="Corbel"/>
                        </a:rPr>
                        <a:t>J</a:t>
                      </a:r>
                      <a:r>
                        <a:rPr sz="1200" dirty="0">
                          <a:latin typeface="Corbel"/>
                          <a:cs typeface="Corbel"/>
                        </a:rPr>
                        <a:t>iang</a:t>
                      </a:r>
                      <a:r>
                        <a:rPr sz="1200" spc="-40" dirty="0">
                          <a:latin typeface="Corbel"/>
                          <a:cs typeface="Corbel"/>
                        </a:rPr>
                        <a:t> </a:t>
                      </a:r>
                      <a:r>
                        <a:rPr sz="1200" dirty="0">
                          <a:latin typeface="Corbel"/>
                          <a:cs typeface="Corbel"/>
                        </a:rPr>
                        <a:t>Z</a:t>
                      </a:r>
                      <a:r>
                        <a:rPr sz="1200" spc="-5" dirty="0">
                          <a:latin typeface="Corbel"/>
                          <a:cs typeface="Corbel"/>
                        </a:rPr>
                        <a:t>h</a:t>
                      </a:r>
                      <a:r>
                        <a:rPr sz="1200" dirty="0">
                          <a:latin typeface="Corbel"/>
                          <a:cs typeface="Corbel"/>
                        </a:rPr>
                        <a:t>u</a:t>
                      </a:r>
                      <a:r>
                        <a:rPr sz="1200" spc="-15" dirty="0">
                          <a:latin typeface="Corbel"/>
                          <a:cs typeface="Corbel"/>
                        </a:rPr>
                        <a:t> </a:t>
                      </a:r>
                      <a:r>
                        <a:rPr sz="1200" dirty="0">
                          <a:latin typeface="Corbel"/>
                          <a:cs typeface="Corbel"/>
                        </a:rPr>
                        <a:t>(</a:t>
                      </a:r>
                      <a:r>
                        <a:rPr sz="1200" spc="-25" dirty="0">
                          <a:latin typeface="Corbel"/>
                          <a:cs typeface="Corbel"/>
                        </a:rPr>
                        <a:t>2</a:t>
                      </a:r>
                      <a:r>
                        <a:rPr sz="1200" spc="-5" dirty="0">
                          <a:latin typeface="Corbel"/>
                          <a:cs typeface="Corbel"/>
                        </a:rPr>
                        <a:t>0</a:t>
                      </a:r>
                      <a:r>
                        <a:rPr sz="1200" spc="-25" dirty="0">
                          <a:latin typeface="Corbel"/>
                          <a:cs typeface="Corbel"/>
                        </a:rPr>
                        <a:t>1</a:t>
                      </a:r>
                      <a:r>
                        <a:rPr sz="1200" spc="-5" dirty="0">
                          <a:latin typeface="Corbel"/>
                          <a:cs typeface="Corbel"/>
                        </a:rPr>
                        <a:t>3</a:t>
                      </a:r>
                      <a:r>
                        <a:rPr sz="1200" dirty="0">
                          <a:latin typeface="Corbel"/>
                          <a:cs typeface="Corbel"/>
                        </a:rPr>
                        <a:t>)</a:t>
                      </a:r>
                      <a:endParaRPr sz="1200">
                        <a:latin typeface="Corbel"/>
                        <a:cs typeface="Corbel"/>
                      </a:endParaRPr>
                    </a:p>
                  </a:txBody>
                  <a:tcPr marL="0" marR="0" marT="37465" marB="0">
                    <a:solidFill>
                      <a:srgbClr val="F8F8F8"/>
                    </a:solidFill>
                  </a:tcPr>
                </a:tc>
                <a:tc>
                  <a:txBody>
                    <a:bodyPr/>
                    <a:lstStyle/>
                    <a:p>
                      <a:pPr marL="107314" marR="551180">
                        <a:lnSpc>
                          <a:spcPct val="100000"/>
                        </a:lnSpc>
                        <a:spcBef>
                          <a:spcPts val="295"/>
                        </a:spcBef>
                      </a:pPr>
                      <a:r>
                        <a:rPr sz="1200" spc="-20" dirty="0">
                          <a:latin typeface="Corbel"/>
                          <a:cs typeface="Corbel"/>
                        </a:rPr>
                        <a:t>Web </a:t>
                      </a:r>
                      <a:r>
                        <a:rPr sz="1200" spc="-5" dirty="0">
                          <a:latin typeface="Corbel"/>
                          <a:cs typeface="Corbel"/>
                        </a:rPr>
                        <a:t>optimization, </a:t>
                      </a:r>
                      <a:r>
                        <a:rPr sz="1200" dirty="0">
                          <a:latin typeface="Corbel"/>
                          <a:cs typeface="Corbel"/>
                        </a:rPr>
                        <a:t>webpage rendering </a:t>
                      </a:r>
                      <a:r>
                        <a:rPr sz="1200" spc="-229" dirty="0">
                          <a:latin typeface="Corbel"/>
                          <a:cs typeface="Corbel"/>
                        </a:rPr>
                        <a:t> </a:t>
                      </a:r>
                      <a:r>
                        <a:rPr sz="1200" dirty="0">
                          <a:latin typeface="Corbel"/>
                          <a:cs typeface="Corbel"/>
                        </a:rPr>
                        <a:t>pe</a:t>
                      </a:r>
                      <a:r>
                        <a:rPr sz="1200" spc="5" dirty="0">
                          <a:latin typeface="Corbel"/>
                          <a:cs typeface="Corbel"/>
                        </a:rPr>
                        <a:t>r</a:t>
                      </a:r>
                      <a:r>
                        <a:rPr sz="1200" dirty="0">
                          <a:latin typeface="Corbel"/>
                          <a:cs typeface="Corbel"/>
                        </a:rPr>
                        <a:t>forman</a:t>
                      </a:r>
                      <a:r>
                        <a:rPr sz="1200" spc="-5" dirty="0">
                          <a:latin typeface="Corbel"/>
                          <a:cs typeface="Corbel"/>
                        </a:rPr>
                        <a:t>c</a:t>
                      </a:r>
                      <a:r>
                        <a:rPr sz="1200" dirty="0">
                          <a:latin typeface="Corbel"/>
                          <a:cs typeface="Corbel"/>
                        </a:rPr>
                        <a:t>e,</a:t>
                      </a:r>
                      <a:r>
                        <a:rPr sz="1200" spc="-20" dirty="0">
                          <a:latin typeface="Corbel"/>
                          <a:cs typeface="Corbel"/>
                        </a:rPr>
                        <a:t> </a:t>
                      </a:r>
                      <a:r>
                        <a:rPr sz="1200" dirty="0">
                          <a:latin typeface="Corbel"/>
                          <a:cs typeface="Corbel"/>
                        </a:rPr>
                        <a:t>web</a:t>
                      </a:r>
                      <a:r>
                        <a:rPr sz="1200" spc="-10" dirty="0">
                          <a:latin typeface="Corbel"/>
                          <a:cs typeface="Corbel"/>
                        </a:rPr>
                        <a:t>s</a:t>
                      </a:r>
                      <a:r>
                        <a:rPr sz="1200" dirty="0">
                          <a:latin typeface="Corbel"/>
                          <a:cs typeface="Corbel"/>
                        </a:rPr>
                        <a:t>e</a:t>
                      </a:r>
                      <a:r>
                        <a:rPr sz="1200" spc="5" dirty="0">
                          <a:latin typeface="Corbel"/>
                          <a:cs typeface="Corbel"/>
                        </a:rPr>
                        <a:t>r</a:t>
                      </a:r>
                      <a:r>
                        <a:rPr sz="1200" dirty="0">
                          <a:latin typeface="Corbel"/>
                          <a:cs typeface="Corbel"/>
                        </a:rPr>
                        <a:t>ver</a:t>
                      </a:r>
                      <a:r>
                        <a:rPr sz="1200" spc="-20" dirty="0">
                          <a:latin typeface="Corbel"/>
                          <a:cs typeface="Corbel"/>
                        </a:rPr>
                        <a:t> </a:t>
                      </a:r>
                      <a:r>
                        <a:rPr sz="1200" spc="-5" dirty="0">
                          <a:latin typeface="Corbel"/>
                          <a:cs typeface="Corbel"/>
                        </a:rPr>
                        <a:t>o</a:t>
                      </a:r>
                      <a:r>
                        <a:rPr sz="1200" dirty="0">
                          <a:latin typeface="Corbel"/>
                          <a:cs typeface="Corbel"/>
                        </a:rPr>
                        <a:t>r</a:t>
                      </a:r>
                      <a:r>
                        <a:rPr sz="1200" spc="-60" dirty="0">
                          <a:latin typeface="Corbel"/>
                          <a:cs typeface="Corbel"/>
                        </a:rPr>
                        <a:t> </a:t>
                      </a:r>
                      <a:r>
                        <a:rPr sz="1200" spc="-5" dirty="0">
                          <a:latin typeface="Corbel"/>
                          <a:cs typeface="Corbel"/>
                        </a:rPr>
                        <a:t>CD</a:t>
                      </a:r>
                      <a:r>
                        <a:rPr sz="1200" dirty="0">
                          <a:latin typeface="Corbel"/>
                          <a:cs typeface="Corbel"/>
                        </a:rPr>
                        <a:t>Ns</a:t>
                      </a:r>
                      <a:endParaRPr sz="1200">
                        <a:latin typeface="Corbel"/>
                        <a:cs typeface="Corbel"/>
                      </a:endParaRPr>
                    </a:p>
                  </a:txBody>
                  <a:tcPr marL="0" marR="0" marT="37465" marB="0">
                    <a:solidFill>
                      <a:srgbClr val="F8F8F8"/>
                    </a:solidFill>
                  </a:tcPr>
                </a:tc>
                <a:tc>
                  <a:txBody>
                    <a:bodyPr/>
                    <a:lstStyle/>
                    <a:p>
                      <a:pPr marL="200025" marR="181610">
                        <a:lnSpc>
                          <a:spcPct val="100000"/>
                        </a:lnSpc>
                        <a:spcBef>
                          <a:spcPts val="295"/>
                        </a:spcBef>
                      </a:pPr>
                      <a:r>
                        <a:rPr sz="1200" spc="-20" dirty="0">
                          <a:latin typeface="Corbel"/>
                          <a:cs typeface="Corbel"/>
                        </a:rPr>
                        <a:t>Web</a:t>
                      </a:r>
                      <a:r>
                        <a:rPr sz="1200" spc="5" dirty="0">
                          <a:latin typeface="Corbel"/>
                          <a:cs typeface="Corbel"/>
                        </a:rPr>
                        <a:t> </a:t>
                      </a:r>
                      <a:r>
                        <a:rPr sz="1200" spc="-5" dirty="0">
                          <a:latin typeface="Corbel"/>
                          <a:cs typeface="Corbel"/>
                        </a:rPr>
                        <a:t>optimization</a:t>
                      </a:r>
                      <a:r>
                        <a:rPr sz="1200" dirty="0">
                          <a:latin typeface="Corbel"/>
                          <a:cs typeface="Corbel"/>
                        </a:rPr>
                        <a:t> </a:t>
                      </a:r>
                      <a:r>
                        <a:rPr sz="1200" spc="-5" dirty="0">
                          <a:latin typeface="Corbel"/>
                          <a:cs typeface="Corbel"/>
                        </a:rPr>
                        <a:t>applied</a:t>
                      </a:r>
                      <a:r>
                        <a:rPr sz="1200" spc="-10" dirty="0">
                          <a:latin typeface="Corbel"/>
                          <a:cs typeface="Corbel"/>
                        </a:rPr>
                        <a:t> </a:t>
                      </a:r>
                      <a:r>
                        <a:rPr sz="1200" dirty="0">
                          <a:latin typeface="Corbel"/>
                          <a:cs typeface="Corbel"/>
                        </a:rPr>
                        <a:t>in</a:t>
                      </a:r>
                      <a:r>
                        <a:rPr sz="1200" spc="-15" dirty="0">
                          <a:latin typeface="Corbel"/>
                          <a:cs typeface="Corbel"/>
                        </a:rPr>
                        <a:t> </a:t>
                      </a:r>
                      <a:r>
                        <a:rPr sz="1200" dirty="0">
                          <a:latin typeface="Corbel"/>
                          <a:cs typeface="Corbel"/>
                        </a:rPr>
                        <a:t>a </a:t>
                      </a:r>
                      <a:r>
                        <a:rPr sz="1200" spc="-5" dirty="0">
                          <a:latin typeface="Corbel"/>
                          <a:cs typeface="Corbel"/>
                        </a:rPr>
                        <a:t>novel </a:t>
                      </a:r>
                      <a:r>
                        <a:rPr sz="1200" dirty="0">
                          <a:latin typeface="Corbel"/>
                          <a:cs typeface="Corbel"/>
                        </a:rPr>
                        <a:t> </a:t>
                      </a:r>
                      <a:r>
                        <a:rPr sz="1200" spc="-10" dirty="0">
                          <a:latin typeface="Corbel"/>
                          <a:cs typeface="Corbel"/>
                        </a:rPr>
                        <a:t>manner, </a:t>
                      </a:r>
                      <a:r>
                        <a:rPr sz="1200" spc="-5" dirty="0">
                          <a:latin typeface="Corbel"/>
                          <a:cs typeface="Corbel"/>
                        </a:rPr>
                        <a:t>various methods can </a:t>
                      </a:r>
                      <a:r>
                        <a:rPr sz="1200" dirty="0">
                          <a:latin typeface="Corbel"/>
                          <a:cs typeface="Corbel"/>
                        </a:rPr>
                        <a:t>be </a:t>
                      </a:r>
                      <a:r>
                        <a:rPr sz="1200" spc="5" dirty="0">
                          <a:latin typeface="Corbel"/>
                          <a:cs typeface="Corbel"/>
                        </a:rPr>
                        <a:t> </a:t>
                      </a:r>
                      <a:r>
                        <a:rPr sz="1200" spc="-5" dirty="0">
                          <a:latin typeface="Corbel"/>
                          <a:cs typeface="Corbel"/>
                        </a:rPr>
                        <a:t>combined with unique knowledge </a:t>
                      </a:r>
                      <a:r>
                        <a:rPr sz="1200" dirty="0">
                          <a:latin typeface="Corbel"/>
                          <a:cs typeface="Corbel"/>
                        </a:rPr>
                        <a:t> </a:t>
                      </a:r>
                      <a:r>
                        <a:rPr sz="1200" spc="-5" dirty="0">
                          <a:latin typeface="Corbel"/>
                          <a:cs typeface="Corbel"/>
                        </a:rPr>
                        <a:t>that</a:t>
                      </a:r>
                      <a:r>
                        <a:rPr sz="1200" spc="-15" dirty="0">
                          <a:latin typeface="Corbel"/>
                          <a:cs typeface="Corbel"/>
                        </a:rPr>
                        <a:t> </a:t>
                      </a:r>
                      <a:r>
                        <a:rPr sz="1200" spc="-5" dirty="0">
                          <a:latin typeface="Corbel"/>
                          <a:cs typeface="Corbel"/>
                        </a:rPr>
                        <a:t>only</a:t>
                      </a:r>
                      <a:r>
                        <a:rPr sz="1200" spc="-20" dirty="0">
                          <a:latin typeface="Corbel"/>
                          <a:cs typeface="Corbel"/>
                        </a:rPr>
                        <a:t> </a:t>
                      </a:r>
                      <a:r>
                        <a:rPr sz="1200" spc="-5" dirty="0">
                          <a:latin typeface="Corbel"/>
                          <a:cs typeface="Corbel"/>
                        </a:rPr>
                        <a:t>available</a:t>
                      </a:r>
                      <a:r>
                        <a:rPr sz="1200" spc="-15" dirty="0">
                          <a:latin typeface="Corbel"/>
                          <a:cs typeface="Corbel"/>
                        </a:rPr>
                        <a:t> </a:t>
                      </a:r>
                      <a:r>
                        <a:rPr sz="1200" dirty="0">
                          <a:latin typeface="Corbel"/>
                          <a:cs typeface="Corbel"/>
                        </a:rPr>
                        <a:t>at</a:t>
                      </a:r>
                      <a:r>
                        <a:rPr sz="1200" spc="-15" dirty="0">
                          <a:latin typeface="Corbel"/>
                          <a:cs typeface="Corbel"/>
                        </a:rPr>
                        <a:t> </a:t>
                      </a:r>
                      <a:r>
                        <a:rPr sz="1200" spc="-5" dirty="0">
                          <a:latin typeface="Corbel"/>
                          <a:cs typeface="Corbel"/>
                        </a:rPr>
                        <a:t>the</a:t>
                      </a:r>
                      <a:r>
                        <a:rPr sz="1200" spc="-10" dirty="0">
                          <a:latin typeface="Corbel"/>
                          <a:cs typeface="Corbel"/>
                        </a:rPr>
                        <a:t> </a:t>
                      </a:r>
                      <a:r>
                        <a:rPr sz="1200" dirty="0">
                          <a:latin typeface="Corbel"/>
                          <a:cs typeface="Corbel"/>
                        </a:rPr>
                        <a:t>edge</a:t>
                      </a:r>
                      <a:r>
                        <a:rPr sz="1200" spc="-20" dirty="0">
                          <a:latin typeface="Corbel"/>
                          <a:cs typeface="Corbel"/>
                        </a:rPr>
                        <a:t> </a:t>
                      </a:r>
                      <a:r>
                        <a:rPr sz="1200" spc="-5" dirty="0">
                          <a:latin typeface="Corbel"/>
                          <a:cs typeface="Corbel"/>
                        </a:rPr>
                        <a:t>nodes</a:t>
                      </a:r>
                      <a:endParaRPr sz="1200">
                        <a:latin typeface="Corbel"/>
                        <a:cs typeface="Corbel"/>
                      </a:endParaRPr>
                    </a:p>
                  </a:txBody>
                  <a:tcPr marL="0" marR="0" marT="37465" marB="0">
                    <a:solidFill>
                      <a:srgbClr val="F8F8F8"/>
                    </a:solidFill>
                  </a:tcPr>
                </a:tc>
                <a:tc>
                  <a:txBody>
                    <a:bodyPr/>
                    <a:lstStyle/>
                    <a:p>
                      <a:pPr marR="26034" algn="ctr">
                        <a:lnSpc>
                          <a:spcPct val="100000"/>
                        </a:lnSpc>
                        <a:spcBef>
                          <a:spcPts val="295"/>
                        </a:spcBef>
                      </a:pPr>
                      <a:r>
                        <a:rPr sz="1200" spc="-5" dirty="0">
                          <a:latin typeface="Corbel"/>
                          <a:cs typeface="Corbel"/>
                        </a:rPr>
                        <a:t>Feasibility</a:t>
                      </a:r>
                      <a:r>
                        <a:rPr sz="1200" spc="-30" dirty="0">
                          <a:latin typeface="Corbel"/>
                          <a:cs typeface="Corbel"/>
                        </a:rPr>
                        <a:t> </a:t>
                      </a:r>
                      <a:r>
                        <a:rPr sz="1200" dirty="0">
                          <a:latin typeface="Corbel"/>
                          <a:cs typeface="Corbel"/>
                        </a:rPr>
                        <a:t>and</a:t>
                      </a:r>
                      <a:r>
                        <a:rPr sz="1200" spc="-15" dirty="0">
                          <a:latin typeface="Corbel"/>
                          <a:cs typeface="Corbel"/>
                        </a:rPr>
                        <a:t> </a:t>
                      </a:r>
                      <a:r>
                        <a:rPr sz="1200" spc="-5" dirty="0">
                          <a:latin typeface="Corbel"/>
                          <a:cs typeface="Corbel"/>
                        </a:rPr>
                        <a:t>optimization </a:t>
                      </a:r>
                      <a:r>
                        <a:rPr sz="1200" dirty="0">
                          <a:latin typeface="Corbel"/>
                          <a:cs typeface="Corbel"/>
                        </a:rPr>
                        <a:t>needed</a:t>
                      </a:r>
                      <a:endParaRPr sz="1200">
                        <a:latin typeface="Corbel"/>
                        <a:cs typeface="Corbel"/>
                      </a:endParaRPr>
                    </a:p>
                  </a:txBody>
                  <a:tcPr marL="0" marR="0" marT="37465" marB="0">
                    <a:solidFill>
                      <a:srgbClr val="F8F8F8"/>
                    </a:solidFill>
                  </a:tcPr>
                </a:tc>
                <a:extLst>
                  <a:ext uri="{0D108BD9-81ED-4DB2-BD59-A6C34878D82A}">
                    <a16:rowId xmlns:a16="http://schemas.microsoft.com/office/drawing/2014/main" val="10002"/>
                  </a:ext>
                </a:extLst>
              </a:tr>
              <a:tr h="1685201">
                <a:tc>
                  <a:txBody>
                    <a:bodyPr/>
                    <a:lstStyle/>
                    <a:p>
                      <a:pPr marL="91440">
                        <a:lnSpc>
                          <a:spcPct val="100000"/>
                        </a:lnSpc>
                        <a:spcBef>
                          <a:spcPts val="295"/>
                        </a:spcBef>
                      </a:pPr>
                      <a:r>
                        <a:rPr sz="1200" dirty="0">
                          <a:latin typeface="Corbel"/>
                          <a:cs typeface="Corbel"/>
                        </a:rPr>
                        <a:t>Luis</a:t>
                      </a:r>
                      <a:r>
                        <a:rPr sz="1200" spc="-10" dirty="0">
                          <a:latin typeface="Corbel"/>
                          <a:cs typeface="Corbel"/>
                        </a:rPr>
                        <a:t> </a:t>
                      </a:r>
                      <a:r>
                        <a:rPr sz="1200" dirty="0">
                          <a:latin typeface="Corbel"/>
                          <a:cs typeface="Corbel"/>
                        </a:rPr>
                        <a:t>M.</a:t>
                      </a:r>
                      <a:r>
                        <a:rPr sz="1200" spc="-80" dirty="0">
                          <a:latin typeface="Corbel"/>
                          <a:cs typeface="Corbel"/>
                        </a:rPr>
                        <a:t> </a:t>
                      </a:r>
                      <a:r>
                        <a:rPr sz="1200" dirty="0">
                          <a:latin typeface="Corbel"/>
                          <a:cs typeface="Corbel"/>
                        </a:rPr>
                        <a:t>Va</a:t>
                      </a:r>
                      <a:r>
                        <a:rPr sz="1200" spc="-5" dirty="0">
                          <a:latin typeface="Corbel"/>
                          <a:cs typeface="Corbel"/>
                        </a:rPr>
                        <a:t>q</a:t>
                      </a:r>
                      <a:r>
                        <a:rPr sz="1200" dirty="0">
                          <a:latin typeface="Corbel"/>
                          <a:cs typeface="Corbel"/>
                        </a:rPr>
                        <a:t>uero</a:t>
                      </a:r>
                      <a:r>
                        <a:rPr sz="1200" spc="-20" dirty="0">
                          <a:latin typeface="Corbel"/>
                          <a:cs typeface="Corbel"/>
                        </a:rPr>
                        <a:t> </a:t>
                      </a:r>
                      <a:r>
                        <a:rPr sz="1200" dirty="0">
                          <a:latin typeface="Corbel"/>
                          <a:cs typeface="Corbel"/>
                        </a:rPr>
                        <a:t>(</a:t>
                      </a:r>
                      <a:r>
                        <a:rPr sz="1200" spc="-25" dirty="0">
                          <a:latin typeface="Corbel"/>
                          <a:cs typeface="Corbel"/>
                        </a:rPr>
                        <a:t>2</a:t>
                      </a:r>
                      <a:r>
                        <a:rPr sz="1200" spc="-5" dirty="0">
                          <a:latin typeface="Corbel"/>
                          <a:cs typeface="Corbel"/>
                        </a:rPr>
                        <a:t>01</a:t>
                      </a:r>
                      <a:r>
                        <a:rPr sz="1200" spc="5" dirty="0">
                          <a:latin typeface="Corbel"/>
                          <a:cs typeface="Corbel"/>
                        </a:rPr>
                        <a:t>4</a:t>
                      </a:r>
                      <a:r>
                        <a:rPr sz="1200" dirty="0">
                          <a:latin typeface="Corbel"/>
                          <a:cs typeface="Corbel"/>
                        </a:rPr>
                        <a:t>)</a:t>
                      </a:r>
                      <a:endParaRPr sz="1200">
                        <a:latin typeface="Corbel"/>
                        <a:cs typeface="Corbel"/>
                      </a:endParaRPr>
                    </a:p>
                  </a:txBody>
                  <a:tcPr marL="0" marR="0" marT="37465" marB="0">
                    <a:solidFill>
                      <a:srgbClr val="E7E7E7"/>
                    </a:solidFill>
                  </a:tcPr>
                </a:tc>
                <a:tc>
                  <a:txBody>
                    <a:bodyPr/>
                    <a:lstStyle/>
                    <a:p>
                      <a:pPr marL="107314" marR="240665">
                        <a:lnSpc>
                          <a:spcPct val="100000"/>
                        </a:lnSpc>
                        <a:spcBef>
                          <a:spcPts val="295"/>
                        </a:spcBef>
                      </a:pPr>
                      <a:r>
                        <a:rPr sz="1200" spc="-5" dirty="0">
                          <a:latin typeface="Corbel"/>
                          <a:cs typeface="Corbel"/>
                        </a:rPr>
                        <a:t>Network Function Virtualization (NFV), </a:t>
                      </a:r>
                      <a:r>
                        <a:rPr sz="1200" dirty="0">
                          <a:latin typeface="Corbel"/>
                          <a:cs typeface="Corbel"/>
                        </a:rPr>
                        <a:t> pee</a:t>
                      </a:r>
                      <a:r>
                        <a:rPr sz="1200" spc="10" dirty="0">
                          <a:latin typeface="Corbel"/>
                          <a:cs typeface="Corbel"/>
                        </a:rPr>
                        <a:t>r</a:t>
                      </a:r>
                      <a:r>
                        <a:rPr sz="1200" spc="-5" dirty="0">
                          <a:latin typeface="Corbel"/>
                          <a:cs typeface="Corbel"/>
                        </a:rPr>
                        <a:t>-</a:t>
                      </a:r>
                      <a:r>
                        <a:rPr sz="1200" dirty="0">
                          <a:latin typeface="Corbel"/>
                          <a:cs typeface="Corbel"/>
                        </a:rPr>
                        <a:t>t</a:t>
                      </a:r>
                      <a:r>
                        <a:rPr sz="1200" spc="-5" dirty="0">
                          <a:latin typeface="Corbel"/>
                          <a:cs typeface="Corbel"/>
                        </a:rPr>
                        <a:t>o-</a:t>
                      </a:r>
                      <a:r>
                        <a:rPr sz="1200" dirty="0">
                          <a:latin typeface="Corbel"/>
                          <a:cs typeface="Corbel"/>
                        </a:rPr>
                        <a:t>peer</a:t>
                      </a:r>
                      <a:r>
                        <a:rPr sz="1200" spc="-5" dirty="0">
                          <a:latin typeface="Corbel"/>
                          <a:cs typeface="Corbel"/>
                        </a:rPr>
                        <a:t> </a:t>
                      </a:r>
                      <a:r>
                        <a:rPr sz="1200" dirty="0">
                          <a:latin typeface="Corbel"/>
                          <a:cs typeface="Corbel"/>
                        </a:rPr>
                        <a:t>(P</a:t>
                      </a:r>
                      <a:r>
                        <a:rPr sz="1200" spc="-5" dirty="0">
                          <a:latin typeface="Corbel"/>
                          <a:cs typeface="Corbel"/>
                        </a:rPr>
                        <a:t>2P)</a:t>
                      </a:r>
                      <a:r>
                        <a:rPr sz="1200" dirty="0">
                          <a:latin typeface="Corbel"/>
                          <a:cs typeface="Corbel"/>
                        </a:rPr>
                        <a:t>,</a:t>
                      </a:r>
                      <a:r>
                        <a:rPr sz="1200" spc="5" dirty="0">
                          <a:latin typeface="Corbel"/>
                          <a:cs typeface="Corbel"/>
                        </a:rPr>
                        <a:t> </a:t>
                      </a:r>
                      <a:r>
                        <a:rPr sz="1200" dirty="0">
                          <a:latin typeface="Corbel"/>
                          <a:cs typeface="Corbel"/>
                        </a:rPr>
                        <a:t>I</a:t>
                      </a:r>
                      <a:r>
                        <a:rPr sz="1200" spc="-5" dirty="0">
                          <a:latin typeface="Corbel"/>
                          <a:cs typeface="Corbel"/>
                        </a:rPr>
                        <a:t>n</a:t>
                      </a:r>
                      <a:r>
                        <a:rPr sz="1200" spc="5" dirty="0">
                          <a:latin typeface="Corbel"/>
                          <a:cs typeface="Corbel"/>
                        </a:rPr>
                        <a:t>t</a:t>
                      </a:r>
                      <a:r>
                        <a:rPr sz="1200" dirty="0">
                          <a:latin typeface="Corbel"/>
                          <a:cs typeface="Corbel"/>
                        </a:rPr>
                        <a:t>e</a:t>
                      </a:r>
                      <a:r>
                        <a:rPr sz="1200" spc="5" dirty="0">
                          <a:latin typeface="Corbel"/>
                          <a:cs typeface="Corbel"/>
                        </a:rPr>
                        <a:t>r</a:t>
                      </a:r>
                      <a:r>
                        <a:rPr sz="1200" spc="-5" dirty="0">
                          <a:latin typeface="Corbel"/>
                          <a:cs typeface="Corbel"/>
                        </a:rPr>
                        <a:t>n</a:t>
                      </a:r>
                      <a:r>
                        <a:rPr sz="1200" dirty="0">
                          <a:latin typeface="Corbel"/>
                          <a:cs typeface="Corbel"/>
                        </a:rPr>
                        <a:t>et</a:t>
                      </a:r>
                      <a:r>
                        <a:rPr sz="1200" spc="-25" dirty="0">
                          <a:latin typeface="Corbel"/>
                          <a:cs typeface="Corbel"/>
                        </a:rPr>
                        <a:t> </a:t>
                      </a:r>
                      <a:r>
                        <a:rPr sz="1200" spc="-5" dirty="0">
                          <a:latin typeface="Corbel"/>
                          <a:cs typeface="Corbel"/>
                        </a:rPr>
                        <a:t>o</a:t>
                      </a:r>
                      <a:r>
                        <a:rPr sz="1200" dirty="0">
                          <a:latin typeface="Corbel"/>
                          <a:cs typeface="Corbel"/>
                        </a:rPr>
                        <a:t>f</a:t>
                      </a:r>
                      <a:r>
                        <a:rPr sz="1200" spc="-85" dirty="0">
                          <a:latin typeface="Corbel"/>
                          <a:cs typeface="Corbel"/>
                        </a:rPr>
                        <a:t> </a:t>
                      </a:r>
                      <a:r>
                        <a:rPr sz="1200" dirty="0">
                          <a:latin typeface="Corbel"/>
                          <a:cs typeface="Corbel"/>
                        </a:rPr>
                        <a:t>T</a:t>
                      </a:r>
                      <a:r>
                        <a:rPr sz="1200" spc="-5" dirty="0">
                          <a:latin typeface="Corbel"/>
                          <a:cs typeface="Corbel"/>
                        </a:rPr>
                        <a:t>h</a:t>
                      </a:r>
                      <a:r>
                        <a:rPr sz="1200" spc="-10" dirty="0">
                          <a:latin typeface="Corbel"/>
                          <a:cs typeface="Corbel"/>
                        </a:rPr>
                        <a:t>i</a:t>
                      </a:r>
                      <a:r>
                        <a:rPr sz="1200" spc="-5" dirty="0">
                          <a:latin typeface="Corbel"/>
                          <a:cs typeface="Corbel"/>
                        </a:rPr>
                        <a:t>ng</a:t>
                      </a:r>
                      <a:r>
                        <a:rPr sz="1200" dirty="0">
                          <a:latin typeface="Corbel"/>
                          <a:cs typeface="Corbel"/>
                        </a:rPr>
                        <a:t>s</a:t>
                      </a:r>
                      <a:r>
                        <a:rPr sz="1200" spc="-5" dirty="0">
                          <a:latin typeface="Corbel"/>
                          <a:cs typeface="Corbel"/>
                        </a:rPr>
                        <a:t> </a:t>
                      </a:r>
                      <a:r>
                        <a:rPr sz="1200" dirty="0">
                          <a:latin typeface="Corbel"/>
                          <a:cs typeface="Corbel"/>
                        </a:rPr>
                        <a:t>(IoT),  Sen</a:t>
                      </a:r>
                      <a:r>
                        <a:rPr sz="1200" spc="-10" dirty="0">
                          <a:latin typeface="Corbel"/>
                          <a:cs typeface="Corbel"/>
                        </a:rPr>
                        <a:t>s</a:t>
                      </a:r>
                      <a:r>
                        <a:rPr sz="1200" spc="-5" dirty="0">
                          <a:latin typeface="Corbel"/>
                          <a:cs typeface="Corbel"/>
                        </a:rPr>
                        <a:t>o</a:t>
                      </a:r>
                      <a:r>
                        <a:rPr sz="1200" dirty="0">
                          <a:latin typeface="Corbel"/>
                          <a:cs typeface="Corbel"/>
                        </a:rPr>
                        <a:t>r </a:t>
                      </a:r>
                      <a:r>
                        <a:rPr sz="1200" spc="-5" dirty="0">
                          <a:latin typeface="Corbel"/>
                          <a:cs typeface="Corbel"/>
                        </a:rPr>
                        <a:t>n</a:t>
                      </a:r>
                      <a:r>
                        <a:rPr sz="1200" dirty="0">
                          <a:latin typeface="Corbel"/>
                          <a:cs typeface="Corbel"/>
                        </a:rPr>
                        <a:t>e</a:t>
                      </a:r>
                      <a:r>
                        <a:rPr sz="1200" spc="-5" dirty="0">
                          <a:latin typeface="Corbel"/>
                          <a:cs typeface="Corbel"/>
                        </a:rPr>
                        <a:t>twor</a:t>
                      </a:r>
                      <a:r>
                        <a:rPr sz="1200" spc="5" dirty="0">
                          <a:latin typeface="Corbel"/>
                          <a:cs typeface="Corbel"/>
                        </a:rPr>
                        <a:t>k</a:t>
                      </a:r>
                      <a:r>
                        <a:rPr sz="1200" spc="-10" dirty="0">
                          <a:latin typeface="Corbel"/>
                          <a:cs typeface="Corbel"/>
                        </a:rPr>
                        <a:t>s</a:t>
                      </a:r>
                      <a:r>
                        <a:rPr sz="1200" dirty="0">
                          <a:latin typeface="Corbel"/>
                          <a:cs typeface="Corbel"/>
                        </a:rPr>
                        <a:t>,</a:t>
                      </a:r>
                      <a:r>
                        <a:rPr sz="1200" spc="-65" dirty="0">
                          <a:latin typeface="Corbel"/>
                          <a:cs typeface="Corbel"/>
                        </a:rPr>
                        <a:t> </a:t>
                      </a:r>
                      <a:r>
                        <a:rPr sz="1200" spc="-5" dirty="0">
                          <a:latin typeface="Corbel"/>
                          <a:cs typeface="Corbel"/>
                        </a:rPr>
                        <a:t>Cl</a:t>
                      </a:r>
                      <a:r>
                        <a:rPr sz="1200" spc="-10" dirty="0">
                          <a:latin typeface="Corbel"/>
                          <a:cs typeface="Corbel"/>
                        </a:rPr>
                        <a:t>o</a:t>
                      </a:r>
                      <a:r>
                        <a:rPr sz="1200" dirty="0">
                          <a:latin typeface="Corbel"/>
                          <a:cs typeface="Corbel"/>
                        </a:rPr>
                        <a:t>ud</a:t>
                      </a:r>
                      <a:r>
                        <a:rPr sz="1200" spc="5" dirty="0">
                          <a:latin typeface="Corbel"/>
                          <a:cs typeface="Corbel"/>
                        </a:rPr>
                        <a:t> </a:t>
                      </a:r>
                      <a:r>
                        <a:rPr sz="1200" spc="-5" dirty="0">
                          <a:latin typeface="Corbel"/>
                          <a:cs typeface="Corbel"/>
                        </a:rPr>
                        <a:t>compu</a:t>
                      </a:r>
                      <a:r>
                        <a:rPr sz="1200" dirty="0">
                          <a:latin typeface="Corbel"/>
                          <a:cs typeface="Corbel"/>
                        </a:rPr>
                        <a:t>ting,  </a:t>
                      </a:r>
                      <a:r>
                        <a:rPr sz="1200" spc="-5" dirty="0">
                          <a:latin typeface="Corbel"/>
                          <a:cs typeface="Corbel"/>
                        </a:rPr>
                        <a:t>Configuration management</a:t>
                      </a:r>
                      <a:endParaRPr sz="1200">
                        <a:latin typeface="Corbel"/>
                        <a:cs typeface="Corbel"/>
                      </a:endParaRPr>
                    </a:p>
                  </a:txBody>
                  <a:tcPr marL="0" marR="0" marT="37465" marB="0">
                    <a:solidFill>
                      <a:srgbClr val="E7E7E7"/>
                    </a:solidFill>
                  </a:tcPr>
                </a:tc>
                <a:tc>
                  <a:txBody>
                    <a:bodyPr/>
                    <a:lstStyle/>
                    <a:p>
                      <a:pPr marL="200025" marR="95885">
                        <a:lnSpc>
                          <a:spcPct val="100000"/>
                        </a:lnSpc>
                        <a:spcBef>
                          <a:spcPts val="295"/>
                        </a:spcBef>
                      </a:pPr>
                      <a:r>
                        <a:rPr sz="1200" dirty="0">
                          <a:latin typeface="Corbel"/>
                          <a:cs typeface="Corbel"/>
                        </a:rPr>
                        <a:t>It</a:t>
                      </a:r>
                      <a:r>
                        <a:rPr sz="1200" spc="-25" dirty="0">
                          <a:latin typeface="Corbel"/>
                          <a:cs typeface="Corbel"/>
                        </a:rPr>
                        <a:t> </a:t>
                      </a:r>
                      <a:r>
                        <a:rPr sz="1200" dirty="0">
                          <a:latin typeface="Corbel"/>
                          <a:cs typeface="Corbel"/>
                        </a:rPr>
                        <a:t>offers</a:t>
                      </a:r>
                      <a:r>
                        <a:rPr sz="1200" spc="-5" dirty="0">
                          <a:latin typeface="Corbel"/>
                          <a:cs typeface="Corbel"/>
                        </a:rPr>
                        <a:t> </a:t>
                      </a:r>
                      <a:r>
                        <a:rPr sz="1200" dirty="0">
                          <a:latin typeface="Corbel"/>
                          <a:cs typeface="Corbel"/>
                        </a:rPr>
                        <a:t>a</a:t>
                      </a:r>
                      <a:r>
                        <a:rPr sz="1200" spc="-25" dirty="0">
                          <a:latin typeface="Corbel"/>
                          <a:cs typeface="Corbel"/>
                        </a:rPr>
                        <a:t> </a:t>
                      </a:r>
                      <a:r>
                        <a:rPr sz="1200" spc="-5" dirty="0">
                          <a:latin typeface="Corbel"/>
                          <a:cs typeface="Corbel"/>
                        </a:rPr>
                        <a:t>comprehensive</a:t>
                      </a:r>
                      <a:r>
                        <a:rPr sz="1200" spc="-15" dirty="0">
                          <a:latin typeface="Corbel"/>
                          <a:cs typeface="Corbel"/>
                        </a:rPr>
                        <a:t> </a:t>
                      </a:r>
                      <a:r>
                        <a:rPr sz="1200" dirty="0">
                          <a:latin typeface="Corbel"/>
                          <a:cs typeface="Corbel"/>
                        </a:rPr>
                        <a:t>definition</a:t>
                      </a:r>
                      <a:r>
                        <a:rPr sz="1200" spc="-20" dirty="0">
                          <a:latin typeface="Corbel"/>
                          <a:cs typeface="Corbel"/>
                        </a:rPr>
                        <a:t> </a:t>
                      </a:r>
                      <a:r>
                        <a:rPr sz="1200" spc="-5" dirty="0">
                          <a:latin typeface="Corbel"/>
                          <a:cs typeface="Corbel"/>
                        </a:rPr>
                        <a:t>of </a:t>
                      </a:r>
                      <a:r>
                        <a:rPr sz="1200" spc="-225" dirty="0">
                          <a:latin typeface="Corbel"/>
                          <a:cs typeface="Corbel"/>
                        </a:rPr>
                        <a:t> </a:t>
                      </a:r>
                      <a:r>
                        <a:rPr sz="1200" spc="-5" dirty="0">
                          <a:latin typeface="Corbel"/>
                          <a:cs typeface="Corbel"/>
                        </a:rPr>
                        <a:t>the </a:t>
                      </a:r>
                      <a:r>
                        <a:rPr sz="1200" dirty="0">
                          <a:latin typeface="Corbel"/>
                          <a:cs typeface="Corbel"/>
                        </a:rPr>
                        <a:t>fog, </a:t>
                      </a:r>
                      <a:r>
                        <a:rPr sz="1200" spc="-5" dirty="0">
                          <a:latin typeface="Corbel"/>
                          <a:cs typeface="Corbel"/>
                        </a:rPr>
                        <a:t>comprehending technologies </a:t>
                      </a:r>
                      <a:r>
                        <a:rPr sz="1200" dirty="0">
                          <a:latin typeface="Corbel"/>
                          <a:cs typeface="Corbel"/>
                        </a:rPr>
                        <a:t> as </a:t>
                      </a:r>
                      <a:r>
                        <a:rPr sz="1200" spc="-5" dirty="0">
                          <a:latin typeface="Corbel"/>
                          <a:cs typeface="Corbel"/>
                        </a:rPr>
                        <a:t>diverse </a:t>
                      </a:r>
                      <a:r>
                        <a:rPr sz="1200" dirty="0">
                          <a:latin typeface="Corbel"/>
                          <a:cs typeface="Corbel"/>
                        </a:rPr>
                        <a:t>as </a:t>
                      </a:r>
                      <a:r>
                        <a:rPr sz="1200" spc="-5" dirty="0">
                          <a:latin typeface="Corbel"/>
                          <a:cs typeface="Corbel"/>
                        </a:rPr>
                        <a:t>cloud, sensor </a:t>
                      </a:r>
                      <a:r>
                        <a:rPr sz="1200" dirty="0">
                          <a:latin typeface="Corbel"/>
                          <a:cs typeface="Corbel"/>
                        </a:rPr>
                        <a:t>and P2P </a:t>
                      </a:r>
                      <a:r>
                        <a:rPr sz="1200" spc="5" dirty="0">
                          <a:latin typeface="Corbel"/>
                          <a:cs typeface="Corbel"/>
                        </a:rPr>
                        <a:t> </a:t>
                      </a:r>
                      <a:r>
                        <a:rPr sz="1200" spc="-5" dirty="0">
                          <a:latin typeface="Corbel"/>
                          <a:cs typeface="Corbel"/>
                        </a:rPr>
                        <a:t>networks, network virtualization </a:t>
                      </a:r>
                      <a:r>
                        <a:rPr sz="1200" dirty="0">
                          <a:latin typeface="Corbel"/>
                          <a:cs typeface="Corbel"/>
                        </a:rPr>
                        <a:t> </a:t>
                      </a:r>
                      <a:r>
                        <a:rPr sz="1200" spc="-5" dirty="0">
                          <a:latin typeface="Corbel"/>
                          <a:cs typeface="Corbel"/>
                        </a:rPr>
                        <a:t>functions or configuration </a:t>
                      </a:r>
                      <a:r>
                        <a:rPr sz="1200" dirty="0">
                          <a:latin typeface="Corbel"/>
                          <a:cs typeface="Corbel"/>
                        </a:rPr>
                        <a:t> </a:t>
                      </a:r>
                      <a:r>
                        <a:rPr sz="1200" spc="-5" dirty="0">
                          <a:latin typeface="Corbel"/>
                          <a:cs typeface="Corbel"/>
                        </a:rPr>
                        <a:t>management</a:t>
                      </a:r>
                      <a:r>
                        <a:rPr sz="1200" dirty="0">
                          <a:latin typeface="Corbel"/>
                          <a:cs typeface="Corbel"/>
                        </a:rPr>
                        <a:t> </a:t>
                      </a:r>
                      <a:r>
                        <a:rPr sz="1200" spc="-5" dirty="0">
                          <a:latin typeface="Corbel"/>
                          <a:cs typeface="Corbel"/>
                        </a:rPr>
                        <a:t>techniques</a:t>
                      </a:r>
                      <a:endParaRPr sz="1200">
                        <a:latin typeface="Corbel"/>
                        <a:cs typeface="Corbel"/>
                      </a:endParaRPr>
                    </a:p>
                  </a:txBody>
                  <a:tcPr marL="0" marR="0" marT="37465" marB="0">
                    <a:solidFill>
                      <a:srgbClr val="E7E7E7"/>
                    </a:solidFill>
                  </a:tcPr>
                </a:tc>
                <a:tc>
                  <a:txBody>
                    <a:bodyPr/>
                    <a:lstStyle/>
                    <a:p>
                      <a:pPr marL="103505" marR="111125">
                        <a:lnSpc>
                          <a:spcPct val="100000"/>
                        </a:lnSpc>
                        <a:spcBef>
                          <a:spcPts val="295"/>
                        </a:spcBef>
                      </a:pPr>
                      <a:r>
                        <a:rPr sz="1200" dirty="0">
                          <a:latin typeface="Corbel"/>
                          <a:cs typeface="Corbel"/>
                        </a:rPr>
                        <a:t>Integration </a:t>
                      </a:r>
                      <a:r>
                        <a:rPr sz="1200" spc="-5" dirty="0">
                          <a:latin typeface="Corbel"/>
                          <a:cs typeface="Corbel"/>
                        </a:rPr>
                        <a:t>of various technologies </a:t>
                      </a:r>
                      <a:r>
                        <a:rPr sz="1200" dirty="0">
                          <a:latin typeface="Corbel"/>
                          <a:cs typeface="Corbel"/>
                        </a:rPr>
                        <a:t> into</a:t>
                      </a:r>
                      <a:r>
                        <a:rPr sz="1200" spc="-30" dirty="0">
                          <a:latin typeface="Corbel"/>
                          <a:cs typeface="Corbel"/>
                        </a:rPr>
                        <a:t> </a:t>
                      </a:r>
                      <a:r>
                        <a:rPr sz="1200" dirty="0">
                          <a:latin typeface="Corbel"/>
                          <a:cs typeface="Corbel"/>
                        </a:rPr>
                        <a:t>a</a:t>
                      </a:r>
                      <a:r>
                        <a:rPr sz="1200" spc="-5" dirty="0">
                          <a:latin typeface="Corbel"/>
                          <a:cs typeface="Corbel"/>
                        </a:rPr>
                        <a:t> single</a:t>
                      </a:r>
                      <a:r>
                        <a:rPr sz="1200" spc="5" dirty="0">
                          <a:latin typeface="Corbel"/>
                          <a:cs typeface="Corbel"/>
                        </a:rPr>
                        <a:t> </a:t>
                      </a:r>
                      <a:r>
                        <a:rPr sz="1200" dirty="0">
                          <a:latin typeface="Corbel"/>
                          <a:cs typeface="Corbel"/>
                        </a:rPr>
                        <a:t>IT</a:t>
                      </a:r>
                      <a:r>
                        <a:rPr sz="1200" spc="-15" dirty="0">
                          <a:latin typeface="Corbel"/>
                          <a:cs typeface="Corbel"/>
                        </a:rPr>
                        <a:t> </a:t>
                      </a:r>
                      <a:r>
                        <a:rPr sz="1200" spc="-5" dirty="0">
                          <a:latin typeface="Corbel"/>
                          <a:cs typeface="Corbel"/>
                        </a:rPr>
                        <a:t>scenario</a:t>
                      </a:r>
                      <a:r>
                        <a:rPr sz="1200" spc="-25" dirty="0">
                          <a:latin typeface="Corbel"/>
                          <a:cs typeface="Corbel"/>
                        </a:rPr>
                        <a:t> </a:t>
                      </a:r>
                      <a:r>
                        <a:rPr sz="1200" dirty="0">
                          <a:latin typeface="Corbel"/>
                          <a:cs typeface="Corbel"/>
                        </a:rPr>
                        <a:t>is</a:t>
                      </a:r>
                      <a:r>
                        <a:rPr sz="1200" spc="-5" dirty="0">
                          <a:latin typeface="Corbel"/>
                          <a:cs typeface="Corbel"/>
                        </a:rPr>
                        <a:t> </a:t>
                      </a:r>
                      <a:r>
                        <a:rPr sz="1200" dirty="0">
                          <a:latin typeface="Corbel"/>
                          <a:cs typeface="Corbel"/>
                        </a:rPr>
                        <a:t>an</a:t>
                      </a:r>
                      <a:r>
                        <a:rPr sz="1200" spc="-15" dirty="0">
                          <a:latin typeface="Corbel"/>
                          <a:cs typeface="Corbel"/>
                        </a:rPr>
                        <a:t> </a:t>
                      </a:r>
                      <a:r>
                        <a:rPr sz="1200" spc="-5" dirty="0">
                          <a:latin typeface="Corbel"/>
                          <a:cs typeface="Corbel"/>
                        </a:rPr>
                        <a:t>answer </a:t>
                      </a:r>
                      <a:r>
                        <a:rPr sz="1200" spc="-225" dirty="0">
                          <a:latin typeface="Corbel"/>
                          <a:cs typeface="Corbel"/>
                        </a:rPr>
                        <a:t> </a:t>
                      </a:r>
                      <a:r>
                        <a:rPr sz="1200" spc="-5" dirty="0">
                          <a:latin typeface="Corbel"/>
                          <a:cs typeface="Corbel"/>
                        </a:rPr>
                        <a:t>to new </a:t>
                      </a:r>
                      <a:r>
                        <a:rPr sz="1200" dirty="0">
                          <a:latin typeface="Corbel"/>
                          <a:cs typeface="Corbel"/>
                        </a:rPr>
                        <a:t>requirements </a:t>
                      </a:r>
                      <a:r>
                        <a:rPr sz="1200" spc="-5" dirty="0">
                          <a:latin typeface="Corbel"/>
                          <a:cs typeface="Corbel"/>
                        </a:rPr>
                        <a:t>introduced </a:t>
                      </a:r>
                      <a:r>
                        <a:rPr sz="1200" dirty="0">
                          <a:latin typeface="Corbel"/>
                          <a:cs typeface="Corbel"/>
                        </a:rPr>
                        <a:t>by </a:t>
                      </a:r>
                      <a:r>
                        <a:rPr sz="1200" spc="5" dirty="0">
                          <a:latin typeface="Corbel"/>
                          <a:cs typeface="Corbel"/>
                        </a:rPr>
                        <a:t> </a:t>
                      </a:r>
                      <a:r>
                        <a:rPr sz="1200" dirty="0">
                          <a:latin typeface="Corbel"/>
                          <a:cs typeface="Corbel"/>
                        </a:rPr>
                        <a:t>device </a:t>
                      </a:r>
                      <a:r>
                        <a:rPr sz="1200" spc="-5" dirty="0">
                          <a:latin typeface="Corbel"/>
                          <a:cs typeface="Corbel"/>
                        </a:rPr>
                        <a:t>ubiquity </a:t>
                      </a:r>
                      <a:r>
                        <a:rPr sz="1200" dirty="0">
                          <a:latin typeface="Corbel"/>
                          <a:cs typeface="Corbel"/>
                        </a:rPr>
                        <a:t>and demands for </a:t>
                      </a:r>
                      <a:r>
                        <a:rPr sz="1200" spc="5" dirty="0">
                          <a:latin typeface="Corbel"/>
                          <a:cs typeface="Corbel"/>
                        </a:rPr>
                        <a:t> </a:t>
                      </a:r>
                      <a:r>
                        <a:rPr sz="1200" spc="-5" dirty="0">
                          <a:latin typeface="Corbel"/>
                          <a:cs typeface="Corbel"/>
                        </a:rPr>
                        <a:t>agile network </a:t>
                      </a:r>
                      <a:r>
                        <a:rPr sz="1200" dirty="0">
                          <a:latin typeface="Corbel"/>
                          <a:cs typeface="Corbel"/>
                        </a:rPr>
                        <a:t>and </a:t>
                      </a:r>
                      <a:r>
                        <a:rPr sz="1200" spc="-5" dirty="0">
                          <a:latin typeface="Corbel"/>
                          <a:cs typeface="Corbel"/>
                        </a:rPr>
                        <a:t>service </a:t>
                      </a:r>
                      <a:r>
                        <a:rPr sz="1200" dirty="0">
                          <a:latin typeface="Corbel"/>
                          <a:cs typeface="Corbel"/>
                        </a:rPr>
                        <a:t> </a:t>
                      </a:r>
                      <a:r>
                        <a:rPr sz="1200" spc="-5" dirty="0">
                          <a:latin typeface="Corbel"/>
                          <a:cs typeface="Corbel"/>
                        </a:rPr>
                        <a:t>management</a:t>
                      </a:r>
                      <a:r>
                        <a:rPr sz="1200" spc="25" dirty="0">
                          <a:latin typeface="Corbel"/>
                          <a:cs typeface="Corbel"/>
                        </a:rPr>
                        <a:t> </a:t>
                      </a:r>
                      <a:r>
                        <a:rPr sz="1200" dirty="0">
                          <a:latin typeface="Corbel"/>
                          <a:cs typeface="Corbel"/>
                        </a:rPr>
                        <a:t>and</a:t>
                      </a:r>
                      <a:r>
                        <a:rPr sz="1200" spc="10" dirty="0">
                          <a:latin typeface="Corbel"/>
                          <a:cs typeface="Corbel"/>
                        </a:rPr>
                        <a:t> </a:t>
                      </a:r>
                      <a:r>
                        <a:rPr sz="1200" spc="-5" dirty="0">
                          <a:latin typeface="Corbel"/>
                          <a:cs typeface="Corbel"/>
                        </a:rPr>
                        <a:t>privacy</a:t>
                      </a:r>
                      <a:r>
                        <a:rPr sz="1200" spc="10" dirty="0">
                          <a:latin typeface="Corbel"/>
                          <a:cs typeface="Corbel"/>
                        </a:rPr>
                        <a:t> </a:t>
                      </a:r>
                      <a:r>
                        <a:rPr sz="1200" dirty="0">
                          <a:latin typeface="Corbel"/>
                          <a:cs typeface="Corbel"/>
                        </a:rPr>
                        <a:t>but </a:t>
                      </a:r>
                      <a:r>
                        <a:rPr sz="1200" spc="-10" dirty="0">
                          <a:latin typeface="Corbel"/>
                          <a:cs typeface="Corbel"/>
                        </a:rPr>
                        <a:t>it’s </a:t>
                      </a:r>
                      <a:r>
                        <a:rPr sz="1200" spc="-5" dirty="0">
                          <a:latin typeface="Corbel"/>
                          <a:cs typeface="Corbel"/>
                        </a:rPr>
                        <a:t> not </a:t>
                      </a:r>
                      <a:r>
                        <a:rPr sz="1200" dirty="0">
                          <a:latin typeface="Corbel"/>
                          <a:cs typeface="Corbel"/>
                        </a:rPr>
                        <a:t>a </a:t>
                      </a:r>
                      <a:r>
                        <a:rPr sz="1200" spc="-5" dirty="0">
                          <a:latin typeface="Corbel"/>
                          <a:cs typeface="Corbel"/>
                        </a:rPr>
                        <a:t>simple work </a:t>
                      </a:r>
                      <a:r>
                        <a:rPr sz="1200" dirty="0">
                          <a:latin typeface="Corbel"/>
                          <a:cs typeface="Corbel"/>
                        </a:rPr>
                        <a:t>and </a:t>
                      </a:r>
                      <a:r>
                        <a:rPr sz="1200" spc="-5" dirty="0">
                          <a:latin typeface="Corbel"/>
                          <a:cs typeface="Corbel"/>
                        </a:rPr>
                        <a:t>time </a:t>
                      </a:r>
                      <a:r>
                        <a:rPr sz="1200" dirty="0">
                          <a:latin typeface="Corbel"/>
                          <a:cs typeface="Corbel"/>
                        </a:rPr>
                        <a:t> </a:t>
                      </a:r>
                      <a:r>
                        <a:rPr sz="1200" spc="-5" dirty="0">
                          <a:latin typeface="Corbel"/>
                          <a:cs typeface="Corbel"/>
                        </a:rPr>
                        <a:t>consuming</a:t>
                      </a:r>
                      <a:r>
                        <a:rPr sz="1200" spc="5" dirty="0">
                          <a:latin typeface="Corbel"/>
                          <a:cs typeface="Corbel"/>
                        </a:rPr>
                        <a:t> </a:t>
                      </a:r>
                      <a:r>
                        <a:rPr sz="1200" spc="-5" dirty="0">
                          <a:latin typeface="Corbel"/>
                          <a:cs typeface="Corbel"/>
                        </a:rPr>
                        <a:t>process.</a:t>
                      </a:r>
                      <a:endParaRPr sz="1200">
                        <a:latin typeface="Corbel"/>
                        <a:cs typeface="Corbel"/>
                      </a:endParaRPr>
                    </a:p>
                  </a:txBody>
                  <a:tcPr marL="0" marR="0" marT="37465" marB="0">
                    <a:solidFill>
                      <a:srgbClr val="E7E7E7"/>
                    </a:solidFill>
                  </a:tcPr>
                </a:tc>
                <a:extLst>
                  <a:ext uri="{0D108BD9-81ED-4DB2-BD59-A6C34878D82A}">
                    <a16:rowId xmlns:a16="http://schemas.microsoft.com/office/drawing/2014/main" val="10003"/>
                  </a:ext>
                </a:extLst>
              </a:tr>
              <a:tr h="892136">
                <a:tc>
                  <a:txBody>
                    <a:bodyPr/>
                    <a:lstStyle/>
                    <a:p>
                      <a:pPr marL="91440">
                        <a:lnSpc>
                          <a:spcPct val="100000"/>
                        </a:lnSpc>
                        <a:spcBef>
                          <a:spcPts val="295"/>
                        </a:spcBef>
                      </a:pPr>
                      <a:r>
                        <a:rPr sz="1200" spc="-25" dirty="0">
                          <a:latin typeface="Corbel"/>
                          <a:cs typeface="Corbel"/>
                        </a:rPr>
                        <a:t>Tom</a:t>
                      </a:r>
                      <a:r>
                        <a:rPr sz="1200" spc="-35" dirty="0">
                          <a:latin typeface="Corbel"/>
                          <a:cs typeface="Corbel"/>
                        </a:rPr>
                        <a:t> </a:t>
                      </a:r>
                      <a:r>
                        <a:rPr sz="1200" dirty="0">
                          <a:latin typeface="Corbel"/>
                          <a:cs typeface="Corbel"/>
                        </a:rPr>
                        <a:t>H.</a:t>
                      </a:r>
                      <a:r>
                        <a:rPr sz="1200" spc="-25" dirty="0">
                          <a:latin typeface="Corbel"/>
                          <a:cs typeface="Corbel"/>
                        </a:rPr>
                        <a:t> </a:t>
                      </a:r>
                      <a:r>
                        <a:rPr sz="1200" dirty="0">
                          <a:latin typeface="Corbel"/>
                          <a:cs typeface="Corbel"/>
                        </a:rPr>
                        <a:t>Luan</a:t>
                      </a:r>
                      <a:r>
                        <a:rPr sz="1200" spc="-20" dirty="0">
                          <a:latin typeface="Corbel"/>
                          <a:cs typeface="Corbel"/>
                        </a:rPr>
                        <a:t> </a:t>
                      </a:r>
                      <a:r>
                        <a:rPr sz="1200" spc="-10" dirty="0">
                          <a:latin typeface="Corbel"/>
                          <a:cs typeface="Corbel"/>
                        </a:rPr>
                        <a:t>(2016)</a:t>
                      </a:r>
                      <a:endParaRPr sz="1200">
                        <a:latin typeface="Corbel"/>
                        <a:cs typeface="Corbel"/>
                      </a:endParaRPr>
                    </a:p>
                  </a:txBody>
                  <a:tcPr marL="0" marR="0" marT="37465" marB="0">
                    <a:solidFill>
                      <a:srgbClr val="F8F8F8"/>
                    </a:solidFill>
                  </a:tcPr>
                </a:tc>
                <a:tc>
                  <a:txBody>
                    <a:bodyPr/>
                    <a:lstStyle/>
                    <a:p>
                      <a:pPr marL="107314" marR="192405">
                        <a:lnSpc>
                          <a:spcPct val="100000"/>
                        </a:lnSpc>
                        <a:spcBef>
                          <a:spcPts val="295"/>
                        </a:spcBef>
                      </a:pPr>
                      <a:r>
                        <a:rPr sz="1200" spc="-5" dirty="0">
                          <a:latin typeface="Corbel"/>
                          <a:cs typeface="Corbel"/>
                        </a:rPr>
                        <a:t>Cloud based internet, proliferation, agility of </a:t>
                      </a:r>
                      <a:r>
                        <a:rPr sz="1200" spc="-229" dirty="0">
                          <a:latin typeface="Corbel"/>
                          <a:cs typeface="Corbel"/>
                        </a:rPr>
                        <a:t> </a:t>
                      </a:r>
                      <a:r>
                        <a:rPr sz="1200" spc="-5" dirty="0">
                          <a:latin typeface="Corbel"/>
                          <a:cs typeface="Corbel"/>
                        </a:rPr>
                        <a:t>service, </a:t>
                      </a:r>
                      <a:r>
                        <a:rPr sz="1200" dirty="0">
                          <a:latin typeface="Corbel"/>
                          <a:cs typeface="Corbel"/>
                        </a:rPr>
                        <a:t>real </a:t>
                      </a:r>
                      <a:r>
                        <a:rPr sz="1200" spc="-5" dirty="0">
                          <a:latin typeface="Corbel"/>
                          <a:cs typeface="Corbel"/>
                        </a:rPr>
                        <a:t>time response, long thin </a:t>
                      </a:r>
                      <a:r>
                        <a:rPr sz="1200" dirty="0">
                          <a:latin typeface="Corbel"/>
                          <a:cs typeface="Corbel"/>
                        </a:rPr>
                        <a:t> </a:t>
                      </a:r>
                      <a:r>
                        <a:rPr sz="1200" spc="-5" dirty="0">
                          <a:latin typeface="Corbel"/>
                          <a:cs typeface="Corbel"/>
                        </a:rPr>
                        <a:t>connection</a:t>
                      </a:r>
                      <a:endParaRPr sz="1200">
                        <a:latin typeface="Corbel"/>
                        <a:cs typeface="Corbel"/>
                      </a:endParaRPr>
                    </a:p>
                  </a:txBody>
                  <a:tcPr marL="0" marR="0" marT="37465" marB="0">
                    <a:solidFill>
                      <a:srgbClr val="F8F8F8"/>
                    </a:solidFill>
                  </a:tcPr>
                </a:tc>
                <a:tc>
                  <a:txBody>
                    <a:bodyPr/>
                    <a:lstStyle/>
                    <a:p>
                      <a:pPr marL="200025" marR="213360">
                        <a:lnSpc>
                          <a:spcPct val="100000"/>
                        </a:lnSpc>
                        <a:spcBef>
                          <a:spcPts val="295"/>
                        </a:spcBef>
                      </a:pPr>
                      <a:r>
                        <a:rPr sz="1200" spc="-5" dirty="0">
                          <a:latin typeface="Corbel"/>
                          <a:cs typeface="Corbel"/>
                        </a:rPr>
                        <a:t>Outline the </a:t>
                      </a:r>
                      <a:r>
                        <a:rPr sz="1200" dirty="0">
                          <a:latin typeface="Corbel"/>
                          <a:cs typeface="Corbel"/>
                        </a:rPr>
                        <a:t>main features </a:t>
                      </a:r>
                      <a:r>
                        <a:rPr sz="1200" spc="-5" dirty="0">
                          <a:latin typeface="Corbel"/>
                          <a:cs typeface="Corbel"/>
                        </a:rPr>
                        <a:t>of Fog </a:t>
                      </a:r>
                      <a:r>
                        <a:rPr sz="1200" dirty="0">
                          <a:latin typeface="Corbel"/>
                          <a:cs typeface="Corbel"/>
                        </a:rPr>
                        <a:t> </a:t>
                      </a:r>
                      <a:r>
                        <a:rPr sz="1200" spc="-5" dirty="0">
                          <a:latin typeface="Corbel"/>
                          <a:cs typeface="Corbel"/>
                        </a:rPr>
                        <a:t>computing </a:t>
                      </a:r>
                      <a:r>
                        <a:rPr sz="1200" dirty="0">
                          <a:latin typeface="Corbel"/>
                          <a:cs typeface="Corbel"/>
                        </a:rPr>
                        <a:t>and </a:t>
                      </a:r>
                      <a:r>
                        <a:rPr sz="1200" spc="-5" dirty="0">
                          <a:latin typeface="Corbel"/>
                          <a:cs typeface="Corbel"/>
                        </a:rPr>
                        <a:t>describe </a:t>
                      </a:r>
                      <a:r>
                        <a:rPr sz="1200" dirty="0">
                          <a:latin typeface="Corbel"/>
                          <a:cs typeface="Corbel"/>
                        </a:rPr>
                        <a:t>its </a:t>
                      </a:r>
                      <a:r>
                        <a:rPr sz="1200" spc="-5" dirty="0">
                          <a:latin typeface="Corbel"/>
                          <a:cs typeface="Corbel"/>
                        </a:rPr>
                        <a:t>concept, </a:t>
                      </a:r>
                      <a:r>
                        <a:rPr sz="1200" spc="-229" dirty="0">
                          <a:latin typeface="Corbel"/>
                          <a:cs typeface="Corbel"/>
                        </a:rPr>
                        <a:t> </a:t>
                      </a:r>
                      <a:r>
                        <a:rPr sz="1200" spc="-5" dirty="0">
                          <a:latin typeface="Corbel"/>
                          <a:cs typeface="Corbel"/>
                        </a:rPr>
                        <a:t>architecture</a:t>
                      </a:r>
                      <a:r>
                        <a:rPr sz="1200" spc="-40" dirty="0">
                          <a:latin typeface="Corbel"/>
                          <a:cs typeface="Corbel"/>
                        </a:rPr>
                        <a:t> </a:t>
                      </a:r>
                      <a:r>
                        <a:rPr sz="1200" dirty="0">
                          <a:latin typeface="Corbel"/>
                          <a:cs typeface="Corbel"/>
                        </a:rPr>
                        <a:t>and</a:t>
                      </a:r>
                      <a:r>
                        <a:rPr sz="1200" spc="-10" dirty="0">
                          <a:latin typeface="Corbel"/>
                          <a:cs typeface="Corbel"/>
                        </a:rPr>
                        <a:t> </a:t>
                      </a:r>
                      <a:r>
                        <a:rPr sz="1200" spc="-5" dirty="0">
                          <a:latin typeface="Corbel"/>
                          <a:cs typeface="Corbel"/>
                        </a:rPr>
                        <a:t>design</a:t>
                      </a:r>
                      <a:r>
                        <a:rPr sz="1200" spc="-10" dirty="0">
                          <a:latin typeface="Corbel"/>
                          <a:cs typeface="Corbel"/>
                        </a:rPr>
                        <a:t> </a:t>
                      </a:r>
                      <a:r>
                        <a:rPr sz="1200" spc="-5" dirty="0">
                          <a:latin typeface="Corbel"/>
                          <a:cs typeface="Corbel"/>
                        </a:rPr>
                        <a:t>goals.</a:t>
                      </a:r>
                      <a:endParaRPr sz="1200">
                        <a:latin typeface="Corbel"/>
                        <a:cs typeface="Corbel"/>
                      </a:endParaRPr>
                    </a:p>
                  </a:txBody>
                  <a:tcPr marL="0" marR="0" marT="37465" marB="0">
                    <a:solidFill>
                      <a:srgbClr val="F8F8F8"/>
                    </a:solidFill>
                  </a:tcPr>
                </a:tc>
                <a:tc>
                  <a:txBody>
                    <a:bodyPr/>
                    <a:lstStyle/>
                    <a:p>
                      <a:pPr marL="103505" marR="323215" algn="just">
                        <a:lnSpc>
                          <a:spcPct val="100000"/>
                        </a:lnSpc>
                        <a:spcBef>
                          <a:spcPts val="295"/>
                        </a:spcBef>
                      </a:pPr>
                      <a:r>
                        <a:rPr sz="1200" spc="-5" dirty="0">
                          <a:latin typeface="Corbel"/>
                          <a:cs typeface="Corbel"/>
                        </a:rPr>
                        <a:t>Issues</a:t>
                      </a:r>
                      <a:r>
                        <a:rPr sz="1200" spc="-15" dirty="0">
                          <a:latin typeface="Corbel"/>
                          <a:cs typeface="Corbel"/>
                        </a:rPr>
                        <a:t> </a:t>
                      </a:r>
                      <a:r>
                        <a:rPr sz="1200" spc="-5" dirty="0">
                          <a:latin typeface="Corbel"/>
                          <a:cs typeface="Corbel"/>
                        </a:rPr>
                        <a:t>on</a:t>
                      </a:r>
                      <a:r>
                        <a:rPr sz="1200" spc="-30" dirty="0">
                          <a:latin typeface="Corbel"/>
                          <a:cs typeface="Corbel"/>
                        </a:rPr>
                        <a:t> </a:t>
                      </a:r>
                      <a:r>
                        <a:rPr sz="1200" dirty="0">
                          <a:latin typeface="Corbel"/>
                          <a:cs typeface="Corbel"/>
                        </a:rPr>
                        <a:t>network</a:t>
                      </a:r>
                      <a:r>
                        <a:rPr sz="1200" spc="-50" dirty="0">
                          <a:latin typeface="Corbel"/>
                          <a:cs typeface="Corbel"/>
                        </a:rPr>
                        <a:t> </a:t>
                      </a:r>
                      <a:r>
                        <a:rPr sz="1200" dirty="0">
                          <a:latin typeface="Corbel"/>
                          <a:cs typeface="Corbel"/>
                        </a:rPr>
                        <a:t>management, </a:t>
                      </a:r>
                      <a:r>
                        <a:rPr sz="1200" spc="-229" dirty="0">
                          <a:latin typeface="Corbel"/>
                          <a:cs typeface="Corbel"/>
                        </a:rPr>
                        <a:t> </a:t>
                      </a:r>
                      <a:r>
                        <a:rPr sz="1200" dirty="0">
                          <a:latin typeface="Corbel"/>
                          <a:cs typeface="Corbel"/>
                        </a:rPr>
                        <a:t>traffic engineering, big data and </a:t>
                      </a:r>
                      <a:r>
                        <a:rPr sz="1200" spc="-229" dirty="0">
                          <a:latin typeface="Corbel"/>
                          <a:cs typeface="Corbel"/>
                        </a:rPr>
                        <a:t> </a:t>
                      </a:r>
                      <a:r>
                        <a:rPr sz="1200" spc="-5" dirty="0">
                          <a:latin typeface="Corbel"/>
                          <a:cs typeface="Corbel"/>
                        </a:rPr>
                        <a:t>novel</a:t>
                      </a:r>
                      <a:r>
                        <a:rPr sz="1200" spc="-10" dirty="0">
                          <a:latin typeface="Corbel"/>
                          <a:cs typeface="Corbel"/>
                        </a:rPr>
                        <a:t> </a:t>
                      </a:r>
                      <a:r>
                        <a:rPr sz="1200" spc="-5" dirty="0">
                          <a:latin typeface="Corbel"/>
                          <a:cs typeface="Corbel"/>
                        </a:rPr>
                        <a:t>service</a:t>
                      </a:r>
                      <a:endParaRPr sz="1200">
                        <a:latin typeface="Corbel"/>
                        <a:cs typeface="Corbel"/>
                      </a:endParaRPr>
                    </a:p>
                    <a:p>
                      <a:pPr marL="103505">
                        <a:lnSpc>
                          <a:spcPct val="100000"/>
                        </a:lnSpc>
                        <a:spcBef>
                          <a:spcPts val="5"/>
                        </a:spcBef>
                      </a:pPr>
                      <a:r>
                        <a:rPr sz="1200" dirty="0">
                          <a:latin typeface="Corbel"/>
                          <a:cs typeface="Corbel"/>
                        </a:rPr>
                        <a:t>delivery</a:t>
                      </a:r>
                      <a:endParaRPr sz="1200">
                        <a:latin typeface="Corbel"/>
                        <a:cs typeface="Corbel"/>
                      </a:endParaRPr>
                    </a:p>
                  </a:txBody>
                  <a:tcPr marL="0" marR="0" marT="37465" marB="0">
                    <a:solidFill>
                      <a:srgbClr val="F8F8F8"/>
                    </a:solidFill>
                  </a:tcPr>
                </a:tc>
                <a:extLst>
                  <a:ext uri="{0D108BD9-81ED-4DB2-BD59-A6C34878D82A}">
                    <a16:rowId xmlns:a16="http://schemas.microsoft.com/office/drawing/2014/main" val="10004"/>
                  </a:ext>
                </a:extLst>
              </a:tr>
            </a:tbl>
          </a:graphicData>
        </a:graphic>
      </p:graphicFrame>
      <p:pic>
        <p:nvPicPr>
          <p:cNvPr id="6" name="Picture 5">
            <a:extLst>
              <a:ext uri="{FF2B5EF4-FFF2-40B4-BE49-F238E27FC236}">
                <a16:creationId xmlns:a16="http://schemas.microsoft.com/office/drawing/2014/main" id="{464FEC15-1718-8DFD-4E35-8430A181BD3C}"/>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2378075" cy="697230"/>
          </a:xfrm>
          <a:prstGeom prst="rect">
            <a:avLst/>
          </a:prstGeom>
        </p:spPr>
        <p:txBody>
          <a:bodyPr vert="horz" wrap="square" lIns="0" tIns="13335" rIns="0" bIns="0" rtlCol="0">
            <a:spAutoFit/>
          </a:bodyPr>
          <a:lstStyle/>
          <a:p>
            <a:pPr marL="12700">
              <a:lnSpc>
                <a:spcPct val="100000"/>
              </a:lnSpc>
              <a:spcBef>
                <a:spcPts val="105"/>
              </a:spcBef>
            </a:pPr>
            <a:r>
              <a:rPr sz="4400" spc="-5" dirty="0"/>
              <a:t>Summary</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35</a:t>
            </a:fld>
            <a:endParaRPr dirty="0"/>
          </a:p>
        </p:txBody>
      </p:sp>
      <p:sp>
        <p:nvSpPr>
          <p:cNvPr id="4" name="object 4"/>
          <p:cNvSpPr txBox="1"/>
          <p:nvPr/>
        </p:nvSpPr>
        <p:spPr>
          <a:xfrm>
            <a:off x="1267713" y="2040762"/>
            <a:ext cx="9646285" cy="3733800"/>
          </a:xfrm>
          <a:prstGeom prst="rect">
            <a:avLst/>
          </a:prstGeom>
        </p:spPr>
        <p:txBody>
          <a:bodyPr vert="horz" wrap="square" lIns="0" tIns="45719" rIns="0" bIns="0" rtlCol="0">
            <a:spAutoFit/>
          </a:bodyPr>
          <a:lstStyle/>
          <a:p>
            <a:pPr marL="195580" marR="5080" indent="-182880">
              <a:lnSpc>
                <a:spcPct val="90000"/>
              </a:lnSpc>
              <a:spcBef>
                <a:spcPts val="359"/>
              </a:spcBef>
              <a:buSzPct val="79545"/>
              <a:buChar char="•"/>
              <a:tabLst>
                <a:tab pos="195580" algn="l"/>
              </a:tabLst>
            </a:pPr>
            <a:r>
              <a:rPr sz="2200" spc="-10"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computing gives</a:t>
            </a:r>
            <a:r>
              <a:rPr sz="2200" spc="10" dirty="0">
                <a:solidFill>
                  <a:srgbClr val="00A1A7"/>
                </a:solidFill>
                <a:latin typeface="Corbel"/>
                <a:cs typeface="Corbel"/>
              </a:rPr>
              <a:t> </a:t>
            </a:r>
            <a:r>
              <a:rPr sz="2200" spc="-10" dirty="0">
                <a:solidFill>
                  <a:srgbClr val="00A1A7"/>
                </a:solidFill>
                <a:latin typeface="Corbel"/>
                <a:cs typeface="Corbel"/>
              </a:rPr>
              <a:t>the</a:t>
            </a:r>
            <a:r>
              <a:rPr sz="2200" spc="15" dirty="0">
                <a:solidFill>
                  <a:srgbClr val="00A1A7"/>
                </a:solidFill>
                <a:latin typeface="Corbel"/>
                <a:cs typeface="Corbel"/>
              </a:rPr>
              <a:t> </a:t>
            </a:r>
            <a:r>
              <a:rPr sz="2200" spc="-5" dirty="0">
                <a:solidFill>
                  <a:srgbClr val="00A1A7"/>
                </a:solidFill>
                <a:latin typeface="Corbel"/>
                <a:cs typeface="Corbel"/>
              </a:rPr>
              <a:t>cloud</a:t>
            </a:r>
            <a:r>
              <a:rPr sz="2200" spc="5" dirty="0">
                <a:solidFill>
                  <a:srgbClr val="00A1A7"/>
                </a:solidFill>
                <a:latin typeface="Corbel"/>
                <a:cs typeface="Corbel"/>
              </a:rPr>
              <a:t> </a:t>
            </a:r>
            <a:r>
              <a:rPr sz="2200" spc="-5" dirty="0">
                <a:solidFill>
                  <a:srgbClr val="00A1A7"/>
                </a:solidFill>
                <a:latin typeface="Corbel"/>
                <a:cs typeface="Corbel"/>
              </a:rPr>
              <a:t>a</a:t>
            </a:r>
            <a:r>
              <a:rPr sz="2200" dirty="0">
                <a:solidFill>
                  <a:srgbClr val="00A1A7"/>
                </a:solidFill>
                <a:latin typeface="Corbel"/>
                <a:cs typeface="Corbel"/>
              </a:rPr>
              <a:t> </a:t>
            </a:r>
            <a:r>
              <a:rPr sz="2200" spc="-5" dirty="0">
                <a:solidFill>
                  <a:srgbClr val="00A1A7"/>
                </a:solidFill>
                <a:latin typeface="Corbel"/>
                <a:cs typeface="Corbel"/>
              </a:rPr>
              <a:t>companion</a:t>
            </a:r>
            <a:r>
              <a:rPr sz="2200" dirty="0">
                <a:solidFill>
                  <a:srgbClr val="00A1A7"/>
                </a:solidFill>
                <a:latin typeface="Corbel"/>
                <a:cs typeface="Corbel"/>
              </a:rPr>
              <a:t> </a:t>
            </a:r>
            <a:r>
              <a:rPr sz="2200" spc="-5" dirty="0">
                <a:solidFill>
                  <a:srgbClr val="00A1A7"/>
                </a:solidFill>
                <a:latin typeface="Corbel"/>
                <a:cs typeface="Corbel"/>
              </a:rPr>
              <a:t>to</a:t>
            </a:r>
            <a:r>
              <a:rPr sz="2200" spc="5" dirty="0">
                <a:solidFill>
                  <a:srgbClr val="00A1A7"/>
                </a:solidFill>
                <a:latin typeface="Corbel"/>
                <a:cs typeface="Corbel"/>
              </a:rPr>
              <a:t> </a:t>
            </a:r>
            <a:r>
              <a:rPr sz="2200" spc="-10" dirty="0">
                <a:solidFill>
                  <a:srgbClr val="00A1A7"/>
                </a:solidFill>
                <a:latin typeface="Corbel"/>
                <a:cs typeface="Corbel"/>
              </a:rPr>
              <a:t>handle</a:t>
            </a:r>
            <a:r>
              <a:rPr sz="2200" spc="2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two</a:t>
            </a:r>
            <a:r>
              <a:rPr sz="2200" dirty="0">
                <a:solidFill>
                  <a:srgbClr val="00A1A7"/>
                </a:solidFill>
                <a:latin typeface="Corbel"/>
                <a:cs typeface="Corbel"/>
              </a:rPr>
              <a:t> </a:t>
            </a:r>
            <a:r>
              <a:rPr sz="2200" spc="-10" dirty="0">
                <a:solidFill>
                  <a:srgbClr val="00A1A7"/>
                </a:solidFill>
                <a:latin typeface="Corbel"/>
                <a:cs typeface="Corbel"/>
              </a:rPr>
              <a:t>exabytes</a:t>
            </a:r>
            <a:r>
              <a:rPr sz="2200" spc="5" dirty="0">
                <a:solidFill>
                  <a:srgbClr val="00A1A7"/>
                </a:solidFill>
                <a:latin typeface="Corbel"/>
                <a:cs typeface="Corbel"/>
              </a:rPr>
              <a:t> </a:t>
            </a:r>
            <a:r>
              <a:rPr sz="2200" dirty="0">
                <a:solidFill>
                  <a:srgbClr val="00A1A7"/>
                </a:solidFill>
                <a:latin typeface="Corbel"/>
                <a:cs typeface="Corbel"/>
              </a:rPr>
              <a:t>of </a:t>
            </a:r>
            <a:r>
              <a:rPr sz="2200" spc="-5" dirty="0">
                <a:solidFill>
                  <a:srgbClr val="00A1A7"/>
                </a:solidFill>
                <a:latin typeface="Corbel"/>
                <a:cs typeface="Corbel"/>
              </a:rPr>
              <a:t>data </a:t>
            </a:r>
            <a:r>
              <a:rPr sz="2200" dirty="0">
                <a:solidFill>
                  <a:srgbClr val="00A1A7"/>
                </a:solidFill>
                <a:latin typeface="Corbel"/>
                <a:cs typeface="Corbel"/>
              </a:rPr>
              <a:t> </a:t>
            </a:r>
            <a:r>
              <a:rPr sz="2200" spc="-5" dirty="0">
                <a:solidFill>
                  <a:srgbClr val="00A1A7"/>
                </a:solidFill>
                <a:latin typeface="Corbel"/>
                <a:cs typeface="Corbel"/>
              </a:rPr>
              <a:t>generated</a:t>
            </a:r>
            <a:r>
              <a:rPr sz="2200" spc="15" dirty="0">
                <a:solidFill>
                  <a:srgbClr val="00A1A7"/>
                </a:solidFill>
                <a:latin typeface="Corbel"/>
                <a:cs typeface="Corbel"/>
              </a:rPr>
              <a:t> </a:t>
            </a:r>
            <a:r>
              <a:rPr sz="2200" spc="-5" dirty="0">
                <a:solidFill>
                  <a:srgbClr val="00A1A7"/>
                </a:solidFill>
                <a:latin typeface="Corbel"/>
                <a:cs typeface="Corbel"/>
              </a:rPr>
              <a:t>daily</a:t>
            </a:r>
            <a:r>
              <a:rPr sz="2200" spc="10" dirty="0">
                <a:solidFill>
                  <a:srgbClr val="00A1A7"/>
                </a:solidFill>
                <a:latin typeface="Corbel"/>
                <a:cs typeface="Corbel"/>
              </a:rPr>
              <a:t> </a:t>
            </a:r>
            <a:r>
              <a:rPr sz="2200" spc="-5" dirty="0">
                <a:solidFill>
                  <a:srgbClr val="00A1A7"/>
                </a:solidFill>
                <a:latin typeface="Corbel"/>
                <a:cs typeface="Corbel"/>
              </a:rPr>
              <a:t>from</a:t>
            </a:r>
            <a:r>
              <a:rPr sz="2200" spc="10"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Internet</a:t>
            </a:r>
            <a:r>
              <a:rPr sz="2200" spc="10" dirty="0">
                <a:solidFill>
                  <a:srgbClr val="00A1A7"/>
                </a:solidFill>
                <a:latin typeface="Corbel"/>
                <a:cs typeface="Corbel"/>
              </a:rPr>
              <a:t> </a:t>
            </a:r>
            <a:r>
              <a:rPr sz="2200" spc="-5" dirty="0">
                <a:solidFill>
                  <a:srgbClr val="00A1A7"/>
                </a:solidFill>
                <a:latin typeface="Corbel"/>
                <a:cs typeface="Corbel"/>
              </a:rPr>
              <a:t>of</a:t>
            </a:r>
            <a:r>
              <a:rPr sz="2200" spc="-145" dirty="0">
                <a:solidFill>
                  <a:srgbClr val="00A1A7"/>
                </a:solidFill>
                <a:latin typeface="Corbel"/>
                <a:cs typeface="Corbel"/>
              </a:rPr>
              <a:t> </a:t>
            </a:r>
            <a:r>
              <a:rPr sz="2200" spc="-10" dirty="0">
                <a:solidFill>
                  <a:srgbClr val="00A1A7"/>
                </a:solidFill>
                <a:latin typeface="Corbel"/>
                <a:cs typeface="Corbel"/>
              </a:rPr>
              <a:t>Things.</a:t>
            </a:r>
            <a:r>
              <a:rPr sz="2200" spc="10" dirty="0">
                <a:solidFill>
                  <a:srgbClr val="00A1A7"/>
                </a:solidFill>
                <a:latin typeface="Corbel"/>
                <a:cs typeface="Corbel"/>
              </a:rPr>
              <a:t> </a:t>
            </a:r>
            <a:r>
              <a:rPr sz="2200" spc="-10" dirty="0">
                <a:solidFill>
                  <a:srgbClr val="00A1A7"/>
                </a:solidFill>
                <a:latin typeface="Corbel"/>
                <a:cs typeface="Corbel"/>
              </a:rPr>
              <a:t>Processing</a:t>
            </a:r>
            <a:r>
              <a:rPr sz="2200" spc="30" dirty="0">
                <a:solidFill>
                  <a:srgbClr val="00A1A7"/>
                </a:solidFill>
                <a:latin typeface="Corbel"/>
                <a:cs typeface="Corbel"/>
              </a:rPr>
              <a:t> </a:t>
            </a:r>
            <a:r>
              <a:rPr sz="2200" spc="-5" dirty="0">
                <a:solidFill>
                  <a:srgbClr val="00A1A7"/>
                </a:solidFill>
                <a:latin typeface="Corbel"/>
                <a:cs typeface="Corbel"/>
              </a:rPr>
              <a:t>data</a:t>
            </a:r>
            <a:r>
              <a:rPr sz="2200" spc="-10" dirty="0">
                <a:solidFill>
                  <a:srgbClr val="00A1A7"/>
                </a:solidFill>
                <a:latin typeface="Corbel"/>
                <a:cs typeface="Corbel"/>
              </a:rPr>
              <a:t> closer</a:t>
            </a:r>
            <a:r>
              <a:rPr sz="2200" spc="15" dirty="0">
                <a:solidFill>
                  <a:srgbClr val="00A1A7"/>
                </a:solidFill>
                <a:latin typeface="Corbel"/>
                <a:cs typeface="Corbel"/>
              </a:rPr>
              <a:t> </a:t>
            </a:r>
            <a:r>
              <a:rPr sz="2200" spc="-5" dirty="0">
                <a:solidFill>
                  <a:srgbClr val="00A1A7"/>
                </a:solidFill>
                <a:latin typeface="Corbel"/>
                <a:cs typeface="Corbel"/>
              </a:rPr>
              <a:t>to</a:t>
            </a:r>
            <a:r>
              <a:rPr sz="2200" spc="5" dirty="0">
                <a:solidFill>
                  <a:srgbClr val="00A1A7"/>
                </a:solidFill>
                <a:latin typeface="Corbel"/>
                <a:cs typeface="Corbel"/>
              </a:rPr>
              <a:t> </a:t>
            </a:r>
            <a:r>
              <a:rPr sz="2200" spc="-5" dirty="0">
                <a:solidFill>
                  <a:srgbClr val="00A1A7"/>
                </a:solidFill>
                <a:latin typeface="Corbel"/>
                <a:cs typeface="Corbel"/>
              </a:rPr>
              <a:t>where</a:t>
            </a:r>
            <a:r>
              <a:rPr sz="2200" spc="20" dirty="0">
                <a:solidFill>
                  <a:srgbClr val="00A1A7"/>
                </a:solidFill>
                <a:latin typeface="Corbel"/>
                <a:cs typeface="Corbel"/>
              </a:rPr>
              <a:t> </a:t>
            </a:r>
            <a:r>
              <a:rPr sz="2200" spc="-5" dirty="0">
                <a:solidFill>
                  <a:srgbClr val="00A1A7"/>
                </a:solidFill>
                <a:latin typeface="Corbel"/>
                <a:cs typeface="Corbel"/>
              </a:rPr>
              <a:t>it</a:t>
            </a:r>
            <a:r>
              <a:rPr sz="2200" dirty="0">
                <a:solidFill>
                  <a:srgbClr val="00A1A7"/>
                </a:solidFill>
                <a:latin typeface="Corbel"/>
                <a:cs typeface="Corbel"/>
              </a:rPr>
              <a:t> </a:t>
            </a:r>
            <a:r>
              <a:rPr sz="2200" spc="-5" dirty="0">
                <a:solidFill>
                  <a:srgbClr val="00A1A7"/>
                </a:solidFill>
                <a:latin typeface="Corbel"/>
                <a:cs typeface="Corbel"/>
              </a:rPr>
              <a:t>is </a:t>
            </a:r>
            <a:r>
              <a:rPr sz="2200" dirty="0">
                <a:solidFill>
                  <a:srgbClr val="00A1A7"/>
                </a:solidFill>
                <a:latin typeface="Corbel"/>
                <a:cs typeface="Corbel"/>
              </a:rPr>
              <a:t> </a:t>
            </a:r>
            <a:r>
              <a:rPr sz="2200" spc="-10" dirty="0">
                <a:solidFill>
                  <a:srgbClr val="00A1A7"/>
                </a:solidFill>
                <a:latin typeface="Corbel"/>
                <a:cs typeface="Corbel"/>
              </a:rPr>
              <a:t>produced</a:t>
            </a:r>
            <a:r>
              <a:rPr sz="2200" spc="-5" dirty="0">
                <a:solidFill>
                  <a:srgbClr val="00A1A7"/>
                </a:solidFill>
                <a:latin typeface="Corbel"/>
                <a:cs typeface="Corbel"/>
              </a:rPr>
              <a:t> </a:t>
            </a:r>
            <a:r>
              <a:rPr sz="2200" dirty="0">
                <a:solidFill>
                  <a:srgbClr val="00A1A7"/>
                </a:solidFill>
                <a:latin typeface="Corbel"/>
                <a:cs typeface="Corbel"/>
              </a:rPr>
              <a:t>and</a:t>
            </a:r>
            <a:r>
              <a:rPr sz="2200" spc="-10" dirty="0">
                <a:solidFill>
                  <a:srgbClr val="00A1A7"/>
                </a:solidFill>
                <a:latin typeface="Corbel"/>
                <a:cs typeface="Corbel"/>
              </a:rPr>
              <a:t> </a:t>
            </a:r>
            <a:r>
              <a:rPr sz="2200" spc="-5" dirty="0">
                <a:solidFill>
                  <a:srgbClr val="00A1A7"/>
                </a:solidFill>
                <a:latin typeface="Corbel"/>
                <a:cs typeface="Corbel"/>
              </a:rPr>
              <a:t>needed</a:t>
            </a:r>
            <a:r>
              <a:rPr sz="2200" spc="10" dirty="0">
                <a:solidFill>
                  <a:srgbClr val="00A1A7"/>
                </a:solidFill>
                <a:latin typeface="Corbel"/>
                <a:cs typeface="Corbel"/>
              </a:rPr>
              <a:t> </a:t>
            </a:r>
            <a:r>
              <a:rPr sz="2200" spc="-5" dirty="0">
                <a:solidFill>
                  <a:srgbClr val="00A1A7"/>
                </a:solidFill>
                <a:latin typeface="Corbel"/>
                <a:cs typeface="Corbel"/>
              </a:rPr>
              <a:t>solves the</a:t>
            </a:r>
            <a:r>
              <a:rPr sz="2200" spc="5" dirty="0">
                <a:solidFill>
                  <a:srgbClr val="00A1A7"/>
                </a:solidFill>
                <a:latin typeface="Corbel"/>
                <a:cs typeface="Corbel"/>
              </a:rPr>
              <a:t> </a:t>
            </a:r>
            <a:r>
              <a:rPr sz="2200" spc="-5" dirty="0">
                <a:solidFill>
                  <a:srgbClr val="00A1A7"/>
                </a:solidFill>
                <a:latin typeface="Corbel"/>
                <a:cs typeface="Corbel"/>
              </a:rPr>
              <a:t>challenges</a:t>
            </a:r>
            <a:r>
              <a:rPr sz="2200" spc="25" dirty="0">
                <a:solidFill>
                  <a:srgbClr val="00A1A7"/>
                </a:solidFill>
                <a:latin typeface="Corbel"/>
                <a:cs typeface="Corbel"/>
              </a:rPr>
              <a:t> </a:t>
            </a:r>
            <a:r>
              <a:rPr sz="2200" spc="-5" dirty="0">
                <a:solidFill>
                  <a:srgbClr val="00A1A7"/>
                </a:solidFill>
                <a:latin typeface="Corbel"/>
                <a:cs typeface="Corbel"/>
              </a:rPr>
              <a:t>of exploding</a:t>
            </a:r>
            <a:r>
              <a:rPr sz="2200" spc="25" dirty="0">
                <a:solidFill>
                  <a:srgbClr val="00A1A7"/>
                </a:solidFill>
                <a:latin typeface="Corbel"/>
                <a:cs typeface="Corbel"/>
              </a:rPr>
              <a:t> </a:t>
            </a:r>
            <a:r>
              <a:rPr sz="2200" spc="-5" dirty="0">
                <a:solidFill>
                  <a:srgbClr val="00A1A7"/>
                </a:solidFill>
                <a:latin typeface="Corbel"/>
                <a:cs typeface="Corbel"/>
              </a:rPr>
              <a:t>data</a:t>
            </a:r>
            <a:r>
              <a:rPr sz="2200" spc="-10" dirty="0">
                <a:solidFill>
                  <a:srgbClr val="00A1A7"/>
                </a:solidFill>
                <a:latin typeface="Corbel"/>
                <a:cs typeface="Corbel"/>
              </a:rPr>
              <a:t> </a:t>
            </a:r>
            <a:r>
              <a:rPr sz="2200" spc="-5" dirty="0">
                <a:solidFill>
                  <a:srgbClr val="00A1A7"/>
                </a:solidFill>
                <a:latin typeface="Corbel"/>
                <a:cs typeface="Corbel"/>
              </a:rPr>
              <a:t>volume,</a:t>
            </a:r>
            <a:r>
              <a:rPr sz="2200" spc="-15" dirty="0">
                <a:solidFill>
                  <a:srgbClr val="00A1A7"/>
                </a:solidFill>
                <a:latin typeface="Corbel"/>
                <a:cs typeface="Corbel"/>
              </a:rPr>
              <a:t> </a:t>
            </a:r>
            <a:r>
              <a:rPr sz="2200" spc="-10" dirty="0">
                <a:solidFill>
                  <a:srgbClr val="00A1A7"/>
                </a:solidFill>
                <a:latin typeface="Corbel"/>
                <a:cs typeface="Corbel"/>
              </a:rPr>
              <a:t>variety,</a:t>
            </a:r>
            <a:r>
              <a:rPr sz="2200" spc="-20" dirty="0">
                <a:solidFill>
                  <a:srgbClr val="00A1A7"/>
                </a:solidFill>
                <a:latin typeface="Corbel"/>
                <a:cs typeface="Corbel"/>
              </a:rPr>
              <a:t> </a:t>
            </a:r>
            <a:r>
              <a:rPr sz="2200" dirty="0">
                <a:solidFill>
                  <a:srgbClr val="00A1A7"/>
                </a:solidFill>
                <a:latin typeface="Corbel"/>
                <a:cs typeface="Corbel"/>
              </a:rPr>
              <a:t>and </a:t>
            </a:r>
            <a:r>
              <a:rPr sz="2200" spc="-425" dirty="0">
                <a:solidFill>
                  <a:srgbClr val="00A1A7"/>
                </a:solidFill>
                <a:latin typeface="Corbel"/>
                <a:cs typeface="Corbel"/>
              </a:rPr>
              <a:t> </a:t>
            </a:r>
            <a:r>
              <a:rPr sz="2200" spc="-15" dirty="0">
                <a:solidFill>
                  <a:srgbClr val="00A1A7"/>
                </a:solidFill>
                <a:latin typeface="Corbel"/>
                <a:cs typeface="Corbel"/>
              </a:rPr>
              <a:t>velocity.</a:t>
            </a:r>
            <a:endParaRPr sz="2200">
              <a:latin typeface="Corbel"/>
              <a:cs typeface="Corbel"/>
            </a:endParaRPr>
          </a:p>
          <a:p>
            <a:pPr marL="195580" marR="464184" indent="-182880">
              <a:lnSpc>
                <a:spcPts val="2380"/>
              </a:lnSpc>
              <a:spcBef>
                <a:spcPts val="1420"/>
              </a:spcBef>
              <a:buSzPct val="79545"/>
              <a:buChar char="•"/>
              <a:tabLst>
                <a:tab pos="195580" algn="l"/>
              </a:tabLst>
            </a:pPr>
            <a:r>
              <a:rPr sz="2200" spc="-10" dirty="0">
                <a:solidFill>
                  <a:srgbClr val="00A1A7"/>
                </a:solidFill>
                <a:latin typeface="Corbel"/>
                <a:cs typeface="Corbel"/>
              </a:rPr>
              <a:t>Fog</a:t>
            </a:r>
            <a:r>
              <a:rPr sz="2200" dirty="0">
                <a:solidFill>
                  <a:srgbClr val="00A1A7"/>
                </a:solidFill>
                <a:latin typeface="Corbel"/>
                <a:cs typeface="Corbel"/>
              </a:rPr>
              <a:t> </a:t>
            </a:r>
            <a:r>
              <a:rPr sz="2200" spc="-5" dirty="0">
                <a:solidFill>
                  <a:srgbClr val="00A1A7"/>
                </a:solidFill>
                <a:latin typeface="Corbel"/>
                <a:cs typeface="Corbel"/>
              </a:rPr>
              <a:t>computing</a:t>
            </a:r>
            <a:r>
              <a:rPr sz="2200" dirty="0">
                <a:solidFill>
                  <a:srgbClr val="00A1A7"/>
                </a:solidFill>
                <a:latin typeface="Corbel"/>
                <a:cs typeface="Corbel"/>
              </a:rPr>
              <a:t> </a:t>
            </a:r>
            <a:r>
              <a:rPr sz="2200" spc="-10" dirty="0">
                <a:solidFill>
                  <a:srgbClr val="00A1A7"/>
                </a:solidFill>
                <a:latin typeface="Corbel"/>
                <a:cs typeface="Corbel"/>
              </a:rPr>
              <a:t>accelerates</a:t>
            </a:r>
            <a:r>
              <a:rPr sz="2200" spc="35" dirty="0">
                <a:solidFill>
                  <a:srgbClr val="00A1A7"/>
                </a:solidFill>
                <a:latin typeface="Corbel"/>
                <a:cs typeface="Corbel"/>
              </a:rPr>
              <a:t> </a:t>
            </a:r>
            <a:r>
              <a:rPr sz="2200" spc="-5" dirty="0">
                <a:solidFill>
                  <a:srgbClr val="00A1A7"/>
                </a:solidFill>
                <a:latin typeface="Corbel"/>
                <a:cs typeface="Corbel"/>
              </a:rPr>
              <a:t>awareness</a:t>
            </a:r>
            <a:r>
              <a:rPr sz="2200" spc="25" dirty="0">
                <a:solidFill>
                  <a:srgbClr val="00A1A7"/>
                </a:solidFill>
                <a:latin typeface="Corbel"/>
                <a:cs typeface="Corbel"/>
              </a:rPr>
              <a:t> </a:t>
            </a:r>
            <a:r>
              <a:rPr sz="2200" spc="-5" dirty="0">
                <a:solidFill>
                  <a:srgbClr val="00A1A7"/>
                </a:solidFill>
                <a:latin typeface="Corbel"/>
                <a:cs typeface="Corbel"/>
              </a:rPr>
              <a:t>and</a:t>
            </a:r>
            <a:r>
              <a:rPr sz="2200" dirty="0">
                <a:solidFill>
                  <a:srgbClr val="00A1A7"/>
                </a:solidFill>
                <a:latin typeface="Corbel"/>
                <a:cs typeface="Corbel"/>
              </a:rPr>
              <a:t> </a:t>
            </a:r>
            <a:r>
              <a:rPr sz="2200" spc="-5" dirty="0">
                <a:solidFill>
                  <a:srgbClr val="00A1A7"/>
                </a:solidFill>
                <a:latin typeface="Corbel"/>
                <a:cs typeface="Corbel"/>
              </a:rPr>
              <a:t>response</a:t>
            </a:r>
            <a:r>
              <a:rPr sz="2200" spc="10" dirty="0">
                <a:solidFill>
                  <a:srgbClr val="00A1A7"/>
                </a:solidFill>
                <a:latin typeface="Corbel"/>
                <a:cs typeface="Corbel"/>
              </a:rPr>
              <a:t> </a:t>
            </a:r>
            <a:r>
              <a:rPr sz="2200" spc="-5" dirty="0">
                <a:solidFill>
                  <a:srgbClr val="00A1A7"/>
                </a:solidFill>
                <a:latin typeface="Corbel"/>
                <a:cs typeface="Corbel"/>
              </a:rPr>
              <a:t>to</a:t>
            </a:r>
            <a:r>
              <a:rPr sz="2200" spc="10" dirty="0">
                <a:solidFill>
                  <a:srgbClr val="00A1A7"/>
                </a:solidFill>
                <a:latin typeface="Corbel"/>
                <a:cs typeface="Corbel"/>
              </a:rPr>
              <a:t> </a:t>
            </a:r>
            <a:r>
              <a:rPr sz="2200" spc="-5" dirty="0">
                <a:solidFill>
                  <a:srgbClr val="00A1A7"/>
                </a:solidFill>
                <a:latin typeface="Corbel"/>
                <a:cs typeface="Corbel"/>
              </a:rPr>
              <a:t>events</a:t>
            </a:r>
            <a:r>
              <a:rPr sz="2200" spc="10" dirty="0">
                <a:solidFill>
                  <a:srgbClr val="00A1A7"/>
                </a:solidFill>
                <a:latin typeface="Corbel"/>
                <a:cs typeface="Corbel"/>
              </a:rPr>
              <a:t> </a:t>
            </a:r>
            <a:r>
              <a:rPr sz="2200" spc="-5" dirty="0">
                <a:solidFill>
                  <a:srgbClr val="00A1A7"/>
                </a:solidFill>
                <a:latin typeface="Corbel"/>
                <a:cs typeface="Corbel"/>
              </a:rPr>
              <a:t>by</a:t>
            </a:r>
            <a:r>
              <a:rPr sz="2200" spc="5" dirty="0">
                <a:solidFill>
                  <a:srgbClr val="00A1A7"/>
                </a:solidFill>
                <a:latin typeface="Corbel"/>
                <a:cs typeface="Corbel"/>
              </a:rPr>
              <a:t> </a:t>
            </a:r>
            <a:r>
              <a:rPr sz="2200" spc="-5" dirty="0">
                <a:solidFill>
                  <a:srgbClr val="00A1A7"/>
                </a:solidFill>
                <a:latin typeface="Corbel"/>
                <a:cs typeface="Corbel"/>
              </a:rPr>
              <a:t>eliminating</a:t>
            </a:r>
            <a:r>
              <a:rPr sz="2200" spc="35" dirty="0">
                <a:solidFill>
                  <a:srgbClr val="00A1A7"/>
                </a:solidFill>
                <a:latin typeface="Corbel"/>
                <a:cs typeface="Corbel"/>
              </a:rPr>
              <a:t> </a:t>
            </a:r>
            <a:r>
              <a:rPr sz="2200" spc="-5" dirty="0">
                <a:solidFill>
                  <a:srgbClr val="00A1A7"/>
                </a:solidFill>
                <a:latin typeface="Corbel"/>
                <a:cs typeface="Corbel"/>
              </a:rPr>
              <a:t>a </a:t>
            </a:r>
            <a:r>
              <a:rPr sz="2200" spc="-425" dirty="0">
                <a:solidFill>
                  <a:srgbClr val="00A1A7"/>
                </a:solidFill>
                <a:latin typeface="Corbel"/>
                <a:cs typeface="Corbel"/>
              </a:rPr>
              <a:t> </a:t>
            </a:r>
            <a:r>
              <a:rPr sz="2200" spc="-5" dirty="0">
                <a:solidFill>
                  <a:srgbClr val="00A1A7"/>
                </a:solidFill>
                <a:latin typeface="Corbel"/>
                <a:cs typeface="Corbel"/>
              </a:rPr>
              <a:t>round</a:t>
            </a:r>
            <a:r>
              <a:rPr sz="2200" spc="-10" dirty="0">
                <a:solidFill>
                  <a:srgbClr val="00A1A7"/>
                </a:solidFill>
                <a:latin typeface="Corbel"/>
                <a:cs typeface="Corbel"/>
              </a:rPr>
              <a:t> trip</a:t>
            </a:r>
            <a:r>
              <a:rPr sz="2200" spc="-5" dirty="0">
                <a:solidFill>
                  <a:srgbClr val="00A1A7"/>
                </a:solidFill>
                <a:latin typeface="Corbel"/>
                <a:cs typeface="Corbel"/>
              </a:rPr>
              <a:t> to</a:t>
            </a:r>
            <a:r>
              <a:rPr sz="2200" dirty="0">
                <a:solidFill>
                  <a:srgbClr val="00A1A7"/>
                </a:solidFill>
                <a:latin typeface="Corbel"/>
                <a:cs typeface="Corbel"/>
              </a:rPr>
              <a:t> </a:t>
            </a:r>
            <a:r>
              <a:rPr sz="2200" spc="-10" dirty="0">
                <a:solidFill>
                  <a:srgbClr val="00A1A7"/>
                </a:solidFill>
                <a:latin typeface="Corbel"/>
                <a:cs typeface="Corbel"/>
              </a:rPr>
              <a:t>the</a:t>
            </a:r>
            <a:r>
              <a:rPr sz="2200" spc="10" dirty="0">
                <a:solidFill>
                  <a:srgbClr val="00A1A7"/>
                </a:solidFill>
                <a:latin typeface="Corbel"/>
                <a:cs typeface="Corbel"/>
              </a:rPr>
              <a:t> </a:t>
            </a:r>
            <a:r>
              <a:rPr sz="2200" spc="-5" dirty="0">
                <a:solidFill>
                  <a:srgbClr val="00A1A7"/>
                </a:solidFill>
                <a:latin typeface="Corbel"/>
                <a:cs typeface="Corbel"/>
              </a:rPr>
              <a:t>cloud</a:t>
            </a:r>
            <a:r>
              <a:rPr sz="2200" dirty="0">
                <a:solidFill>
                  <a:srgbClr val="00A1A7"/>
                </a:solidFill>
                <a:latin typeface="Corbel"/>
                <a:cs typeface="Corbel"/>
              </a:rPr>
              <a:t> </a:t>
            </a:r>
            <a:r>
              <a:rPr sz="2200" spc="-5" dirty="0">
                <a:solidFill>
                  <a:srgbClr val="00A1A7"/>
                </a:solidFill>
                <a:latin typeface="Corbel"/>
                <a:cs typeface="Corbel"/>
              </a:rPr>
              <a:t>for analysis.</a:t>
            </a:r>
            <a:endParaRPr sz="2200">
              <a:latin typeface="Corbel"/>
              <a:cs typeface="Corbel"/>
            </a:endParaRPr>
          </a:p>
          <a:p>
            <a:pPr marL="195580" marR="297180" indent="-182880">
              <a:lnSpc>
                <a:spcPct val="90000"/>
              </a:lnSpc>
              <a:spcBef>
                <a:spcPts val="1370"/>
              </a:spcBef>
              <a:buSzPct val="79545"/>
              <a:buChar char="•"/>
              <a:tabLst>
                <a:tab pos="195580" algn="l"/>
              </a:tabLst>
            </a:pPr>
            <a:r>
              <a:rPr sz="2200" spc="-5" dirty="0">
                <a:solidFill>
                  <a:srgbClr val="00A1A7"/>
                </a:solidFill>
                <a:latin typeface="Corbel"/>
                <a:cs typeface="Corbel"/>
              </a:rPr>
              <a:t>It</a:t>
            </a:r>
            <a:r>
              <a:rPr sz="2200" dirty="0">
                <a:solidFill>
                  <a:srgbClr val="00A1A7"/>
                </a:solidFill>
                <a:latin typeface="Corbel"/>
                <a:cs typeface="Corbel"/>
              </a:rPr>
              <a:t> </a:t>
            </a:r>
            <a:r>
              <a:rPr sz="2200" spc="-5" dirty="0">
                <a:solidFill>
                  <a:srgbClr val="00A1A7"/>
                </a:solidFill>
                <a:latin typeface="Corbel"/>
                <a:cs typeface="Corbel"/>
              </a:rPr>
              <a:t>avoids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need</a:t>
            </a:r>
            <a:r>
              <a:rPr sz="2200" spc="15" dirty="0">
                <a:solidFill>
                  <a:srgbClr val="00A1A7"/>
                </a:solidFill>
                <a:latin typeface="Corbel"/>
                <a:cs typeface="Corbel"/>
              </a:rPr>
              <a:t> </a:t>
            </a:r>
            <a:r>
              <a:rPr sz="2200" spc="-5" dirty="0">
                <a:solidFill>
                  <a:srgbClr val="00A1A7"/>
                </a:solidFill>
                <a:latin typeface="Corbel"/>
                <a:cs typeface="Corbel"/>
              </a:rPr>
              <a:t>for costly</a:t>
            </a:r>
            <a:r>
              <a:rPr sz="2200" spc="-10" dirty="0">
                <a:solidFill>
                  <a:srgbClr val="00A1A7"/>
                </a:solidFill>
                <a:latin typeface="Corbel"/>
                <a:cs typeface="Corbel"/>
              </a:rPr>
              <a:t> </a:t>
            </a:r>
            <a:r>
              <a:rPr sz="2200" spc="-5" dirty="0">
                <a:solidFill>
                  <a:srgbClr val="00A1A7"/>
                </a:solidFill>
                <a:latin typeface="Corbel"/>
                <a:cs typeface="Corbel"/>
              </a:rPr>
              <a:t>bandwidth</a:t>
            </a:r>
            <a:r>
              <a:rPr sz="2200" spc="5" dirty="0">
                <a:solidFill>
                  <a:srgbClr val="00A1A7"/>
                </a:solidFill>
                <a:latin typeface="Corbel"/>
                <a:cs typeface="Corbel"/>
              </a:rPr>
              <a:t> </a:t>
            </a:r>
            <a:r>
              <a:rPr sz="2200" spc="-5" dirty="0">
                <a:solidFill>
                  <a:srgbClr val="00A1A7"/>
                </a:solidFill>
                <a:latin typeface="Corbel"/>
                <a:cs typeface="Corbel"/>
              </a:rPr>
              <a:t>additions</a:t>
            </a:r>
            <a:r>
              <a:rPr sz="2200" dirty="0">
                <a:solidFill>
                  <a:srgbClr val="00A1A7"/>
                </a:solidFill>
                <a:latin typeface="Corbel"/>
                <a:cs typeface="Corbel"/>
              </a:rPr>
              <a:t> </a:t>
            </a:r>
            <a:r>
              <a:rPr sz="2200" spc="-5" dirty="0">
                <a:solidFill>
                  <a:srgbClr val="00A1A7"/>
                </a:solidFill>
                <a:latin typeface="Corbel"/>
                <a:cs typeface="Corbel"/>
              </a:rPr>
              <a:t>by</a:t>
            </a:r>
            <a:r>
              <a:rPr sz="2200" spc="5" dirty="0">
                <a:solidFill>
                  <a:srgbClr val="00A1A7"/>
                </a:solidFill>
                <a:latin typeface="Corbel"/>
                <a:cs typeface="Corbel"/>
              </a:rPr>
              <a:t> </a:t>
            </a:r>
            <a:r>
              <a:rPr sz="2200" spc="-10" dirty="0">
                <a:solidFill>
                  <a:srgbClr val="00A1A7"/>
                </a:solidFill>
                <a:latin typeface="Corbel"/>
                <a:cs typeface="Corbel"/>
              </a:rPr>
              <a:t>offloading</a:t>
            </a:r>
            <a:r>
              <a:rPr sz="2200" dirty="0">
                <a:solidFill>
                  <a:srgbClr val="00A1A7"/>
                </a:solidFill>
                <a:latin typeface="Corbel"/>
                <a:cs typeface="Corbel"/>
              </a:rPr>
              <a:t> </a:t>
            </a:r>
            <a:r>
              <a:rPr sz="2200" spc="-5" dirty="0">
                <a:solidFill>
                  <a:srgbClr val="00A1A7"/>
                </a:solidFill>
                <a:latin typeface="Corbel"/>
                <a:cs typeface="Corbel"/>
              </a:rPr>
              <a:t>gigabytes</a:t>
            </a:r>
            <a:r>
              <a:rPr sz="2200" spc="5" dirty="0">
                <a:solidFill>
                  <a:srgbClr val="00A1A7"/>
                </a:solidFill>
                <a:latin typeface="Corbel"/>
                <a:cs typeface="Corbel"/>
              </a:rPr>
              <a:t> </a:t>
            </a:r>
            <a:r>
              <a:rPr sz="2200" dirty="0">
                <a:solidFill>
                  <a:srgbClr val="00A1A7"/>
                </a:solidFill>
                <a:latin typeface="Corbel"/>
                <a:cs typeface="Corbel"/>
              </a:rPr>
              <a:t>of </a:t>
            </a:r>
            <a:r>
              <a:rPr sz="2200" spc="5" dirty="0">
                <a:solidFill>
                  <a:srgbClr val="00A1A7"/>
                </a:solidFill>
                <a:latin typeface="Corbel"/>
                <a:cs typeface="Corbel"/>
              </a:rPr>
              <a:t> </a:t>
            </a:r>
            <a:r>
              <a:rPr sz="2200" spc="-5" dirty="0">
                <a:solidFill>
                  <a:srgbClr val="00A1A7"/>
                </a:solidFill>
                <a:latin typeface="Corbel"/>
                <a:cs typeface="Corbel"/>
              </a:rPr>
              <a:t>network</a:t>
            </a:r>
            <a:r>
              <a:rPr sz="2200" spc="20" dirty="0">
                <a:solidFill>
                  <a:srgbClr val="00A1A7"/>
                </a:solidFill>
                <a:latin typeface="Corbel"/>
                <a:cs typeface="Corbel"/>
              </a:rPr>
              <a:t> </a:t>
            </a:r>
            <a:r>
              <a:rPr sz="2200" spc="-10" dirty="0">
                <a:solidFill>
                  <a:srgbClr val="00A1A7"/>
                </a:solidFill>
                <a:latin typeface="Corbel"/>
                <a:cs typeface="Corbel"/>
              </a:rPr>
              <a:t>traffic</a:t>
            </a:r>
            <a:r>
              <a:rPr sz="2200" dirty="0">
                <a:solidFill>
                  <a:srgbClr val="00A1A7"/>
                </a:solidFill>
                <a:latin typeface="Corbel"/>
                <a:cs typeface="Corbel"/>
              </a:rPr>
              <a:t> </a:t>
            </a:r>
            <a:r>
              <a:rPr sz="2200" spc="-10" dirty="0">
                <a:solidFill>
                  <a:srgbClr val="00A1A7"/>
                </a:solidFill>
                <a:latin typeface="Corbel"/>
                <a:cs typeface="Corbel"/>
              </a:rPr>
              <a:t>from</a:t>
            </a:r>
            <a:r>
              <a:rPr sz="2200" spc="2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core</a:t>
            </a:r>
            <a:r>
              <a:rPr sz="2200" spc="10" dirty="0">
                <a:solidFill>
                  <a:srgbClr val="00A1A7"/>
                </a:solidFill>
                <a:latin typeface="Corbel"/>
                <a:cs typeface="Corbel"/>
              </a:rPr>
              <a:t> </a:t>
            </a:r>
            <a:r>
              <a:rPr sz="2200" spc="-5" dirty="0">
                <a:solidFill>
                  <a:srgbClr val="00A1A7"/>
                </a:solidFill>
                <a:latin typeface="Corbel"/>
                <a:cs typeface="Corbel"/>
              </a:rPr>
              <a:t>network.</a:t>
            </a:r>
            <a:r>
              <a:rPr sz="2200" spc="15" dirty="0">
                <a:solidFill>
                  <a:srgbClr val="00A1A7"/>
                </a:solidFill>
                <a:latin typeface="Corbel"/>
                <a:cs typeface="Corbel"/>
              </a:rPr>
              <a:t> </a:t>
            </a:r>
            <a:r>
              <a:rPr sz="2200" spc="-5" dirty="0">
                <a:solidFill>
                  <a:srgbClr val="00A1A7"/>
                </a:solidFill>
                <a:latin typeface="Corbel"/>
                <a:cs typeface="Corbel"/>
              </a:rPr>
              <a:t>It</a:t>
            </a:r>
            <a:r>
              <a:rPr sz="2200" spc="-10" dirty="0">
                <a:solidFill>
                  <a:srgbClr val="00A1A7"/>
                </a:solidFill>
                <a:latin typeface="Corbel"/>
                <a:cs typeface="Corbel"/>
              </a:rPr>
              <a:t> </a:t>
            </a:r>
            <a:r>
              <a:rPr sz="2200" spc="-5" dirty="0">
                <a:solidFill>
                  <a:srgbClr val="00A1A7"/>
                </a:solidFill>
                <a:latin typeface="Corbel"/>
                <a:cs typeface="Corbel"/>
              </a:rPr>
              <a:t>also</a:t>
            </a:r>
            <a:r>
              <a:rPr sz="2200" spc="10" dirty="0">
                <a:solidFill>
                  <a:srgbClr val="00A1A7"/>
                </a:solidFill>
                <a:latin typeface="Corbel"/>
                <a:cs typeface="Corbel"/>
              </a:rPr>
              <a:t> </a:t>
            </a:r>
            <a:r>
              <a:rPr sz="2200" spc="-5" dirty="0">
                <a:solidFill>
                  <a:srgbClr val="00A1A7"/>
                </a:solidFill>
                <a:latin typeface="Corbel"/>
                <a:cs typeface="Corbel"/>
              </a:rPr>
              <a:t>protects sensitive</a:t>
            </a:r>
            <a:r>
              <a:rPr sz="2200" dirty="0">
                <a:solidFill>
                  <a:srgbClr val="00A1A7"/>
                </a:solidFill>
                <a:latin typeface="Corbel"/>
                <a:cs typeface="Corbel"/>
              </a:rPr>
              <a:t> </a:t>
            </a:r>
            <a:r>
              <a:rPr sz="2200" spc="-5" dirty="0">
                <a:solidFill>
                  <a:srgbClr val="00A1A7"/>
                </a:solidFill>
                <a:latin typeface="Corbel"/>
                <a:cs typeface="Corbel"/>
              </a:rPr>
              <a:t>IoT</a:t>
            </a:r>
            <a:r>
              <a:rPr sz="2200" spc="10" dirty="0">
                <a:solidFill>
                  <a:srgbClr val="00A1A7"/>
                </a:solidFill>
                <a:latin typeface="Corbel"/>
                <a:cs typeface="Corbel"/>
              </a:rPr>
              <a:t> </a:t>
            </a:r>
            <a:r>
              <a:rPr sz="2200" spc="-5" dirty="0">
                <a:solidFill>
                  <a:srgbClr val="00A1A7"/>
                </a:solidFill>
                <a:latin typeface="Corbel"/>
                <a:cs typeface="Corbel"/>
              </a:rPr>
              <a:t>data</a:t>
            </a:r>
            <a:r>
              <a:rPr sz="2200" spc="-15" dirty="0">
                <a:solidFill>
                  <a:srgbClr val="00A1A7"/>
                </a:solidFill>
                <a:latin typeface="Corbel"/>
                <a:cs typeface="Corbel"/>
              </a:rPr>
              <a:t> </a:t>
            </a:r>
            <a:r>
              <a:rPr sz="2200" spc="-5" dirty="0">
                <a:solidFill>
                  <a:srgbClr val="00A1A7"/>
                </a:solidFill>
                <a:latin typeface="Corbel"/>
                <a:cs typeface="Corbel"/>
              </a:rPr>
              <a:t>by </a:t>
            </a:r>
            <a:r>
              <a:rPr sz="2200" dirty="0">
                <a:solidFill>
                  <a:srgbClr val="00A1A7"/>
                </a:solidFill>
                <a:latin typeface="Corbel"/>
                <a:cs typeface="Corbel"/>
              </a:rPr>
              <a:t> </a:t>
            </a:r>
            <a:r>
              <a:rPr sz="2200" spc="-5" dirty="0">
                <a:solidFill>
                  <a:srgbClr val="00A1A7"/>
                </a:solidFill>
                <a:latin typeface="Corbel"/>
                <a:cs typeface="Corbel"/>
              </a:rPr>
              <a:t>analyzing it inside company </a:t>
            </a:r>
            <a:r>
              <a:rPr sz="2200" spc="-10" dirty="0">
                <a:solidFill>
                  <a:srgbClr val="00A1A7"/>
                </a:solidFill>
                <a:latin typeface="Corbel"/>
                <a:cs typeface="Corbel"/>
              </a:rPr>
              <a:t>walls. Ultimately, </a:t>
            </a:r>
            <a:r>
              <a:rPr sz="2200" spc="-5" dirty="0">
                <a:solidFill>
                  <a:srgbClr val="00A1A7"/>
                </a:solidFill>
                <a:latin typeface="Corbel"/>
                <a:cs typeface="Corbel"/>
              </a:rPr>
              <a:t>organizations that adopt fog </a:t>
            </a:r>
            <a:r>
              <a:rPr sz="2200" dirty="0">
                <a:solidFill>
                  <a:srgbClr val="00A1A7"/>
                </a:solidFill>
                <a:latin typeface="Corbel"/>
                <a:cs typeface="Corbel"/>
              </a:rPr>
              <a:t> </a:t>
            </a:r>
            <a:r>
              <a:rPr sz="2200" spc="-10" dirty="0">
                <a:solidFill>
                  <a:srgbClr val="00A1A7"/>
                </a:solidFill>
                <a:latin typeface="Corbel"/>
                <a:cs typeface="Corbel"/>
              </a:rPr>
              <a:t>computing</a:t>
            </a:r>
            <a:r>
              <a:rPr sz="2200" dirty="0">
                <a:solidFill>
                  <a:srgbClr val="00A1A7"/>
                </a:solidFill>
                <a:latin typeface="Corbel"/>
                <a:cs typeface="Corbel"/>
              </a:rPr>
              <a:t> </a:t>
            </a:r>
            <a:r>
              <a:rPr sz="2200" spc="-5" dirty="0">
                <a:solidFill>
                  <a:srgbClr val="00A1A7"/>
                </a:solidFill>
                <a:latin typeface="Corbel"/>
                <a:cs typeface="Corbel"/>
              </a:rPr>
              <a:t>gain</a:t>
            </a:r>
            <a:r>
              <a:rPr sz="2200" spc="10" dirty="0">
                <a:solidFill>
                  <a:srgbClr val="00A1A7"/>
                </a:solidFill>
                <a:latin typeface="Corbel"/>
                <a:cs typeface="Corbel"/>
              </a:rPr>
              <a:t> </a:t>
            </a:r>
            <a:r>
              <a:rPr sz="2200" spc="-5" dirty="0">
                <a:solidFill>
                  <a:srgbClr val="00A1A7"/>
                </a:solidFill>
                <a:latin typeface="Corbel"/>
                <a:cs typeface="Corbel"/>
              </a:rPr>
              <a:t>deeper</a:t>
            </a:r>
            <a:r>
              <a:rPr sz="2200" spc="30" dirty="0">
                <a:solidFill>
                  <a:srgbClr val="00A1A7"/>
                </a:solidFill>
                <a:latin typeface="Corbel"/>
                <a:cs typeface="Corbel"/>
              </a:rPr>
              <a:t> </a:t>
            </a:r>
            <a:r>
              <a:rPr sz="2200" dirty="0">
                <a:solidFill>
                  <a:srgbClr val="00A1A7"/>
                </a:solidFill>
                <a:latin typeface="Corbel"/>
                <a:cs typeface="Corbel"/>
              </a:rPr>
              <a:t>and</a:t>
            </a:r>
            <a:r>
              <a:rPr sz="2200" spc="-20" dirty="0">
                <a:solidFill>
                  <a:srgbClr val="00A1A7"/>
                </a:solidFill>
                <a:latin typeface="Corbel"/>
                <a:cs typeface="Corbel"/>
              </a:rPr>
              <a:t> </a:t>
            </a:r>
            <a:r>
              <a:rPr sz="2200" spc="-5" dirty="0">
                <a:solidFill>
                  <a:srgbClr val="00A1A7"/>
                </a:solidFill>
                <a:latin typeface="Corbel"/>
                <a:cs typeface="Corbel"/>
              </a:rPr>
              <a:t>faster</a:t>
            </a:r>
            <a:r>
              <a:rPr sz="2200" spc="5" dirty="0">
                <a:solidFill>
                  <a:srgbClr val="00A1A7"/>
                </a:solidFill>
                <a:latin typeface="Corbel"/>
                <a:cs typeface="Corbel"/>
              </a:rPr>
              <a:t> </a:t>
            </a:r>
            <a:r>
              <a:rPr sz="2200" spc="-5" dirty="0">
                <a:solidFill>
                  <a:srgbClr val="00A1A7"/>
                </a:solidFill>
                <a:latin typeface="Corbel"/>
                <a:cs typeface="Corbel"/>
              </a:rPr>
              <a:t>insights,</a:t>
            </a:r>
            <a:r>
              <a:rPr sz="2200" spc="10" dirty="0">
                <a:solidFill>
                  <a:srgbClr val="00A1A7"/>
                </a:solidFill>
                <a:latin typeface="Corbel"/>
                <a:cs typeface="Corbel"/>
              </a:rPr>
              <a:t> </a:t>
            </a:r>
            <a:r>
              <a:rPr sz="2200" spc="-5" dirty="0">
                <a:solidFill>
                  <a:srgbClr val="00A1A7"/>
                </a:solidFill>
                <a:latin typeface="Corbel"/>
                <a:cs typeface="Corbel"/>
              </a:rPr>
              <a:t>leading</a:t>
            </a:r>
            <a:r>
              <a:rPr sz="2200" spc="20" dirty="0">
                <a:solidFill>
                  <a:srgbClr val="00A1A7"/>
                </a:solidFill>
                <a:latin typeface="Corbel"/>
                <a:cs typeface="Corbel"/>
              </a:rPr>
              <a:t> </a:t>
            </a:r>
            <a:r>
              <a:rPr sz="2200" spc="-5" dirty="0">
                <a:solidFill>
                  <a:srgbClr val="00A1A7"/>
                </a:solidFill>
                <a:latin typeface="Corbel"/>
                <a:cs typeface="Corbel"/>
              </a:rPr>
              <a:t>to</a:t>
            </a:r>
            <a:r>
              <a:rPr sz="2200" spc="5" dirty="0">
                <a:solidFill>
                  <a:srgbClr val="00A1A7"/>
                </a:solidFill>
                <a:latin typeface="Corbel"/>
                <a:cs typeface="Corbel"/>
              </a:rPr>
              <a:t> </a:t>
            </a:r>
            <a:r>
              <a:rPr sz="2200" spc="-5" dirty="0">
                <a:solidFill>
                  <a:srgbClr val="00A1A7"/>
                </a:solidFill>
                <a:latin typeface="Corbel"/>
                <a:cs typeface="Corbel"/>
              </a:rPr>
              <a:t>increased</a:t>
            </a:r>
            <a:r>
              <a:rPr sz="2200" spc="25" dirty="0">
                <a:solidFill>
                  <a:srgbClr val="00A1A7"/>
                </a:solidFill>
                <a:latin typeface="Corbel"/>
                <a:cs typeface="Corbel"/>
              </a:rPr>
              <a:t> </a:t>
            </a:r>
            <a:r>
              <a:rPr sz="2200" spc="-5" dirty="0">
                <a:solidFill>
                  <a:srgbClr val="00A1A7"/>
                </a:solidFill>
                <a:latin typeface="Corbel"/>
                <a:cs typeface="Corbel"/>
              </a:rPr>
              <a:t>business</a:t>
            </a:r>
            <a:r>
              <a:rPr sz="2200" spc="10" dirty="0">
                <a:solidFill>
                  <a:srgbClr val="00A1A7"/>
                </a:solidFill>
                <a:latin typeface="Corbel"/>
                <a:cs typeface="Corbel"/>
              </a:rPr>
              <a:t> </a:t>
            </a:r>
            <a:r>
              <a:rPr sz="2200" spc="-15" dirty="0">
                <a:solidFill>
                  <a:srgbClr val="00A1A7"/>
                </a:solidFill>
                <a:latin typeface="Corbel"/>
                <a:cs typeface="Corbel"/>
              </a:rPr>
              <a:t>agility, </a:t>
            </a:r>
            <a:r>
              <a:rPr sz="2200" spc="-425" dirty="0">
                <a:solidFill>
                  <a:srgbClr val="00A1A7"/>
                </a:solidFill>
                <a:latin typeface="Corbel"/>
                <a:cs typeface="Corbel"/>
              </a:rPr>
              <a:t> </a:t>
            </a:r>
            <a:r>
              <a:rPr sz="2200" spc="-10" dirty="0">
                <a:solidFill>
                  <a:srgbClr val="00A1A7"/>
                </a:solidFill>
                <a:latin typeface="Corbel"/>
                <a:cs typeface="Corbel"/>
              </a:rPr>
              <a:t>higher</a:t>
            </a:r>
            <a:r>
              <a:rPr sz="2200" spc="30" dirty="0">
                <a:solidFill>
                  <a:srgbClr val="00A1A7"/>
                </a:solidFill>
                <a:latin typeface="Corbel"/>
                <a:cs typeface="Corbel"/>
              </a:rPr>
              <a:t> </a:t>
            </a:r>
            <a:r>
              <a:rPr sz="2200" spc="-10" dirty="0">
                <a:solidFill>
                  <a:srgbClr val="00A1A7"/>
                </a:solidFill>
                <a:latin typeface="Corbel"/>
                <a:cs typeface="Corbel"/>
              </a:rPr>
              <a:t>service</a:t>
            </a:r>
            <a:r>
              <a:rPr sz="2200" spc="15" dirty="0">
                <a:solidFill>
                  <a:srgbClr val="00A1A7"/>
                </a:solidFill>
                <a:latin typeface="Corbel"/>
                <a:cs typeface="Corbel"/>
              </a:rPr>
              <a:t> </a:t>
            </a:r>
            <a:r>
              <a:rPr sz="2200" spc="-5" dirty="0">
                <a:solidFill>
                  <a:srgbClr val="00A1A7"/>
                </a:solidFill>
                <a:latin typeface="Corbel"/>
                <a:cs typeface="Corbel"/>
              </a:rPr>
              <a:t>levels,</a:t>
            </a:r>
            <a:r>
              <a:rPr sz="2200" spc="10" dirty="0">
                <a:solidFill>
                  <a:srgbClr val="00A1A7"/>
                </a:solidFill>
                <a:latin typeface="Corbel"/>
                <a:cs typeface="Corbel"/>
              </a:rPr>
              <a:t> </a:t>
            </a:r>
            <a:r>
              <a:rPr sz="2200" spc="-5" dirty="0">
                <a:solidFill>
                  <a:srgbClr val="00A1A7"/>
                </a:solidFill>
                <a:latin typeface="Corbel"/>
                <a:cs typeface="Corbel"/>
              </a:rPr>
              <a:t>and</a:t>
            </a:r>
            <a:r>
              <a:rPr sz="2200" spc="-10" dirty="0">
                <a:solidFill>
                  <a:srgbClr val="00A1A7"/>
                </a:solidFill>
                <a:latin typeface="Corbel"/>
                <a:cs typeface="Corbel"/>
              </a:rPr>
              <a:t> </a:t>
            </a:r>
            <a:r>
              <a:rPr sz="2200" spc="-5" dirty="0">
                <a:solidFill>
                  <a:srgbClr val="00A1A7"/>
                </a:solidFill>
                <a:latin typeface="Corbel"/>
                <a:cs typeface="Corbel"/>
              </a:rPr>
              <a:t>improved</a:t>
            </a:r>
            <a:r>
              <a:rPr sz="2200" dirty="0">
                <a:solidFill>
                  <a:srgbClr val="00A1A7"/>
                </a:solidFill>
                <a:latin typeface="Corbel"/>
                <a:cs typeface="Corbel"/>
              </a:rPr>
              <a:t> </a:t>
            </a:r>
            <a:r>
              <a:rPr sz="2200" spc="-20" dirty="0">
                <a:solidFill>
                  <a:srgbClr val="00A1A7"/>
                </a:solidFill>
                <a:latin typeface="Corbel"/>
                <a:cs typeface="Corbel"/>
              </a:rPr>
              <a:t>safety.</a:t>
            </a:r>
            <a:endParaRPr sz="2200">
              <a:latin typeface="Corbel"/>
              <a:cs typeface="Corbel"/>
            </a:endParaRPr>
          </a:p>
        </p:txBody>
      </p:sp>
      <p:pic>
        <p:nvPicPr>
          <p:cNvPr id="6" name="Picture 5">
            <a:extLst>
              <a:ext uri="{FF2B5EF4-FFF2-40B4-BE49-F238E27FC236}">
                <a16:creationId xmlns:a16="http://schemas.microsoft.com/office/drawing/2014/main" id="{22E22159-3F4B-D9FA-CAA0-CB3FA1288205}"/>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2686685" cy="697230"/>
          </a:xfrm>
          <a:prstGeom prst="rect">
            <a:avLst/>
          </a:prstGeom>
        </p:spPr>
        <p:txBody>
          <a:bodyPr vert="horz" wrap="square" lIns="0" tIns="13335" rIns="0" bIns="0" rtlCol="0">
            <a:spAutoFit/>
          </a:bodyPr>
          <a:lstStyle/>
          <a:p>
            <a:pPr marL="12700">
              <a:lnSpc>
                <a:spcPct val="100000"/>
              </a:lnSpc>
              <a:spcBef>
                <a:spcPts val="105"/>
              </a:spcBef>
            </a:pPr>
            <a:r>
              <a:rPr sz="4400" spc="-10" dirty="0"/>
              <a:t>References</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36</a:t>
            </a:fld>
            <a:endParaRPr dirty="0"/>
          </a:p>
        </p:txBody>
      </p:sp>
      <p:sp>
        <p:nvSpPr>
          <p:cNvPr id="4" name="object 4"/>
          <p:cNvSpPr txBox="1"/>
          <p:nvPr/>
        </p:nvSpPr>
        <p:spPr>
          <a:xfrm>
            <a:off x="1267713" y="2013330"/>
            <a:ext cx="9638665" cy="3852545"/>
          </a:xfrm>
          <a:prstGeom prst="rect">
            <a:avLst/>
          </a:prstGeom>
        </p:spPr>
        <p:txBody>
          <a:bodyPr vert="horz" wrap="square" lIns="0" tIns="78740" rIns="0" bIns="0" rtlCol="0">
            <a:spAutoFit/>
          </a:bodyPr>
          <a:lstStyle/>
          <a:p>
            <a:pPr marL="195580" marR="5080" indent="-182880">
              <a:lnSpc>
                <a:spcPct val="80000"/>
              </a:lnSpc>
              <a:spcBef>
                <a:spcPts val="620"/>
              </a:spcBef>
              <a:buSzPct val="79545"/>
              <a:buChar char="•"/>
              <a:tabLst>
                <a:tab pos="195580" algn="l"/>
              </a:tabLst>
            </a:pPr>
            <a:r>
              <a:rPr sz="2200" spc="-30" dirty="0">
                <a:solidFill>
                  <a:srgbClr val="00A1A7"/>
                </a:solidFill>
                <a:latin typeface="Corbel"/>
                <a:cs typeface="Corbel"/>
              </a:rPr>
              <a:t>IJRET: </a:t>
            </a:r>
            <a:r>
              <a:rPr sz="2200" spc="-10" dirty="0">
                <a:solidFill>
                  <a:srgbClr val="00A1A7"/>
                </a:solidFill>
                <a:latin typeface="Corbel"/>
                <a:cs typeface="Corbel"/>
              </a:rPr>
              <a:t>Fog </a:t>
            </a:r>
            <a:r>
              <a:rPr sz="2200" spc="-5" dirty="0">
                <a:solidFill>
                  <a:srgbClr val="00A1A7"/>
                </a:solidFill>
                <a:latin typeface="Corbel"/>
                <a:cs typeface="Corbel"/>
              </a:rPr>
              <a:t>Computing: Beginning </a:t>
            </a:r>
            <a:r>
              <a:rPr sz="2200" dirty="0">
                <a:solidFill>
                  <a:srgbClr val="00A1A7"/>
                </a:solidFill>
                <a:latin typeface="Corbel"/>
                <a:cs typeface="Corbel"/>
              </a:rPr>
              <a:t>of </a:t>
            </a:r>
            <a:r>
              <a:rPr sz="2200" spc="-5" dirty="0">
                <a:solidFill>
                  <a:srgbClr val="00A1A7"/>
                </a:solidFill>
                <a:latin typeface="Corbel"/>
                <a:cs typeface="Corbel"/>
              </a:rPr>
              <a:t>a </a:t>
            </a:r>
            <a:r>
              <a:rPr sz="2200" spc="-10" dirty="0">
                <a:solidFill>
                  <a:srgbClr val="00A1A7"/>
                </a:solidFill>
                <a:latin typeface="Corbel"/>
                <a:cs typeface="Corbel"/>
              </a:rPr>
              <a:t>New Era </a:t>
            </a:r>
            <a:r>
              <a:rPr sz="2200" spc="-5" dirty="0">
                <a:solidFill>
                  <a:srgbClr val="00A1A7"/>
                </a:solidFill>
                <a:latin typeface="Corbel"/>
                <a:cs typeface="Corbel"/>
              </a:rPr>
              <a:t>in </a:t>
            </a:r>
            <a:r>
              <a:rPr sz="2200" spc="-10" dirty="0">
                <a:solidFill>
                  <a:srgbClr val="00A1A7"/>
                </a:solidFill>
                <a:latin typeface="Corbel"/>
                <a:cs typeface="Corbel"/>
              </a:rPr>
              <a:t>Cloud </a:t>
            </a:r>
            <a:r>
              <a:rPr sz="2200" spc="-5" dirty="0">
                <a:solidFill>
                  <a:srgbClr val="00A1A7"/>
                </a:solidFill>
                <a:latin typeface="Corbel"/>
                <a:cs typeface="Corbel"/>
              </a:rPr>
              <a:t>Computing, </a:t>
            </a:r>
            <a:r>
              <a:rPr sz="2200" dirty="0">
                <a:solidFill>
                  <a:srgbClr val="00A1A7"/>
                </a:solidFill>
                <a:latin typeface="Corbel"/>
                <a:cs typeface="Corbel"/>
              </a:rPr>
              <a:t>e-ISSN: </a:t>
            </a:r>
            <a:r>
              <a:rPr sz="2200" spc="-25" dirty="0">
                <a:solidFill>
                  <a:srgbClr val="00A1A7"/>
                </a:solidFill>
                <a:latin typeface="Corbel"/>
                <a:cs typeface="Corbel"/>
              </a:rPr>
              <a:t>2395 </a:t>
            </a:r>
            <a:r>
              <a:rPr sz="2200" spc="-5" dirty="0">
                <a:solidFill>
                  <a:srgbClr val="00A1A7"/>
                </a:solidFill>
                <a:latin typeface="Corbel"/>
                <a:cs typeface="Corbel"/>
              </a:rPr>
              <a:t>- </a:t>
            </a:r>
            <a:r>
              <a:rPr sz="2200" spc="-430" dirty="0">
                <a:solidFill>
                  <a:srgbClr val="00A1A7"/>
                </a:solidFill>
                <a:latin typeface="Corbel"/>
                <a:cs typeface="Corbel"/>
              </a:rPr>
              <a:t> </a:t>
            </a:r>
            <a:r>
              <a:rPr sz="2200" spc="-5" dirty="0">
                <a:solidFill>
                  <a:srgbClr val="00A1A7"/>
                </a:solidFill>
                <a:latin typeface="Corbel"/>
                <a:cs typeface="Corbel"/>
              </a:rPr>
              <a:t>0056</a:t>
            </a:r>
            <a:r>
              <a:rPr sz="2200" spc="-30" dirty="0">
                <a:solidFill>
                  <a:srgbClr val="00A1A7"/>
                </a:solidFill>
                <a:latin typeface="Corbel"/>
                <a:cs typeface="Corbel"/>
              </a:rPr>
              <a:t> </a:t>
            </a:r>
            <a:r>
              <a:rPr sz="2200" spc="-5" dirty="0">
                <a:solidFill>
                  <a:srgbClr val="00A1A7"/>
                </a:solidFill>
                <a:latin typeface="Corbel"/>
                <a:cs typeface="Corbel"/>
              </a:rPr>
              <a:t>| p-ISSN:</a:t>
            </a:r>
            <a:r>
              <a:rPr sz="2200" dirty="0">
                <a:solidFill>
                  <a:srgbClr val="00A1A7"/>
                </a:solidFill>
                <a:latin typeface="Corbel"/>
                <a:cs typeface="Corbel"/>
              </a:rPr>
              <a:t> </a:t>
            </a:r>
            <a:r>
              <a:rPr sz="2200" spc="-20" dirty="0">
                <a:solidFill>
                  <a:srgbClr val="00A1A7"/>
                </a:solidFill>
                <a:latin typeface="Corbel"/>
                <a:cs typeface="Corbel"/>
              </a:rPr>
              <a:t>2395-0072</a:t>
            </a:r>
            <a:r>
              <a:rPr sz="2200" spc="10" dirty="0">
                <a:solidFill>
                  <a:srgbClr val="00A1A7"/>
                </a:solidFill>
                <a:latin typeface="Corbel"/>
                <a:cs typeface="Corbel"/>
              </a:rPr>
              <a:t> </a:t>
            </a:r>
            <a:r>
              <a:rPr sz="2200" b="1" spc="-25" dirty="0">
                <a:solidFill>
                  <a:srgbClr val="00A1A7"/>
                </a:solidFill>
                <a:latin typeface="Corbel"/>
                <a:cs typeface="Corbel"/>
              </a:rPr>
              <a:t>(2017)</a:t>
            </a:r>
            <a:endParaRPr sz="2200">
              <a:latin typeface="Corbel"/>
              <a:cs typeface="Corbel"/>
            </a:endParaRPr>
          </a:p>
          <a:p>
            <a:pPr marL="424180" lvl="1" indent="-182880">
              <a:lnSpc>
                <a:spcPts val="1895"/>
              </a:lnSpc>
              <a:buSzPct val="80000"/>
              <a:buChar char="•"/>
              <a:tabLst>
                <a:tab pos="424180" algn="l"/>
              </a:tabLst>
            </a:pPr>
            <a:r>
              <a:rPr sz="2000" spc="-5" dirty="0">
                <a:solidFill>
                  <a:srgbClr val="00A1A7"/>
                </a:solidFill>
                <a:latin typeface="Corbel"/>
                <a:cs typeface="Corbel"/>
              </a:rPr>
              <a:t>https</a:t>
            </a:r>
            <a:r>
              <a:rPr sz="2000" spc="-5" dirty="0">
                <a:solidFill>
                  <a:srgbClr val="00A1A7"/>
                </a:solidFill>
                <a:latin typeface="Corbel"/>
                <a:cs typeface="Corbel"/>
                <a:hlinkClick r:id="rId2"/>
              </a:rPr>
              <a:t>://www.researchgate.net/pu</a:t>
            </a:r>
            <a:r>
              <a:rPr sz="2000" spc="-5" dirty="0">
                <a:solidFill>
                  <a:srgbClr val="00A1A7"/>
                </a:solidFill>
                <a:latin typeface="Corbel"/>
                <a:cs typeface="Corbel"/>
              </a:rPr>
              <a:t>b</a:t>
            </a:r>
            <a:r>
              <a:rPr sz="2000" spc="-5" dirty="0">
                <a:solidFill>
                  <a:srgbClr val="00A1A7"/>
                </a:solidFill>
                <a:latin typeface="Corbel"/>
                <a:cs typeface="Corbel"/>
                <a:hlinkClick r:id="rId2"/>
              </a:rPr>
              <a:t>licatio</a:t>
            </a:r>
            <a:r>
              <a:rPr sz="2000" spc="-5" dirty="0">
                <a:solidFill>
                  <a:srgbClr val="00A1A7"/>
                </a:solidFill>
                <a:latin typeface="Corbel"/>
                <a:cs typeface="Corbel"/>
              </a:rPr>
              <a:t>n/</a:t>
            </a:r>
            <a:r>
              <a:rPr sz="2000" spc="-5" dirty="0">
                <a:solidFill>
                  <a:srgbClr val="00A1A7"/>
                </a:solidFill>
                <a:latin typeface="Corbel"/>
                <a:cs typeface="Corbel"/>
                <a:hlinkClick r:id="rId2"/>
              </a:rPr>
              <a:t>317009776_Fog_Computing_Beggining_of_a</a:t>
            </a:r>
            <a:endParaRPr sz="2000">
              <a:latin typeface="Corbel"/>
              <a:cs typeface="Corbel"/>
            </a:endParaRPr>
          </a:p>
          <a:p>
            <a:pPr marL="424180">
              <a:lnSpc>
                <a:spcPts val="2160"/>
              </a:lnSpc>
            </a:pPr>
            <a:r>
              <a:rPr sz="2000" spc="-5" dirty="0">
                <a:solidFill>
                  <a:srgbClr val="00A1A7"/>
                </a:solidFill>
                <a:latin typeface="Corbel"/>
                <a:cs typeface="Corbel"/>
              </a:rPr>
              <a:t>_New_Era_in_Cloud_Computing?ev=srch_pub</a:t>
            </a:r>
            <a:endParaRPr sz="2000">
              <a:latin typeface="Corbel"/>
              <a:cs typeface="Corbel"/>
            </a:endParaRPr>
          </a:p>
          <a:p>
            <a:pPr>
              <a:lnSpc>
                <a:spcPct val="100000"/>
              </a:lnSpc>
            </a:pPr>
            <a:endParaRPr sz="2000">
              <a:latin typeface="Corbel"/>
              <a:cs typeface="Corbel"/>
            </a:endParaRPr>
          </a:p>
          <a:p>
            <a:pPr marL="195580" indent="-182880">
              <a:lnSpc>
                <a:spcPts val="2375"/>
              </a:lnSpc>
              <a:spcBef>
                <a:spcPts val="1345"/>
              </a:spcBef>
              <a:buSzPct val="79545"/>
              <a:buChar char="•"/>
              <a:tabLst>
                <a:tab pos="195580" algn="l"/>
              </a:tabLst>
            </a:pPr>
            <a:r>
              <a:rPr sz="2200" spc="-10" dirty="0">
                <a:solidFill>
                  <a:srgbClr val="00A1A7"/>
                </a:solidFill>
                <a:latin typeface="Corbel"/>
                <a:cs typeface="Corbel"/>
              </a:rPr>
              <a:t>Fog</a:t>
            </a:r>
            <a:r>
              <a:rPr sz="2200" spc="-85" dirty="0">
                <a:solidFill>
                  <a:srgbClr val="00A1A7"/>
                </a:solidFill>
                <a:latin typeface="Corbel"/>
                <a:cs typeface="Corbel"/>
              </a:rPr>
              <a:t> </a:t>
            </a:r>
            <a:r>
              <a:rPr sz="2200" spc="-5" dirty="0">
                <a:solidFill>
                  <a:srgbClr val="00A1A7"/>
                </a:solidFill>
                <a:latin typeface="Corbel"/>
                <a:cs typeface="Corbel"/>
              </a:rPr>
              <a:t>Computing and</a:t>
            </a:r>
            <a:r>
              <a:rPr sz="2200" dirty="0">
                <a:solidFill>
                  <a:srgbClr val="00A1A7"/>
                </a:solidFill>
                <a:latin typeface="Corbel"/>
                <a:cs typeface="Corbel"/>
              </a:rPr>
              <a:t> </a:t>
            </a:r>
            <a:r>
              <a:rPr sz="2200" spc="-5" dirty="0">
                <a:solidFill>
                  <a:srgbClr val="00A1A7"/>
                </a:solidFill>
                <a:latin typeface="Corbel"/>
                <a:cs typeface="Corbel"/>
              </a:rPr>
              <a:t>Internet</a:t>
            </a:r>
            <a:r>
              <a:rPr sz="2200" spc="10" dirty="0">
                <a:solidFill>
                  <a:srgbClr val="00A1A7"/>
                </a:solidFill>
                <a:latin typeface="Corbel"/>
                <a:cs typeface="Corbel"/>
              </a:rPr>
              <a:t> </a:t>
            </a:r>
            <a:r>
              <a:rPr sz="2200" spc="-5" dirty="0">
                <a:solidFill>
                  <a:srgbClr val="00A1A7"/>
                </a:solidFill>
                <a:latin typeface="Corbel"/>
                <a:cs typeface="Corbel"/>
              </a:rPr>
              <a:t>of</a:t>
            </a:r>
            <a:r>
              <a:rPr sz="2200" spc="-150" dirty="0">
                <a:solidFill>
                  <a:srgbClr val="00A1A7"/>
                </a:solidFill>
                <a:latin typeface="Corbel"/>
                <a:cs typeface="Corbel"/>
              </a:rPr>
              <a:t> </a:t>
            </a:r>
            <a:r>
              <a:rPr sz="2200" spc="-10" dirty="0">
                <a:solidFill>
                  <a:srgbClr val="00A1A7"/>
                </a:solidFill>
                <a:latin typeface="Corbel"/>
                <a:cs typeface="Corbel"/>
              </a:rPr>
              <a:t>Things:</a:t>
            </a:r>
            <a:r>
              <a:rPr sz="2200" spc="15" dirty="0">
                <a:solidFill>
                  <a:srgbClr val="00A1A7"/>
                </a:solidFill>
                <a:latin typeface="Corbel"/>
                <a:cs typeface="Corbel"/>
              </a:rPr>
              <a:t> </a:t>
            </a:r>
            <a:r>
              <a:rPr sz="2200" spc="-5" dirty="0">
                <a:solidFill>
                  <a:srgbClr val="00A1A7"/>
                </a:solidFill>
                <a:latin typeface="Corbel"/>
                <a:cs typeface="Corbel"/>
              </a:rPr>
              <a:t>Extend</a:t>
            </a:r>
            <a:r>
              <a:rPr sz="2200" spc="5" dirty="0">
                <a:solidFill>
                  <a:srgbClr val="00A1A7"/>
                </a:solidFill>
                <a:latin typeface="Corbel"/>
                <a:cs typeface="Corbel"/>
              </a:rPr>
              <a:t> </a:t>
            </a:r>
            <a:r>
              <a:rPr sz="2200" spc="-5"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cloud</a:t>
            </a:r>
            <a:r>
              <a:rPr sz="2200" spc="5" dirty="0">
                <a:solidFill>
                  <a:srgbClr val="00A1A7"/>
                </a:solidFill>
                <a:latin typeface="Corbel"/>
                <a:cs typeface="Corbel"/>
              </a:rPr>
              <a:t> </a:t>
            </a:r>
            <a:r>
              <a:rPr sz="2200" dirty="0">
                <a:solidFill>
                  <a:srgbClr val="00A1A7"/>
                </a:solidFill>
                <a:latin typeface="Corbel"/>
                <a:cs typeface="Corbel"/>
              </a:rPr>
              <a:t>to </a:t>
            </a:r>
            <a:r>
              <a:rPr sz="2200" spc="-5" dirty="0">
                <a:solidFill>
                  <a:srgbClr val="00A1A7"/>
                </a:solidFill>
                <a:latin typeface="Corbel"/>
                <a:cs typeface="Corbel"/>
              </a:rPr>
              <a:t>where</a:t>
            </a:r>
            <a:r>
              <a:rPr sz="2200" spc="35" dirty="0">
                <a:solidFill>
                  <a:srgbClr val="00A1A7"/>
                </a:solidFill>
                <a:latin typeface="Corbel"/>
                <a:cs typeface="Corbel"/>
              </a:rPr>
              <a:t> </a:t>
            </a:r>
            <a:r>
              <a:rPr sz="2200" spc="-10" dirty="0">
                <a:solidFill>
                  <a:srgbClr val="00A1A7"/>
                </a:solidFill>
                <a:latin typeface="Corbel"/>
                <a:cs typeface="Corbel"/>
              </a:rPr>
              <a:t>the</a:t>
            </a:r>
            <a:r>
              <a:rPr sz="2200" dirty="0">
                <a:solidFill>
                  <a:srgbClr val="00A1A7"/>
                </a:solidFill>
                <a:latin typeface="Corbel"/>
                <a:cs typeface="Corbel"/>
              </a:rPr>
              <a:t> </a:t>
            </a:r>
            <a:r>
              <a:rPr sz="2200" spc="-5" dirty="0">
                <a:solidFill>
                  <a:srgbClr val="00A1A7"/>
                </a:solidFill>
                <a:latin typeface="Corbel"/>
                <a:cs typeface="Corbel"/>
              </a:rPr>
              <a:t>things</a:t>
            </a:r>
            <a:r>
              <a:rPr sz="2200" spc="15" dirty="0">
                <a:solidFill>
                  <a:srgbClr val="00A1A7"/>
                </a:solidFill>
                <a:latin typeface="Corbel"/>
                <a:cs typeface="Corbel"/>
              </a:rPr>
              <a:t> </a:t>
            </a:r>
            <a:r>
              <a:rPr sz="2200" spc="-5" dirty="0">
                <a:solidFill>
                  <a:srgbClr val="00A1A7"/>
                </a:solidFill>
                <a:latin typeface="Corbel"/>
                <a:cs typeface="Corbel"/>
              </a:rPr>
              <a:t>are</a:t>
            </a:r>
            <a:endParaRPr sz="2200">
              <a:latin typeface="Corbel"/>
              <a:cs typeface="Corbel"/>
            </a:endParaRPr>
          </a:p>
          <a:p>
            <a:pPr marL="195580">
              <a:lnSpc>
                <a:spcPts val="2240"/>
              </a:lnSpc>
            </a:pPr>
            <a:r>
              <a:rPr sz="2200" b="1" spc="-15" dirty="0">
                <a:solidFill>
                  <a:srgbClr val="00A1A7"/>
                </a:solidFill>
                <a:latin typeface="Corbel"/>
                <a:cs typeface="Corbel"/>
              </a:rPr>
              <a:t>(2015)</a:t>
            </a:r>
            <a:endParaRPr sz="2200">
              <a:latin typeface="Corbel"/>
              <a:cs typeface="Corbel"/>
            </a:endParaRPr>
          </a:p>
          <a:p>
            <a:pPr marL="424180" lvl="1" indent="-182880">
              <a:lnSpc>
                <a:spcPts val="2260"/>
              </a:lnSpc>
              <a:buSzPct val="80000"/>
              <a:buChar char="•"/>
              <a:tabLst>
                <a:tab pos="424180" algn="l"/>
              </a:tabLst>
            </a:pPr>
            <a:r>
              <a:rPr sz="2000" spc="-5" dirty="0">
                <a:solidFill>
                  <a:srgbClr val="00A1A7"/>
                </a:solidFill>
                <a:latin typeface="Corbel"/>
                <a:cs typeface="Corbel"/>
                <a:hlinkClick r:id="rId3"/>
              </a:rPr>
              <a:t>http://www.cisco.com/c/dam/en_us/solutions/trends/iot/docs/computing-overview.pdf</a:t>
            </a:r>
            <a:endParaRPr sz="2000">
              <a:latin typeface="Corbel"/>
              <a:cs typeface="Corbel"/>
            </a:endParaRPr>
          </a:p>
          <a:p>
            <a:pPr lvl="1">
              <a:lnSpc>
                <a:spcPct val="100000"/>
              </a:lnSpc>
              <a:buClr>
                <a:srgbClr val="00A1A7"/>
              </a:buClr>
              <a:buFont typeface="Corbel"/>
              <a:buChar char="•"/>
            </a:pPr>
            <a:endParaRPr sz="2000">
              <a:latin typeface="Corbel"/>
              <a:cs typeface="Corbel"/>
            </a:endParaRPr>
          </a:p>
          <a:p>
            <a:pPr marL="195580" indent="-182880">
              <a:lnSpc>
                <a:spcPts val="2375"/>
              </a:lnSpc>
              <a:spcBef>
                <a:spcPts val="1345"/>
              </a:spcBef>
              <a:buSzPct val="79545"/>
              <a:buChar char="•"/>
              <a:tabLst>
                <a:tab pos="195580" algn="l"/>
              </a:tabLst>
            </a:pPr>
            <a:r>
              <a:rPr sz="2200" spc="-10" dirty="0">
                <a:solidFill>
                  <a:srgbClr val="00A1A7"/>
                </a:solidFill>
                <a:latin typeface="Corbel"/>
                <a:cs typeface="Corbel"/>
              </a:rPr>
              <a:t>Fog</a:t>
            </a:r>
            <a:r>
              <a:rPr sz="2200" spc="-80" dirty="0">
                <a:solidFill>
                  <a:srgbClr val="00A1A7"/>
                </a:solidFill>
                <a:latin typeface="Corbel"/>
                <a:cs typeface="Corbel"/>
              </a:rPr>
              <a:t> </a:t>
            </a:r>
            <a:r>
              <a:rPr sz="2200" spc="-5" dirty="0">
                <a:solidFill>
                  <a:srgbClr val="00A1A7"/>
                </a:solidFill>
                <a:latin typeface="Corbel"/>
                <a:cs typeface="Corbel"/>
              </a:rPr>
              <a:t>Computing in</a:t>
            </a:r>
            <a:r>
              <a:rPr sz="2200" dirty="0">
                <a:solidFill>
                  <a:srgbClr val="00A1A7"/>
                </a:solidFill>
                <a:latin typeface="Corbel"/>
                <a:cs typeface="Corbel"/>
              </a:rPr>
              <a:t> </a:t>
            </a:r>
            <a:r>
              <a:rPr sz="2200" spc="-5" dirty="0">
                <a:solidFill>
                  <a:srgbClr val="00A1A7"/>
                </a:solidFill>
                <a:latin typeface="Corbel"/>
                <a:cs typeface="Corbel"/>
              </a:rPr>
              <a:t>Healthcare</a:t>
            </a:r>
            <a:r>
              <a:rPr sz="2200" spc="40" dirty="0">
                <a:solidFill>
                  <a:srgbClr val="00A1A7"/>
                </a:solidFill>
                <a:latin typeface="Corbel"/>
                <a:cs typeface="Corbel"/>
              </a:rPr>
              <a:t> </a:t>
            </a:r>
            <a:r>
              <a:rPr sz="2200" spc="-5" dirty="0">
                <a:solidFill>
                  <a:srgbClr val="00A1A7"/>
                </a:solidFill>
                <a:latin typeface="Corbel"/>
                <a:cs typeface="Corbel"/>
              </a:rPr>
              <a:t>–</a:t>
            </a:r>
            <a:r>
              <a:rPr sz="2200" spc="-95" dirty="0">
                <a:solidFill>
                  <a:srgbClr val="00A1A7"/>
                </a:solidFill>
                <a:latin typeface="Corbel"/>
                <a:cs typeface="Corbel"/>
              </a:rPr>
              <a:t> </a:t>
            </a:r>
            <a:r>
              <a:rPr sz="2200" spc="-5" dirty="0">
                <a:solidFill>
                  <a:srgbClr val="00A1A7"/>
                </a:solidFill>
                <a:latin typeface="Corbel"/>
                <a:cs typeface="Corbel"/>
              </a:rPr>
              <a:t>A</a:t>
            </a:r>
            <a:r>
              <a:rPr sz="2200" dirty="0">
                <a:solidFill>
                  <a:srgbClr val="00A1A7"/>
                </a:solidFill>
                <a:latin typeface="Corbel"/>
                <a:cs typeface="Corbel"/>
              </a:rPr>
              <a:t> </a:t>
            </a:r>
            <a:r>
              <a:rPr sz="2200" spc="-15" dirty="0">
                <a:solidFill>
                  <a:srgbClr val="00A1A7"/>
                </a:solidFill>
                <a:latin typeface="Corbel"/>
                <a:cs typeface="Corbel"/>
              </a:rPr>
              <a:t>Review</a:t>
            </a:r>
            <a:r>
              <a:rPr sz="2200" spc="30" dirty="0">
                <a:solidFill>
                  <a:srgbClr val="00A1A7"/>
                </a:solidFill>
                <a:latin typeface="Corbel"/>
                <a:cs typeface="Corbel"/>
              </a:rPr>
              <a:t> </a:t>
            </a:r>
            <a:r>
              <a:rPr sz="2200" spc="-5" dirty="0">
                <a:solidFill>
                  <a:srgbClr val="00A1A7"/>
                </a:solidFill>
                <a:latin typeface="Corbel"/>
                <a:cs typeface="Corbel"/>
              </a:rPr>
              <a:t>and Discussion,</a:t>
            </a:r>
            <a:r>
              <a:rPr sz="2200" spc="10" dirty="0">
                <a:solidFill>
                  <a:srgbClr val="00A1A7"/>
                </a:solidFill>
                <a:latin typeface="Corbel"/>
                <a:cs typeface="Corbel"/>
              </a:rPr>
              <a:t> </a:t>
            </a:r>
            <a:r>
              <a:rPr sz="2200" spc="-5" dirty="0">
                <a:solidFill>
                  <a:srgbClr val="00A1A7"/>
                </a:solidFill>
                <a:latin typeface="Corbel"/>
                <a:cs typeface="Corbel"/>
              </a:rPr>
              <a:t>DOI:</a:t>
            </a:r>
            <a:r>
              <a:rPr sz="2200" spc="5" dirty="0">
                <a:solidFill>
                  <a:srgbClr val="00A1A7"/>
                </a:solidFill>
                <a:latin typeface="Corbel"/>
                <a:cs typeface="Corbel"/>
              </a:rPr>
              <a:t> </a:t>
            </a:r>
            <a:r>
              <a:rPr sz="2200" spc="-10" dirty="0">
                <a:solidFill>
                  <a:srgbClr val="00A1A7"/>
                </a:solidFill>
                <a:latin typeface="Corbel"/>
                <a:cs typeface="Corbel"/>
              </a:rPr>
              <a:t>10.1109</a:t>
            </a:r>
            <a:r>
              <a:rPr sz="2200" dirty="0">
                <a:solidFill>
                  <a:srgbClr val="00A1A7"/>
                </a:solidFill>
                <a:latin typeface="Corbel"/>
                <a:cs typeface="Corbel"/>
              </a:rPr>
              <a:t> </a:t>
            </a:r>
            <a:r>
              <a:rPr sz="2200" spc="-5" dirty="0">
                <a:solidFill>
                  <a:srgbClr val="00A1A7"/>
                </a:solidFill>
                <a:latin typeface="Corbel"/>
                <a:cs typeface="Corbel"/>
              </a:rPr>
              <a:t>|</a:t>
            </a:r>
            <a:endParaRPr sz="2200">
              <a:latin typeface="Corbel"/>
              <a:cs typeface="Corbel"/>
            </a:endParaRPr>
          </a:p>
          <a:p>
            <a:pPr marL="195580">
              <a:lnSpc>
                <a:spcPts val="2245"/>
              </a:lnSpc>
            </a:pPr>
            <a:r>
              <a:rPr sz="2200" spc="-15" dirty="0">
                <a:solidFill>
                  <a:srgbClr val="00A1A7"/>
                </a:solidFill>
                <a:latin typeface="Corbel"/>
                <a:cs typeface="Corbel"/>
              </a:rPr>
              <a:t>ACCESS.2017.2704100</a:t>
            </a:r>
            <a:r>
              <a:rPr sz="2200" spc="5" dirty="0">
                <a:solidFill>
                  <a:srgbClr val="00A1A7"/>
                </a:solidFill>
                <a:latin typeface="Corbel"/>
                <a:cs typeface="Corbel"/>
              </a:rPr>
              <a:t> </a:t>
            </a:r>
            <a:r>
              <a:rPr sz="2200" b="1" spc="-20" dirty="0">
                <a:solidFill>
                  <a:srgbClr val="00A1A7"/>
                </a:solidFill>
                <a:latin typeface="Corbel"/>
                <a:cs typeface="Corbel"/>
              </a:rPr>
              <a:t>(2017)</a:t>
            </a:r>
            <a:endParaRPr sz="2200">
              <a:latin typeface="Corbel"/>
              <a:cs typeface="Corbel"/>
            </a:endParaRPr>
          </a:p>
          <a:p>
            <a:pPr marL="424180" lvl="1" indent="-182880">
              <a:lnSpc>
                <a:spcPts val="2265"/>
              </a:lnSpc>
              <a:buSzPct val="80000"/>
              <a:buChar char="•"/>
              <a:tabLst>
                <a:tab pos="424180" algn="l"/>
              </a:tabLst>
            </a:pPr>
            <a:r>
              <a:rPr sz="2000" spc="-5" dirty="0">
                <a:solidFill>
                  <a:srgbClr val="00A1A7"/>
                </a:solidFill>
                <a:latin typeface="Corbel"/>
                <a:cs typeface="Corbel"/>
              </a:rPr>
              <a:t>https</a:t>
            </a:r>
            <a:r>
              <a:rPr sz="2000" spc="-5" dirty="0">
                <a:solidFill>
                  <a:srgbClr val="00A1A7"/>
                </a:solidFill>
                <a:latin typeface="Corbel"/>
                <a:cs typeface="Corbel"/>
                <a:hlinkClick r:id="rId4"/>
              </a:rPr>
              <a:t>://www.researchg</a:t>
            </a:r>
            <a:r>
              <a:rPr sz="2000" spc="-5" dirty="0">
                <a:solidFill>
                  <a:srgbClr val="00A1A7"/>
                </a:solidFill>
                <a:latin typeface="Corbel"/>
                <a:cs typeface="Corbel"/>
              </a:rPr>
              <a:t>a</a:t>
            </a:r>
            <a:r>
              <a:rPr sz="2000" spc="-5" dirty="0">
                <a:solidFill>
                  <a:srgbClr val="00A1A7"/>
                </a:solidFill>
                <a:latin typeface="Corbel"/>
                <a:cs typeface="Corbel"/>
                <a:hlinkClick r:id="rId4"/>
              </a:rPr>
              <a:t>te.net/pub</a:t>
            </a:r>
            <a:r>
              <a:rPr sz="2000" spc="-5" dirty="0">
                <a:solidFill>
                  <a:srgbClr val="00A1A7"/>
                </a:solidFill>
                <a:latin typeface="Corbel"/>
                <a:cs typeface="Corbel"/>
              </a:rPr>
              <a:t>li</a:t>
            </a:r>
            <a:r>
              <a:rPr sz="2000" spc="-5" dirty="0">
                <a:solidFill>
                  <a:srgbClr val="00A1A7"/>
                </a:solidFill>
                <a:latin typeface="Corbel"/>
                <a:cs typeface="Corbel"/>
                <a:hlinkClick r:id="rId4"/>
              </a:rPr>
              <a:t>cation/316946904</a:t>
            </a:r>
            <a:endParaRPr sz="2000">
              <a:latin typeface="Corbel"/>
              <a:cs typeface="Corbel"/>
            </a:endParaRPr>
          </a:p>
        </p:txBody>
      </p:sp>
      <p:pic>
        <p:nvPicPr>
          <p:cNvPr id="6" name="Picture 5">
            <a:extLst>
              <a:ext uri="{FF2B5EF4-FFF2-40B4-BE49-F238E27FC236}">
                <a16:creationId xmlns:a16="http://schemas.microsoft.com/office/drawing/2014/main" id="{21A7AF54-FB41-9F8B-5914-0028CE09804C}"/>
              </a:ext>
            </a:extLst>
          </p:cNvPr>
          <p:cNvPicPr>
            <a:picLocks noChangeAspect="1"/>
          </p:cNvPicPr>
          <p:nvPr/>
        </p:nvPicPr>
        <p:blipFill>
          <a:blip r:embed="rId5"/>
          <a:stretch>
            <a:fillRect/>
          </a:stretch>
        </p:blipFill>
        <p:spPr>
          <a:xfrm>
            <a:off x="236220" y="5873462"/>
            <a:ext cx="609653" cy="74987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69261" y="2413257"/>
            <a:ext cx="8255000" cy="2387600"/>
          </a:xfrm>
          <a:prstGeom prst="rect">
            <a:avLst/>
          </a:prstGeom>
        </p:spPr>
        <p:txBody>
          <a:bodyPr vert="horz" wrap="square" lIns="0" tIns="493395" rIns="0" bIns="0" rtlCol="0">
            <a:spAutoFit/>
          </a:bodyPr>
          <a:lstStyle/>
          <a:p>
            <a:pPr algn="ctr">
              <a:lnSpc>
                <a:spcPct val="100000"/>
              </a:lnSpc>
              <a:spcBef>
                <a:spcPts val="3885"/>
              </a:spcBef>
              <a:tabLst>
                <a:tab pos="848360" algn="l"/>
                <a:tab pos="8228965" algn="l"/>
              </a:tabLst>
            </a:pPr>
            <a:r>
              <a:rPr u="sng" dirty="0">
                <a:uFill>
                  <a:solidFill>
                    <a:srgbClr val="00A1A7"/>
                  </a:solidFill>
                </a:uFill>
              </a:rPr>
              <a:t> 	FOGGY</a:t>
            </a:r>
            <a:r>
              <a:rPr u="sng" spc="-35" dirty="0">
                <a:uFill>
                  <a:solidFill>
                    <a:srgbClr val="00A1A7"/>
                  </a:solidFill>
                </a:uFill>
              </a:rPr>
              <a:t> </a:t>
            </a:r>
            <a:r>
              <a:rPr u="sng" dirty="0">
                <a:uFill>
                  <a:solidFill>
                    <a:srgbClr val="00A1A7"/>
                  </a:solidFill>
                </a:uFill>
              </a:rPr>
              <a:t>FUTURE	</a:t>
            </a:r>
          </a:p>
          <a:p>
            <a:pPr marL="198755" marR="198755" algn="ctr">
              <a:lnSpc>
                <a:spcPts val="2380"/>
              </a:lnSpc>
              <a:spcBef>
                <a:spcPts val="1450"/>
              </a:spcBef>
            </a:pPr>
            <a:r>
              <a:rPr sz="2200" b="0" spc="-10" dirty="0">
                <a:latin typeface="Corbel"/>
                <a:cs typeface="Corbel"/>
              </a:rPr>
              <a:t>Cloud</a:t>
            </a:r>
            <a:r>
              <a:rPr sz="2200" b="0" spc="5" dirty="0">
                <a:latin typeface="Corbel"/>
                <a:cs typeface="Corbel"/>
              </a:rPr>
              <a:t> </a:t>
            </a:r>
            <a:r>
              <a:rPr sz="2200" b="0" spc="-5" dirty="0">
                <a:latin typeface="Corbel"/>
                <a:cs typeface="Corbel"/>
              </a:rPr>
              <a:t>computing</a:t>
            </a:r>
            <a:r>
              <a:rPr sz="2200" b="0" dirty="0">
                <a:latin typeface="Corbel"/>
                <a:cs typeface="Corbel"/>
              </a:rPr>
              <a:t> </a:t>
            </a:r>
            <a:r>
              <a:rPr sz="2200" b="0" spc="-10" dirty="0">
                <a:latin typeface="Corbel"/>
                <a:cs typeface="Corbel"/>
              </a:rPr>
              <a:t>has</a:t>
            </a:r>
            <a:r>
              <a:rPr sz="2200" b="0" dirty="0">
                <a:latin typeface="Corbel"/>
                <a:cs typeface="Corbel"/>
              </a:rPr>
              <a:t> </a:t>
            </a:r>
            <a:r>
              <a:rPr sz="2200" b="0" spc="-5" dirty="0">
                <a:latin typeface="Corbel"/>
                <a:cs typeface="Corbel"/>
              </a:rPr>
              <a:t>quickly</a:t>
            </a:r>
            <a:r>
              <a:rPr sz="2200" b="0" spc="25" dirty="0">
                <a:latin typeface="Corbel"/>
                <a:cs typeface="Corbel"/>
              </a:rPr>
              <a:t> </a:t>
            </a:r>
            <a:r>
              <a:rPr sz="2200" b="0" spc="-5" dirty="0">
                <a:latin typeface="Corbel"/>
                <a:cs typeface="Corbel"/>
              </a:rPr>
              <a:t>gained</a:t>
            </a:r>
            <a:r>
              <a:rPr sz="2200" b="0" spc="30" dirty="0">
                <a:latin typeface="Corbel"/>
                <a:cs typeface="Corbel"/>
              </a:rPr>
              <a:t> </a:t>
            </a:r>
            <a:r>
              <a:rPr sz="2200" b="0" spc="-5" dirty="0">
                <a:latin typeface="Corbel"/>
                <a:cs typeface="Corbel"/>
              </a:rPr>
              <a:t>mainstream</a:t>
            </a:r>
            <a:r>
              <a:rPr sz="2200" b="0" spc="10" dirty="0">
                <a:latin typeface="Corbel"/>
                <a:cs typeface="Corbel"/>
              </a:rPr>
              <a:t> </a:t>
            </a:r>
            <a:r>
              <a:rPr sz="2200" b="0" spc="-5" dirty="0">
                <a:latin typeface="Corbel"/>
                <a:cs typeface="Corbel"/>
              </a:rPr>
              <a:t>adoption...</a:t>
            </a:r>
            <a:r>
              <a:rPr sz="2200" b="0" spc="-20" dirty="0">
                <a:latin typeface="Corbel"/>
                <a:cs typeface="Corbel"/>
              </a:rPr>
              <a:t> </a:t>
            </a:r>
            <a:r>
              <a:rPr sz="2200" b="0" spc="-5" dirty="0">
                <a:latin typeface="Corbel"/>
                <a:cs typeface="Corbel"/>
              </a:rPr>
              <a:t>but</a:t>
            </a:r>
            <a:r>
              <a:rPr sz="2200" b="0" spc="5" dirty="0">
                <a:latin typeface="Corbel"/>
                <a:cs typeface="Corbel"/>
              </a:rPr>
              <a:t> </a:t>
            </a:r>
            <a:r>
              <a:rPr sz="2200" b="0" spc="-5" dirty="0">
                <a:latin typeface="Corbel"/>
                <a:cs typeface="Corbel"/>
              </a:rPr>
              <a:t>fog </a:t>
            </a:r>
            <a:r>
              <a:rPr sz="2200" b="0" spc="-430" dirty="0">
                <a:latin typeface="Corbel"/>
                <a:cs typeface="Corbel"/>
              </a:rPr>
              <a:t> </a:t>
            </a:r>
            <a:r>
              <a:rPr sz="2200" b="0" spc="-5" dirty="0">
                <a:latin typeface="Corbel"/>
                <a:cs typeface="Corbel"/>
              </a:rPr>
              <a:t>computing</a:t>
            </a:r>
            <a:r>
              <a:rPr sz="2200" b="0" dirty="0">
                <a:latin typeface="Corbel"/>
                <a:cs typeface="Corbel"/>
              </a:rPr>
              <a:t> </a:t>
            </a:r>
            <a:r>
              <a:rPr sz="2200" b="0" spc="-10" dirty="0">
                <a:latin typeface="Corbel"/>
                <a:cs typeface="Corbel"/>
              </a:rPr>
              <a:t>has</a:t>
            </a:r>
            <a:r>
              <a:rPr sz="2200" b="0" spc="5" dirty="0">
                <a:latin typeface="Corbel"/>
                <a:cs typeface="Corbel"/>
              </a:rPr>
              <a:t> </a:t>
            </a:r>
            <a:r>
              <a:rPr sz="2200" b="0" spc="-10" dirty="0">
                <a:latin typeface="Corbel"/>
                <a:cs typeface="Corbel"/>
              </a:rPr>
              <a:t>the</a:t>
            </a:r>
            <a:r>
              <a:rPr sz="2200" b="0" dirty="0">
                <a:latin typeface="Corbel"/>
                <a:cs typeface="Corbel"/>
              </a:rPr>
              <a:t> </a:t>
            </a:r>
            <a:r>
              <a:rPr sz="2200" b="0" spc="-5" dirty="0">
                <a:latin typeface="Corbel"/>
                <a:cs typeface="Corbel"/>
              </a:rPr>
              <a:t>potential</a:t>
            </a:r>
            <a:r>
              <a:rPr sz="2200" b="0" dirty="0">
                <a:latin typeface="Corbel"/>
                <a:cs typeface="Corbel"/>
              </a:rPr>
              <a:t> to</a:t>
            </a:r>
            <a:r>
              <a:rPr sz="2200" b="0" spc="-5" dirty="0">
                <a:latin typeface="Corbel"/>
                <a:cs typeface="Corbel"/>
              </a:rPr>
              <a:t> be</a:t>
            </a:r>
            <a:r>
              <a:rPr sz="2200" b="0" spc="5" dirty="0">
                <a:latin typeface="Corbel"/>
                <a:cs typeface="Corbel"/>
              </a:rPr>
              <a:t> </a:t>
            </a:r>
            <a:r>
              <a:rPr sz="2200" b="0" spc="-10" dirty="0">
                <a:latin typeface="Corbel"/>
                <a:cs typeface="Corbel"/>
              </a:rPr>
              <a:t>just</a:t>
            </a:r>
            <a:r>
              <a:rPr sz="2200" b="0" dirty="0">
                <a:latin typeface="Corbel"/>
                <a:cs typeface="Corbel"/>
              </a:rPr>
              <a:t> </a:t>
            </a:r>
            <a:r>
              <a:rPr sz="2200" b="0" spc="-5" dirty="0">
                <a:latin typeface="Corbel"/>
                <a:cs typeface="Corbel"/>
              </a:rPr>
              <a:t>as</a:t>
            </a:r>
            <a:r>
              <a:rPr sz="2200" b="0" dirty="0">
                <a:latin typeface="Corbel"/>
                <a:cs typeface="Corbel"/>
              </a:rPr>
              <a:t> </a:t>
            </a:r>
            <a:r>
              <a:rPr sz="2200" b="0" spc="-5" dirty="0">
                <a:latin typeface="Corbel"/>
                <a:cs typeface="Corbel"/>
              </a:rPr>
              <a:t>dominant, </a:t>
            </a:r>
            <a:r>
              <a:rPr sz="2200" b="0" spc="-10" dirty="0">
                <a:latin typeface="Corbel"/>
                <a:cs typeface="Corbel"/>
              </a:rPr>
              <a:t>if</a:t>
            </a:r>
            <a:r>
              <a:rPr sz="2200" b="0" spc="15" dirty="0">
                <a:latin typeface="Corbel"/>
                <a:cs typeface="Corbel"/>
              </a:rPr>
              <a:t> </a:t>
            </a:r>
            <a:r>
              <a:rPr sz="2200" b="0" spc="-5" dirty="0">
                <a:latin typeface="Corbel"/>
                <a:cs typeface="Corbel"/>
              </a:rPr>
              <a:t>not</a:t>
            </a:r>
            <a:r>
              <a:rPr sz="2200" b="0" dirty="0">
                <a:latin typeface="Corbel"/>
                <a:cs typeface="Corbel"/>
              </a:rPr>
              <a:t> </a:t>
            </a:r>
            <a:r>
              <a:rPr sz="2200" b="0" spc="-5" dirty="0">
                <a:latin typeface="Corbel"/>
                <a:cs typeface="Corbel"/>
              </a:rPr>
              <a:t>more</a:t>
            </a:r>
            <a:r>
              <a:rPr sz="2200" b="0" spc="10" dirty="0">
                <a:latin typeface="Corbel"/>
                <a:cs typeface="Corbel"/>
              </a:rPr>
              <a:t> </a:t>
            </a:r>
            <a:r>
              <a:rPr sz="2200" b="0" spc="-10" dirty="0">
                <a:latin typeface="Corbel"/>
                <a:cs typeface="Corbel"/>
              </a:rPr>
              <a:t>so.</a:t>
            </a:r>
            <a:endParaRPr sz="2200" dirty="0">
              <a:latin typeface="Corbel"/>
              <a:cs typeface="Corbel"/>
            </a:endParaRPr>
          </a:p>
        </p:txBody>
      </p:sp>
      <p:sp>
        <p:nvSpPr>
          <p:cNvPr id="4" name="object 4"/>
          <p:cNvSpPr/>
          <p:nvPr/>
        </p:nvSpPr>
        <p:spPr>
          <a:xfrm>
            <a:off x="9241536" y="781811"/>
            <a:ext cx="1831975" cy="1216025"/>
          </a:xfrm>
          <a:custGeom>
            <a:avLst/>
            <a:gdLst/>
            <a:ahLst/>
            <a:cxnLst/>
            <a:rect l="l" t="t" r="r" b="b"/>
            <a:pathLst>
              <a:path w="1831975" h="1216025">
                <a:moveTo>
                  <a:pt x="1831594" y="813308"/>
                </a:moveTo>
                <a:lnTo>
                  <a:pt x="1828800" y="763905"/>
                </a:lnTo>
                <a:lnTo>
                  <a:pt x="1820672" y="716280"/>
                </a:lnTo>
                <a:lnTo>
                  <a:pt x="1807464" y="671068"/>
                </a:lnTo>
                <a:lnTo>
                  <a:pt x="1793494" y="637679"/>
                </a:lnTo>
                <a:lnTo>
                  <a:pt x="1793494" y="813308"/>
                </a:lnTo>
                <a:lnTo>
                  <a:pt x="1790319" y="861822"/>
                </a:lnTo>
                <a:lnTo>
                  <a:pt x="1780921" y="908812"/>
                </a:lnTo>
                <a:lnTo>
                  <a:pt x="1765427" y="953643"/>
                </a:lnTo>
                <a:lnTo>
                  <a:pt x="1744091" y="995934"/>
                </a:lnTo>
                <a:lnTo>
                  <a:pt x="1717040" y="1035304"/>
                </a:lnTo>
                <a:lnTo>
                  <a:pt x="1684655" y="1071118"/>
                </a:lnTo>
                <a:lnTo>
                  <a:pt x="1647063" y="1102741"/>
                </a:lnTo>
                <a:lnTo>
                  <a:pt x="1605788" y="1129157"/>
                </a:lnTo>
                <a:lnTo>
                  <a:pt x="1561084" y="1149985"/>
                </a:lnTo>
                <a:lnTo>
                  <a:pt x="1513586" y="1165098"/>
                </a:lnTo>
                <a:lnTo>
                  <a:pt x="1463675" y="1174242"/>
                </a:lnTo>
                <a:lnTo>
                  <a:pt x="1411986" y="1177417"/>
                </a:lnTo>
                <a:lnTo>
                  <a:pt x="375793" y="1177417"/>
                </a:lnTo>
                <a:lnTo>
                  <a:pt x="328676" y="1174242"/>
                </a:lnTo>
                <a:lnTo>
                  <a:pt x="283845" y="1164844"/>
                </a:lnTo>
                <a:lnTo>
                  <a:pt x="241808" y="1149731"/>
                </a:lnTo>
                <a:lnTo>
                  <a:pt x="202692" y="1129157"/>
                </a:lnTo>
                <a:lnTo>
                  <a:pt x="166878" y="1103503"/>
                </a:lnTo>
                <a:lnTo>
                  <a:pt x="134747" y="1073277"/>
                </a:lnTo>
                <a:lnTo>
                  <a:pt x="106553" y="1038606"/>
                </a:lnTo>
                <a:lnTo>
                  <a:pt x="82804" y="999998"/>
                </a:lnTo>
                <a:lnTo>
                  <a:pt x="63754" y="957834"/>
                </a:lnTo>
                <a:lnTo>
                  <a:pt x="49784" y="912368"/>
                </a:lnTo>
                <a:lnTo>
                  <a:pt x="41021" y="864108"/>
                </a:lnTo>
                <a:lnTo>
                  <a:pt x="38100" y="813308"/>
                </a:lnTo>
                <a:lnTo>
                  <a:pt x="41402" y="763905"/>
                </a:lnTo>
                <a:lnTo>
                  <a:pt x="50927" y="716661"/>
                </a:lnTo>
                <a:lnTo>
                  <a:pt x="66421" y="671703"/>
                </a:lnTo>
                <a:lnTo>
                  <a:pt x="87376" y="629666"/>
                </a:lnTo>
                <a:lnTo>
                  <a:pt x="113284" y="590931"/>
                </a:lnTo>
                <a:lnTo>
                  <a:pt x="143764" y="556006"/>
                </a:lnTo>
                <a:lnTo>
                  <a:pt x="178435" y="525145"/>
                </a:lnTo>
                <a:lnTo>
                  <a:pt x="216789" y="498983"/>
                </a:lnTo>
                <a:lnTo>
                  <a:pt x="258445" y="477901"/>
                </a:lnTo>
                <a:lnTo>
                  <a:pt x="302895" y="462153"/>
                </a:lnTo>
                <a:lnTo>
                  <a:pt x="349885" y="452501"/>
                </a:lnTo>
                <a:lnTo>
                  <a:pt x="398653" y="449199"/>
                </a:lnTo>
                <a:lnTo>
                  <a:pt x="405384" y="449199"/>
                </a:lnTo>
                <a:lnTo>
                  <a:pt x="411988" y="449453"/>
                </a:lnTo>
                <a:lnTo>
                  <a:pt x="418719" y="449834"/>
                </a:lnTo>
                <a:lnTo>
                  <a:pt x="418846" y="449199"/>
                </a:lnTo>
                <a:lnTo>
                  <a:pt x="432689" y="398018"/>
                </a:lnTo>
                <a:lnTo>
                  <a:pt x="451739" y="348107"/>
                </a:lnTo>
                <a:lnTo>
                  <a:pt x="475869" y="300609"/>
                </a:lnTo>
                <a:lnTo>
                  <a:pt x="504698" y="255651"/>
                </a:lnTo>
                <a:lnTo>
                  <a:pt x="538099" y="213741"/>
                </a:lnTo>
                <a:lnTo>
                  <a:pt x="575945" y="175133"/>
                </a:lnTo>
                <a:lnTo>
                  <a:pt x="613283" y="143891"/>
                </a:lnTo>
                <a:lnTo>
                  <a:pt x="653034" y="116459"/>
                </a:lnTo>
                <a:lnTo>
                  <a:pt x="694944" y="92964"/>
                </a:lnTo>
                <a:lnTo>
                  <a:pt x="738886" y="73533"/>
                </a:lnTo>
                <a:lnTo>
                  <a:pt x="784225" y="58166"/>
                </a:lnTo>
                <a:lnTo>
                  <a:pt x="831215" y="47117"/>
                </a:lnTo>
                <a:lnTo>
                  <a:pt x="878967" y="40386"/>
                </a:lnTo>
                <a:lnTo>
                  <a:pt x="927735" y="38100"/>
                </a:lnTo>
                <a:lnTo>
                  <a:pt x="976757" y="40386"/>
                </a:lnTo>
                <a:lnTo>
                  <a:pt x="1024509" y="47117"/>
                </a:lnTo>
                <a:lnTo>
                  <a:pt x="1070864" y="58039"/>
                </a:lnTo>
                <a:lnTo>
                  <a:pt x="1115441" y="73025"/>
                </a:lnTo>
                <a:lnTo>
                  <a:pt x="1158240" y="91821"/>
                </a:lnTo>
                <a:lnTo>
                  <a:pt x="1198880" y="114300"/>
                </a:lnTo>
                <a:lnTo>
                  <a:pt x="1237107" y="140208"/>
                </a:lnTo>
                <a:lnTo>
                  <a:pt x="1272921" y="169418"/>
                </a:lnTo>
                <a:lnTo>
                  <a:pt x="1306068" y="201676"/>
                </a:lnTo>
                <a:lnTo>
                  <a:pt x="1336167" y="236855"/>
                </a:lnTo>
                <a:lnTo>
                  <a:pt x="1363091" y="274701"/>
                </a:lnTo>
                <a:lnTo>
                  <a:pt x="1386713" y="315087"/>
                </a:lnTo>
                <a:lnTo>
                  <a:pt x="1406779" y="357759"/>
                </a:lnTo>
                <a:lnTo>
                  <a:pt x="1423035" y="402590"/>
                </a:lnTo>
                <a:lnTo>
                  <a:pt x="1435227" y="449326"/>
                </a:lnTo>
                <a:lnTo>
                  <a:pt x="1445971" y="449326"/>
                </a:lnTo>
                <a:lnTo>
                  <a:pt x="1492377" y="452501"/>
                </a:lnTo>
                <a:lnTo>
                  <a:pt x="1538097" y="462026"/>
                </a:lnTo>
                <a:lnTo>
                  <a:pt x="1581404" y="477393"/>
                </a:lnTo>
                <a:lnTo>
                  <a:pt x="1621790" y="498221"/>
                </a:lnTo>
                <a:lnTo>
                  <a:pt x="1658874" y="524129"/>
                </a:lnTo>
                <a:lnTo>
                  <a:pt x="1692275" y="554736"/>
                </a:lnTo>
                <a:lnTo>
                  <a:pt x="1721612" y="589534"/>
                </a:lnTo>
                <a:lnTo>
                  <a:pt x="1746504" y="628142"/>
                </a:lnTo>
                <a:lnTo>
                  <a:pt x="1766443" y="670306"/>
                </a:lnTo>
                <a:lnTo>
                  <a:pt x="1781175" y="715518"/>
                </a:lnTo>
                <a:lnTo>
                  <a:pt x="1790319" y="763270"/>
                </a:lnTo>
                <a:lnTo>
                  <a:pt x="1793494" y="813308"/>
                </a:lnTo>
                <a:lnTo>
                  <a:pt x="1793494" y="637679"/>
                </a:lnTo>
                <a:lnTo>
                  <a:pt x="1767205" y="588518"/>
                </a:lnTo>
                <a:lnTo>
                  <a:pt x="1740789" y="551815"/>
                </a:lnTo>
                <a:lnTo>
                  <a:pt x="1710436" y="518795"/>
                </a:lnTo>
                <a:lnTo>
                  <a:pt x="1676654" y="489458"/>
                </a:lnTo>
                <a:lnTo>
                  <a:pt x="1639570" y="464312"/>
                </a:lnTo>
                <a:lnTo>
                  <a:pt x="1599692" y="443738"/>
                </a:lnTo>
                <a:lnTo>
                  <a:pt x="1557020" y="427863"/>
                </a:lnTo>
                <a:lnTo>
                  <a:pt x="1512189" y="417068"/>
                </a:lnTo>
                <a:lnTo>
                  <a:pt x="1465326" y="411734"/>
                </a:lnTo>
                <a:lnTo>
                  <a:pt x="1450086" y="364236"/>
                </a:lnTo>
                <a:lnTo>
                  <a:pt x="1430909" y="318516"/>
                </a:lnTo>
                <a:lnTo>
                  <a:pt x="1407668" y="274701"/>
                </a:lnTo>
                <a:lnTo>
                  <a:pt x="1380744" y="233172"/>
                </a:lnTo>
                <a:lnTo>
                  <a:pt x="1350391" y="194183"/>
                </a:lnTo>
                <a:lnTo>
                  <a:pt x="1316482" y="157988"/>
                </a:lnTo>
                <a:lnTo>
                  <a:pt x="1279398" y="124841"/>
                </a:lnTo>
                <a:lnTo>
                  <a:pt x="1241298" y="96393"/>
                </a:lnTo>
                <a:lnTo>
                  <a:pt x="1200912" y="71374"/>
                </a:lnTo>
                <a:lnTo>
                  <a:pt x="1158621" y="49911"/>
                </a:lnTo>
                <a:lnTo>
                  <a:pt x="1129157" y="38100"/>
                </a:lnTo>
                <a:lnTo>
                  <a:pt x="1114679" y="32258"/>
                </a:lnTo>
                <a:lnTo>
                  <a:pt x="1069340" y="18288"/>
                </a:lnTo>
                <a:lnTo>
                  <a:pt x="1022858" y="8128"/>
                </a:lnTo>
                <a:lnTo>
                  <a:pt x="975614" y="2032"/>
                </a:lnTo>
                <a:lnTo>
                  <a:pt x="927735" y="0"/>
                </a:lnTo>
                <a:lnTo>
                  <a:pt x="875411" y="2413"/>
                </a:lnTo>
                <a:lnTo>
                  <a:pt x="823976" y="9652"/>
                </a:lnTo>
                <a:lnTo>
                  <a:pt x="773811" y="21463"/>
                </a:lnTo>
                <a:lnTo>
                  <a:pt x="724916" y="37973"/>
                </a:lnTo>
                <a:lnTo>
                  <a:pt x="677926" y="58801"/>
                </a:lnTo>
                <a:lnTo>
                  <a:pt x="632968" y="84074"/>
                </a:lnTo>
                <a:lnTo>
                  <a:pt x="590296" y="113538"/>
                </a:lnTo>
                <a:lnTo>
                  <a:pt x="550164" y="147066"/>
                </a:lnTo>
                <a:lnTo>
                  <a:pt x="513080" y="184531"/>
                </a:lnTo>
                <a:lnTo>
                  <a:pt x="479933" y="224917"/>
                </a:lnTo>
                <a:lnTo>
                  <a:pt x="450723" y="267970"/>
                </a:lnTo>
                <a:lnTo>
                  <a:pt x="425831" y="313563"/>
                </a:lnTo>
                <a:lnTo>
                  <a:pt x="405130" y="361315"/>
                </a:lnTo>
                <a:lnTo>
                  <a:pt x="389001" y="411226"/>
                </a:lnTo>
                <a:lnTo>
                  <a:pt x="340106" y="415417"/>
                </a:lnTo>
                <a:lnTo>
                  <a:pt x="292989" y="425450"/>
                </a:lnTo>
                <a:lnTo>
                  <a:pt x="248158" y="440817"/>
                </a:lnTo>
                <a:lnTo>
                  <a:pt x="205867" y="461264"/>
                </a:lnTo>
                <a:lnTo>
                  <a:pt x="166497" y="486537"/>
                </a:lnTo>
                <a:lnTo>
                  <a:pt x="130429" y="516001"/>
                </a:lnTo>
                <a:lnTo>
                  <a:pt x="97917" y="549529"/>
                </a:lnTo>
                <a:lnTo>
                  <a:pt x="69596" y="586613"/>
                </a:lnTo>
                <a:lnTo>
                  <a:pt x="45466" y="626872"/>
                </a:lnTo>
                <a:lnTo>
                  <a:pt x="26162" y="670052"/>
                </a:lnTo>
                <a:lnTo>
                  <a:pt x="11811" y="715772"/>
                </a:lnTo>
                <a:lnTo>
                  <a:pt x="3048" y="763270"/>
                </a:lnTo>
                <a:lnTo>
                  <a:pt x="0" y="813308"/>
                </a:lnTo>
                <a:lnTo>
                  <a:pt x="2794" y="865124"/>
                </a:lnTo>
                <a:lnTo>
                  <a:pt x="11049" y="914654"/>
                </a:lnTo>
                <a:lnTo>
                  <a:pt x="24511" y="961644"/>
                </a:lnTo>
                <a:lnTo>
                  <a:pt x="42672" y="1005586"/>
                </a:lnTo>
                <a:lnTo>
                  <a:pt x="65532" y="1046226"/>
                </a:lnTo>
                <a:lnTo>
                  <a:pt x="92583" y="1083310"/>
                </a:lnTo>
                <a:lnTo>
                  <a:pt x="123571" y="1116457"/>
                </a:lnTo>
                <a:lnTo>
                  <a:pt x="158115" y="1145413"/>
                </a:lnTo>
                <a:lnTo>
                  <a:pt x="196215" y="1169797"/>
                </a:lnTo>
                <a:lnTo>
                  <a:pt x="237236" y="1189355"/>
                </a:lnTo>
                <a:lnTo>
                  <a:pt x="281051" y="1203706"/>
                </a:lnTo>
                <a:lnTo>
                  <a:pt x="327279" y="1212596"/>
                </a:lnTo>
                <a:lnTo>
                  <a:pt x="375793" y="1215517"/>
                </a:lnTo>
                <a:lnTo>
                  <a:pt x="1411986" y="1215517"/>
                </a:lnTo>
                <a:lnTo>
                  <a:pt x="1460627" y="1212977"/>
                </a:lnTo>
                <a:lnTo>
                  <a:pt x="1507871" y="1205484"/>
                </a:lnTo>
                <a:lnTo>
                  <a:pt x="1553337" y="1193165"/>
                </a:lnTo>
                <a:lnTo>
                  <a:pt x="1593596" y="1177417"/>
                </a:lnTo>
                <a:lnTo>
                  <a:pt x="1637792" y="1154684"/>
                </a:lnTo>
                <a:lnTo>
                  <a:pt x="1676019" y="1128776"/>
                </a:lnTo>
                <a:lnTo>
                  <a:pt x="1711071" y="1098423"/>
                </a:lnTo>
                <a:lnTo>
                  <a:pt x="1747012" y="1058799"/>
                </a:lnTo>
                <a:lnTo>
                  <a:pt x="1776857" y="1015365"/>
                </a:lnTo>
                <a:lnTo>
                  <a:pt x="1800479" y="968502"/>
                </a:lnTo>
                <a:lnTo>
                  <a:pt x="1817624" y="918845"/>
                </a:lnTo>
                <a:lnTo>
                  <a:pt x="1828038" y="867029"/>
                </a:lnTo>
                <a:lnTo>
                  <a:pt x="1831594" y="813308"/>
                </a:lnTo>
                <a:close/>
              </a:path>
            </a:pathLst>
          </a:custGeom>
          <a:solidFill>
            <a:srgbClr val="ECECEC"/>
          </a:solidFill>
        </p:spPr>
        <p:txBody>
          <a:bodyPr wrap="square" lIns="0" tIns="0" rIns="0" bIns="0" rtlCol="0"/>
          <a:lstStyle/>
          <a:p>
            <a:endParaRPr/>
          </a:p>
        </p:txBody>
      </p:sp>
      <p:sp>
        <p:nvSpPr>
          <p:cNvPr id="5" name="object 5"/>
          <p:cNvSpPr/>
          <p:nvPr/>
        </p:nvSpPr>
        <p:spPr>
          <a:xfrm>
            <a:off x="713232" y="4445507"/>
            <a:ext cx="2930525" cy="1978660"/>
          </a:xfrm>
          <a:custGeom>
            <a:avLst/>
            <a:gdLst/>
            <a:ahLst/>
            <a:cxnLst/>
            <a:rect l="l" t="t" r="r" b="b"/>
            <a:pathLst>
              <a:path w="2930525" h="1978660">
                <a:moveTo>
                  <a:pt x="2930398" y="1478394"/>
                </a:moveTo>
                <a:lnTo>
                  <a:pt x="2926080" y="1419110"/>
                </a:lnTo>
                <a:lnTo>
                  <a:pt x="2913126" y="1351343"/>
                </a:lnTo>
                <a:lnTo>
                  <a:pt x="2903601" y="1325930"/>
                </a:lnTo>
                <a:lnTo>
                  <a:pt x="2901569" y="1319911"/>
                </a:lnTo>
                <a:lnTo>
                  <a:pt x="2901569" y="1478394"/>
                </a:lnTo>
                <a:lnTo>
                  <a:pt x="2900172" y="1520748"/>
                </a:lnTo>
                <a:lnTo>
                  <a:pt x="2895854" y="1554632"/>
                </a:lnTo>
                <a:lnTo>
                  <a:pt x="2888996" y="1588528"/>
                </a:lnTo>
                <a:lnTo>
                  <a:pt x="2879344" y="1613928"/>
                </a:lnTo>
                <a:lnTo>
                  <a:pt x="2867025" y="1647799"/>
                </a:lnTo>
                <a:lnTo>
                  <a:pt x="2852039" y="1681683"/>
                </a:lnTo>
                <a:lnTo>
                  <a:pt x="2834513" y="1707095"/>
                </a:lnTo>
                <a:lnTo>
                  <a:pt x="2814574" y="1740979"/>
                </a:lnTo>
                <a:lnTo>
                  <a:pt x="2767203" y="1791804"/>
                </a:lnTo>
                <a:lnTo>
                  <a:pt x="2712974" y="1842630"/>
                </a:lnTo>
                <a:lnTo>
                  <a:pt x="2654427" y="1876501"/>
                </a:lnTo>
                <a:lnTo>
                  <a:pt x="2590419" y="1910384"/>
                </a:lnTo>
                <a:lnTo>
                  <a:pt x="2556764" y="1918855"/>
                </a:lnTo>
                <a:lnTo>
                  <a:pt x="2521966" y="1935797"/>
                </a:lnTo>
                <a:lnTo>
                  <a:pt x="2486279" y="1944268"/>
                </a:lnTo>
                <a:lnTo>
                  <a:pt x="2449576" y="1944268"/>
                </a:lnTo>
                <a:lnTo>
                  <a:pt x="2412238" y="1952739"/>
                </a:lnTo>
                <a:lnTo>
                  <a:pt x="728345" y="1952739"/>
                </a:lnTo>
                <a:lnTo>
                  <a:pt x="694563" y="1944268"/>
                </a:lnTo>
                <a:lnTo>
                  <a:pt x="661797" y="1944268"/>
                </a:lnTo>
                <a:lnTo>
                  <a:pt x="630047" y="1935797"/>
                </a:lnTo>
                <a:lnTo>
                  <a:pt x="599313" y="1918855"/>
                </a:lnTo>
                <a:lnTo>
                  <a:pt x="569722" y="1910384"/>
                </a:lnTo>
                <a:lnTo>
                  <a:pt x="514096" y="1876501"/>
                </a:lnTo>
                <a:lnTo>
                  <a:pt x="463638" y="1842630"/>
                </a:lnTo>
                <a:lnTo>
                  <a:pt x="440524" y="1817217"/>
                </a:lnTo>
                <a:lnTo>
                  <a:pt x="418884" y="1800275"/>
                </a:lnTo>
                <a:lnTo>
                  <a:pt x="380339" y="1749450"/>
                </a:lnTo>
                <a:lnTo>
                  <a:pt x="348500" y="1698625"/>
                </a:lnTo>
                <a:lnTo>
                  <a:pt x="323862" y="1639341"/>
                </a:lnTo>
                <a:lnTo>
                  <a:pt x="314401" y="1613928"/>
                </a:lnTo>
                <a:lnTo>
                  <a:pt x="306946" y="1580045"/>
                </a:lnTo>
                <a:lnTo>
                  <a:pt x="301536" y="1546161"/>
                </a:lnTo>
                <a:lnTo>
                  <a:pt x="298246" y="1512277"/>
                </a:lnTo>
                <a:lnTo>
                  <a:pt x="297129" y="1478394"/>
                </a:lnTo>
                <a:lnTo>
                  <a:pt x="298373" y="1452981"/>
                </a:lnTo>
                <a:lnTo>
                  <a:pt x="302031" y="1419110"/>
                </a:lnTo>
                <a:lnTo>
                  <a:pt x="308025" y="1385227"/>
                </a:lnTo>
                <a:lnTo>
                  <a:pt x="316280" y="1359814"/>
                </a:lnTo>
                <a:lnTo>
                  <a:pt x="326707" y="1325930"/>
                </a:lnTo>
                <a:lnTo>
                  <a:pt x="339242" y="1300518"/>
                </a:lnTo>
                <a:lnTo>
                  <a:pt x="353796" y="1266634"/>
                </a:lnTo>
                <a:lnTo>
                  <a:pt x="370281" y="1241221"/>
                </a:lnTo>
                <a:lnTo>
                  <a:pt x="388632" y="1215809"/>
                </a:lnTo>
                <a:lnTo>
                  <a:pt x="408749" y="1190409"/>
                </a:lnTo>
                <a:lnTo>
                  <a:pt x="430580" y="1164996"/>
                </a:lnTo>
                <a:lnTo>
                  <a:pt x="454012" y="1148054"/>
                </a:lnTo>
                <a:lnTo>
                  <a:pt x="478993" y="1122680"/>
                </a:lnTo>
                <a:lnTo>
                  <a:pt x="533222" y="1088771"/>
                </a:lnTo>
                <a:lnTo>
                  <a:pt x="592709" y="1054862"/>
                </a:lnTo>
                <a:lnTo>
                  <a:pt x="656590" y="1037971"/>
                </a:lnTo>
                <a:lnTo>
                  <a:pt x="690118" y="1020953"/>
                </a:lnTo>
                <a:lnTo>
                  <a:pt x="724408" y="1020953"/>
                </a:lnTo>
                <a:lnTo>
                  <a:pt x="759714" y="1012571"/>
                </a:lnTo>
                <a:lnTo>
                  <a:pt x="795528" y="1012571"/>
                </a:lnTo>
                <a:lnTo>
                  <a:pt x="832104" y="1004062"/>
                </a:lnTo>
                <a:lnTo>
                  <a:pt x="854456" y="1004062"/>
                </a:lnTo>
                <a:lnTo>
                  <a:pt x="861949" y="1012571"/>
                </a:lnTo>
                <a:lnTo>
                  <a:pt x="863981" y="1004062"/>
                </a:lnTo>
                <a:lnTo>
                  <a:pt x="870458" y="978662"/>
                </a:lnTo>
                <a:lnTo>
                  <a:pt x="880745" y="944753"/>
                </a:lnTo>
                <a:lnTo>
                  <a:pt x="892556" y="919353"/>
                </a:lnTo>
                <a:lnTo>
                  <a:pt x="906145" y="885444"/>
                </a:lnTo>
                <a:lnTo>
                  <a:pt x="919010" y="863638"/>
                </a:lnTo>
                <a:lnTo>
                  <a:pt x="1130046" y="863600"/>
                </a:lnTo>
                <a:lnTo>
                  <a:pt x="1169035" y="861822"/>
                </a:lnTo>
                <a:lnTo>
                  <a:pt x="1243203" y="847852"/>
                </a:lnTo>
                <a:lnTo>
                  <a:pt x="1310767" y="820420"/>
                </a:lnTo>
                <a:lnTo>
                  <a:pt x="1369441" y="780542"/>
                </a:lnTo>
                <a:lnTo>
                  <a:pt x="1398143" y="752348"/>
                </a:lnTo>
                <a:lnTo>
                  <a:pt x="1422019" y="721360"/>
                </a:lnTo>
                <a:lnTo>
                  <a:pt x="1440942" y="688086"/>
                </a:lnTo>
                <a:lnTo>
                  <a:pt x="1463040" y="616077"/>
                </a:lnTo>
                <a:lnTo>
                  <a:pt x="1465834" y="577850"/>
                </a:lnTo>
                <a:lnTo>
                  <a:pt x="1463675" y="542798"/>
                </a:lnTo>
                <a:lnTo>
                  <a:pt x="1457198" y="509016"/>
                </a:lnTo>
                <a:lnTo>
                  <a:pt x="1451190" y="490651"/>
                </a:lnTo>
                <a:lnTo>
                  <a:pt x="1501902" y="478917"/>
                </a:lnTo>
                <a:lnTo>
                  <a:pt x="1540002" y="478917"/>
                </a:lnTo>
                <a:lnTo>
                  <a:pt x="1578356" y="470408"/>
                </a:lnTo>
                <a:lnTo>
                  <a:pt x="1654937" y="470408"/>
                </a:lnTo>
                <a:lnTo>
                  <a:pt x="1692275" y="478917"/>
                </a:lnTo>
                <a:lnTo>
                  <a:pt x="1729105" y="478917"/>
                </a:lnTo>
                <a:lnTo>
                  <a:pt x="1765427" y="487299"/>
                </a:lnTo>
                <a:lnTo>
                  <a:pt x="1801241" y="487299"/>
                </a:lnTo>
                <a:lnTo>
                  <a:pt x="1836293" y="495808"/>
                </a:lnTo>
                <a:lnTo>
                  <a:pt x="1870837" y="512826"/>
                </a:lnTo>
                <a:lnTo>
                  <a:pt x="1937512" y="529717"/>
                </a:lnTo>
                <a:lnTo>
                  <a:pt x="2000885" y="563626"/>
                </a:lnTo>
                <a:lnTo>
                  <a:pt x="2060829" y="597535"/>
                </a:lnTo>
                <a:lnTo>
                  <a:pt x="2116836" y="631317"/>
                </a:lnTo>
                <a:lnTo>
                  <a:pt x="2143252" y="656717"/>
                </a:lnTo>
                <a:lnTo>
                  <a:pt x="2168525" y="673735"/>
                </a:lnTo>
                <a:lnTo>
                  <a:pt x="2215642" y="724535"/>
                </a:lnTo>
                <a:lnTo>
                  <a:pt x="2257806" y="775335"/>
                </a:lnTo>
                <a:lnTo>
                  <a:pt x="2294636" y="826135"/>
                </a:lnTo>
                <a:lnTo>
                  <a:pt x="2325878" y="885444"/>
                </a:lnTo>
                <a:lnTo>
                  <a:pt x="2339340" y="910844"/>
                </a:lnTo>
                <a:lnTo>
                  <a:pt x="2351151" y="944753"/>
                </a:lnTo>
                <a:lnTo>
                  <a:pt x="2361438" y="978662"/>
                </a:lnTo>
                <a:lnTo>
                  <a:pt x="2370074" y="1004062"/>
                </a:lnTo>
                <a:lnTo>
                  <a:pt x="2383409" y="1004062"/>
                </a:lnTo>
                <a:lnTo>
                  <a:pt x="2419350" y="1012571"/>
                </a:lnTo>
                <a:lnTo>
                  <a:pt x="2454656" y="1012571"/>
                </a:lnTo>
                <a:lnTo>
                  <a:pt x="2489073" y="1020953"/>
                </a:lnTo>
                <a:lnTo>
                  <a:pt x="2522601" y="1020953"/>
                </a:lnTo>
                <a:lnTo>
                  <a:pt x="2555240" y="1029462"/>
                </a:lnTo>
                <a:lnTo>
                  <a:pt x="2586863" y="1046353"/>
                </a:lnTo>
                <a:lnTo>
                  <a:pt x="2617470" y="1054862"/>
                </a:lnTo>
                <a:lnTo>
                  <a:pt x="2646807" y="1071880"/>
                </a:lnTo>
                <a:lnTo>
                  <a:pt x="2675001" y="1088771"/>
                </a:lnTo>
                <a:lnTo>
                  <a:pt x="2701925" y="1105662"/>
                </a:lnTo>
                <a:lnTo>
                  <a:pt x="2727325" y="1122680"/>
                </a:lnTo>
                <a:lnTo>
                  <a:pt x="2751455" y="1148054"/>
                </a:lnTo>
                <a:lnTo>
                  <a:pt x="2773934" y="1164996"/>
                </a:lnTo>
                <a:lnTo>
                  <a:pt x="2814193" y="1215809"/>
                </a:lnTo>
                <a:lnTo>
                  <a:pt x="2847594" y="1266634"/>
                </a:lnTo>
                <a:lnTo>
                  <a:pt x="2873375" y="1325930"/>
                </a:lnTo>
                <a:lnTo>
                  <a:pt x="2883281" y="1351343"/>
                </a:lnTo>
                <a:lnTo>
                  <a:pt x="2891155" y="1385227"/>
                </a:lnTo>
                <a:lnTo>
                  <a:pt x="2896870" y="1419110"/>
                </a:lnTo>
                <a:lnTo>
                  <a:pt x="2900426" y="1452981"/>
                </a:lnTo>
                <a:lnTo>
                  <a:pt x="2901569" y="1478394"/>
                </a:lnTo>
                <a:lnTo>
                  <a:pt x="2901569" y="1319911"/>
                </a:lnTo>
                <a:lnTo>
                  <a:pt x="2878836" y="1266634"/>
                </a:lnTo>
                <a:lnTo>
                  <a:pt x="2846832" y="1215809"/>
                </a:lnTo>
                <a:lnTo>
                  <a:pt x="2808224" y="1164996"/>
                </a:lnTo>
                <a:lnTo>
                  <a:pt x="2763266" y="1122680"/>
                </a:lnTo>
                <a:lnTo>
                  <a:pt x="2738755" y="1097280"/>
                </a:lnTo>
                <a:lnTo>
                  <a:pt x="2685542" y="1063371"/>
                </a:lnTo>
                <a:lnTo>
                  <a:pt x="2627503" y="1029462"/>
                </a:lnTo>
                <a:lnTo>
                  <a:pt x="2532253" y="1004062"/>
                </a:lnTo>
                <a:lnTo>
                  <a:pt x="2464181" y="987171"/>
                </a:lnTo>
                <a:lnTo>
                  <a:pt x="2429002" y="987171"/>
                </a:lnTo>
                <a:lnTo>
                  <a:pt x="2393061" y="978662"/>
                </a:lnTo>
                <a:lnTo>
                  <a:pt x="2383409" y="953262"/>
                </a:lnTo>
                <a:lnTo>
                  <a:pt x="2372106" y="919353"/>
                </a:lnTo>
                <a:lnTo>
                  <a:pt x="2359152" y="885444"/>
                </a:lnTo>
                <a:lnTo>
                  <a:pt x="2344674" y="860044"/>
                </a:lnTo>
                <a:lnTo>
                  <a:pt x="2328672" y="826135"/>
                </a:lnTo>
                <a:lnTo>
                  <a:pt x="2311146" y="800735"/>
                </a:lnTo>
                <a:lnTo>
                  <a:pt x="2292096" y="775335"/>
                </a:lnTo>
                <a:lnTo>
                  <a:pt x="2271776" y="749935"/>
                </a:lnTo>
                <a:lnTo>
                  <a:pt x="2249932" y="716026"/>
                </a:lnTo>
                <a:lnTo>
                  <a:pt x="2226818" y="699135"/>
                </a:lnTo>
                <a:lnTo>
                  <a:pt x="2202434" y="673735"/>
                </a:lnTo>
                <a:lnTo>
                  <a:pt x="2176653" y="648335"/>
                </a:lnTo>
                <a:lnTo>
                  <a:pt x="2149602" y="622935"/>
                </a:lnTo>
                <a:lnTo>
                  <a:pt x="2121408" y="605917"/>
                </a:lnTo>
                <a:lnTo>
                  <a:pt x="2090547" y="580517"/>
                </a:lnTo>
                <a:lnTo>
                  <a:pt x="2025650" y="546608"/>
                </a:lnTo>
                <a:lnTo>
                  <a:pt x="1921383" y="495808"/>
                </a:lnTo>
                <a:lnTo>
                  <a:pt x="1810639" y="470408"/>
                </a:lnTo>
                <a:lnTo>
                  <a:pt x="1734185" y="453517"/>
                </a:lnTo>
                <a:lnTo>
                  <a:pt x="1695450" y="453517"/>
                </a:lnTo>
                <a:lnTo>
                  <a:pt x="1656334" y="445008"/>
                </a:lnTo>
                <a:lnTo>
                  <a:pt x="1579372" y="445008"/>
                </a:lnTo>
                <a:lnTo>
                  <a:pt x="1542034" y="453517"/>
                </a:lnTo>
                <a:lnTo>
                  <a:pt x="1504950" y="453517"/>
                </a:lnTo>
                <a:lnTo>
                  <a:pt x="1468247" y="461899"/>
                </a:lnTo>
                <a:lnTo>
                  <a:pt x="1439621" y="461899"/>
                </a:lnTo>
                <a:lnTo>
                  <a:pt x="1435354" y="452869"/>
                </a:lnTo>
                <a:lnTo>
                  <a:pt x="1435354" y="577850"/>
                </a:lnTo>
                <a:lnTo>
                  <a:pt x="1425321" y="645668"/>
                </a:lnTo>
                <a:lnTo>
                  <a:pt x="1395857" y="707644"/>
                </a:lnTo>
                <a:lnTo>
                  <a:pt x="1348232" y="760996"/>
                </a:lnTo>
                <a:lnTo>
                  <a:pt x="1285113" y="802259"/>
                </a:lnTo>
                <a:lnTo>
                  <a:pt x="1249426" y="817118"/>
                </a:lnTo>
                <a:lnTo>
                  <a:pt x="1211326" y="827786"/>
                </a:lnTo>
                <a:lnTo>
                  <a:pt x="1171448" y="834390"/>
                </a:lnTo>
                <a:lnTo>
                  <a:pt x="1130046" y="836549"/>
                </a:lnTo>
                <a:lnTo>
                  <a:pt x="932637" y="836587"/>
                </a:lnTo>
                <a:lnTo>
                  <a:pt x="937768" y="826135"/>
                </a:lnTo>
                <a:lnTo>
                  <a:pt x="975487" y="775335"/>
                </a:lnTo>
                <a:lnTo>
                  <a:pt x="1019175" y="724535"/>
                </a:lnTo>
                <a:lnTo>
                  <a:pt x="1068451" y="673735"/>
                </a:lnTo>
                <a:lnTo>
                  <a:pt x="1124204" y="631317"/>
                </a:lnTo>
                <a:lnTo>
                  <a:pt x="1154303" y="605917"/>
                </a:lnTo>
                <a:lnTo>
                  <a:pt x="1217676" y="572008"/>
                </a:lnTo>
                <a:lnTo>
                  <a:pt x="1319149" y="521208"/>
                </a:lnTo>
                <a:lnTo>
                  <a:pt x="1421574" y="497509"/>
                </a:lnTo>
                <a:lnTo>
                  <a:pt x="1425575" y="508381"/>
                </a:lnTo>
                <a:lnTo>
                  <a:pt x="1432941" y="542290"/>
                </a:lnTo>
                <a:lnTo>
                  <a:pt x="1435354" y="577850"/>
                </a:lnTo>
                <a:lnTo>
                  <a:pt x="1435354" y="452869"/>
                </a:lnTo>
                <a:lnTo>
                  <a:pt x="1432306" y="446405"/>
                </a:lnTo>
                <a:lnTo>
                  <a:pt x="1414399" y="418084"/>
                </a:lnTo>
                <a:lnTo>
                  <a:pt x="1409001" y="411467"/>
                </a:lnTo>
                <a:lnTo>
                  <a:pt x="1409001" y="467385"/>
                </a:lnTo>
                <a:lnTo>
                  <a:pt x="1396238" y="470408"/>
                </a:lnTo>
                <a:lnTo>
                  <a:pt x="1360932" y="487299"/>
                </a:lnTo>
                <a:lnTo>
                  <a:pt x="1292225" y="504317"/>
                </a:lnTo>
                <a:lnTo>
                  <a:pt x="1258824" y="521208"/>
                </a:lnTo>
                <a:lnTo>
                  <a:pt x="1194308" y="555117"/>
                </a:lnTo>
                <a:lnTo>
                  <a:pt x="1133094" y="589026"/>
                </a:lnTo>
                <a:lnTo>
                  <a:pt x="1075563" y="631317"/>
                </a:lnTo>
                <a:lnTo>
                  <a:pt x="1046988" y="656717"/>
                </a:lnTo>
                <a:lnTo>
                  <a:pt x="1020064" y="682117"/>
                </a:lnTo>
                <a:lnTo>
                  <a:pt x="994537" y="707644"/>
                </a:lnTo>
                <a:lnTo>
                  <a:pt x="970661" y="733044"/>
                </a:lnTo>
                <a:lnTo>
                  <a:pt x="948309" y="766826"/>
                </a:lnTo>
                <a:lnTo>
                  <a:pt x="927595" y="792353"/>
                </a:lnTo>
                <a:lnTo>
                  <a:pt x="908558" y="817753"/>
                </a:lnTo>
                <a:lnTo>
                  <a:pt x="898918" y="836587"/>
                </a:lnTo>
                <a:lnTo>
                  <a:pt x="300748" y="836676"/>
                </a:lnTo>
                <a:lnTo>
                  <a:pt x="227215" y="827659"/>
                </a:lnTo>
                <a:lnTo>
                  <a:pt x="162191" y="802259"/>
                </a:lnTo>
                <a:lnTo>
                  <a:pt x="107823" y="762520"/>
                </a:lnTo>
                <a:lnTo>
                  <a:pt x="66306" y="710565"/>
                </a:lnTo>
                <a:lnTo>
                  <a:pt x="39789" y="648208"/>
                </a:lnTo>
                <a:lnTo>
                  <a:pt x="30480" y="577850"/>
                </a:lnTo>
                <a:lnTo>
                  <a:pt x="33121" y="542798"/>
                </a:lnTo>
                <a:lnTo>
                  <a:pt x="53187" y="477266"/>
                </a:lnTo>
                <a:lnTo>
                  <a:pt x="90690" y="419862"/>
                </a:lnTo>
                <a:lnTo>
                  <a:pt x="142836" y="373126"/>
                </a:lnTo>
                <a:lnTo>
                  <a:pt x="206857" y="339471"/>
                </a:lnTo>
                <a:lnTo>
                  <a:pt x="279984" y="321564"/>
                </a:lnTo>
                <a:lnTo>
                  <a:pt x="319087" y="319151"/>
                </a:lnTo>
                <a:lnTo>
                  <a:pt x="324434" y="319151"/>
                </a:lnTo>
                <a:lnTo>
                  <a:pt x="329768" y="319278"/>
                </a:lnTo>
                <a:lnTo>
                  <a:pt x="335127" y="319532"/>
                </a:lnTo>
                <a:lnTo>
                  <a:pt x="335254" y="319151"/>
                </a:lnTo>
                <a:lnTo>
                  <a:pt x="361581" y="247396"/>
                </a:lnTo>
                <a:lnTo>
                  <a:pt x="380834" y="213614"/>
                </a:lnTo>
                <a:lnTo>
                  <a:pt x="403910" y="181610"/>
                </a:lnTo>
                <a:lnTo>
                  <a:pt x="430657" y="151892"/>
                </a:lnTo>
                <a:lnTo>
                  <a:pt x="460959" y="124460"/>
                </a:lnTo>
                <a:lnTo>
                  <a:pt x="522668" y="82677"/>
                </a:lnTo>
                <a:lnTo>
                  <a:pt x="591312" y="52197"/>
                </a:lnTo>
                <a:lnTo>
                  <a:pt x="665226" y="33401"/>
                </a:lnTo>
                <a:lnTo>
                  <a:pt x="703453" y="28702"/>
                </a:lnTo>
                <a:lnTo>
                  <a:pt x="742442" y="27051"/>
                </a:lnTo>
                <a:lnTo>
                  <a:pt x="781685" y="28702"/>
                </a:lnTo>
                <a:lnTo>
                  <a:pt x="820039" y="33401"/>
                </a:lnTo>
                <a:lnTo>
                  <a:pt x="892683" y="51816"/>
                </a:lnTo>
                <a:lnTo>
                  <a:pt x="959485" y="81153"/>
                </a:lnTo>
                <a:lnTo>
                  <a:pt x="1018794" y="120396"/>
                </a:lnTo>
                <a:lnTo>
                  <a:pt x="1069340" y="168275"/>
                </a:lnTo>
                <a:lnTo>
                  <a:pt x="1109853" y="223901"/>
                </a:lnTo>
                <a:lnTo>
                  <a:pt x="1138936" y="286004"/>
                </a:lnTo>
                <a:lnTo>
                  <a:pt x="1148715" y="319278"/>
                </a:lnTo>
                <a:lnTo>
                  <a:pt x="1157719" y="319278"/>
                </a:lnTo>
                <a:lnTo>
                  <a:pt x="1231011" y="328295"/>
                </a:lnTo>
                <a:lnTo>
                  <a:pt x="1297940" y="354076"/>
                </a:lnTo>
                <a:lnTo>
                  <a:pt x="1354455" y="394208"/>
                </a:lnTo>
                <a:lnTo>
                  <a:pt x="1397762" y="446405"/>
                </a:lnTo>
                <a:lnTo>
                  <a:pt x="1409001" y="467385"/>
                </a:lnTo>
                <a:lnTo>
                  <a:pt x="1409001" y="411467"/>
                </a:lnTo>
                <a:lnTo>
                  <a:pt x="1368933" y="368554"/>
                </a:lnTo>
                <a:lnTo>
                  <a:pt x="1312164" y="329946"/>
                </a:lnTo>
                <a:lnTo>
                  <a:pt x="1288796" y="319151"/>
                </a:lnTo>
                <a:lnTo>
                  <a:pt x="1280287" y="315214"/>
                </a:lnTo>
                <a:lnTo>
                  <a:pt x="1246124" y="303911"/>
                </a:lnTo>
                <a:lnTo>
                  <a:pt x="1210310" y="296291"/>
                </a:lnTo>
                <a:lnTo>
                  <a:pt x="1172718" y="292481"/>
                </a:lnTo>
                <a:lnTo>
                  <a:pt x="1160526" y="258826"/>
                </a:lnTo>
                <a:lnTo>
                  <a:pt x="1126617" y="195199"/>
                </a:lnTo>
                <a:lnTo>
                  <a:pt x="1080770" y="137922"/>
                </a:lnTo>
                <a:lnTo>
                  <a:pt x="1024001" y="88773"/>
                </a:lnTo>
                <a:lnTo>
                  <a:pt x="961136" y="50673"/>
                </a:lnTo>
                <a:lnTo>
                  <a:pt x="903732" y="27051"/>
                </a:lnTo>
                <a:lnTo>
                  <a:pt x="855726" y="12954"/>
                </a:lnTo>
                <a:lnTo>
                  <a:pt x="780796" y="1524"/>
                </a:lnTo>
                <a:lnTo>
                  <a:pt x="742442" y="0"/>
                </a:lnTo>
                <a:lnTo>
                  <a:pt x="700659" y="1778"/>
                </a:lnTo>
                <a:lnTo>
                  <a:pt x="659511" y="6858"/>
                </a:lnTo>
                <a:lnTo>
                  <a:pt x="619252" y="15240"/>
                </a:lnTo>
                <a:lnTo>
                  <a:pt x="580263" y="26924"/>
                </a:lnTo>
                <a:lnTo>
                  <a:pt x="542569" y="41783"/>
                </a:lnTo>
                <a:lnTo>
                  <a:pt x="506552" y="59690"/>
                </a:lnTo>
                <a:lnTo>
                  <a:pt x="472401" y="80645"/>
                </a:lnTo>
                <a:lnTo>
                  <a:pt x="440334" y="104521"/>
                </a:lnTo>
                <a:lnTo>
                  <a:pt x="410629" y="131064"/>
                </a:lnTo>
                <a:lnTo>
                  <a:pt x="384060" y="159766"/>
                </a:lnTo>
                <a:lnTo>
                  <a:pt x="360730" y="190373"/>
                </a:lnTo>
                <a:lnTo>
                  <a:pt x="324256" y="256794"/>
                </a:lnTo>
                <a:lnTo>
                  <a:pt x="311315" y="292227"/>
                </a:lnTo>
                <a:lnTo>
                  <a:pt x="272173" y="295148"/>
                </a:lnTo>
                <a:lnTo>
                  <a:pt x="234505" y="302260"/>
                </a:lnTo>
                <a:lnTo>
                  <a:pt x="164769" y="327787"/>
                </a:lnTo>
                <a:lnTo>
                  <a:pt x="104381" y="366649"/>
                </a:lnTo>
                <a:lnTo>
                  <a:pt x="55651" y="416814"/>
                </a:lnTo>
                <a:lnTo>
                  <a:pt x="20891" y="476123"/>
                </a:lnTo>
                <a:lnTo>
                  <a:pt x="2463" y="542290"/>
                </a:lnTo>
                <a:lnTo>
                  <a:pt x="0" y="577850"/>
                </a:lnTo>
                <a:lnTo>
                  <a:pt x="2247" y="614680"/>
                </a:lnTo>
                <a:lnTo>
                  <a:pt x="19583" y="683260"/>
                </a:lnTo>
                <a:lnTo>
                  <a:pt x="52412" y="743331"/>
                </a:lnTo>
                <a:lnTo>
                  <a:pt x="98856" y="793369"/>
                </a:lnTo>
                <a:lnTo>
                  <a:pt x="156997" y="831215"/>
                </a:lnTo>
                <a:lnTo>
                  <a:pt x="224917" y="855218"/>
                </a:lnTo>
                <a:lnTo>
                  <a:pt x="300748" y="863727"/>
                </a:lnTo>
                <a:lnTo>
                  <a:pt x="885659" y="863638"/>
                </a:lnTo>
                <a:lnTo>
                  <a:pt x="875538" y="885444"/>
                </a:lnTo>
                <a:lnTo>
                  <a:pt x="861695" y="919353"/>
                </a:lnTo>
                <a:lnTo>
                  <a:pt x="849503" y="944753"/>
                </a:lnTo>
                <a:lnTo>
                  <a:pt x="839089" y="978662"/>
                </a:lnTo>
                <a:lnTo>
                  <a:pt x="832104" y="978662"/>
                </a:lnTo>
                <a:lnTo>
                  <a:pt x="796544" y="987171"/>
                </a:lnTo>
                <a:lnTo>
                  <a:pt x="727075" y="987171"/>
                </a:lnTo>
                <a:lnTo>
                  <a:pt x="693420" y="995553"/>
                </a:lnTo>
                <a:lnTo>
                  <a:pt x="628523" y="1012571"/>
                </a:lnTo>
                <a:lnTo>
                  <a:pt x="597408" y="1029462"/>
                </a:lnTo>
                <a:lnTo>
                  <a:pt x="567309" y="1037971"/>
                </a:lnTo>
                <a:lnTo>
                  <a:pt x="510184" y="1071880"/>
                </a:lnTo>
                <a:lnTo>
                  <a:pt x="457822" y="1105662"/>
                </a:lnTo>
                <a:lnTo>
                  <a:pt x="433590" y="1131062"/>
                </a:lnTo>
                <a:lnTo>
                  <a:pt x="410718" y="1148054"/>
                </a:lnTo>
                <a:lnTo>
                  <a:pt x="369404" y="1198880"/>
                </a:lnTo>
                <a:lnTo>
                  <a:pt x="334391" y="1249692"/>
                </a:lnTo>
                <a:lnTo>
                  <a:pt x="306247" y="1300518"/>
                </a:lnTo>
                <a:lnTo>
                  <a:pt x="285470" y="1359814"/>
                </a:lnTo>
                <a:lnTo>
                  <a:pt x="278028" y="1385227"/>
                </a:lnTo>
                <a:lnTo>
                  <a:pt x="272630" y="1419110"/>
                </a:lnTo>
                <a:lnTo>
                  <a:pt x="269341" y="1452981"/>
                </a:lnTo>
                <a:lnTo>
                  <a:pt x="268224" y="1478394"/>
                </a:lnTo>
                <a:lnTo>
                  <a:pt x="269303" y="1512277"/>
                </a:lnTo>
                <a:lnTo>
                  <a:pt x="277799" y="1580045"/>
                </a:lnTo>
                <a:lnTo>
                  <a:pt x="294335" y="1647799"/>
                </a:lnTo>
                <a:lnTo>
                  <a:pt x="318439" y="1698625"/>
                </a:lnTo>
                <a:lnTo>
                  <a:pt x="333184" y="1732508"/>
                </a:lnTo>
                <a:lnTo>
                  <a:pt x="349643" y="1757921"/>
                </a:lnTo>
                <a:lnTo>
                  <a:pt x="367753" y="1783334"/>
                </a:lnTo>
                <a:lnTo>
                  <a:pt x="387464" y="1808746"/>
                </a:lnTo>
                <a:lnTo>
                  <a:pt x="408711" y="1825688"/>
                </a:lnTo>
                <a:lnTo>
                  <a:pt x="431444" y="1851101"/>
                </a:lnTo>
                <a:lnTo>
                  <a:pt x="481114" y="1884972"/>
                </a:lnTo>
                <a:lnTo>
                  <a:pt x="535978" y="1918855"/>
                </a:lnTo>
                <a:lnTo>
                  <a:pt x="595630" y="1944268"/>
                </a:lnTo>
                <a:lnTo>
                  <a:pt x="626999" y="1961210"/>
                </a:lnTo>
                <a:lnTo>
                  <a:pt x="659511" y="1969681"/>
                </a:lnTo>
                <a:lnTo>
                  <a:pt x="692912" y="1969681"/>
                </a:lnTo>
                <a:lnTo>
                  <a:pt x="727202" y="1978152"/>
                </a:lnTo>
                <a:lnTo>
                  <a:pt x="2416048" y="1978152"/>
                </a:lnTo>
                <a:lnTo>
                  <a:pt x="2531110" y="1952739"/>
                </a:lnTo>
                <a:lnTo>
                  <a:pt x="2567546" y="1944268"/>
                </a:lnTo>
                <a:lnTo>
                  <a:pt x="2602992" y="1927326"/>
                </a:lnTo>
                <a:lnTo>
                  <a:pt x="2637155" y="1918855"/>
                </a:lnTo>
                <a:lnTo>
                  <a:pt x="2670048" y="1901913"/>
                </a:lnTo>
                <a:lnTo>
                  <a:pt x="2701671" y="1876501"/>
                </a:lnTo>
                <a:lnTo>
                  <a:pt x="2731643" y="1859572"/>
                </a:lnTo>
                <a:lnTo>
                  <a:pt x="2760091" y="1834159"/>
                </a:lnTo>
                <a:lnTo>
                  <a:pt x="2810891" y="1783334"/>
                </a:lnTo>
                <a:lnTo>
                  <a:pt x="2853055" y="1732508"/>
                </a:lnTo>
                <a:lnTo>
                  <a:pt x="2886456" y="1673212"/>
                </a:lnTo>
                <a:lnTo>
                  <a:pt x="2899791" y="1647799"/>
                </a:lnTo>
                <a:lnTo>
                  <a:pt x="2910713" y="1613928"/>
                </a:lnTo>
                <a:lnTo>
                  <a:pt x="2919222" y="1580045"/>
                </a:lnTo>
                <a:lnTo>
                  <a:pt x="2925445" y="1546161"/>
                </a:lnTo>
                <a:lnTo>
                  <a:pt x="2929255" y="1512277"/>
                </a:lnTo>
                <a:lnTo>
                  <a:pt x="2930398" y="1478394"/>
                </a:lnTo>
                <a:close/>
              </a:path>
            </a:pathLst>
          </a:custGeom>
          <a:solidFill>
            <a:srgbClr val="ECECEC"/>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37</a:t>
            </a:fld>
            <a:endParaRPr dirty="0"/>
          </a:p>
        </p:txBody>
      </p:sp>
      <p:pic>
        <p:nvPicPr>
          <p:cNvPr id="7" name="Picture 6">
            <a:extLst>
              <a:ext uri="{FF2B5EF4-FFF2-40B4-BE49-F238E27FC236}">
                <a16:creationId xmlns:a16="http://schemas.microsoft.com/office/drawing/2014/main" id="{51C20D88-08B1-5C8D-8A35-A2E349B58DFA}"/>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5413247" y="1069847"/>
            <a:ext cx="6099048" cy="4800600"/>
          </a:xfrm>
          <a:prstGeom prst="rect">
            <a:avLst/>
          </a:prstGeom>
        </p:spPr>
      </p:pic>
      <p:sp>
        <p:nvSpPr>
          <p:cNvPr id="4" name="object 4"/>
          <p:cNvSpPr txBox="1">
            <a:spLocks noGrp="1"/>
          </p:cNvSpPr>
          <p:nvPr>
            <p:ph type="title"/>
          </p:nvPr>
        </p:nvSpPr>
        <p:spPr>
          <a:xfrm>
            <a:off x="1222044" y="862025"/>
            <a:ext cx="3465195" cy="3540760"/>
          </a:xfrm>
          <a:prstGeom prst="rect">
            <a:avLst/>
          </a:prstGeom>
        </p:spPr>
        <p:txBody>
          <a:bodyPr vert="horz" wrap="square" lIns="0" tIns="80645" rIns="0" bIns="0" rtlCol="0">
            <a:spAutoFit/>
          </a:bodyPr>
          <a:lstStyle/>
          <a:p>
            <a:pPr marL="12700" marR="5080">
              <a:lnSpc>
                <a:spcPct val="90000"/>
              </a:lnSpc>
              <a:spcBef>
                <a:spcPts val="635"/>
              </a:spcBef>
            </a:pPr>
            <a:r>
              <a:rPr sz="4400" dirty="0"/>
              <a:t>Ex</a:t>
            </a:r>
            <a:r>
              <a:rPr sz="4400" spc="-20" dirty="0"/>
              <a:t>i</a:t>
            </a:r>
            <a:r>
              <a:rPr sz="4400" dirty="0"/>
              <a:t>sting</a:t>
            </a:r>
            <a:r>
              <a:rPr sz="4400" spc="-175" dirty="0"/>
              <a:t> </a:t>
            </a:r>
            <a:r>
              <a:rPr sz="4400" spc="-5" dirty="0"/>
              <a:t>Cloud  Computing </a:t>
            </a:r>
            <a:r>
              <a:rPr sz="4400" dirty="0"/>
              <a:t> </a:t>
            </a:r>
            <a:r>
              <a:rPr sz="4400" spc="-5" dirty="0"/>
              <a:t>System</a:t>
            </a:r>
            <a:endParaRPr sz="4400"/>
          </a:p>
          <a:p>
            <a:pPr marL="12700" marR="14604">
              <a:lnSpc>
                <a:spcPct val="100000"/>
              </a:lnSpc>
              <a:spcBef>
                <a:spcPts val="875"/>
              </a:spcBef>
            </a:pPr>
            <a:r>
              <a:rPr sz="2000" b="0" spc="-5" dirty="0">
                <a:latin typeface="Corbel"/>
                <a:cs typeface="Corbel"/>
              </a:rPr>
              <a:t>Cloud computing </a:t>
            </a:r>
            <a:r>
              <a:rPr sz="2000" b="0" dirty="0">
                <a:latin typeface="Corbel"/>
                <a:cs typeface="Corbel"/>
              </a:rPr>
              <a:t>is a </a:t>
            </a:r>
            <a:r>
              <a:rPr sz="2000" b="0" spc="-5" dirty="0">
                <a:latin typeface="Corbel"/>
                <a:cs typeface="Corbel"/>
              </a:rPr>
              <a:t>type of </a:t>
            </a:r>
            <a:r>
              <a:rPr sz="2000" b="0" dirty="0">
                <a:latin typeface="Corbel"/>
                <a:cs typeface="Corbel"/>
              </a:rPr>
              <a:t> </a:t>
            </a:r>
            <a:r>
              <a:rPr sz="2000" b="0" spc="-5" dirty="0">
                <a:latin typeface="Corbel"/>
                <a:cs typeface="Corbel"/>
              </a:rPr>
              <a:t>computing that </a:t>
            </a:r>
            <a:r>
              <a:rPr sz="2000" b="0" dirty="0">
                <a:latin typeface="Corbel"/>
                <a:cs typeface="Corbel"/>
              </a:rPr>
              <a:t>relies </a:t>
            </a:r>
            <a:r>
              <a:rPr sz="2000" b="0" spc="-5" dirty="0">
                <a:latin typeface="Corbel"/>
                <a:cs typeface="Corbel"/>
              </a:rPr>
              <a:t>on sharing </a:t>
            </a:r>
            <a:r>
              <a:rPr sz="2000" b="0" dirty="0">
                <a:latin typeface="Corbel"/>
                <a:cs typeface="Corbel"/>
              </a:rPr>
              <a:t> </a:t>
            </a:r>
            <a:r>
              <a:rPr sz="2000" b="0" spc="-5" dirty="0">
                <a:latin typeface="Corbel"/>
                <a:cs typeface="Corbel"/>
              </a:rPr>
              <a:t>computing </a:t>
            </a:r>
            <a:r>
              <a:rPr sz="2000" b="0" dirty="0">
                <a:latin typeface="Corbel"/>
                <a:cs typeface="Corbel"/>
              </a:rPr>
              <a:t>resources rather </a:t>
            </a:r>
            <a:r>
              <a:rPr sz="2000" b="0" spc="-5" dirty="0">
                <a:latin typeface="Corbel"/>
                <a:cs typeface="Corbel"/>
              </a:rPr>
              <a:t>than </a:t>
            </a:r>
            <a:r>
              <a:rPr sz="2000" b="0" spc="-390" dirty="0">
                <a:latin typeface="Corbel"/>
                <a:cs typeface="Corbel"/>
              </a:rPr>
              <a:t> </a:t>
            </a:r>
            <a:r>
              <a:rPr sz="2000" b="0" spc="-5" dirty="0">
                <a:latin typeface="Corbel"/>
                <a:cs typeface="Corbel"/>
              </a:rPr>
              <a:t>having </a:t>
            </a:r>
            <a:r>
              <a:rPr sz="2000" b="0" dirty="0">
                <a:latin typeface="Corbel"/>
                <a:cs typeface="Corbel"/>
              </a:rPr>
              <a:t>local servers </a:t>
            </a:r>
            <a:r>
              <a:rPr sz="2000" b="0" spc="-5" dirty="0">
                <a:latin typeface="Corbel"/>
                <a:cs typeface="Corbel"/>
              </a:rPr>
              <a:t>or </a:t>
            </a:r>
            <a:r>
              <a:rPr sz="2000" b="0" dirty="0">
                <a:latin typeface="Corbel"/>
                <a:cs typeface="Corbel"/>
              </a:rPr>
              <a:t>personal </a:t>
            </a:r>
            <a:r>
              <a:rPr sz="2000" b="0" spc="5" dirty="0">
                <a:latin typeface="Corbel"/>
                <a:cs typeface="Corbel"/>
              </a:rPr>
              <a:t> </a:t>
            </a:r>
            <a:r>
              <a:rPr sz="2000" b="0" spc="-5" dirty="0">
                <a:latin typeface="Corbel"/>
                <a:cs typeface="Corbel"/>
              </a:rPr>
              <a:t>devices</a:t>
            </a:r>
            <a:r>
              <a:rPr sz="2000" b="0" spc="10" dirty="0">
                <a:latin typeface="Corbel"/>
                <a:cs typeface="Corbel"/>
              </a:rPr>
              <a:t> </a:t>
            </a:r>
            <a:r>
              <a:rPr sz="2000" b="0" spc="-5" dirty="0">
                <a:latin typeface="Corbel"/>
                <a:cs typeface="Corbel"/>
              </a:rPr>
              <a:t>to handle</a:t>
            </a:r>
            <a:r>
              <a:rPr sz="2000" b="0" spc="-20" dirty="0">
                <a:latin typeface="Corbel"/>
                <a:cs typeface="Corbel"/>
              </a:rPr>
              <a:t> </a:t>
            </a:r>
            <a:r>
              <a:rPr sz="2000" b="0" spc="-5" dirty="0">
                <a:latin typeface="Corbel"/>
                <a:cs typeface="Corbel"/>
              </a:rPr>
              <a:t>applications.</a:t>
            </a:r>
            <a:endParaRPr sz="2000">
              <a:latin typeface="Corbel"/>
              <a:cs typeface="Corbe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4</a:t>
            </a:fld>
            <a:endParaRPr dirty="0"/>
          </a:p>
        </p:txBody>
      </p:sp>
      <p:pic>
        <p:nvPicPr>
          <p:cNvPr id="6" name="Picture 5">
            <a:extLst>
              <a:ext uri="{FF2B5EF4-FFF2-40B4-BE49-F238E27FC236}">
                <a16:creationId xmlns:a16="http://schemas.microsoft.com/office/drawing/2014/main" id="{69661C88-C962-15D5-B4E4-959C81158047}"/>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7080884" cy="697230"/>
          </a:xfrm>
          <a:prstGeom prst="rect">
            <a:avLst/>
          </a:prstGeom>
        </p:spPr>
        <p:txBody>
          <a:bodyPr vert="horz" wrap="square" lIns="0" tIns="13335" rIns="0" bIns="0" rtlCol="0">
            <a:spAutoFit/>
          </a:bodyPr>
          <a:lstStyle/>
          <a:p>
            <a:pPr marL="12700">
              <a:lnSpc>
                <a:spcPct val="100000"/>
              </a:lnSpc>
              <a:spcBef>
                <a:spcPts val="105"/>
              </a:spcBef>
            </a:pPr>
            <a:r>
              <a:rPr sz="4400" spc="-5" dirty="0"/>
              <a:t>Cloud</a:t>
            </a:r>
            <a:r>
              <a:rPr sz="4400" spc="-185" dirty="0"/>
              <a:t> </a:t>
            </a:r>
            <a:r>
              <a:rPr sz="4400" spc="-5" dirty="0"/>
              <a:t>Computing</a:t>
            </a:r>
            <a:r>
              <a:rPr sz="4400" dirty="0"/>
              <a:t> </a:t>
            </a:r>
            <a:r>
              <a:rPr sz="4400" spc="-5" dirty="0"/>
              <a:t>Limitations</a:t>
            </a:r>
            <a:endParaRPr sz="4400"/>
          </a:p>
        </p:txBody>
      </p:sp>
      <p:sp>
        <p:nvSpPr>
          <p:cNvPr id="4" name="object 4"/>
          <p:cNvSpPr txBox="1"/>
          <p:nvPr/>
        </p:nvSpPr>
        <p:spPr>
          <a:xfrm>
            <a:off x="1267713" y="2023998"/>
            <a:ext cx="7402830" cy="3893820"/>
          </a:xfrm>
          <a:prstGeom prst="rect">
            <a:avLst/>
          </a:prstGeom>
        </p:spPr>
        <p:txBody>
          <a:bodyPr vert="horz" wrap="square" lIns="0" tIns="12065" rIns="0" bIns="0" rtlCol="0">
            <a:spAutoFit/>
          </a:bodyPr>
          <a:lstStyle/>
          <a:p>
            <a:pPr marL="469900" indent="-457200">
              <a:lnSpc>
                <a:spcPts val="2180"/>
              </a:lnSpc>
              <a:spcBef>
                <a:spcPts val="95"/>
              </a:spcBef>
              <a:buSzPct val="78947"/>
              <a:buAutoNum type="arabicPeriod"/>
              <a:tabLst>
                <a:tab pos="469265" algn="l"/>
                <a:tab pos="469900" algn="l"/>
              </a:tabLst>
            </a:pPr>
            <a:r>
              <a:rPr sz="1900" b="1" spc="-10" dirty="0">
                <a:solidFill>
                  <a:srgbClr val="00A1A7"/>
                </a:solidFill>
                <a:latin typeface="Corbel"/>
                <a:cs typeface="Corbel"/>
              </a:rPr>
              <a:t>Not</a:t>
            </a:r>
            <a:r>
              <a:rPr sz="1900" b="1" spc="-85" dirty="0">
                <a:solidFill>
                  <a:srgbClr val="00A1A7"/>
                </a:solidFill>
                <a:latin typeface="Corbel"/>
                <a:cs typeface="Corbel"/>
              </a:rPr>
              <a:t> </a:t>
            </a:r>
            <a:r>
              <a:rPr sz="1900" b="1" spc="-10" dirty="0">
                <a:solidFill>
                  <a:srgbClr val="00A1A7"/>
                </a:solidFill>
                <a:latin typeface="Corbel"/>
                <a:cs typeface="Corbel"/>
              </a:rPr>
              <a:t>Always</a:t>
            </a:r>
            <a:r>
              <a:rPr sz="1900" b="1" spc="-85" dirty="0">
                <a:solidFill>
                  <a:srgbClr val="00A1A7"/>
                </a:solidFill>
                <a:latin typeface="Corbel"/>
                <a:cs typeface="Corbel"/>
              </a:rPr>
              <a:t> </a:t>
            </a:r>
            <a:r>
              <a:rPr sz="1900" b="1" spc="-5" dirty="0">
                <a:solidFill>
                  <a:srgbClr val="00A1A7"/>
                </a:solidFill>
                <a:latin typeface="Corbel"/>
                <a:cs typeface="Corbel"/>
              </a:rPr>
              <a:t>Connected:</a:t>
            </a:r>
            <a:endParaRPr sz="1900">
              <a:latin typeface="Corbel"/>
              <a:cs typeface="Corbel"/>
            </a:endParaRPr>
          </a:p>
          <a:p>
            <a:pPr marL="424180" lvl="1" indent="-182880">
              <a:lnSpc>
                <a:spcPts val="1939"/>
              </a:lnSpc>
              <a:buSzPct val="79411"/>
              <a:buChar char="•"/>
              <a:tabLst>
                <a:tab pos="424180" algn="l"/>
              </a:tabLst>
            </a:pPr>
            <a:r>
              <a:rPr sz="1700" spc="-5" dirty="0">
                <a:solidFill>
                  <a:srgbClr val="00A1A7"/>
                </a:solidFill>
                <a:latin typeface="Corbel"/>
                <a:cs typeface="Corbel"/>
              </a:rPr>
              <a:t>Connectivity</a:t>
            </a:r>
            <a:r>
              <a:rPr sz="1700" spc="-10" dirty="0">
                <a:solidFill>
                  <a:srgbClr val="00A1A7"/>
                </a:solidFill>
                <a:latin typeface="Corbel"/>
                <a:cs typeface="Corbel"/>
              </a:rPr>
              <a:t> </a:t>
            </a:r>
            <a:r>
              <a:rPr sz="1700" spc="-5" dirty="0">
                <a:solidFill>
                  <a:srgbClr val="00A1A7"/>
                </a:solidFill>
                <a:latin typeface="Corbel"/>
                <a:cs typeface="Corbel"/>
              </a:rPr>
              <a:t>to</a:t>
            </a:r>
            <a:r>
              <a:rPr sz="1700" dirty="0">
                <a:solidFill>
                  <a:srgbClr val="00A1A7"/>
                </a:solidFill>
                <a:latin typeface="Corbel"/>
                <a:cs typeface="Corbel"/>
              </a:rPr>
              <a:t> </a:t>
            </a:r>
            <a:r>
              <a:rPr sz="1700" spc="-5" dirty="0">
                <a:solidFill>
                  <a:srgbClr val="00A1A7"/>
                </a:solidFill>
                <a:latin typeface="Corbel"/>
                <a:cs typeface="Corbel"/>
              </a:rPr>
              <a:t>the</a:t>
            </a:r>
            <a:r>
              <a:rPr sz="1700" spc="-85" dirty="0">
                <a:solidFill>
                  <a:srgbClr val="00A1A7"/>
                </a:solidFill>
                <a:latin typeface="Corbel"/>
                <a:cs typeface="Corbel"/>
              </a:rPr>
              <a:t> </a:t>
            </a:r>
            <a:r>
              <a:rPr sz="1700" dirty="0">
                <a:solidFill>
                  <a:srgbClr val="00A1A7"/>
                </a:solidFill>
                <a:latin typeface="Corbel"/>
                <a:cs typeface="Corbel"/>
              </a:rPr>
              <a:t>Cloud</a:t>
            </a:r>
            <a:r>
              <a:rPr sz="1700" spc="-15" dirty="0">
                <a:solidFill>
                  <a:srgbClr val="00A1A7"/>
                </a:solidFill>
                <a:latin typeface="Corbel"/>
                <a:cs typeface="Corbel"/>
              </a:rPr>
              <a:t> </a:t>
            </a:r>
            <a:r>
              <a:rPr sz="1700" dirty="0">
                <a:solidFill>
                  <a:srgbClr val="00A1A7"/>
                </a:solidFill>
                <a:latin typeface="Corbel"/>
                <a:cs typeface="Corbel"/>
              </a:rPr>
              <a:t>is</a:t>
            </a:r>
            <a:r>
              <a:rPr sz="1700" spc="5" dirty="0">
                <a:solidFill>
                  <a:srgbClr val="00A1A7"/>
                </a:solidFill>
                <a:latin typeface="Corbel"/>
                <a:cs typeface="Corbel"/>
              </a:rPr>
              <a:t> </a:t>
            </a:r>
            <a:r>
              <a:rPr sz="1700" dirty="0">
                <a:solidFill>
                  <a:srgbClr val="00A1A7"/>
                </a:solidFill>
                <a:latin typeface="Corbel"/>
                <a:cs typeface="Corbel"/>
              </a:rPr>
              <a:t>a</a:t>
            </a:r>
            <a:r>
              <a:rPr sz="1700" spc="10" dirty="0">
                <a:solidFill>
                  <a:srgbClr val="00A1A7"/>
                </a:solidFill>
                <a:latin typeface="Corbel"/>
                <a:cs typeface="Corbel"/>
              </a:rPr>
              <a:t> </a:t>
            </a:r>
            <a:r>
              <a:rPr sz="1700" dirty="0">
                <a:solidFill>
                  <a:srgbClr val="00A1A7"/>
                </a:solidFill>
                <a:latin typeface="Corbel"/>
                <a:cs typeface="Corbel"/>
              </a:rPr>
              <a:t>pre-requisite</a:t>
            </a:r>
            <a:r>
              <a:rPr sz="1700" spc="-15" dirty="0">
                <a:solidFill>
                  <a:srgbClr val="00A1A7"/>
                </a:solidFill>
                <a:latin typeface="Corbel"/>
                <a:cs typeface="Corbel"/>
              </a:rPr>
              <a:t> </a:t>
            </a:r>
            <a:r>
              <a:rPr sz="1700" spc="-5" dirty="0">
                <a:solidFill>
                  <a:srgbClr val="00A1A7"/>
                </a:solidFill>
                <a:latin typeface="Corbel"/>
                <a:cs typeface="Corbel"/>
              </a:rPr>
              <a:t>of</a:t>
            </a:r>
            <a:r>
              <a:rPr sz="1700" dirty="0">
                <a:solidFill>
                  <a:srgbClr val="00A1A7"/>
                </a:solidFill>
                <a:latin typeface="Corbel"/>
                <a:cs typeface="Corbel"/>
              </a:rPr>
              <a:t> cloud</a:t>
            </a:r>
            <a:r>
              <a:rPr sz="1700" spc="-5" dirty="0">
                <a:solidFill>
                  <a:srgbClr val="00A1A7"/>
                </a:solidFill>
                <a:latin typeface="Corbel"/>
                <a:cs typeface="Corbel"/>
              </a:rPr>
              <a:t> computing.</a:t>
            </a:r>
            <a:endParaRPr sz="1700">
              <a:latin typeface="Corbel"/>
              <a:cs typeface="Corbel"/>
            </a:endParaRPr>
          </a:p>
          <a:p>
            <a:pPr marL="424180" lvl="1" indent="-182880">
              <a:lnSpc>
                <a:spcPct val="100000"/>
              </a:lnSpc>
              <a:spcBef>
                <a:spcPts val="190"/>
              </a:spcBef>
              <a:buSzPct val="79411"/>
              <a:buChar char="•"/>
              <a:tabLst>
                <a:tab pos="424180" algn="l"/>
              </a:tabLst>
            </a:pPr>
            <a:r>
              <a:rPr sz="1700" dirty="0">
                <a:solidFill>
                  <a:srgbClr val="00A1A7"/>
                </a:solidFill>
                <a:latin typeface="Corbel"/>
                <a:cs typeface="Corbel"/>
              </a:rPr>
              <a:t>Some</a:t>
            </a:r>
            <a:r>
              <a:rPr sz="1700" spc="-5" dirty="0">
                <a:solidFill>
                  <a:srgbClr val="00A1A7"/>
                </a:solidFill>
                <a:latin typeface="Corbel"/>
                <a:cs typeface="Corbel"/>
              </a:rPr>
              <a:t> </a:t>
            </a:r>
            <a:r>
              <a:rPr sz="1700" dirty="0">
                <a:solidFill>
                  <a:srgbClr val="00A1A7"/>
                </a:solidFill>
                <a:latin typeface="Corbel"/>
                <a:cs typeface="Corbel"/>
              </a:rPr>
              <a:t>IoT </a:t>
            </a:r>
            <a:r>
              <a:rPr sz="1700" spc="-5" dirty="0">
                <a:solidFill>
                  <a:srgbClr val="00A1A7"/>
                </a:solidFill>
                <a:latin typeface="Corbel"/>
                <a:cs typeface="Corbel"/>
              </a:rPr>
              <a:t>systems</a:t>
            </a:r>
            <a:r>
              <a:rPr sz="1700" spc="-10" dirty="0">
                <a:solidFill>
                  <a:srgbClr val="00A1A7"/>
                </a:solidFill>
                <a:latin typeface="Corbel"/>
                <a:cs typeface="Corbel"/>
              </a:rPr>
              <a:t> </a:t>
            </a:r>
            <a:r>
              <a:rPr sz="1700" dirty="0">
                <a:solidFill>
                  <a:srgbClr val="00A1A7"/>
                </a:solidFill>
                <a:latin typeface="Corbel"/>
                <a:cs typeface="Corbel"/>
              </a:rPr>
              <a:t>need </a:t>
            </a:r>
            <a:r>
              <a:rPr sz="1700" spc="-5" dirty="0">
                <a:solidFill>
                  <a:srgbClr val="00A1A7"/>
                </a:solidFill>
                <a:latin typeface="Corbel"/>
                <a:cs typeface="Corbel"/>
              </a:rPr>
              <a:t>to </a:t>
            </a:r>
            <a:r>
              <a:rPr sz="1700" dirty="0">
                <a:solidFill>
                  <a:srgbClr val="00A1A7"/>
                </a:solidFill>
                <a:latin typeface="Corbel"/>
                <a:cs typeface="Corbel"/>
              </a:rPr>
              <a:t>work</a:t>
            </a:r>
            <a:r>
              <a:rPr sz="1700" spc="-10" dirty="0">
                <a:solidFill>
                  <a:srgbClr val="00A1A7"/>
                </a:solidFill>
                <a:latin typeface="Corbel"/>
                <a:cs typeface="Corbel"/>
              </a:rPr>
              <a:t> </a:t>
            </a:r>
            <a:r>
              <a:rPr sz="1700" dirty="0">
                <a:solidFill>
                  <a:srgbClr val="00A1A7"/>
                </a:solidFill>
                <a:latin typeface="Corbel"/>
                <a:cs typeface="Corbel"/>
              </a:rPr>
              <a:t>even</a:t>
            </a:r>
            <a:r>
              <a:rPr sz="1700" spc="-20" dirty="0">
                <a:solidFill>
                  <a:srgbClr val="00A1A7"/>
                </a:solidFill>
                <a:latin typeface="Corbel"/>
                <a:cs typeface="Corbel"/>
              </a:rPr>
              <a:t> </a:t>
            </a:r>
            <a:r>
              <a:rPr sz="1700" dirty="0">
                <a:solidFill>
                  <a:srgbClr val="00A1A7"/>
                </a:solidFill>
                <a:latin typeface="Corbel"/>
                <a:cs typeface="Corbel"/>
              </a:rPr>
              <a:t>if</a:t>
            </a:r>
            <a:r>
              <a:rPr sz="1700" spc="5" dirty="0">
                <a:solidFill>
                  <a:srgbClr val="00A1A7"/>
                </a:solidFill>
                <a:latin typeface="Corbel"/>
                <a:cs typeface="Corbel"/>
              </a:rPr>
              <a:t> </a:t>
            </a:r>
            <a:r>
              <a:rPr sz="1700" dirty="0">
                <a:solidFill>
                  <a:srgbClr val="00A1A7"/>
                </a:solidFill>
                <a:latin typeface="Corbel"/>
                <a:cs typeface="Corbel"/>
              </a:rPr>
              <a:t>connection</a:t>
            </a:r>
            <a:r>
              <a:rPr sz="1700" spc="10" dirty="0">
                <a:solidFill>
                  <a:srgbClr val="00A1A7"/>
                </a:solidFill>
                <a:latin typeface="Corbel"/>
                <a:cs typeface="Corbel"/>
              </a:rPr>
              <a:t> </a:t>
            </a:r>
            <a:r>
              <a:rPr sz="1700" dirty="0">
                <a:solidFill>
                  <a:srgbClr val="00A1A7"/>
                </a:solidFill>
                <a:latin typeface="Corbel"/>
                <a:cs typeface="Corbel"/>
              </a:rPr>
              <a:t>is temporarily</a:t>
            </a:r>
            <a:r>
              <a:rPr sz="1700" spc="-20" dirty="0">
                <a:solidFill>
                  <a:srgbClr val="00A1A7"/>
                </a:solidFill>
                <a:latin typeface="Corbel"/>
                <a:cs typeface="Corbel"/>
              </a:rPr>
              <a:t> </a:t>
            </a:r>
            <a:r>
              <a:rPr sz="1700" dirty="0">
                <a:solidFill>
                  <a:srgbClr val="00A1A7"/>
                </a:solidFill>
                <a:latin typeface="Corbel"/>
                <a:cs typeface="Corbel"/>
              </a:rPr>
              <a:t>unavailable.</a:t>
            </a:r>
            <a:endParaRPr sz="1700">
              <a:latin typeface="Corbel"/>
              <a:cs typeface="Corbel"/>
            </a:endParaRPr>
          </a:p>
          <a:p>
            <a:pPr marL="469900" indent="-457200">
              <a:lnSpc>
                <a:spcPts val="2175"/>
              </a:lnSpc>
              <a:spcBef>
                <a:spcPts val="1340"/>
              </a:spcBef>
              <a:buSzPct val="78947"/>
              <a:buAutoNum type="arabicPeriod"/>
              <a:tabLst>
                <a:tab pos="469265" algn="l"/>
                <a:tab pos="469900" algn="l"/>
              </a:tabLst>
            </a:pPr>
            <a:r>
              <a:rPr sz="1900" b="1" spc="-10" dirty="0">
                <a:solidFill>
                  <a:srgbClr val="00A1A7"/>
                </a:solidFill>
                <a:latin typeface="Corbel"/>
                <a:cs typeface="Corbel"/>
              </a:rPr>
              <a:t>Not</a:t>
            </a:r>
            <a:r>
              <a:rPr sz="1900" b="1" spc="-75" dirty="0">
                <a:solidFill>
                  <a:srgbClr val="00A1A7"/>
                </a:solidFill>
                <a:latin typeface="Corbel"/>
                <a:cs typeface="Corbel"/>
              </a:rPr>
              <a:t> </a:t>
            </a:r>
            <a:r>
              <a:rPr sz="1900" b="1" spc="-10" dirty="0">
                <a:solidFill>
                  <a:srgbClr val="00A1A7"/>
                </a:solidFill>
                <a:latin typeface="Corbel"/>
                <a:cs typeface="Corbel"/>
              </a:rPr>
              <a:t>Always </a:t>
            </a:r>
            <a:r>
              <a:rPr sz="1900" b="1" spc="-5" dirty="0">
                <a:solidFill>
                  <a:srgbClr val="00A1A7"/>
                </a:solidFill>
                <a:latin typeface="Corbel"/>
                <a:cs typeface="Corbel"/>
              </a:rPr>
              <a:t>Enough</a:t>
            </a:r>
            <a:r>
              <a:rPr sz="1900" b="1" spc="-15" dirty="0">
                <a:solidFill>
                  <a:srgbClr val="00A1A7"/>
                </a:solidFill>
                <a:latin typeface="Corbel"/>
                <a:cs typeface="Corbel"/>
              </a:rPr>
              <a:t> </a:t>
            </a:r>
            <a:r>
              <a:rPr sz="1900" b="1" spc="-10" dirty="0">
                <a:solidFill>
                  <a:srgbClr val="00A1A7"/>
                </a:solidFill>
                <a:latin typeface="Corbel"/>
                <a:cs typeface="Corbel"/>
              </a:rPr>
              <a:t>Bandwidth:</a:t>
            </a:r>
            <a:endParaRPr sz="1900">
              <a:latin typeface="Corbel"/>
              <a:cs typeface="Corbel"/>
            </a:endParaRPr>
          </a:p>
          <a:p>
            <a:pPr marL="424180" lvl="1" indent="-182880">
              <a:lnSpc>
                <a:spcPts val="1935"/>
              </a:lnSpc>
              <a:buSzPct val="79411"/>
              <a:buChar char="•"/>
              <a:tabLst>
                <a:tab pos="424180" algn="l"/>
              </a:tabLst>
            </a:pPr>
            <a:r>
              <a:rPr sz="1700" dirty="0">
                <a:solidFill>
                  <a:srgbClr val="00A1A7"/>
                </a:solidFill>
                <a:latin typeface="Corbel"/>
                <a:cs typeface="Corbel"/>
              </a:rPr>
              <a:t>Cloud</a:t>
            </a:r>
            <a:r>
              <a:rPr sz="1700" spc="-15" dirty="0">
                <a:solidFill>
                  <a:srgbClr val="00A1A7"/>
                </a:solidFill>
                <a:latin typeface="Corbel"/>
                <a:cs typeface="Corbel"/>
              </a:rPr>
              <a:t> </a:t>
            </a:r>
            <a:r>
              <a:rPr sz="1700" spc="-5" dirty="0">
                <a:solidFill>
                  <a:srgbClr val="00A1A7"/>
                </a:solidFill>
                <a:latin typeface="Corbel"/>
                <a:cs typeface="Corbel"/>
              </a:rPr>
              <a:t>computing</a:t>
            </a:r>
            <a:r>
              <a:rPr sz="1700" spc="-20" dirty="0">
                <a:solidFill>
                  <a:srgbClr val="00A1A7"/>
                </a:solidFill>
                <a:latin typeface="Corbel"/>
                <a:cs typeface="Corbel"/>
              </a:rPr>
              <a:t> </a:t>
            </a:r>
            <a:r>
              <a:rPr sz="1700" dirty="0">
                <a:solidFill>
                  <a:srgbClr val="00A1A7"/>
                </a:solidFill>
                <a:latin typeface="Corbel"/>
                <a:cs typeface="Corbel"/>
              </a:rPr>
              <a:t>assumes</a:t>
            </a:r>
            <a:r>
              <a:rPr sz="1700" spc="-5" dirty="0">
                <a:solidFill>
                  <a:srgbClr val="00A1A7"/>
                </a:solidFill>
                <a:latin typeface="Corbel"/>
                <a:cs typeface="Corbel"/>
              </a:rPr>
              <a:t> that</a:t>
            </a:r>
            <a:r>
              <a:rPr sz="1700" spc="-30" dirty="0">
                <a:solidFill>
                  <a:srgbClr val="00A1A7"/>
                </a:solidFill>
                <a:latin typeface="Corbel"/>
                <a:cs typeface="Corbel"/>
              </a:rPr>
              <a:t> </a:t>
            </a:r>
            <a:r>
              <a:rPr sz="1700" spc="-5" dirty="0">
                <a:solidFill>
                  <a:srgbClr val="00A1A7"/>
                </a:solidFill>
                <a:latin typeface="Corbel"/>
                <a:cs typeface="Corbel"/>
              </a:rPr>
              <a:t>there</a:t>
            </a:r>
            <a:r>
              <a:rPr sz="1700" spc="-10" dirty="0">
                <a:solidFill>
                  <a:srgbClr val="00A1A7"/>
                </a:solidFill>
                <a:latin typeface="Corbel"/>
                <a:cs typeface="Corbel"/>
              </a:rPr>
              <a:t> </a:t>
            </a:r>
            <a:r>
              <a:rPr sz="1700" dirty="0">
                <a:solidFill>
                  <a:srgbClr val="00A1A7"/>
                </a:solidFill>
                <a:latin typeface="Corbel"/>
                <a:cs typeface="Corbel"/>
              </a:rPr>
              <a:t>is</a:t>
            </a:r>
            <a:r>
              <a:rPr sz="1700" spc="5" dirty="0">
                <a:solidFill>
                  <a:srgbClr val="00A1A7"/>
                </a:solidFill>
                <a:latin typeface="Corbel"/>
                <a:cs typeface="Corbel"/>
              </a:rPr>
              <a:t> </a:t>
            </a:r>
            <a:r>
              <a:rPr sz="1700" dirty="0">
                <a:solidFill>
                  <a:srgbClr val="00A1A7"/>
                </a:solidFill>
                <a:latin typeface="Corbel"/>
                <a:cs typeface="Corbel"/>
              </a:rPr>
              <a:t>enough</a:t>
            </a:r>
            <a:r>
              <a:rPr sz="1700" spc="-25" dirty="0">
                <a:solidFill>
                  <a:srgbClr val="00A1A7"/>
                </a:solidFill>
                <a:latin typeface="Corbel"/>
                <a:cs typeface="Corbel"/>
              </a:rPr>
              <a:t> </a:t>
            </a:r>
            <a:r>
              <a:rPr sz="1700" dirty="0">
                <a:solidFill>
                  <a:srgbClr val="00A1A7"/>
                </a:solidFill>
                <a:latin typeface="Corbel"/>
                <a:cs typeface="Corbel"/>
              </a:rPr>
              <a:t>bandwidth</a:t>
            </a:r>
            <a:r>
              <a:rPr sz="1700" spc="-10" dirty="0">
                <a:solidFill>
                  <a:srgbClr val="00A1A7"/>
                </a:solidFill>
                <a:latin typeface="Corbel"/>
                <a:cs typeface="Corbel"/>
              </a:rPr>
              <a:t> </a:t>
            </a:r>
            <a:r>
              <a:rPr sz="1700" spc="-5" dirty="0">
                <a:solidFill>
                  <a:srgbClr val="00A1A7"/>
                </a:solidFill>
                <a:latin typeface="Corbel"/>
                <a:cs typeface="Corbel"/>
              </a:rPr>
              <a:t>to</a:t>
            </a:r>
            <a:r>
              <a:rPr sz="1700" dirty="0">
                <a:solidFill>
                  <a:srgbClr val="00A1A7"/>
                </a:solidFill>
                <a:latin typeface="Corbel"/>
                <a:cs typeface="Corbel"/>
              </a:rPr>
              <a:t> </a:t>
            </a:r>
            <a:r>
              <a:rPr sz="1700" spc="-5" dirty="0">
                <a:solidFill>
                  <a:srgbClr val="00A1A7"/>
                </a:solidFill>
                <a:latin typeface="Corbel"/>
                <a:cs typeface="Corbel"/>
              </a:rPr>
              <a:t>collect</a:t>
            </a:r>
            <a:r>
              <a:rPr sz="1700" spc="20" dirty="0">
                <a:solidFill>
                  <a:srgbClr val="00A1A7"/>
                </a:solidFill>
                <a:latin typeface="Corbel"/>
                <a:cs typeface="Corbel"/>
              </a:rPr>
              <a:t> </a:t>
            </a:r>
            <a:r>
              <a:rPr sz="1700" spc="-5" dirty="0">
                <a:solidFill>
                  <a:srgbClr val="00A1A7"/>
                </a:solidFill>
                <a:latin typeface="Corbel"/>
                <a:cs typeface="Corbel"/>
              </a:rPr>
              <a:t>the</a:t>
            </a:r>
            <a:r>
              <a:rPr sz="1700" spc="-10" dirty="0">
                <a:solidFill>
                  <a:srgbClr val="00A1A7"/>
                </a:solidFill>
                <a:latin typeface="Corbel"/>
                <a:cs typeface="Corbel"/>
              </a:rPr>
              <a:t> </a:t>
            </a:r>
            <a:r>
              <a:rPr sz="1700" dirty="0">
                <a:solidFill>
                  <a:srgbClr val="00A1A7"/>
                </a:solidFill>
                <a:latin typeface="Corbel"/>
                <a:cs typeface="Corbel"/>
              </a:rPr>
              <a:t>data.</a:t>
            </a:r>
            <a:endParaRPr sz="1700">
              <a:latin typeface="Corbel"/>
              <a:cs typeface="Corbel"/>
            </a:endParaRPr>
          </a:p>
          <a:p>
            <a:pPr marL="424180" lvl="1" indent="-182880">
              <a:lnSpc>
                <a:spcPct val="100000"/>
              </a:lnSpc>
              <a:spcBef>
                <a:spcPts val="190"/>
              </a:spcBef>
              <a:buSzPct val="79411"/>
              <a:buChar char="•"/>
              <a:tabLst>
                <a:tab pos="424180" algn="l"/>
              </a:tabLst>
            </a:pPr>
            <a:r>
              <a:rPr sz="1700" dirty="0">
                <a:solidFill>
                  <a:srgbClr val="00A1A7"/>
                </a:solidFill>
                <a:latin typeface="Corbel"/>
                <a:cs typeface="Corbel"/>
              </a:rPr>
              <a:t>That</a:t>
            </a:r>
            <a:r>
              <a:rPr sz="1700" spc="-10" dirty="0">
                <a:solidFill>
                  <a:srgbClr val="00A1A7"/>
                </a:solidFill>
                <a:latin typeface="Corbel"/>
                <a:cs typeface="Corbel"/>
              </a:rPr>
              <a:t> </a:t>
            </a:r>
            <a:r>
              <a:rPr sz="1700" spc="-5" dirty="0">
                <a:solidFill>
                  <a:srgbClr val="00A1A7"/>
                </a:solidFill>
                <a:latin typeface="Corbel"/>
                <a:cs typeface="Corbel"/>
              </a:rPr>
              <a:t>can</a:t>
            </a:r>
            <a:r>
              <a:rPr sz="1700" dirty="0">
                <a:solidFill>
                  <a:srgbClr val="00A1A7"/>
                </a:solidFill>
                <a:latin typeface="Corbel"/>
                <a:cs typeface="Corbel"/>
              </a:rPr>
              <a:t> become</a:t>
            </a:r>
            <a:r>
              <a:rPr sz="1700" spc="20" dirty="0">
                <a:solidFill>
                  <a:srgbClr val="00A1A7"/>
                </a:solidFill>
                <a:latin typeface="Corbel"/>
                <a:cs typeface="Corbel"/>
              </a:rPr>
              <a:t> </a:t>
            </a:r>
            <a:r>
              <a:rPr sz="1700" dirty="0">
                <a:solidFill>
                  <a:srgbClr val="00A1A7"/>
                </a:solidFill>
                <a:latin typeface="Corbel"/>
                <a:cs typeface="Corbel"/>
              </a:rPr>
              <a:t>an</a:t>
            </a:r>
            <a:r>
              <a:rPr sz="1700" spc="-10" dirty="0">
                <a:solidFill>
                  <a:srgbClr val="00A1A7"/>
                </a:solidFill>
                <a:latin typeface="Corbel"/>
                <a:cs typeface="Corbel"/>
              </a:rPr>
              <a:t> </a:t>
            </a:r>
            <a:r>
              <a:rPr sz="1700" dirty="0">
                <a:solidFill>
                  <a:srgbClr val="00A1A7"/>
                </a:solidFill>
                <a:latin typeface="Corbel"/>
                <a:cs typeface="Corbel"/>
              </a:rPr>
              <a:t>overly</a:t>
            </a:r>
            <a:r>
              <a:rPr sz="1700" spc="-5" dirty="0">
                <a:solidFill>
                  <a:srgbClr val="00A1A7"/>
                </a:solidFill>
                <a:latin typeface="Corbel"/>
                <a:cs typeface="Corbel"/>
              </a:rPr>
              <a:t> strong</a:t>
            </a:r>
            <a:r>
              <a:rPr sz="1700" dirty="0">
                <a:solidFill>
                  <a:srgbClr val="00A1A7"/>
                </a:solidFill>
                <a:latin typeface="Corbel"/>
                <a:cs typeface="Corbel"/>
              </a:rPr>
              <a:t> assumptions</a:t>
            </a:r>
            <a:r>
              <a:rPr sz="1700" spc="-5" dirty="0">
                <a:solidFill>
                  <a:srgbClr val="00A1A7"/>
                </a:solidFill>
                <a:latin typeface="Corbel"/>
                <a:cs typeface="Corbel"/>
              </a:rPr>
              <a:t> </a:t>
            </a:r>
            <a:r>
              <a:rPr sz="1700" dirty="0">
                <a:solidFill>
                  <a:srgbClr val="00A1A7"/>
                </a:solidFill>
                <a:latin typeface="Corbel"/>
                <a:cs typeface="Corbel"/>
              </a:rPr>
              <a:t>for</a:t>
            </a:r>
            <a:r>
              <a:rPr sz="1700" spc="10" dirty="0">
                <a:solidFill>
                  <a:srgbClr val="00A1A7"/>
                </a:solidFill>
                <a:latin typeface="Corbel"/>
                <a:cs typeface="Corbel"/>
              </a:rPr>
              <a:t> </a:t>
            </a:r>
            <a:r>
              <a:rPr sz="1700" dirty="0">
                <a:solidFill>
                  <a:srgbClr val="00A1A7"/>
                </a:solidFill>
                <a:latin typeface="Corbel"/>
                <a:cs typeface="Corbel"/>
              </a:rPr>
              <a:t>Industrial</a:t>
            </a:r>
            <a:r>
              <a:rPr sz="1700" spc="-5" dirty="0">
                <a:solidFill>
                  <a:srgbClr val="00A1A7"/>
                </a:solidFill>
                <a:latin typeface="Corbel"/>
                <a:cs typeface="Corbel"/>
              </a:rPr>
              <a:t> </a:t>
            </a:r>
            <a:r>
              <a:rPr sz="1700" dirty="0">
                <a:solidFill>
                  <a:srgbClr val="00A1A7"/>
                </a:solidFill>
                <a:latin typeface="Corbel"/>
                <a:cs typeface="Corbel"/>
              </a:rPr>
              <a:t>IoT</a:t>
            </a:r>
            <a:r>
              <a:rPr sz="1700" spc="10" dirty="0">
                <a:solidFill>
                  <a:srgbClr val="00A1A7"/>
                </a:solidFill>
                <a:latin typeface="Corbel"/>
                <a:cs typeface="Corbel"/>
              </a:rPr>
              <a:t> </a:t>
            </a:r>
            <a:r>
              <a:rPr sz="1700" spc="-5" dirty="0">
                <a:solidFill>
                  <a:srgbClr val="00A1A7"/>
                </a:solidFill>
                <a:latin typeface="Corbel"/>
                <a:cs typeface="Corbel"/>
              </a:rPr>
              <a:t>applications.</a:t>
            </a:r>
            <a:endParaRPr sz="1700">
              <a:latin typeface="Corbel"/>
              <a:cs typeface="Corbel"/>
            </a:endParaRPr>
          </a:p>
          <a:p>
            <a:pPr marL="469900" indent="-457200">
              <a:lnSpc>
                <a:spcPts val="2185"/>
              </a:lnSpc>
              <a:spcBef>
                <a:spcPts val="1335"/>
              </a:spcBef>
              <a:buSzPct val="78947"/>
              <a:buAutoNum type="arabicPeriod"/>
              <a:tabLst>
                <a:tab pos="469265" algn="l"/>
                <a:tab pos="469900" algn="l"/>
              </a:tabLst>
            </a:pPr>
            <a:r>
              <a:rPr sz="1900" b="1" spc="-10" dirty="0">
                <a:solidFill>
                  <a:srgbClr val="00A1A7"/>
                </a:solidFill>
                <a:latin typeface="Corbel"/>
                <a:cs typeface="Corbel"/>
              </a:rPr>
              <a:t>Cloud</a:t>
            </a:r>
            <a:r>
              <a:rPr sz="1900" b="1" dirty="0">
                <a:solidFill>
                  <a:srgbClr val="00A1A7"/>
                </a:solidFill>
                <a:latin typeface="Corbel"/>
                <a:cs typeface="Corbel"/>
              </a:rPr>
              <a:t> </a:t>
            </a:r>
            <a:r>
              <a:rPr sz="1900" b="1" spc="-5" dirty="0">
                <a:solidFill>
                  <a:srgbClr val="00A1A7"/>
                </a:solidFill>
                <a:latin typeface="Corbel"/>
                <a:cs typeface="Corbel"/>
              </a:rPr>
              <a:t>computing</a:t>
            </a:r>
            <a:r>
              <a:rPr sz="1900" b="1" spc="20" dirty="0">
                <a:solidFill>
                  <a:srgbClr val="00A1A7"/>
                </a:solidFill>
                <a:latin typeface="Corbel"/>
                <a:cs typeface="Corbel"/>
              </a:rPr>
              <a:t> </a:t>
            </a:r>
            <a:r>
              <a:rPr sz="1900" b="1" spc="-5" dirty="0">
                <a:solidFill>
                  <a:srgbClr val="00A1A7"/>
                </a:solidFill>
                <a:latin typeface="Corbel"/>
                <a:cs typeface="Corbel"/>
              </a:rPr>
              <a:t>centralizes</a:t>
            </a:r>
            <a:r>
              <a:rPr sz="1900" b="1" spc="-15" dirty="0">
                <a:solidFill>
                  <a:srgbClr val="00A1A7"/>
                </a:solidFill>
                <a:latin typeface="Corbel"/>
                <a:cs typeface="Corbel"/>
              </a:rPr>
              <a:t> </a:t>
            </a:r>
            <a:r>
              <a:rPr sz="1900" b="1" spc="-5" dirty="0">
                <a:solidFill>
                  <a:srgbClr val="00A1A7"/>
                </a:solidFill>
                <a:latin typeface="Corbel"/>
                <a:cs typeface="Corbel"/>
              </a:rPr>
              <a:t>analytics:</a:t>
            </a:r>
            <a:endParaRPr sz="1900">
              <a:latin typeface="Corbel"/>
              <a:cs typeface="Corbel"/>
            </a:endParaRPr>
          </a:p>
          <a:p>
            <a:pPr marL="424180" lvl="1" indent="-182880">
              <a:lnSpc>
                <a:spcPts val="1945"/>
              </a:lnSpc>
              <a:buSzPct val="79411"/>
              <a:buChar char="•"/>
              <a:tabLst>
                <a:tab pos="424180" algn="l"/>
              </a:tabLst>
            </a:pPr>
            <a:r>
              <a:rPr sz="1700" dirty="0">
                <a:solidFill>
                  <a:srgbClr val="00A1A7"/>
                </a:solidFill>
                <a:latin typeface="Corbel"/>
                <a:cs typeface="Corbel"/>
              </a:rPr>
              <a:t>Thus</a:t>
            </a:r>
            <a:r>
              <a:rPr sz="1700" spc="-35" dirty="0">
                <a:solidFill>
                  <a:srgbClr val="00A1A7"/>
                </a:solidFill>
                <a:latin typeface="Corbel"/>
                <a:cs typeface="Corbel"/>
              </a:rPr>
              <a:t> </a:t>
            </a:r>
            <a:r>
              <a:rPr sz="1700" dirty="0">
                <a:solidFill>
                  <a:srgbClr val="00A1A7"/>
                </a:solidFill>
                <a:latin typeface="Corbel"/>
                <a:cs typeface="Corbel"/>
              </a:rPr>
              <a:t>defining </a:t>
            </a:r>
            <a:r>
              <a:rPr sz="1700" spc="-5" dirty="0">
                <a:solidFill>
                  <a:srgbClr val="00A1A7"/>
                </a:solidFill>
                <a:latin typeface="Corbel"/>
                <a:cs typeface="Corbel"/>
              </a:rPr>
              <a:t>the </a:t>
            </a:r>
            <a:r>
              <a:rPr sz="1700" dirty="0">
                <a:solidFill>
                  <a:srgbClr val="00A1A7"/>
                </a:solidFill>
                <a:latin typeface="Corbel"/>
                <a:cs typeface="Corbel"/>
              </a:rPr>
              <a:t>lower </a:t>
            </a:r>
            <a:r>
              <a:rPr sz="1700" spc="-5" dirty="0">
                <a:solidFill>
                  <a:srgbClr val="00A1A7"/>
                </a:solidFill>
                <a:latin typeface="Corbel"/>
                <a:cs typeface="Corbel"/>
              </a:rPr>
              <a:t>bound</a:t>
            </a:r>
            <a:r>
              <a:rPr sz="1700" spc="-15" dirty="0">
                <a:solidFill>
                  <a:srgbClr val="00A1A7"/>
                </a:solidFill>
                <a:latin typeface="Corbel"/>
                <a:cs typeface="Corbel"/>
              </a:rPr>
              <a:t> </a:t>
            </a:r>
            <a:r>
              <a:rPr sz="1700" dirty="0">
                <a:solidFill>
                  <a:srgbClr val="00A1A7"/>
                </a:solidFill>
                <a:latin typeface="Corbel"/>
                <a:cs typeface="Corbel"/>
              </a:rPr>
              <a:t>reaction</a:t>
            </a:r>
            <a:r>
              <a:rPr sz="1700" spc="10" dirty="0">
                <a:solidFill>
                  <a:srgbClr val="00A1A7"/>
                </a:solidFill>
                <a:latin typeface="Corbel"/>
                <a:cs typeface="Corbel"/>
              </a:rPr>
              <a:t> </a:t>
            </a:r>
            <a:r>
              <a:rPr sz="1700" spc="-5" dirty="0">
                <a:solidFill>
                  <a:srgbClr val="00A1A7"/>
                </a:solidFill>
                <a:latin typeface="Corbel"/>
                <a:cs typeface="Corbel"/>
              </a:rPr>
              <a:t>time</a:t>
            </a:r>
            <a:r>
              <a:rPr sz="1700" dirty="0">
                <a:solidFill>
                  <a:srgbClr val="00A1A7"/>
                </a:solidFill>
                <a:latin typeface="Corbel"/>
                <a:cs typeface="Corbel"/>
              </a:rPr>
              <a:t> </a:t>
            </a:r>
            <a:r>
              <a:rPr sz="1700" spc="-5" dirty="0">
                <a:solidFill>
                  <a:srgbClr val="00A1A7"/>
                </a:solidFill>
                <a:latin typeface="Corbel"/>
                <a:cs typeface="Corbel"/>
              </a:rPr>
              <a:t>of the</a:t>
            </a:r>
            <a:r>
              <a:rPr sz="1700" spc="-10" dirty="0">
                <a:solidFill>
                  <a:srgbClr val="00A1A7"/>
                </a:solidFill>
                <a:latin typeface="Corbel"/>
                <a:cs typeface="Corbel"/>
              </a:rPr>
              <a:t> </a:t>
            </a:r>
            <a:r>
              <a:rPr sz="1700" spc="-5" dirty="0">
                <a:solidFill>
                  <a:srgbClr val="00A1A7"/>
                </a:solidFill>
                <a:latin typeface="Corbel"/>
                <a:cs typeface="Corbel"/>
              </a:rPr>
              <a:t>system.</a:t>
            </a:r>
            <a:endParaRPr sz="1700">
              <a:latin typeface="Corbel"/>
              <a:cs typeface="Corbel"/>
            </a:endParaRPr>
          </a:p>
          <a:p>
            <a:pPr marL="424180" marR="5080" lvl="1" indent="-182880">
              <a:lnSpc>
                <a:spcPts val="1630"/>
              </a:lnSpc>
              <a:spcBef>
                <a:spcPts val="590"/>
              </a:spcBef>
              <a:buSzPct val="79411"/>
              <a:buChar char="•"/>
              <a:tabLst>
                <a:tab pos="424180" algn="l"/>
              </a:tabLst>
            </a:pPr>
            <a:r>
              <a:rPr sz="1700" dirty="0">
                <a:solidFill>
                  <a:srgbClr val="00A1A7"/>
                </a:solidFill>
                <a:latin typeface="Corbel"/>
                <a:cs typeface="Corbel"/>
              </a:rPr>
              <a:t>Some IoT applications won’t be able </a:t>
            </a:r>
            <a:r>
              <a:rPr sz="1700" spc="-5" dirty="0">
                <a:solidFill>
                  <a:srgbClr val="00A1A7"/>
                </a:solidFill>
                <a:latin typeface="Corbel"/>
                <a:cs typeface="Corbel"/>
              </a:rPr>
              <a:t>to </a:t>
            </a:r>
            <a:r>
              <a:rPr sz="1700" dirty="0">
                <a:solidFill>
                  <a:srgbClr val="00A1A7"/>
                </a:solidFill>
                <a:latin typeface="Corbel"/>
                <a:cs typeface="Corbel"/>
              </a:rPr>
              <a:t>wait for </a:t>
            </a:r>
            <a:r>
              <a:rPr sz="1700" spc="-5" dirty="0">
                <a:solidFill>
                  <a:srgbClr val="00A1A7"/>
                </a:solidFill>
                <a:latin typeface="Corbel"/>
                <a:cs typeface="Corbel"/>
              </a:rPr>
              <a:t>the </a:t>
            </a:r>
            <a:r>
              <a:rPr sz="1700" dirty="0">
                <a:solidFill>
                  <a:srgbClr val="00A1A7"/>
                </a:solidFill>
                <a:latin typeface="Corbel"/>
                <a:cs typeface="Corbel"/>
              </a:rPr>
              <a:t>data </a:t>
            </a:r>
            <a:r>
              <a:rPr sz="1700" spc="-5" dirty="0">
                <a:solidFill>
                  <a:srgbClr val="00A1A7"/>
                </a:solidFill>
                <a:latin typeface="Corbel"/>
                <a:cs typeface="Corbel"/>
              </a:rPr>
              <a:t>to </a:t>
            </a:r>
            <a:r>
              <a:rPr sz="1700" dirty="0">
                <a:solidFill>
                  <a:srgbClr val="00A1A7"/>
                </a:solidFill>
                <a:latin typeface="Corbel"/>
                <a:cs typeface="Corbel"/>
              </a:rPr>
              <a:t>get </a:t>
            </a:r>
            <a:r>
              <a:rPr sz="1700" spc="-5" dirty="0">
                <a:solidFill>
                  <a:srgbClr val="00A1A7"/>
                </a:solidFill>
                <a:latin typeface="Corbel"/>
                <a:cs typeface="Corbel"/>
              </a:rPr>
              <a:t>to the cloud, be </a:t>
            </a:r>
            <a:r>
              <a:rPr sz="1700" spc="-330" dirty="0">
                <a:solidFill>
                  <a:srgbClr val="00A1A7"/>
                </a:solidFill>
                <a:latin typeface="Corbel"/>
                <a:cs typeface="Corbel"/>
              </a:rPr>
              <a:t> </a:t>
            </a:r>
            <a:r>
              <a:rPr sz="1700" dirty="0">
                <a:solidFill>
                  <a:srgbClr val="00A1A7"/>
                </a:solidFill>
                <a:latin typeface="Corbel"/>
                <a:cs typeface="Corbel"/>
              </a:rPr>
              <a:t>analyzed</a:t>
            </a:r>
            <a:r>
              <a:rPr sz="1700" spc="-20" dirty="0">
                <a:solidFill>
                  <a:srgbClr val="00A1A7"/>
                </a:solidFill>
                <a:latin typeface="Corbel"/>
                <a:cs typeface="Corbel"/>
              </a:rPr>
              <a:t> </a:t>
            </a:r>
            <a:r>
              <a:rPr sz="1700" dirty="0">
                <a:solidFill>
                  <a:srgbClr val="00A1A7"/>
                </a:solidFill>
                <a:latin typeface="Corbel"/>
                <a:cs typeface="Corbel"/>
              </a:rPr>
              <a:t>and</a:t>
            </a:r>
            <a:r>
              <a:rPr sz="1700" spc="-10" dirty="0">
                <a:solidFill>
                  <a:srgbClr val="00A1A7"/>
                </a:solidFill>
                <a:latin typeface="Corbel"/>
                <a:cs typeface="Corbel"/>
              </a:rPr>
              <a:t> </a:t>
            </a:r>
            <a:r>
              <a:rPr sz="1700" dirty="0">
                <a:solidFill>
                  <a:srgbClr val="00A1A7"/>
                </a:solidFill>
                <a:latin typeface="Corbel"/>
                <a:cs typeface="Corbel"/>
              </a:rPr>
              <a:t>for</a:t>
            </a:r>
            <a:r>
              <a:rPr sz="1700" spc="5" dirty="0">
                <a:solidFill>
                  <a:srgbClr val="00A1A7"/>
                </a:solidFill>
                <a:latin typeface="Corbel"/>
                <a:cs typeface="Corbel"/>
              </a:rPr>
              <a:t> </a:t>
            </a:r>
            <a:r>
              <a:rPr sz="1700" dirty="0">
                <a:solidFill>
                  <a:srgbClr val="00A1A7"/>
                </a:solidFill>
                <a:latin typeface="Corbel"/>
                <a:cs typeface="Corbel"/>
              </a:rPr>
              <a:t>insights</a:t>
            </a:r>
            <a:r>
              <a:rPr sz="1700" spc="-10" dirty="0">
                <a:solidFill>
                  <a:srgbClr val="00A1A7"/>
                </a:solidFill>
                <a:latin typeface="Corbel"/>
                <a:cs typeface="Corbel"/>
              </a:rPr>
              <a:t> </a:t>
            </a:r>
            <a:r>
              <a:rPr sz="1700" spc="-5" dirty="0">
                <a:solidFill>
                  <a:srgbClr val="00A1A7"/>
                </a:solidFill>
                <a:latin typeface="Corbel"/>
                <a:cs typeface="Corbel"/>
              </a:rPr>
              <a:t>to </a:t>
            </a:r>
            <a:r>
              <a:rPr sz="1700" dirty="0">
                <a:solidFill>
                  <a:srgbClr val="00A1A7"/>
                </a:solidFill>
                <a:latin typeface="Corbel"/>
                <a:cs typeface="Corbel"/>
              </a:rPr>
              <a:t>get </a:t>
            </a:r>
            <a:r>
              <a:rPr sz="1700" spc="-5" dirty="0">
                <a:solidFill>
                  <a:srgbClr val="00A1A7"/>
                </a:solidFill>
                <a:latin typeface="Corbel"/>
                <a:cs typeface="Corbel"/>
              </a:rPr>
              <a:t>back.</a:t>
            </a:r>
            <a:endParaRPr sz="1700">
              <a:latin typeface="Corbel"/>
              <a:cs typeface="Corbel"/>
            </a:endParaRPr>
          </a:p>
          <a:p>
            <a:pPr marL="469900" indent="-457200">
              <a:lnSpc>
                <a:spcPts val="2185"/>
              </a:lnSpc>
              <a:spcBef>
                <a:spcPts val="1350"/>
              </a:spcBef>
              <a:buSzPct val="78947"/>
              <a:buAutoNum type="arabicPeriod"/>
              <a:tabLst>
                <a:tab pos="469265" algn="l"/>
                <a:tab pos="469900" algn="l"/>
              </a:tabLst>
            </a:pPr>
            <a:r>
              <a:rPr sz="1900" b="1" spc="-5" dirty="0">
                <a:solidFill>
                  <a:srgbClr val="00A1A7"/>
                </a:solidFill>
                <a:latin typeface="Corbel"/>
                <a:cs typeface="Corbel"/>
              </a:rPr>
              <a:t>Security</a:t>
            </a:r>
            <a:r>
              <a:rPr sz="1900" b="1" spc="-50" dirty="0">
                <a:solidFill>
                  <a:srgbClr val="00A1A7"/>
                </a:solidFill>
                <a:latin typeface="Corbel"/>
                <a:cs typeface="Corbel"/>
              </a:rPr>
              <a:t> </a:t>
            </a:r>
            <a:r>
              <a:rPr sz="1900" b="1" spc="-10" dirty="0">
                <a:solidFill>
                  <a:srgbClr val="00A1A7"/>
                </a:solidFill>
                <a:latin typeface="Corbel"/>
                <a:cs typeface="Corbel"/>
              </a:rPr>
              <a:t>Shortcomings:</a:t>
            </a:r>
            <a:endParaRPr sz="1900">
              <a:latin typeface="Corbel"/>
              <a:cs typeface="Corbel"/>
            </a:endParaRPr>
          </a:p>
          <a:p>
            <a:pPr marL="424180" marR="178435" lvl="1" indent="-182880">
              <a:lnSpc>
                <a:spcPct val="80000"/>
              </a:lnSpc>
              <a:spcBef>
                <a:spcPts val="315"/>
              </a:spcBef>
              <a:buSzPct val="79411"/>
              <a:buChar char="•"/>
              <a:tabLst>
                <a:tab pos="424180" algn="l"/>
              </a:tabLst>
            </a:pPr>
            <a:r>
              <a:rPr sz="1700" spc="-5" dirty="0">
                <a:solidFill>
                  <a:srgbClr val="00A1A7"/>
                </a:solidFill>
                <a:latin typeface="Corbel"/>
                <a:cs typeface="Corbel"/>
              </a:rPr>
              <a:t>Exis</a:t>
            </a:r>
            <a:r>
              <a:rPr sz="1700" spc="-10" dirty="0">
                <a:solidFill>
                  <a:srgbClr val="00A1A7"/>
                </a:solidFill>
                <a:latin typeface="Corbel"/>
                <a:cs typeface="Corbel"/>
              </a:rPr>
              <a:t>t</a:t>
            </a:r>
            <a:r>
              <a:rPr sz="1700" dirty="0">
                <a:solidFill>
                  <a:srgbClr val="00A1A7"/>
                </a:solidFill>
                <a:latin typeface="Corbel"/>
                <a:cs typeface="Corbel"/>
              </a:rPr>
              <a:t>ing d</a:t>
            </a:r>
            <a:r>
              <a:rPr sz="1700" spc="5" dirty="0">
                <a:solidFill>
                  <a:srgbClr val="00A1A7"/>
                </a:solidFill>
                <a:latin typeface="Corbel"/>
                <a:cs typeface="Corbel"/>
              </a:rPr>
              <a:t>a</a:t>
            </a:r>
            <a:r>
              <a:rPr sz="1700" spc="-5" dirty="0">
                <a:solidFill>
                  <a:srgbClr val="00A1A7"/>
                </a:solidFill>
                <a:latin typeface="Corbel"/>
                <a:cs typeface="Corbel"/>
              </a:rPr>
              <a:t>t</a:t>
            </a:r>
            <a:r>
              <a:rPr sz="1700" dirty="0">
                <a:solidFill>
                  <a:srgbClr val="00A1A7"/>
                </a:solidFill>
                <a:latin typeface="Corbel"/>
                <a:cs typeface="Corbel"/>
              </a:rPr>
              <a:t>a</a:t>
            </a:r>
            <a:r>
              <a:rPr sz="1700" spc="-20" dirty="0">
                <a:solidFill>
                  <a:srgbClr val="00A1A7"/>
                </a:solidFill>
                <a:latin typeface="Corbel"/>
                <a:cs typeface="Corbel"/>
              </a:rPr>
              <a:t> </a:t>
            </a:r>
            <a:r>
              <a:rPr sz="1700" dirty="0">
                <a:solidFill>
                  <a:srgbClr val="00A1A7"/>
                </a:solidFill>
                <a:latin typeface="Corbel"/>
                <a:cs typeface="Corbel"/>
              </a:rPr>
              <a:t>protection</a:t>
            </a:r>
            <a:r>
              <a:rPr sz="1700" spc="10" dirty="0">
                <a:solidFill>
                  <a:srgbClr val="00A1A7"/>
                </a:solidFill>
                <a:latin typeface="Corbel"/>
                <a:cs typeface="Corbel"/>
              </a:rPr>
              <a:t> </a:t>
            </a:r>
            <a:r>
              <a:rPr sz="1700" dirty="0">
                <a:solidFill>
                  <a:srgbClr val="00A1A7"/>
                </a:solidFill>
                <a:latin typeface="Corbel"/>
                <a:cs typeface="Corbel"/>
              </a:rPr>
              <a:t>m</a:t>
            </a:r>
            <a:r>
              <a:rPr sz="1700" spc="5" dirty="0">
                <a:solidFill>
                  <a:srgbClr val="00A1A7"/>
                </a:solidFill>
                <a:latin typeface="Corbel"/>
                <a:cs typeface="Corbel"/>
              </a:rPr>
              <a:t>e</a:t>
            </a:r>
            <a:r>
              <a:rPr sz="1700" spc="-5" dirty="0">
                <a:solidFill>
                  <a:srgbClr val="00A1A7"/>
                </a:solidFill>
                <a:latin typeface="Corbel"/>
                <a:cs typeface="Corbel"/>
              </a:rPr>
              <a:t>ch</a:t>
            </a:r>
            <a:r>
              <a:rPr sz="1700" spc="5" dirty="0">
                <a:solidFill>
                  <a:srgbClr val="00A1A7"/>
                </a:solidFill>
                <a:latin typeface="Corbel"/>
                <a:cs typeface="Corbel"/>
              </a:rPr>
              <a:t>a</a:t>
            </a:r>
            <a:r>
              <a:rPr sz="1700" spc="-5" dirty="0">
                <a:solidFill>
                  <a:srgbClr val="00A1A7"/>
                </a:solidFill>
                <a:latin typeface="Corbel"/>
                <a:cs typeface="Corbel"/>
              </a:rPr>
              <a:t>nism</a:t>
            </a:r>
            <a:r>
              <a:rPr sz="1700" dirty="0">
                <a:solidFill>
                  <a:srgbClr val="00A1A7"/>
                </a:solidFill>
                <a:latin typeface="Corbel"/>
                <a:cs typeface="Corbel"/>
              </a:rPr>
              <a:t>s</a:t>
            </a:r>
            <a:r>
              <a:rPr sz="1700" spc="-10" dirty="0">
                <a:solidFill>
                  <a:srgbClr val="00A1A7"/>
                </a:solidFill>
                <a:latin typeface="Corbel"/>
                <a:cs typeface="Corbel"/>
              </a:rPr>
              <a:t> </a:t>
            </a:r>
            <a:r>
              <a:rPr sz="1700" dirty="0">
                <a:solidFill>
                  <a:srgbClr val="00A1A7"/>
                </a:solidFill>
                <a:latin typeface="Corbel"/>
                <a:cs typeface="Corbel"/>
              </a:rPr>
              <a:t>in</a:t>
            </a:r>
            <a:r>
              <a:rPr sz="1700" spc="-65" dirty="0">
                <a:solidFill>
                  <a:srgbClr val="00A1A7"/>
                </a:solidFill>
                <a:latin typeface="Corbel"/>
                <a:cs typeface="Corbel"/>
              </a:rPr>
              <a:t> </a:t>
            </a:r>
            <a:r>
              <a:rPr sz="1700" spc="-5" dirty="0">
                <a:solidFill>
                  <a:srgbClr val="00A1A7"/>
                </a:solidFill>
                <a:latin typeface="Corbel"/>
                <a:cs typeface="Corbel"/>
              </a:rPr>
              <a:t>Cl</a:t>
            </a:r>
            <a:r>
              <a:rPr sz="1700" spc="5" dirty="0">
                <a:solidFill>
                  <a:srgbClr val="00A1A7"/>
                </a:solidFill>
                <a:latin typeface="Corbel"/>
                <a:cs typeface="Corbel"/>
              </a:rPr>
              <a:t>o</a:t>
            </a:r>
            <a:r>
              <a:rPr sz="1700" dirty="0">
                <a:solidFill>
                  <a:srgbClr val="00A1A7"/>
                </a:solidFill>
                <a:latin typeface="Corbel"/>
                <a:cs typeface="Corbel"/>
              </a:rPr>
              <a:t>ud</a:t>
            </a:r>
            <a:r>
              <a:rPr sz="1700" spc="-90" dirty="0">
                <a:solidFill>
                  <a:srgbClr val="00A1A7"/>
                </a:solidFill>
                <a:latin typeface="Corbel"/>
                <a:cs typeface="Corbel"/>
              </a:rPr>
              <a:t> </a:t>
            </a:r>
            <a:r>
              <a:rPr sz="1700" spc="-5" dirty="0">
                <a:solidFill>
                  <a:srgbClr val="00A1A7"/>
                </a:solidFill>
                <a:latin typeface="Corbel"/>
                <a:cs typeface="Corbel"/>
              </a:rPr>
              <a:t>C</a:t>
            </a:r>
            <a:r>
              <a:rPr sz="1700" spc="5" dirty="0">
                <a:solidFill>
                  <a:srgbClr val="00A1A7"/>
                </a:solidFill>
                <a:latin typeface="Corbel"/>
                <a:cs typeface="Corbel"/>
              </a:rPr>
              <a:t>o</a:t>
            </a:r>
            <a:r>
              <a:rPr sz="1700" dirty="0">
                <a:solidFill>
                  <a:srgbClr val="00A1A7"/>
                </a:solidFill>
                <a:latin typeface="Corbel"/>
                <a:cs typeface="Corbel"/>
              </a:rPr>
              <a:t>mputing</a:t>
            </a:r>
            <a:r>
              <a:rPr sz="1700" spc="-30" dirty="0">
                <a:solidFill>
                  <a:srgbClr val="00A1A7"/>
                </a:solidFill>
                <a:latin typeface="Corbel"/>
                <a:cs typeface="Corbel"/>
              </a:rPr>
              <a:t> </a:t>
            </a:r>
            <a:r>
              <a:rPr sz="1700" spc="-5" dirty="0">
                <a:solidFill>
                  <a:srgbClr val="00A1A7"/>
                </a:solidFill>
                <a:latin typeface="Corbel"/>
                <a:cs typeface="Corbel"/>
              </a:rPr>
              <a:t>suc</a:t>
            </a:r>
            <a:r>
              <a:rPr sz="1700" dirty="0">
                <a:solidFill>
                  <a:srgbClr val="00A1A7"/>
                </a:solidFill>
                <a:latin typeface="Corbel"/>
                <a:cs typeface="Corbel"/>
              </a:rPr>
              <a:t>h</a:t>
            </a:r>
            <a:r>
              <a:rPr sz="1700" spc="-15" dirty="0">
                <a:solidFill>
                  <a:srgbClr val="00A1A7"/>
                </a:solidFill>
                <a:latin typeface="Corbel"/>
                <a:cs typeface="Corbel"/>
              </a:rPr>
              <a:t> </a:t>
            </a:r>
            <a:r>
              <a:rPr sz="1700" dirty="0">
                <a:solidFill>
                  <a:srgbClr val="00A1A7"/>
                </a:solidFill>
                <a:latin typeface="Corbel"/>
                <a:cs typeface="Corbel"/>
              </a:rPr>
              <a:t>as encryp</a:t>
            </a:r>
            <a:r>
              <a:rPr sz="1700" spc="-10" dirty="0">
                <a:solidFill>
                  <a:srgbClr val="00A1A7"/>
                </a:solidFill>
                <a:latin typeface="Corbel"/>
                <a:cs typeface="Corbel"/>
              </a:rPr>
              <a:t>t</a:t>
            </a:r>
            <a:r>
              <a:rPr sz="1700" dirty="0">
                <a:solidFill>
                  <a:srgbClr val="00A1A7"/>
                </a:solidFill>
                <a:latin typeface="Corbel"/>
                <a:cs typeface="Corbel"/>
              </a:rPr>
              <a:t>ion  failed</a:t>
            </a:r>
            <a:r>
              <a:rPr sz="1700" spc="-10" dirty="0">
                <a:solidFill>
                  <a:srgbClr val="00A1A7"/>
                </a:solidFill>
                <a:latin typeface="Corbel"/>
                <a:cs typeface="Corbel"/>
              </a:rPr>
              <a:t> </a:t>
            </a:r>
            <a:r>
              <a:rPr sz="1700" dirty="0">
                <a:solidFill>
                  <a:srgbClr val="00A1A7"/>
                </a:solidFill>
                <a:latin typeface="Corbel"/>
                <a:cs typeface="Corbel"/>
              </a:rPr>
              <a:t>in</a:t>
            </a:r>
            <a:r>
              <a:rPr sz="1700" spc="5" dirty="0">
                <a:solidFill>
                  <a:srgbClr val="00A1A7"/>
                </a:solidFill>
                <a:latin typeface="Corbel"/>
                <a:cs typeface="Corbel"/>
              </a:rPr>
              <a:t> </a:t>
            </a:r>
            <a:r>
              <a:rPr sz="1700" spc="-5" dirty="0">
                <a:solidFill>
                  <a:srgbClr val="00A1A7"/>
                </a:solidFill>
                <a:latin typeface="Corbel"/>
                <a:cs typeface="Corbel"/>
              </a:rPr>
              <a:t>securing</a:t>
            </a:r>
            <a:r>
              <a:rPr sz="1700" spc="-10" dirty="0">
                <a:solidFill>
                  <a:srgbClr val="00A1A7"/>
                </a:solidFill>
                <a:latin typeface="Corbel"/>
                <a:cs typeface="Corbel"/>
              </a:rPr>
              <a:t> </a:t>
            </a:r>
            <a:r>
              <a:rPr sz="1700" spc="-5" dirty="0">
                <a:solidFill>
                  <a:srgbClr val="00A1A7"/>
                </a:solidFill>
                <a:latin typeface="Corbel"/>
                <a:cs typeface="Corbel"/>
              </a:rPr>
              <a:t>the</a:t>
            </a:r>
            <a:r>
              <a:rPr sz="1700" spc="-15" dirty="0">
                <a:solidFill>
                  <a:srgbClr val="00A1A7"/>
                </a:solidFill>
                <a:latin typeface="Corbel"/>
                <a:cs typeface="Corbel"/>
              </a:rPr>
              <a:t> </a:t>
            </a:r>
            <a:r>
              <a:rPr sz="1700" dirty="0">
                <a:solidFill>
                  <a:srgbClr val="00A1A7"/>
                </a:solidFill>
                <a:latin typeface="Corbel"/>
                <a:cs typeface="Corbel"/>
              </a:rPr>
              <a:t>data</a:t>
            </a:r>
            <a:r>
              <a:rPr sz="1700" spc="-15" dirty="0">
                <a:solidFill>
                  <a:srgbClr val="00A1A7"/>
                </a:solidFill>
                <a:latin typeface="Corbel"/>
                <a:cs typeface="Corbel"/>
              </a:rPr>
              <a:t> </a:t>
            </a:r>
            <a:r>
              <a:rPr sz="1700" dirty="0">
                <a:solidFill>
                  <a:srgbClr val="00A1A7"/>
                </a:solidFill>
                <a:latin typeface="Corbel"/>
                <a:cs typeface="Corbel"/>
              </a:rPr>
              <a:t>from </a:t>
            </a:r>
            <a:r>
              <a:rPr sz="1700" spc="-5" dirty="0">
                <a:solidFill>
                  <a:srgbClr val="00A1A7"/>
                </a:solidFill>
                <a:latin typeface="Corbel"/>
                <a:cs typeface="Corbel"/>
              </a:rPr>
              <a:t>the</a:t>
            </a:r>
            <a:r>
              <a:rPr sz="1700" spc="-15" dirty="0">
                <a:solidFill>
                  <a:srgbClr val="00A1A7"/>
                </a:solidFill>
                <a:latin typeface="Corbel"/>
                <a:cs typeface="Corbel"/>
              </a:rPr>
              <a:t> </a:t>
            </a:r>
            <a:r>
              <a:rPr sz="1700" spc="-5" dirty="0">
                <a:solidFill>
                  <a:srgbClr val="00A1A7"/>
                </a:solidFill>
                <a:latin typeface="Corbel"/>
                <a:cs typeface="Corbel"/>
              </a:rPr>
              <a:t>attackers.</a:t>
            </a:r>
            <a:endParaRPr sz="1700">
              <a:latin typeface="Corbel"/>
              <a:cs typeface="Corbel"/>
            </a:endParaRPr>
          </a:p>
        </p:txBody>
      </p:sp>
      <p:grpSp>
        <p:nvGrpSpPr>
          <p:cNvPr id="5" name="object 5"/>
          <p:cNvGrpSpPr/>
          <p:nvPr/>
        </p:nvGrpSpPr>
        <p:grpSpPr>
          <a:xfrm>
            <a:off x="8898635" y="2084832"/>
            <a:ext cx="2146300" cy="3987165"/>
            <a:chOff x="8898635" y="2084832"/>
            <a:chExt cx="2146300" cy="3987165"/>
          </a:xfrm>
        </p:grpSpPr>
        <p:pic>
          <p:nvPicPr>
            <p:cNvPr id="6" name="object 6"/>
            <p:cNvPicPr/>
            <p:nvPr/>
          </p:nvPicPr>
          <p:blipFill>
            <a:blip r:embed="rId2" cstate="print"/>
            <a:stretch>
              <a:fillRect/>
            </a:stretch>
          </p:blipFill>
          <p:spPr>
            <a:xfrm>
              <a:off x="8907779" y="2093975"/>
              <a:ext cx="2127504" cy="3968496"/>
            </a:xfrm>
            <a:prstGeom prst="rect">
              <a:avLst/>
            </a:prstGeom>
          </p:spPr>
        </p:pic>
        <p:sp>
          <p:nvSpPr>
            <p:cNvPr id="7" name="object 7"/>
            <p:cNvSpPr/>
            <p:nvPr/>
          </p:nvSpPr>
          <p:spPr>
            <a:xfrm>
              <a:off x="8903207" y="2089404"/>
              <a:ext cx="2136775" cy="3977640"/>
            </a:xfrm>
            <a:custGeom>
              <a:avLst/>
              <a:gdLst/>
              <a:ahLst/>
              <a:cxnLst/>
              <a:rect l="l" t="t" r="r" b="b"/>
              <a:pathLst>
                <a:path w="2136775" h="3977640">
                  <a:moveTo>
                    <a:pt x="0" y="3977640"/>
                  </a:moveTo>
                  <a:lnTo>
                    <a:pt x="2136648" y="3977640"/>
                  </a:lnTo>
                  <a:lnTo>
                    <a:pt x="2136648" y="0"/>
                  </a:lnTo>
                  <a:lnTo>
                    <a:pt x="0" y="0"/>
                  </a:lnTo>
                  <a:lnTo>
                    <a:pt x="0" y="3977640"/>
                  </a:lnTo>
                  <a:close/>
                </a:path>
              </a:pathLst>
            </a:custGeom>
            <a:ln w="9144">
              <a:solidFill>
                <a:srgbClr val="00A1A7"/>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5</a:t>
            </a:fld>
            <a:endParaRPr dirty="0"/>
          </a:p>
        </p:txBody>
      </p:sp>
      <p:pic>
        <p:nvPicPr>
          <p:cNvPr id="9" name="Picture 8">
            <a:extLst>
              <a:ext uri="{FF2B5EF4-FFF2-40B4-BE49-F238E27FC236}">
                <a16:creationId xmlns:a16="http://schemas.microsoft.com/office/drawing/2014/main" id="{D4DA6BDF-8EBB-64A6-E9E6-5870D8D0909E}"/>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1347342"/>
            <a:ext cx="2961005" cy="1415415"/>
          </a:xfrm>
          <a:prstGeom prst="rect">
            <a:avLst/>
          </a:prstGeom>
        </p:spPr>
        <p:txBody>
          <a:bodyPr vert="horz" wrap="square" lIns="0" tIns="95885" rIns="0" bIns="0" rtlCol="0">
            <a:spAutoFit/>
          </a:bodyPr>
          <a:lstStyle/>
          <a:p>
            <a:pPr marL="12700" marR="5080">
              <a:lnSpc>
                <a:spcPts val="5180"/>
              </a:lnSpc>
              <a:spcBef>
                <a:spcPts val="755"/>
              </a:spcBef>
            </a:pPr>
            <a:r>
              <a:rPr sz="4800" dirty="0"/>
              <a:t>Fog </a:t>
            </a:r>
            <a:r>
              <a:rPr sz="4800" spc="5" dirty="0"/>
              <a:t> </a:t>
            </a:r>
            <a:r>
              <a:rPr sz="4800" spc="-5" dirty="0"/>
              <a:t>Computing</a:t>
            </a:r>
            <a:endParaRPr sz="4800"/>
          </a:p>
        </p:txBody>
      </p:sp>
      <p:pic>
        <p:nvPicPr>
          <p:cNvPr id="4" name="object 4"/>
          <p:cNvPicPr/>
          <p:nvPr/>
        </p:nvPicPr>
        <p:blipFill>
          <a:blip r:embed="rId2" cstate="print"/>
          <a:stretch>
            <a:fillRect/>
          </a:stretch>
        </p:blipFill>
        <p:spPr>
          <a:xfrm>
            <a:off x="5413247" y="1069847"/>
            <a:ext cx="6099048" cy="4800600"/>
          </a:xfrm>
          <a:prstGeom prst="rect">
            <a:avLst/>
          </a:prstGeom>
        </p:spPr>
      </p:pic>
      <p:sp>
        <p:nvSpPr>
          <p:cNvPr id="5" name="object 5"/>
          <p:cNvSpPr txBox="1"/>
          <p:nvPr/>
        </p:nvSpPr>
        <p:spPr>
          <a:xfrm>
            <a:off x="1221739" y="2851785"/>
            <a:ext cx="3823335" cy="1680210"/>
          </a:xfrm>
          <a:prstGeom prst="rect">
            <a:avLst/>
          </a:prstGeom>
        </p:spPr>
        <p:txBody>
          <a:bodyPr vert="horz" wrap="square" lIns="0" tIns="13335" rIns="0" bIns="0" rtlCol="0">
            <a:spAutoFit/>
          </a:bodyPr>
          <a:lstStyle/>
          <a:p>
            <a:pPr marL="12700" marR="34925">
              <a:lnSpc>
                <a:spcPct val="100000"/>
              </a:lnSpc>
              <a:spcBef>
                <a:spcPts val="105"/>
              </a:spcBef>
            </a:pPr>
            <a:r>
              <a:rPr sz="2000" dirty="0">
                <a:solidFill>
                  <a:srgbClr val="00A1A7"/>
                </a:solidFill>
                <a:latin typeface="Corbel"/>
                <a:cs typeface="Corbel"/>
              </a:rPr>
              <a:t>Whereas </a:t>
            </a:r>
            <a:r>
              <a:rPr sz="2000" spc="-5" dirty="0">
                <a:solidFill>
                  <a:srgbClr val="00A1A7"/>
                </a:solidFill>
                <a:latin typeface="Corbel"/>
                <a:cs typeface="Corbel"/>
              </a:rPr>
              <a:t>the cloud </a:t>
            </a:r>
            <a:r>
              <a:rPr sz="2000" dirty="0">
                <a:solidFill>
                  <a:srgbClr val="00A1A7"/>
                </a:solidFill>
                <a:latin typeface="Corbel"/>
                <a:cs typeface="Corbel"/>
              </a:rPr>
              <a:t>is </a:t>
            </a:r>
            <a:r>
              <a:rPr sz="2000" b="1" dirty="0">
                <a:solidFill>
                  <a:srgbClr val="00A1A7"/>
                </a:solidFill>
                <a:latin typeface="Corbel"/>
                <a:cs typeface="Corbel"/>
              </a:rPr>
              <a:t>"up </a:t>
            </a:r>
            <a:r>
              <a:rPr sz="2000" b="1" spc="-5" dirty="0">
                <a:solidFill>
                  <a:srgbClr val="00A1A7"/>
                </a:solidFill>
                <a:latin typeface="Corbel"/>
                <a:cs typeface="Corbel"/>
              </a:rPr>
              <a:t>there" </a:t>
            </a:r>
            <a:r>
              <a:rPr sz="2000" dirty="0">
                <a:solidFill>
                  <a:srgbClr val="00A1A7"/>
                </a:solidFill>
                <a:latin typeface="Corbel"/>
                <a:cs typeface="Corbel"/>
              </a:rPr>
              <a:t>in </a:t>
            </a:r>
            <a:r>
              <a:rPr sz="2000" spc="5" dirty="0">
                <a:solidFill>
                  <a:srgbClr val="00A1A7"/>
                </a:solidFill>
                <a:latin typeface="Corbel"/>
                <a:cs typeface="Corbel"/>
              </a:rPr>
              <a:t> </a:t>
            </a:r>
            <a:r>
              <a:rPr sz="2000" spc="-5" dirty="0">
                <a:solidFill>
                  <a:srgbClr val="00A1A7"/>
                </a:solidFill>
                <a:latin typeface="Corbel"/>
                <a:cs typeface="Corbel"/>
              </a:rPr>
              <a:t>the </a:t>
            </a:r>
            <a:r>
              <a:rPr sz="2000" dirty="0">
                <a:solidFill>
                  <a:srgbClr val="00A1A7"/>
                </a:solidFill>
                <a:latin typeface="Corbel"/>
                <a:cs typeface="Corbel"/>
              </a:rPr>
              <a:t>sky </a:t>
            </a:r>
            <a:r>
              <a:rPr sz="2000" spc="-5" dirty="0">
                <a:solidFill>
                  <a:srgbClr val="00A1A7"/>
                </a:solidFill>
                <a:latin typeface="Corbel"/>
                <a:cs typeface="Corbel"/>
              </a:rPr>
              <a:t>somewhere, distant </a:t>
            </a:r>
            <a:r>
              <a:rPr sz="2000" dirty="0">
                <a:solidFill>
                  <a:srgbClr val="00A1A7"/>
                </a:solidFill>
                <a:latin typeface="Corbel"/>
                <a:cs typeface="Corbel"/>
              </a:rPr>
              <a:t>and </a:t>
            </a:r>
            <a:r>
              <a:rPr sz="2000" spc="5" dirty="0">
                <a:solidFill>
                  <a:srgbClr val="00A1A7"/>
                </a:solidFill>
                <a:latin typeface="Corbel"/>
                <a:cs typeface="Corbel"/>
              </a:rPr>
              <a:t> </a:t>
            </a:r>
            <a:r>
              <a:rPr sz="2000" dirty="0">
                <a:solidFill>
                  <a:srgbClr val="00A1A7"/>
                </a:solidFill>
                <a:latin typeface="Corbel"/>
                <a:cs typeface="Corbel"/>
              </a:rPr>
              <a:t>remote</a:t>
            </a:r>
            <a:r>
              <a:rPr sz="2000" spc="-10" dirty="0">
                <a:solidFill>
                  <a:srgbClr val="00A1A7"/>
                </a:solidFill>
                <a:latin typeface="Corbel"/>
                <a:cs typeface="Corbel"/>
              </a:rPr>
              <a:t> </a:t>
            </a:r>
            <a:r>
              <a:rPr sz="2000" dirty="0">
                <a:solidFill>
                  <a:srgbClr val="00A1A7"/>
                </a:solidFill>
                <a:latin typeface="Corbel"/>
                <a:cs typeface="Corbel"/>
              </a:rPr>
              <a:t>and</a:t>
            </a:r>
            <a:r>
              <a:rPr sz="2000" spc="-35" dirty="0">
                <a:solidFill>
                  <a:srgbClr val="00A1A7"/>
                </a:solidFill>
                <a:latin typeface="Corbel"/>
                <a:cs typeface="Corbel"/>
              </a:rPr>
              <a:t> </a:t>
            </a:r>
            <a:r>
              <a:rPr sz="2000" dirty="0">
                <a:solidFill>
                  <a:srgbClr val="00A1A7"/>
                </a:solidFill>
                <a:latin typeface="Corbel"/>
                <a:cs typeface="Corbel"/>
              </a:rPr>
              <a:t>deliberately</a:t>
            </a:r>
            <a:r>
              <a:rPr sz="2000" spc="-5" dirty="0">
                <a:solidFill>
                  <a:srgbClr val="00A1A7"/>
                </a:solidFill>
                <a:latin typeface="Corbel"/>
                <a:cs typeface="Corbel"/>
              </a:rPr>
              <a:t> </a:t>
            </a:r>
            <a:r>
              <a:rPr sz="2000" dirty="0">
                <a:solidFill>
                  <a:srgbClr val="00A1A7"/>
                </a:solidFill>
                <a:latin typeface="Corbel"/>
                <a:cs typeface="Corbel"/>
              </a:rPr>
              <a:t>abstracted.</a:t>
            </a:r>
            <a:endParaRPr sz="2000">
              <a:latin typeface="Corbel"/>
              <a:cs typeface="Corbel"/>
            </a:endParaRPr>
          </a:p>
          <a:p>
            <a:pPr marL="12700">
              <a:lnSpc>
                <a:spcPct val="100000"/>
              </a:lnSpc>
              <a:spcBef>
                <a:spcPts val="994"/>
              </a:spcBef>
            </a:pPr>
            <a:r>
              <a:rPr sz="2000" dirty="0">
                <a:solidFill>
                  <a:srgbClr val="00A1A7"/>
                </a:solidFill>
                <a:latin typeface="Corbel"/>
                <a:cs typeface="Corbel"/>
              </a:rPr>
              <a:t>The</a:t>
            </a:r>
            <a:r>
              <a:rPr sz="2000" spc="-15" dirty="0">
                <a:solidFill>
                  <a:srgbClr val="00A1A7"/>
                </a:solidFill>
                <a:latin typeface="Corbel"/>
                <a:cs typeface="Corbel"/>
              </a:rPr>
              <a:t> </a:t>
            </a:r>
            <a:r>
              <a:rPr sz="2000" b="1" dirty="0">
                <a:solidFill>
                  <a:srgbClr val="00A1A7"/>
                </a:solidFill>
                <a:latin typeface="Corbel"/>
                <a:cs typeface="Corbel"/>
              </a:rPr>
              <a:t>"fog"</a:t>
            </a:r>
            <a:r>
              <a:rPr sz="2000" b="1" spc="-15" dirty="0">
                <a:solidFill>
                  <a:srgbClr val="00A1A7"/>
                </a:solidFill>
                <a:latin typeface="Corbel"/>
                <a:cs typeface="Corbel"/>
              </a:rPr>
              <a:t> </a:t>
            </a:r>
            <a:r>
              <a:rPr sz="2000" dirty="0">
                <a:solidFill>
                  <a:srgbClr val="00A1A7"/>
                </a:solidFill>
                <a:latin typeface="Corbel"/>
                <a:cs typeface="Corbel"/>
              </a:rPr>
              <a:t>is close</a:t>
            </a:r>
            <a:r>
              <a:rPr sz="2000" spc="-25" dirty="0">
                <a:solidFill>
                  <a:srgbClr val="00A1A7"/>
                </a:solidFill>
                <a:latin typeface="Corbel"/>
                <a:cs typeface="Corbel"/>
              </a:rPr>
              <a:t> </a:t>
            </a:r>
            <a:r>
              <a:rPr sz="2000" dirty="0">
                <a:solidFill>
                  <a:srgbClr val="00A1A7"/>
                </a:solidFill>
                <a:latin typeface="Corbel"/>
                <a:cs typeface="Corbel"/>
              </a:rPr>
              <a:t>to</a:t>
            </a:r>
            <a:r>
              <a:rPr sz="2000" spc="-15" dirty="0">
                <a:solidFill>
                  <a:srgbClr val="00A1A7"/>
                </a:solidFill>
                <a:latin typeface="Corbel"/>
                <a:cs typeface="Corbel"/>
              </a:rPr>
              <a:t> </a:t>
            </a:r>
            <a:r>
              <a:rPr sz="2000" spc="-5" dirty="0">
                <a:solidFill>
                  <a:srgbClr val="00A1A7"/>
                </a:solidFill>
                <a:latin typeface="Corbel"/>
                <a:cs typeface="Corbel"/>
              </a:rPr>
              <a:t>the ground,</a:t>
            </a:r>
            <a:endParaRPr sz="2000">
              <a:latin typeface="Corbel"/>
              <a:cs typeface="Corbel"/>
            </a:endParaRPr>
          </a:p>
          <a:p>
            <a:pPr marL="12700">
              <a:lnSpc>
                <a:spcPct val="100000"/>
              </a:lnSpc>
              <a:spcBef>
                <a:spcPts val="25"/>
              </a:spcBef>
            </a:pPr>
            <a:r>
              <a:rPr sz="2000" dirty="0">
                <a:solidFill>
                  <a:srgbClr val="00A1A7"/>
                </a:solidFill>
                <a:latin typeface="Corbel"/>
                <a:cs typeface="Corbel"/>
              </a:rPr>
              <a:t>right</a:t>
            </a:r>
            <a:r>
              <a:rPr sz="2000" spc="-15" dirty="0">
                <a:solidFill>
                  <a:srgbClr val="00A1A7"/>
                </a:solidFill>
                <a:latin typeface="Corbel"/>
                <a:cs typeface="Corbel"/>
              </a:rPr>
              <a:t> </a:t>
            </a:r>
            <a:r>
              <a:rPr sz="2000" dirty="0">
                <a:solidFill>
                  <a:srgbClr val="00A1A7"/>
                </a:solidFill>
                <a:latin typeface="Corbel"/>
                <a:cs typeface="Corbel"/>
              </a:rPr>
              <a:t>where</a:t>
            </a:r>
            <a:r>
              <a:rPr sz="2000" spc="-10" dirty="0">
                <a:solidFill>
                  <a:srgbClr val="00A1A7"/>
                </a:solidFill>
                <a:latin typeface="Corbel"/>
                <a:cs typeface="Corbel"/>
              </a:rPr>
              <a:t> </a:t>
            </a:r>
            <a:r>
              <a:rPr sz="2000" spc="-5" dirty="0">
                <a:solidFill>
                  <a:srgbClr val="00A1A7"/>
                </a:solidFill>
                <a:latin typeface="Corbel"/>
                <a:cs typeface="Corbel"/>
              </a:rPr>
              <a:t>things</a:t>
            </a:r>
            <a:r>
              <a:rPr sz="2000" spc="-15" dirty="0">
                <a:solidFill>
                  <a:srgbClr val="00A1A7"/>
                </a:solidFill>
                <a:latin typeface="Corbel"/>
                <a:cs typeface="Corbel"/>
              </a:rPr>
              <a:t> </a:t>
            </a:r>
            <a:r>
              <a:rPr sz="2000" dirty="0">
                <a:solidFill>
                  <a:srgbClr val="00A1A7"/>
                </a:solidFill>
                <a:latin typeface="Corbel"/>
                <a:cs typeface="Corbel"/>
              </a:rPr>
              <a:t>are</a:t>
            </a:r>
            <a:r>
              <a:rPr sz="2000" spc="210" dirty="0">
                <a:solidFill>
                  <a:srgbClr val="00A1A7"/>
                </a:solidFill>
                <a:latin typeface="Corbel"/>
                <a:cs typeface="Corbel"/>
              </a:rPr>
              <a:t> </a:t>
            </a:r>
            <a:r>
              <a:rPr sz="2000" dirty="0">
                <a:solidFill>
                  <a:srgbClr val="00A1A7"/>
                </a:solidFill>
                <a:latin typeface="Corbel"/>
                <a:cs typeface="Corbel"/>
              </a:rPr>
              <a:t>getting</a:t>
            </a:r>
            <a:r>
              <a:rPr sz="2000" spc="-25" dirty="0">
                <a:solidFill>
                  <a:srgbClr val="00A1A7"/>
                </a:solidFill>
                <a:latin typeface="Corbel"/>
                <a:cs typeface="Corbel"/>
              </a:rPr>
              <a:t> </a:t>
            </a:r>
            <a:r>
              <a:rPr sz="2000" spc="-5" dirty="0">
                <a:solidFill>
                  <a:srgbClr val="00A1A7"/>
                </a:solidFill>
                <a:latin typeface="Corbel"/>
                <a:cs typeface="Corbel"/>
              </a:rPr>
              <a:t>done.</a:t>
            </a:r>
            <a:endParaRPr sz="2000">
              <a:latin typeface="Corbel"/>
              <a:cs typeface="Corbe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6</a:t>
            </a:fld>
            <a:endParaRPr dirty="0"/>
          </a:p>
        </p:txBody>
      </p:sp>
      <p:pic>
        <p:nvPicPr>
          <p:cNvPr id="7" name="Picture 6">
            <a:extLst>
              <a:ext uri="{FF2B5EF4-FFF2-40B4-BE49-F238E27FC236}">
                <a16:creationId xmlns:a16="http://schemas.microsoft.com/office/drawing/2014/main" id="{AE0098DA-DDE0-0F15-128F-B974743AA43C}"/>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372173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225" dirty="0"/>
              <a:t> </a:t>
            </a:r>
            <a:r>
              <a:rPr sz="4400" spc="-5" dirty="0"/>
              <a:t>Computing</a:t>
            </a:r>
            <a:endParaRPr sz="44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7</a:t>
            </a:fld>
            <a:endParaRPr dirty="0"/>
          </a:p>
        </p:txBody>
      </p:sp>
      <p:sp>
        <p:nvSpPr>
          <p:cNvPr id="4" name="object 4"/>
          <p:cNvSpPr txBox="1"/>
          <p:nvPr/>
        </p:nvSpPr>
        <p:spPr>
          <a:xfrm>
            <a:off x="1267713" y="2043811"/>
            <a:ext cx="9643745" cy="2510790"/>
          </a:xfrm>
          <a:prstGeom prst="rect">
            <a:avLst/>
          </a:prstGeom>
        </p:spPr>
        <p:txBody>
          <a:bodyPr vert="horz" wrap="square" lIns="0" tIns="47625" rIns="0" bIns="0" rtlCol="0">
            <a:spAutoFit/>
          </a:bodyPr>
          <a:lstStyle/>
          <a:p>
            <a:pPr marL="195580" marR="323215" indent="-182880">
              <a:lnSpc>
                <a:spcPts val="2160"/>
              </a:lnSpc>
              <a:spcBef>
                <a:spcPts val="375"/>
              </a:spcBef>
              <a:buSzPct val="80000"/>
              <a:buChar char="•"/>
              <a:tabLst>
                <a:tab pos="195580" algn="l"/>
              </a:tabLst>
            </a:pPr>
            <a:r>
              <a:rPr sz="2000" spc="-5" dirty="0">
                <a:solidFill>
                  <a:srgbClr val="00A1A7"/>
                </a:solidFill>
                <a:latin typeface="Corbel"/>
                <a:cs typeface="Corbel"/>
              </a:rPr>
              <a:t>Fog computing </a:t>
            </a:r>
            <a:r>
              <a:rPr sz="2000" dirty="0">
                <a:solidFill>
                  <a:srgbClr val="00A1A7"/>
                </a:solidFill>
                <a:latin typeface="Corbel"/>
                <a:cs typeface="Corbel"/>
              </a:rPr>
              <a:t>(aka, </a:t>
            </a:r>
            <a:r>
              <a:rPr sz="2000" spc="-5" dirty="0">
                <a:solidFill>
                  <a:srgbClr val="00A1A7"/>
                </a:solidFill>
                <a:latin typeface="Corbel"/>
                <a:cs typeface="Corbel"/>
              </a:rPr>
              <a:t>Edge computing) </a:t>
            </a:r>
            <a:r>
              <a:rPr sz="2000" dirty="0">
                <a:solidFill>
                  <a:srgbClr val="00A1A7"/>
                </a:solidFill>
                <a:latin typeface="Corbel"/>
                <a:cs typeface="Corbel"/>
              </a:rPr>
              <a:t>is a paradigm </a:t>
            </a:r>
            <a:r>
              <a:rPr sz="2000" spc="-5" dirty="0">
                <a:solidFill>
                  <a:srgbClr val="00A1A7"/>
                </a:solidFill>
                <a:latin typeface="Corbel"/>
                <a:cs typeface="Corbel"/>
              </a:rPr>
              <a:t>that </a:t>
            </a:r>
            <a:r>
              <a:rPr sz="2000" dirty="0">
                <a:solidFill>
                  <a:srgbClr val="00A1A7"/>
                </a:solidFill>
                <a:latin typeface="Corbel"/>
                <a:cs typeface="Corbel"/>
              </a:rPr>
              <a:t>extends </a:t>
            </a:r>
            <a:r>
              <a:rPr sz="2000" spc="-5" dirty="0">
                <a:solidFill>
                  <a:srgbClr val="00A1A7"/>
                </a:solidFill>
                <a:latin typeface="Corbel"/>
                <a:cs typeface="Corbel"/>
              </a:rPr>
              <a:t>Cloud computing </a:t>
            </a:r>
            <a:r>
              <a:rPr sz="2000" dirty="0">
                <a:solidFill>
                  <a:srgbClr val="00A1A7"/>
                </a:solidFill>
                <a:latin typeface="Corbel"/>
                <a:cs typeface="Corbel"/>
              </a:rPr>
              <a:t>and </a:t>
            </a:r>
            <a:r>
              <a:rPr sz="2000" spc="-390" dirty="0">
                <a:solidFill>
                  <a:srgbClr val="00A1A7"/>
                </a:solidFill>
                <a:latin typeface="Corbel"/>
                <a:cs typeface="Corbel"/>
              </a:rPr>
              <a:t> </a:t>
            </a:r>
            <a:r>
              <a:rPr sz="2000" dirty="0">
                <a:solidFill>
                  <a:srgbClr val="00A1A7"/>
                </a:solidFill>
                <a:latin typeface="Corbel"/>
                <a:cs typeface="Corbel"/>
              </a:rPr>
              <a:t>services</a:t>
            </a:r>
            <a:r>
              <a:rPr sz="2000" spc="-5" dirty="0">
                <a:solidFill>
                  <a:srgbClr val="00A1A7"/>
                </a:solidFill>
                <a:latin typeface="Corbel"/>
                <a:cs typeface="Corbel"/>
              </a:rPr>
              <a:t> to</a:t>
            </a:r>
            <a:r>
              <a:rPr sz="2000" spc="-10" dirty="0">
                <a:solidFill>
                  <a:srgbClr val="00A1A7"/>
                </a:solidFill>
                <a:latin typeface="Corbel"/>
                <a:cs typeface="Corbel"/>
              </a:rPr>
              <a:t> </a:t>
            </a:r>
            <a:r>
              <a:rPr sz="2000" spc="-5" dirty="0">
                <a:solidFill>
                  <a:srgbClr val="00A1A7"/>
                </a:solidFill>
                <a:latin typeface="Corbel"/>
                <a:cs typeface="Corbel"/>
              </a:rPr>
              <a:t>the</a:t>
            </a:r>
            <a:r>
              <a:rPr sz="2000" spc="5" dirty="0">
                <a:solidFill>
                  <a:srgbClr val="00A1A7"/>
                </a:solidFill>
                <a:latin typeface="Corbel"/>
                <a:cs typeface="Corbel"/>
              </a:rPr>
              <a:t> </a:t>
            </a:r>
            <a:r>
              <a:rPr sz="2000" spc="-5" dirty="0">
                <a:solidFill>
                  <a:srgbClr val="00A1A7"/>
                </a:solidFill>
                <a:latin typeface="Corbel"/>
                <a:cs typeface="Corbel"/>
              </a:rPr>
              <a:t>edge</a:t>
            </a:r>
            <a:r>
              <a:rPr sz="2000" spc="5" dirty="0">
                <a:solidFill>
                  <a:srgbClr val="00A1A7"/>
                </a:solidFill>
                <a:latin typeface="Corbel"/>
                <a:cs typeface="Corbel"/>
              </a:rPr>
              <a:t> </a:t>
            </a:r>
            <a:r>
              <a:rPr sz="2000" spc="-5" dirty="0">
                <a:solidFill>
                  <a:srgbClr val="00A1A7"/>
                </a:solidFill>
                <a:latin typeface="Corbel"/>
                <a:cs typeface="Corbel"/>
              </a:rPr>
              <a:t>of</a:t>
            </a:r>
            <a:r>
              <a:rPr sz="2000" spc="-10" dirty="0">
                <a:solidFill>
                  <a:srgbClr val="00A1A7"/>
                </a:solidFill>
                <a:latin typeface="Corbel"/>
                <a:cs typeface="Corbel"/>
              </a:rPr>
              <a:t> </a:t>
            </a:r>
            <a:r>
              <a:rPr sz="2000" spc="-5" dirty="0">
                <a:solidFill>
                  <a:srgbClr val="00A1A7"/>
                </a:solidFill>
                <a:latin typeface="Corbel"/>
                <a:cs typeface="Corbel"/>
              </a:rPr>
              <a:t>the</a:t>
            </a:r>
            <a:r>
              <a:rPr sz="2000" spc="5" dirty="0">
                <a:solidFill>
                  <a:srgbClr val="00A1A7"/>
                </a:solidFill>
                <a:latin typeface="Corbel"/>
                <a:cs typeface="Corbel"/>
              </a:rPr>
              <a:t> </a:t>
            </a:r>
            <a:r>
              <a:rPr sz="2000" spc="-5" dirty="0">
                <a:solidFill>
                  <a:srgbClr val="00A1A7"/>
                </a:solidFill>
                <a:latin typeface="Corbel"/>
                <a:cs typeface="Corbel"/>
              </a:rPr>
              <a:t>network.</a:t>
            </a:r>
            <a:endParaRPr sz="2000">
              <a:latin typeface="Corbel"/>
              <a:cs typeface="Corbel"/>
            </a:endParaRPr>
          </a:p>
          <a:p>
            <a:pPr marL="195580" indent="-182880">
              <a:lnSpc>
                <a:spcPts val="2280"/>
              </a:lnSpc>
              <a:spcBef>
                <a:spcPts val="1130"/>
              </a:spcBef>
              <a:buSzPct val="80000"/>
              <a:buChar char="•"/>
              <a:tabLst>
                <a:tab pos="195580" algn="l"/>
              </a:tabLst>
            </a:pPr>
            <a:r>
              <a:rPr sz="2000" dirty="0">
                <a:solidFill>
                  <a:srgbClr val="00A1A7"/>
                </a:solidFill>
                <a:latin typeface="Corbel"/>
                <a:cs typeface="Corbel"/>
              </a:rPr>
              <a:t>Fog</a:t>
            </a:r>
            <a:r>
              <a:rPr sz="2000" spc="-10" dirty="0">
                <a:solidFill>
                  <a:srgbClr val="00A1A7"/>
                </a:solidFill>
                <a:latin typeface="Corbel"/>
                <a:cs typeface="Corbel"/>
              </a:rPr>
              <a:t> </a:t>
            </a:r>
            <a:r>
              <a:rPr sz="2000" dirty="0">
                <a:solidFill>
                  <a:srgbClr val="00A1A7"/>
                </a:solidFill>
                <a:latin typeface="Corbel"/>
                <a:cs typeface="Corbel"/>
              </a:rPr>
              <a:t>computing</a:t>
            </a:r>
            <a:r>
              <a:rPr sz="2000" spc="-15" dirty="0">
                <a:solidFill>
                  <a:srgbClr val="00A1A7"/>
                </a:solidFill>
                <a:latin typeface="Corbel"/>
                <a:cs typeface="Corbel"/>
              </a:rPr>
              <a:t> </a:t>
            </a:r>
            <a:r>
              <a:rPr sz="2000" dirty="0">
                <a:solidFill>
                  <a:srgbClr val="00A1A7"/>
                </a:solidFill>
                <a:latin typeface="Corbel"/>
                <a:cs typeface="Corbel"/>
              </a:rPr>
              <a:t>places</a:t>
            </a:r>
            <a:r>
              <a:rPr sz="2000" spc="-10" dirty="0">
                <a:solidFill>
                  <a:srgbClr val="00A1A7"/>
                </a:solidFill>
                <a:latin typeface="Corbel"/>
                <a:cs typeface="Corbel"/>
              </a:rPr>
              <a:t> </a:t>
            </a:r>
            <a:r>
              <a:rPr sz="2000" b="1" dirty="0">
                <a:solidFill>
                  <a:srgbClr val="00A1A7"/>
                </a:solidFill>
                <a:latin typeface="Corbel"/>
                <a:cs typeface="Corbel"/>
              </a:rPr>
              <a:t>processes</a:t>
            </a:r>
            <a:r>
              <a:rPr sz="2000" b="1" spc="-20" dirty="0">
                <a:solidFill>
                  <a:srgbClr val="00A1A7"/>
                </a:solidFill>
                <a:latin typeface="Corbel"/>
                <a:cs typeface="Corbel"/>
              </a:rPr>
              <a:t> </a:t>
            </a:r>
            <a:r>
              <a:rPr sz="2000" dirty="0">
                <a:solidFill>
                  <a:srgbClr val="00A1A7"/>
                </a:solidFill>
                <a:latin typeface="Corbel"/>
                <a:cs typeface="Corbel"/>
              </a:rPr>
              <a:t>and</a:t>
            </a:r>
            <a:r>
              <a:rPr sz="2000" spc="-10" dirty="0">
                <a:solidFill>
                  <a:srgbClr val="00A1A7"/>
                </a:solidFill>
                <a:latin typeface="Corbel"/>
                <a:cs typeface="Corbel"/>
              </a:rPr>
              <a:t> </a:t>
            </a:r>
            <a:r>
              <a:rPr sz="2000" b="1" dirty="0">
                <a:solidFill>
                  <a:srgbClr val="00A1A7"/>
                </a:solidFill>
                <a:latin typeface="Corbel"/>
                <a:cs typeface="Corbel"/>
              </a:rPr>
              <a:t>resources</a:t>
            </a:r>
            <a:r>
              <a:rPr sz="2000" b="1" spc="-20" dirty="0">
                <a:solidFill>
                  <a:srgbClr val="00A1A7"/>
                </a:solidFill>
                <a:latin typeface="Corbel"/>
                <a:cs typeface="Corbel"/>
              </a:rPr>
              <a:t> </a:t>
            </a:r>
            <a:r>
              <a:rPr sz="2000" dirty="0">
                <a:solidFill>
                  <a:srgbClr val="00A1A7"/>
                </a:solidFill>
                <a:latin typeface="Corbel"/>
                <a:cs typeface="Corbel"/>
              </a:rPr>
              <a:t>at </a:t>
            </a:r>
            <a:r>
              <a:rPr sz="2000" spc="-5" dirty="0">
                <a:solidFill>
                  <a:srgbClr val="00A1A7"/>
                </a:solidFill>
                <a:latin typeface="Corbel"/>
                <a:cs typeface="Corbel"/>
              </a:rPr>
              <a:t>the</a:t>
            </a:r>
            <a:r>
              <a:rPr sz="2000" spc="5" dirty="0">
                <a:solidFill>
                  <a:srgbClr val="00A1A7"/>
                </a:solidFill>
                <a:latin typeface="Corbel"/>
                <a:cs typeface="Corbel"/>
              </a:rPr>
              <a:t> </a:t>
            </a:r>
            <a:r>
              <a:rPr sz="2000" b="1" dirty="0">
                <a:solidFill>
                  <a:srgbClr val="00A1A7"/>
                </a:solidFill>
                <a:latin typeface="Corbel"/>
                <a:cs typeface="Corbel"/>
              </a:rPr>
              <a:t>edge</a:t>
            </a:r>
            <a:r>
              <a:rPr sz="2000" b="1" spc="-35" dirty="0">
                <a:solidFill>
                  <a:srgbClr val="00A1A7"/>
                </a:solidFill>
                <a:latin typeface="Corbel"/>
                <a:cs typeface="Corbel"/>
              </a:rPr>
              <a:t> </a:t>
            </a:r>
            <a:r>
              <a:rPr sz="2000" dirty="0">
                <a:solidFill>
                  <a:srgbClr val="00A1A7"/>
                </a:solidFill>
                <a:latin typeface="Corbel"/>
                <a:cs typeface="Corbel"/>
              </a:rPr>
              <a:t>of</a:t>
            </a:r>
            <a:r>
              <a:rPr sz="2000" spc="-10" dirty="0">
                <a:solidFill>
                  <a:srgbClr val="00A1A7"/>
                </a:solidFill>
                <a:latin typeface="Corbel"/>
                <a:cs typeface="Corbel"/>
              </a:rPr>
              <a:t> </a:t>
            </a:r>
            <a:r>
              <a:rPr sz="2000" spc="-5" dirty="0">
                <a:solidFill>
                  <a:srgbClr val="00A1A7"/>
                </a:solidFill>
                <a:latin typeface="Corbel"/>
                <a:cs typeface="Corbel"/>
              </a:rPr>
              <a:t>the</a:t>
            </a:r>
            <a:r>
              <a:rPr sz="2000" spc="5" dirty="0">
                <a:solidFill>
                  <a:srgbClr val="00A1A7"/>
                </a:solidFill>
                <a:latin typeface="Corbel"/>
                <a:cs typeface="Corbel"/>
              </a:rPr>
              <a:t> </a:t>
            </a:r>
            <a:r>
              <a:rPr sz="2000" spc="-5" dirty="0">
                <a:solidFill>
                  <a:srgbClr val="00A1A7"/>
                </a:solidFill>
                <a:latin typeface="Corbel"/>
                <a:cs typeface="Corbel"/>
              </a:rPr>
              <a:t>cloud,</a:t>
            </a:r>
            <a:r>
              <a:rPr sz="2000" dirty="0">
                <a:solidFill>
                  <a:srgbClr val="00A1A7"/>
                </a:solidFill>
                <a:latin typeface="Corbel"/>
                <a:cs typeface="Corbel"/>
              </a:rPr>
              <a:t> </a:t>
            </a:r>
            <a:r>
              <a:rPr sz="2000" spc="-5" dirty="0">
                <a:solidFill>
                  <a:srgbClr val="00A1A7"/>
                </a:solidFill>
                <a:latin typeface="Corbel"/>
                <a:cs typeface="Corbel"/>
              </a:rPr>
              <a:t>often</a:t>
            </a:r>
            <a:r>
              <a:rPr sz="2000" spc="-10" dirty="0">
                <a:solidFill>
                  <a:srgbClr val="00A1A7"/>
                </a:solidFill>
                <a:latin typeface="Corbel"/>
                <a:cs typeface="Corbel"/>
              </a:rPr>
              <a:t> </a:t>
            </a:r>
            <a:r>
              <a:rPr sz="2000" dirty="0">
                <a:solidFill>
                  <a:srgbClr val="00A1A7"/>
                </a:solidFill>
                <a:latin typeface="Corbel"/>
                <a:cs typeface="Corbel"/>
              </a:rPr>
              <a:t>on</a:t>
            </a:r>
            <a:r>
              <a:rPr sz="2000" spc="-5" dirty="0">
                <a:solidFill>
                  <a:srgbClr val="00A1A7"/>
                </a:solidFill>
                <a:latin typeface="Corbel"/>
                <a:cs typeface="Corbel"/>
              </a:rPr>
              <a:t> network</a:t>
            </a:r>
            <a:endParaRPr sz="2000">
              <a:latin typeface="Corbel"/>
              <a:cs typeface="Corbel"/>
            </a:endParaRPr>
          </a:p>
          <a:p>
            <a:pPr marL="195580">
              <a:lnSpc>
                <a:spcPts val="2280"/>
              </a:lnSpc>
            </a:pPr>
            <a:r>
              <a:rPr sz="2000" spc="-5" dirty="0">
                <a:solidFill>
                  <a:srgbClr val="00A1A7"/>
                </a:solidFill>
                <a:latin typeface="Corbel"/>
                <a:cs typeface="Corbel"/>
              </a:rPr>
              <a:t>devices,</a:t>
            </a:r>
            <a:r>
              <a:rPr sz="2000" dirty="0">
                <a:solidFill>
                  <a:srgbClr val="00A1A7"/>
                </a:solidFill>
                <a:latin typeface="Corbel"/>
                <a:cs typeface="Corbel"/>
              </a:rPr>
              <a:t> while</a:t>
            </a:r>
            <a:r>
              <a:rPr sz="2000" spc="-20" dirty="0">
                <a:solidFill>
                  <a:srgbClr val="00A1A7"/>
                </a:solidFill>
                <a:latin typeface="Corbel"/>
                <a:cs typeface="Corbel"/>
              </a:rPr>
              <a:t> </a:t>
            </a:r>
            <a:r>
              <a:rPr sz="2000" b="1" dirty="0">
                <a:solidFill>
                  <a:srgbClr val="00A1A7"/>
                </a:solidFill>
                <a:latin typeface="Corbel"/>
                <a:cs typeface="Corbel"/>
              </a:rPr>
              <a:t>data</a:t>
            </a:r>
            <a:r>
              <a:rPr sz="2000" b="1" spc="-35" dirty="0">
                <a:solidFill>
                  <a:srgbClr val="00A1A7"/>
                </a:solidFill>
                <a:latin typeface="Corbel"/>
                <a:cs typeface="Corbel"/>
              </a:rPr>
              <a:t> </a:t>
            </a:r>
            <a:r>
              <a:rPr sz="2000" dirty="0">
                <a:solidFill>
                  <a:srgbClr val="00A1A7"/>
                </a:solidFill>
                <a:latin typeface="Corbel"/>
                <a:cs typeface="Corbel"/>
              </a:rPr>
              <a:t>remains</a:t>
            </a:r>
            <a:r>
              <a:rPr sz="2000" spc="5" dirty="0">
                <a:solidFill>
                  <a:srgbClr val="00A1A7"/>
                </a:solidFill>
                <a:latin typeface="Corbel"/>
                <a:cs typeface="Corbel"/>
              </a:rPr>
              <a:t> </a:t>
            </a:r>
            <a:r>
              <a:rPr sz="2000" spc="-5" dirty="0">
                <a:solidFill>
                  <a:srgbClr val="00A1A7"/>
                </a:solidFill>
                <a:latin typeface="Corbel"/>
                <a:cs typeface="Corbel"/>
              </a:rPr>
              <a:t>stored </a:t>
            </a:r>
            <a:r>
              <a:rPr sz="2000" dirty="0">
                <a:solidFill>
                  <a:srgbClr val="00A1A7"/>
                </a:solidFill>
                <a:latin typeface="Corbel"/>
                <a:cs typeface="Corbel"/>
              </a:rPr>
              <a:t>in</a:t>
            </a:r>
            <a:r>
              <a:rPr sz="2000" spc="-20" dirty="0">
                <a:solidFill>
                  <a:srgbClr val="00A1A7"/>
                </a:solidFill>
                <a:latin typeface="Corbel"/>
                <a:cs typeface="Corbel"/>
              </a:rPr>
              <a:t> </a:t>
            </a:r>
            <a:r>
              <a:rPr sz="2000" spc="-5" dirty="0">
                <a:solidFill>
                  <a:srgbClr val="00A1A7"/>
                </a:solidFill>
                <a:latin typeface="Corbel"/>
                <a:cs typeface="Corbel"/>
              </a:rPr>
              <a:t>the</a:t>
            </a:r>
            <a:r>
              <a:rPr sz="2000" spc="15" dirty="0">
                <a:solidFill>
                  <a:srgbClr val="00A1A7"/>
                </a:solidFill>
                <a:latin typeface="Corbel"/>
                <a:cs typeface="Corbel"/>
              </a:rPr>
              <a:t> </a:t>
            </a:r>
            <a:r>
              <a:rPr sz="2000" b="1" dirty="0">
                <a:solidFill>
                  <a:srgbClr val="00A1A7"/>
                </a:solidFill>
                <a:latin typeface="Corbel"/>
                <a:cs typeface="Corbel"/>
              </a:rPr>
              <a:t>cloud</a:t>
            </a:r>
            <a:r>
              <a:rPr sz="2000" dirty="0">
                <a:solidFill>
                  <a:srgbClr val="00A1A7"/>
                </a:solidFill>
                <a:latin typeface="Corbel"/>
                <a:cs typeface="Corbel"/>
              </a:rPr>
              <a:t>.</a:t>
            </a:r>
            <a:endParaRPr sz="2000">
              <a:latin typeface="Corbel"/>
              <a:cs typeface="Corbel"/>
            </a:endParaRPr>
          </a:p>
          <a:p>
            <a:pPr marL="195580" indent="-182880">
              <a:lnSpc>
                <a:spcPct val="100000"/>
              </a:lnSpc>
              <a:spcBef>
                <a:spcPts val="1180"/>
              </a:spcBef>
              <a:buSzPct val="80000"/>
              <a:buChar char="•"/>
              <a:tabLst>
                <a:tab pos="195580" algn="l"/>
              </a:tabLst>
            </a:pPr>
            <a:r>
              <a:rPr sz="2000" dirty="0">
                <a:solidFill>
                  <a:srgbClr val="00A1A7"/>
                </a:solidFill>
                <a:latin typeface="Corbel"/>
                <a:cs typeface="Corbel"/>
              </a:rPr>
              <a:t>This</a:t>
            </a:r>
            <a:r>
              <a:rPr sz="2000" spc="-15" dirty="0">
                <a:solidFill>
                  <a:srgbClr val="00A1A7"/>
                </a:solidFill>
                <a:latin typeface="Corbel"/>
                <a:cs typeface="Corbel"/>
              </a:rPr>
              <a:t> </a:t>
            </a:r>
            <a:r>
              <a:rPr sz="2000" dirty="0">
                <a:solidFill>
                  <a:srgbClr val="00A1A7"/>
                </a:solidFill>
                <a:latin typeface="Corbel"/>
                <a:cs typeface="Corbel"/>
              </a:rPr>
              <a:t>leads </a:t>
            </a:r>
            <a:r>
              <a:rPr sz="2000" spc="-5" dirty="0">
                <a:solidFill>
                  <a:srgbClr val="00A1A7"/>
                </a:solidFill>
                <a:latin typeface="Corbel"/>
                <a:cs typeface="Corbel"/>
              </a:rPr>
              <a:t>to</a:t>
            </a:r>
            <a:r>
              <a:rPr sz="2000" dirty="0">
                <a:solidFill>
                  <a:srgbClr val="00A1A7"/>
                </a:solidFill>
                <a:latin typeface="Corbel"/>
                <a:cs typeface="Corbel"/>
              </a:rPr>
              <a:t> </a:t>
            </a:r>
            <a:r>
              <a:rPr sz="2000" spc="-5" dirty="0">
                <a:solidFill>
                  <a:srgbClr val="00A1A7"/>
                </a:solidFill>
                <a:latin typeface="Corbel"/>
                <a:cs typeface="Corbel"/>
              </a:rPr>
              <a:t>faster </a:t>
            </a:r>
            <a:r>
              <a:rPr sz="2000" dirty="0">
                <a:solidFill>
                  <a:srgbClr val="00A1A7"/>
                </a:solidFill>
                <a:latin typeface="Corbel"/>
                <a:cs typeface="Corbel"/>
              </a:rPr>
              <a:t>processing</a:t>
            </a:r>
            <a:r>
              <a:rPr sz="2000" spc="-25" dirty="0">
                <a:solidFill>
                  <a:srgbClr val="00A1A7"/>
                </a:solidFill>
                <a:latin typeface="Corbel"/>
                <a:cs typeface="Corbel"/>
              </a:rPr>
              <a:t> </a:t>
            </a:r>
            <a:r>
              <a:rPr sz="2000" spc="-5" dirty="0">
                <a:solidFill>
                  <a:srgbClr val="00A1A7"/>
                </a:solidFill>
                <a:latin typeface="Corbel"/>
                <a:cs typeface="Corbel"/>
              </a:rPr>
              <a:t>times</a:t>
            </a:r>
            <a:r>
              <a:rPr sz="2000" spc="10" dirty="0">
                <a:solidFill>
                  <a:srgbClr val="00A1A7"/>
                </a:solidFill>
                <a:latin typeface="Corbel"/>
                <a:cs typeface="Corbel"/>
              </a:rPr>
              <a:t> </a:t>
            </a:r>
            <a:r>
              <a:rPr sz="2000" dirty="0">
                <a:solidFill>
                  <a:srgbClr val="00A1A7"/>
                </a:solidFill>
                <a:latin typeface="Corbel"/>
                <a:cs typeface="Corbel"/>
              </a:rPr>
              <a:t>and</a:t>
            </a:r>
            <a:r>
              <a:rPr sz="2000" spc="225" dirty="0">
                <a:solidFill>
                  <a:srgbClr val="00A1A7"/>
                </a:solidFill>
                <a:latin typeface="Corbel"/>
                <a:cs typeface="Corbel"/>
              </a:rPr>
              <a:t> </a:t>
            </a:r>
            <a:r>
              <a:rPr sz="2000" dirty="0">
                <a:solidFill>
                  <a:srgbClr val="00A1A7"/>
                </a:solidFill>
                <a:latin typeface="Corbel"/>
                <a:cs typeface="Corbel"/>
              </a:rPr>
              <a:t>fewer</a:t>
            </a:r>
            <a:r>
              <a:rPr sz="2000" spc="5" dirty="0">
                <a:solidFill>
                  <a:srgbClr val="00A1A7"/>
                </a:solidFill>
                <a:latin typeface="Corbel"/>
                <a:cs typeface="Corbel"/>
              </a:rPr>
              <a:t> </a:t>
            </a:r>
            <a:r>
              <a:rPr sz="2000" dirty="0">
                <a:solidFill>
                  <a:srgbClr val="00A1A7"/>
                </a:solidFill>
                <a:latin typeface="Corbel"/>
                <a:cs typeface="Corbel"/>
              </a:rPr>
              <a:t>resources</a:t>
            </a:r>
            <a:r>
              <a:rPr sz="2000" spc="5" dirty="0">
                <a:solidFill>
                  <a:srgbClr val="00A1A7"/>
                </a:solidFill>
                <a:latin typeface="Corbel"/>
                <a:cs typeface="Corbel"/>
              </a:rPr>
              <a:t> </a:t>
            </a:r>
            <a:r>
              <a:rPr sz="2000" spc="-5" dirty="0">
                <a:solidFill>
                  <a:srgbClr val="00A1A7"/>
                </a:solidFill>
                <a:latin typeface="Corbel"/>
                <a:cs typeface="Corbel"/>
              </a:rPr>
              <a:t>consumed.</a:t>
            </a:r>
            <a:endParaRPr sz="2000">
              <a:latin typeface="Corbel"/>
              <a:cs typeface="Corbel"/>
            </a:endParaRPr>
          </a:p>
          <a:p>
            <a:pPr marL="195580" indent="-182880">
              <a:lnSpc>
                <a:spcPts val="2280"/>
              </a:lnSpc>
              <a:spcBef>
                <a:spcPts val="1140"/>
              </a:spcBef>
              <a:buSzPct val="80000"/>
              <a:buChar char="•"/>
              <a:tabLst>
                <a:tab pos="195580" algn="l"/>
              </a:tabLst>
            </a:pPr>
            <a:r>
              <a:rPr sz="2000" dirty="0">
                <a:solidFill>
                  <a:srgbClr val="00A1A7"/>
                </a:solidFill>
                <a:latin typeface="Corbel"/>
                <a:cs typeface="Corbel"/>
              </a:rPr>
              <a:t>The</a:t>
            </a:r>
            <a:r>
              <a:rPr sz="2000" spc="5" dirty="0">
                <a:solidFill>
                  <a:srgbClr val="00A1A7"/>
                </a:solidFill>
                <a:latin typeface="Corbel"/>
                <a:cs typeface="Corbel"/>
              </a:rPr>
              <a:t> </a:t>
            </a:r>
            <a:r>
              <a:rPr sz="2000" spc="-5" dirty="0">
                <a:solidFill>
                  <a:srgbClr val="00A1A7"/>
                </a:solidFill>
                <a:latin typeface="Corbel"/>
                <a:cs typeface="Corbel"/>
              </a:rPr>
              <a:t>term</a:t>
            </a:r>
            <a:r>
              <a:rPr sz="2000" spc="15" dirty="0">
                <a:solidFill>
                  <a:srgbClr val="00A1A7"/>
                </a:solidFill>
                <a:latin typeface="Corbel"/>
                <a:cs typeface="Corbel"/>
              </a:rPr>
              <a:t> </a:t>
            </a:r>
            <a:r>
              <a:rPr sz="2000" spc="-5" dirty="0">
                <a:solidFill>
                  <a:srgbClr val="00A1A7"/>
                </a:solidFill>
                <a:latin typeface="Corbel"/>
                <a:cs typeface="Corbel"/>
              </a:rPr>
              <a:t>"Fog</a:t>
            </a:r>
            <a:r>
              <a:rPr sz="2000" spc="-95" dirty="0">
                <a:solidFill>
                  <a:srgbClr val="00A1A7"/>
                </a:solidFill>
                <a:latin typeface="Corbel"/>
                <a:cs typeface="Corbel"/>
              </a:rPr>
              <a:t> </a:t>
            </a:r>
            <a:r>
              <a:rPr sz="2000" dirty="0">
                <a:solidFill>
                  <a:srgbClr val="00A1A7"/>
                </a:solidFill>
                <a:latin typeface="Corbel"/>
                <a:cs typeface="Corbel"/>
              </a:rPr>
              <a:t>Computing"</a:t>
            </a:r>
            <a:r>
              <a:rPr sz="2000" spc="-5" dirty="0">
                <a:solidFill>
                  <a:srgbClr val="00A1A7"/>
                </a:solidFill>
                <a:latin typeface="Corbel"/>
                <a:cs typeface="Corbel"/>
              </a:rPr>
              <a:t> </a:t>
            </a:r>
            <a:r>
              <a:rPr sz="2000" dirty="0">
                <a:solidFill>
                  <a:srgbClr val="00A1A7"/>
                </a:solidFill>
                <a:latin typeface="Corbel"/>
                <a:cs typeface="Corbel"/>
              </a:rPr>
              <a:t>was</a:t>
            </a:r>
            <a:r>
              <a:rPr sz="2000" spc="-10" dirty="0">
                <a:solidFill>
                  <a:srgbClr val="00A1A7"/>
                </a:solidFill>
                <a:latin typeface="Corbel"/>
                <a:cs typeface="Corbel"/>
              </a:rPr>
              <a:t> </a:t>
            </a:r>
            <a:r>
              <a:rPr sz="2000" spc="-5" dirty="0">
                <a:solidFill>
                  <a:srgbClr val="00A1A7"/>
                </a:solidFill>
                <a:latin typeface="Corbel"/>
                <a:cs typeface="Corbel"/>
              </a:rPr>
              <a:t>introduced</a:t>
            </a:r>
            <a:r>
              <a:rPr sz="2000" spc="10" dirty="0">
                <a:solidFill>
                  <a:srgbClr val="00A1A7"/>
                </a:solidFill>
                <a:latin typeface="Corbel"/>
                <a:cs typeface="Corbel"/>
              </a:rPr>
              <a:t> </a:t>
            </a:r>
            <a:r>
              <a:rPr sz="2000" spc="-5" dirty="0">
                <a:solidFill>
                  <a:srgbClr val="00A1A7"/>
                </a:solidFill>
                <a:latin typeface="Corbel"/>
                <a:cs typeface="Corbel"/>
              </a:rPr>
              <a:t>by</a:t>
            </a:r>
            <a:r>
              <a:rPr sz="2000" spc="10" dirty="0">
                <a:solidFill>
                  <a:srgbClr val="00A1A7"/>
                </a:solidFill>
                <a:latin typeface="Corbel"/>
                <a:cs typeface="Corbel"/>
              </a:rPr>
              <a:t> </a:t>
            </a:r>
            <a:r>
              <a:rPr sz="2000" spc="-5" dirty="0">
                <a:solidFill>
                  <a:srgbClr val="00A1A7"/>
                </a:solidFill>
                <a:latin typeface="Corbel"/>
                <a:cs typeface="Corbel"/>
              </a:rPr>
              <a:t>the</a:t>
            </a:r>
            <a:r>
              <a:rPr sz="2000" spc="15" dirty="0">
                <a:solidFill>
                  <a:srgbClr val="00A1A7"/>
                </a:solidFill>
                <a:latin typeface="Corbel"/>
                <a:cs typeface="Corbel"/>
              </a:rPr>
              <a:t> </a:t>
            </a:r>
            <a:r>
              <a:rPr sz="2000" b="1" dirty="0">
                <a:solidFill>
                  <a:srgbClr val="00A1A7"/>
                </a:solidFill>
                <a:latin typeface="Corbel"/>
                <a:cs typeface="Corbel"/>
              </a:rPr>
              <a:t>Cisco</a:t>
            </a:r>
            <a:r>
              <a:rPr sz="2000" b="1" spc="-35" dirty="0">
                <a:solidFill>
                  <a:srgbClr val="00A1A7"/>
                </a:solidFill>
                <a:latin typeface="Corbel"/>
                <a:cs typeface="Corbel"/>
              </a:rPr>
              <a:t> </a:t>
            </a:r>
            <a:r>
              <a:rPr sz="2000" b="1" spc="-5" dirty="0">
                <a:solidFill>
                  <a:srgbClr val="00A1A7"/>
                </a:solidFill>
                <a:latin typeface="Corbel"/>
                <a:cs typeface="Corbel"/>
              </a:rPr>
              <a:t>Systems</a:t>
            </a:r>
            <a:r>
              <a:rPr sz="2000" b="1" spc="-20" dirty="0">
                <a:solidFill>
                  <a:srgbClr val="00A1A7"/>
                </a:solidFill>
                <a:latin typeface="Corbel"/>
                <a:cs typeface="Corbel"/>
              </a:rPr>
              <a:t> </a:t>
            </a:r>
            <a:r>
              <a:rPr sz="2000" b="1" dirty="0">
                <a:solidFill>
                  <a:srgbClr val="00A1A7"/>
                </a:solidFill>
                <a:latin typeface="Corbel"/>
                <a:cs typeface="Corbel"/>
              </a:rPr>
              <a:t>in</a:t>
            </a:r>
            <a:r>
              <a:rPr sz="2000" b="1" spc="-35" dirty="0">
                <a:solidFill>
                  <a:srgbClr val="00A1A7"/>
                </a:solidFill>
                <a:latin typeface="Corbel"/>
                <a:cs typeface="Corbel"/>
              </a:rPr>
              <a:t> </a:t>
            </a:r>
            <a:r>
              <a:rPr sz="2000" b="1" spc="-5" dirty="0">
                <a:solidFill>
                  <a:srgbClr val="00A1A7"/>
                </a:solidFill>
                <a:latin typeface="Corbel"/>
                <a:cs typeface="Corbel"/>
              </a:rPr>
              <a:t>January </a:t>
            </a:r>
            <a:r>
              <a:rPr sz="2000" b="1" spc="-15" dirty="0">
                <a:solidFill>
                  <a:srgbClr val="00A1A7"/>
                </a:solidFill>
                <a:latin typeface="Corbel"/>
                <a:cs typeface="Corbel"/>
              </a:rPr>
              <a:t>2014 </a:t>
            </a:r>
            <a:r>
              <a:rPr sz="2000" dirty="0">
                <a:solidFill>
                  <a:srgbClr val="00A1A7"/>
                </a:solidFill>
                <a:latin typeface="Corbel"/>
                <a:cs typeface="Corbel"/>
              </a:rPr>
              <a:t>as</a:t>
            </a:r>
            <a:r>
              <a:rPr sz="2000" spc="-5" dirty="0">
                <a:solidFill>
                  <a:srgbClr val="00A1A7"/>
                </a:solidFill>
                <a:latin typeface="Corbel"/>
                <a:cs typeface="Corbel"/>
              </a:rPr>
              <a:t> new</a:t>
            </a:r>
            <a:endParaRPr sz="2000">
              <a:latin typeface="Corbel"/>
              <a:cs typeface="Corbel"/>
            </a:endParaRPr>
          </a:p>
          <a:p>
            <a:pPr marL="195580">
              <a:lnSpc>
                <a:spcPts val="2280"/>
              </a:lnSpc>
            </a:pPr>
            <a:r>
              <a:rPr sz="2000" spc="-5" dirty="0">
                <a:solidFill>
                  <a:srgbClr val="00A1A7"/>
                </a:solidFill>
                <a:latin typeface="Corbel"/>
                <a:cs typeface="Corbel"/>
              </a:rPr>
              <a:t>model</a:t>
            </a:r>
            <a:r>
              <a:rPr sz="2000" spc="10" dirty="0">
                <a:solidFill>
                  <a:srgbClr val="00A1A7"/>
                </a:solidFill>
                <a:latin typeface="Corbel"/>
                <a:cs typeface="Corbel"/>
              </a:rPr>
              <a:t> </a:t>
            </a:r>
            <a:r>
              <a:rPr sz="2000" spc="-5" dirty="0">
                <a:solidFill>
                  <a:srgbClr val="00A1A7"/>
                </a:solidFill>
                <a:latin typeface="Corbel"/>
                <a:cs typeface="Corbel"/>
              </a:rPr>
              <a:t>to</a:t>
            </a:r>
            <a:r>
              <a:rPr sz="2000" spc="5" dirty="0">
                <a:solidFill>
                  <a:srgbClr val="00A1A7"/>
                </a:solidFill>
                <a:latin typeface="Corbel"/>
                <a:cs typeface="Corbel"/>
              </a:rPr>
              <a:t> </a:t>
            </a:r>
            <a:r>
              <a:rPr sz="2000" dirty="0">
                <a:solidFill>
                  <a:srgbClr val="00A1A7"/>
                </a:solidFill>
                <a:latin typeface="Corbel"/>
                <a:cs typeface="Corbel"/>
              </a:rPr>
              <a:t>ease</a:t>
            </a:r>
            <a:r>
              <a:rPr sz="2000" spc="5" dirty="0">
                <a:solidFill>
                  <a:srgbClr val="00A1A7"/>
                </a:solidFill>
                <a:latin typeface="Corbel"/>
                <a:cs typeface="Corbel"/>
              </a:rPr>
              <a:t> </a:t>
            </a:r>
            <a:r>
              <a:rPr sz="2000" dirty="0">
                <a:solidFill>
                  <a:srgbClr val="00A1A7"/>
                </a:solidFill>
                <a:latin typeface="Corbel"/>
                <a:cs typeface="Corbel"/>
              </a:rPr>
              <a:t>wireless</a:t>
            </a:r>
            <a:r>
              <a:rPr sz="2000" spc="5" dirty="0">
                <a:solidFill>
                  <a:srgbClr val="00A1A7"/>
                </a:solidFill>
                <a:latin typeface="Corbel"/>
                <a:cs typeface="Corbel"/>
              </a:rPr>
              <a:t> </a:t>
            </a:r>
            <a:r>
              <a:rPr sz="2000" spc="-5" dirty="0">
                <a:solidFill>
                  <a:srgbClr val="00A1A7"/>
                </a:solidFill>
                <a:latin typeface="Corbel"/>
                <a:cs typeface="Corbel"/>
              </a:rPr>
              <a:t>data transfer</a:t>
            </a:r>
            <a:r>
              <a:rPr sz="2000" dirty="0">
                <a:solidFill>
                  <a:srgbClr val="00A1A7"/>
                </a:solidFill>
                <a:latin typeface="Corbel"/>
                <a:cs typeface="Corbel"/>
              </a:rPr>
              <a:t> </a:t>
            </a:r>
            <a:r>
              <a:rPr sz="2000" spc="-5" dirty="0">
                <a:solidFill>
                  <a:srgbClr val="00A1A7"/>
                </a:solidFill>
                <a:latin typeface="Corbel"/>
                <a:cs typeface="Corbel"/>
              </a:rPr>
              <a:t>to</a:t>
            </a:r>
            <a:r>
              <a:rPr sz="2000" spc="10" dirty="0">
                <a:solidFill>
                  <a:srgbClr val="00A1A7"/>
                </a:solidFill>
                <a:latin typeface="Corbel"/>
                <a:cs typeface="Corbel"/>
              </a:rPr>
              <a:t> </a:t>
            </a:r>
            <a:r>
              <a:rPr sz="2000" spc="-5" dirty="0">
                <a:solidFill>
                  <a:srgbClr val="00A1A7"/>
                </a:solidFill>
                <a:latin typeface="Corbel"/>
                <a:cs typeface="Corbel"/>
              </a:rPr>
              <a:t>distributed</a:t>
            </a:r>
            <a:r>
              <a:rPr sz="2000" spc="20" dirty="0">
                <a:solidFill>
                  <a:srgbClr val="00A1A7"/>
                </a:solidFill>
                <a:latin typeface="Corbel"/>
                <a:cs typeface="Corbel"/>
              </a:rPr>
              <a:t> </a:t>
            </a:r>
            <a:r>
              <a:rPr sz="2000" spc="-5" dirty="0">
                <a:solidFill>
                  <a:srgbClr val="00A1A7"/>
                </a:solidFill>
                <a:latin typeface="Corbel"/>
                <a:cs typeface="Corbel"/>
              </a:rPr>
              <a:t>devices</a:t>
            </a:r>
            <a:r>
              <a:rPr sz="2000" spc="20" dirty="0">
                <a:solidFill>
                  <a:srgbClr val="00A1A7"/>
                </a:solidFill>
                <a:latin typeface="Corbel"/>
                <a:cs typeface="Corbel"/>
              </a:rPr>
              <a:t> </a:t>
            </a:r>
            <a:r>
              <a:rPr sz="2000" dirty="0">
                <a:solidFill>
                  <a:srgbClr val="00A1A7"/>
                </a:solidFill>
                <a:latin typeface="Corbel"/>
                <a:cs typeface="Corbel"/>
              </a:rPr>
              <a:t>in</a:t>
            </a:r>
            <a:r>
              <a:rPr sz="2000" spc="5" dirty="0">
                <a:solidFill>
                  <a:srgbClr val="00A1A7"/>
                </a:solidFill>
                <a:latin typeface="Corbel"/>
                <a:cs typeface="Corbel"/>
              </a:rPr>
              <a:t> </a:t>
            </a:r>
            <a:r>
              <a:rPr sz="2000" spc="-5" dirty="0">
                <a:solidFill>
                  <a:srgbClr val="00A1A7"/>
                </a:solidFill>
                <a:latin typeface="Corbel"/>
                <a:cs typeface="Corbel"/>
              </a:rPr>
              <a:t>the</a:t>
            </a:r>
            <a:r>
              <a:rPr sz="2000" dirty="0">
                <a:solidFill>
                  <a:srgbClr val="00A1A7"/>
                </a:solidFill>
                <a:latin typeface="Corbel"/>
                <a:cs typeface="Corbel"/>
              </a:rPr>
              <a:t> IoT</a:t>
            </a:r>
            <a:r>
              <a:rPr sz="2000" spc="-5" dirty="0">
                <a:solidFill>
                  <a:srgbClr val="00A1A7"/>
                </a:solidFill>
                <a:latin typeface="Corbel"/>
                <a:cs typeface="Corbel"/>
              </a:rPr>
              <a:t> network</a:t>
            </a:r>
            <a:r>
              <a:rPr sz="2000" dirty="0">
                <a:solidFill>
                  <a:srgbClr val="00A1A7"/>
                </a:solidFill>
                <a:latin typeface="Corbel"/>
                <a:cs typeface="Corbel"/>
              </a:rPr>
              <a:t> paradigm.</a:t>
            </a:r>
            <a:endParaRPr sz="2000">
              <a:latin typeface="Corbel"/>
              <a:cs typeface="Corbel"/>
            </a:endParaRPr>
          </a:p>
        </p:txBody>
      </p:sp>
      <p:pic>
        <p:nvPicPr>
          <p:cNvPr id="6" name="Picture 5">
            <a:extLst>
              <a:ext uri="{FF2B5EF4-FFF2-40B4-BE49-F238E27FC236}">
                <a16:creationId xmlns:a16="http://schemas.microsoft.com/office/drawing/2014/main" id="{725A7AC7-0C54-17F2-A0F1-22B7D02C9A5C}"/>
              </a:ext>
            </a:extLst>
          </p:cNvPr>
          <p:cNvPicPr>
            <a:picLocks noChangeAspect="1"/>
          </p:cNvPicPr>
          <p:nvPr/>
        </p:nvPicPr>
        <p:blipFill>
          <a:blip r:embed="rId2"/>
          <a:stretch>
            <a:fillRect/>
          </a:stretch>
        </p:blipFill>
        <p:spPr>
          <a:xfrm>
            <a:off x="236220" y="5873462"/>
            <a:ext cx="609653" cy="7498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372173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225" dirty="0"/>
              <a:t> </a:t>
            </a:r>
            <a:r>
              <a:rPr sz="4400" spc="-5" dirty="0"/>
              <a:t>Computing</a:t>
            </a:r>
            <a:endParaRPr sz="4400"/>
          </a:p>
        </p:txBody>
      </p:sp>
      <p:pic>
        <p:nvPicPr>
          <p:cNvPr id="4" name="object 4"/>
          <p:cNvPicPr/>
          <p:nvPr/>
        </p:nvPicPr>
        <p:blipFill>
          <a:blip r:embed="rId2" cstate="print"/>
          <a:stretch>
            <a:fillRect/>
          </a:stretch>
        </p:blipFill>
        <p:spPr>
          <a:xfrm>
            <a:off x="2398776" y="2075688"/>
            <a:ext cx="7363968" cy="403860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8</a:t>
            </a:fld>
            <a:endParaRPr dirty="0"/>
          </a:p>
        </p:txBody>
      </p:sp>
      <p:pic>
        <p:nvPicPr>
          <p:cNvPr id="6" name="Picture 5">
            <a:extLst>
              <a:ext uri="{FF2B5EF4-FFF2-40B4-BE49-F238E27FC236}">
                <a16:creationId xmlns:a16="http://schemas.microsoft.com/office/drawing/2014/main" id="{D8D0B117-D942-71BF-406E-447EA2AF8854}"/>
              </a:ext>
            </a:extLst>
          </p:cNvPr>
          <p:cNvPicPr>
            <a:picLocks noChangeAspect="1"/>
          </p:cNvPicPr>
          <p:nvPr/>
        </p:nvPicPr>
        <p:blipFill>
          <a:blip r:embed="rId3"/>
          <a:stretch>
            <a:fillRect/>
          </a:stretch>
        </p:blipFill>
        <p:spPr>
          <a:xfrm>
            <a:off x="236220" y="5873462"/>
            <a:ext cx="609653" cy="7498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22044" y="869645"/>
            <a:ext cx="7441565" cy="697230"/>
          </a:xfrm>
          <a:prstGeom prst="rect">
            <a:avLst/>
          </a:prstGeom>
        </p:spPr>
        <p:txBody>
          <a:bodyPr vert="horz" wrap="square" lIns="0" tIns="13335" rIns="0" bIns="0" rtlCol="0">
            <a:spAutoFit/>
          </a:bodyPr>
          <a:lstStyle/>
          <a:p>
            <a:pPr marL="12700">
              <a:lnSpc>
                <a:spcPct val="100000"/>
              </a:lnSpc>
              <a:spcBef>
                <a:spcPts val="105"/>
              </a:spcBef>
            </a:pPr>
            <a:r>
              <a:rPr sz="4400" dirty="0"/>
              <a:t>Fog</a:t>
            </a:r>
            <a:r>
              <a:rPr sz="4400" spc="-180" dirty="0"/>
              <a:t> </a:t>
            </a:r>
            <a:r>
              <a:rPr sz="4400" spc="-5" dirty="0"/>
              <a:t>Computing: </a:t>
            </a:r>
            <a:r>
              <a:rPr sz="4400" spc="-10" dirty="0"/>
              <a:t>Before</a:t>
            </a:r>
            <a:r>
              <a:rPr sz="4400" spc="-5" dirty="0"/>
              <a:t> </a:t>
            </a:r>
            <a:r>
              <a:rPr sz="4400" dirty="0"/>
              <a:t>&amp;</a:t>
            </a:r>
            <a:r>
              <a:rPr sz="4400" spc="-204" dirty="0"/>
              <a:t> </a:t>
            </a:r>
            <a:r>
              <a:rPr sz="4400" spc="-5" dirty="0"/>
              <a:t>After</a:t>
            </a:r>
            <a:endParaRPr sz="4400"/>
          </a:p>
        </p:txBody>
      </p:sp>
      <p:grpSp>
        <p:nvGrpSpPr>
          <p:cNvPr id="4" name="object 4"/>
          <p:cNvGrpSpPr/>
          <p:nvPr/>
        </p:nvGrpSpPr>
        <p:grpSpPr>
          <a:xfrm>
            <a:off x="1133855" y="2048255"/>
            <a:ext cx="4773295" cy="4041775"/>
            <a:chOff x="1133855" y="2048255"/>
            <a:chExt cx="4773295" cy="4041775"/>
          </a:xfrm>
        </p:grpSpPr>
        <p:pic>
          <p:nvPicPr>
            <p:cNvPr id="5" name="object 5"/>
            <p:cNvPicPr/>
            <p:nvPr/>
          </p:nvPicPr>
          <p:blipFill>
            <a:blip r:embed="rId2" cstate="print"/>
            <a:stretch>
              <a:fillRect/>
            </a:stretch>
          </p:blipFill>
          <p:spPr>
            <a:xfrm>
              <a:off x="1142999" y="2057400"/>
              <a:ext cx="4754879" cy="4023360"/>
            </a:xfrm>
            <a:prstGeom prst="rect">
              <a:avLst/>
            </a:prstGeom>
          </p:spPr>
        </p:pic>
        <p:sp>
          <p:nvSpPr>
            <p:cNvPr id="6" name="object 6"/>
            <p:cNvSpPr/>
            <p:nvPr/>
          </p:nvSpPr>
          <p:spPr>
            <a:xfrm>
              <a:off x="1138427" y="2052827"/>
              <a:ext cx="4764405" cy="4032885"/>
            </a:xfrm>
            <a:custGeom>
              <a:avLst/>
              <a:gdLst/>
              <a:ahLst/>
              <a:cxnLst/>
              <a:rect l="l" t="t" r="r" b="b"/>
              <a:pathLst>
                <a:path w="4764405" h="4032885">
                  <a:moveTo>
                    <a:pt x="0" y="4032504"/>
                  </a:moveTo>
                  <a:lnTo>
                    <a:pt x="4764024" y="4032504"/>
                  </a:lnTo>
                  <a:lnTo>
                    <a:pt x="4764024" y="0"/>
                  </a:lnTo>
                  <a:lnTo>
                    <a:pt x="0" y="0"/>
                  </a:lnTo>
                  <a:lnTo>
                    <a:pt x="0" y="4032504"/>
                  </a:lnTo>
                  <a:close/>
                </a:path>
              </a:pathLst>
            </a:custGeom>
            <a:ln w="9144">
              <a:solidFill>
                <a:srgbClr val="00A1A7"/>
              </a:solidFill>
            </a:ln>
          </p:spPr>
          <p:txBody>
            <a:bodyPr wrap="square" lIns="0" tIns="0" rIns="0" bIns="0" rtlCol="0"/>
            <a:lstStyle/>
            <a:p>
              <a:endParaRPr/>
            </a:p>
          </p:txBody>
        </p:sp>
      </p:grpSp>
      <p:sp>
        <p:nvSpPr>
          <p:cNvPr id="7" name="object 7"/>
          <p:cNvSpPr txBox="1"/>
          <p:nvPr/>
        </p:nvSpPr>
        <p:spPr>
          <a:xfrm>
            <a:off x="1410080" y="6119876"/>
            <a:ext cx="422021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00A1A7"/>
                </a:solidFill>
                <a:latin typeface="Corbel"/>
                <a:cs typeface="Corbel"/>
              </a:rPr>
              <a:t>Cloud</a:t>
            </a:r>
            <a:r>
              <a:rPr sz="1400" b="1" spc="-25" dirty="0">
                <a:solidFill>
                  <a:srgbClr val="00A1A7"/>
                </a:solidFill>
                <a:latin typeface="Corbel"/>
                <a:cs typeface="Corbel"/>
              </a:rPr>
              <a:t> </a:t>
            </a:r>
            <a:r>
              <a:rPr sz="1400" b="1" spc="-5" dirty="0">
                <a:solidFill>
                  <a:srgbClr val="00A1A7"/>
                </a:solidFill>
                <a:latin typeface="Corbel"/>
                <a:cs typeface="Corbel"/>
              </a:rPr>
              <a:t>architecture</a:t>
            </a:r>
            <a:r>
              <a:rPr sz="1400" b="1" spc="-40" dirty="0">
                <a:solidFill>
                  <a:srgbClr val="00A1A7"/>
                </a:solidFill>
                <a:latin typeface="Corbel"/>
                <a:cs typeface="Corbel"/>
              </a:rPr>
              <a:t> </a:t>
            </a:r>
            <a:r>
              <a:rPr sz="1400" b="1" spc="-5" dirty="0">
                <a:solidFill>
                  <a:srgbClr val="00A1A7"/>
                </a:solidFill>
                <a:latin typeface="Corbel"/>
                <a:cs typeface="Corbel"/>
              </a:rPr>
              <a:t>before</a:t>
            </a:r>
            <a:r>
              <a:rPr sz="1400" b="1" spc="-25" dirty="0">
                <a:solidFill>
                  <a:srgbClr val="00A1A7"/>
                </a:solidFill>
                <a:latin typeface="Corbel"/>
                <a:cs typeface="Corbel"/>
              </a:rPr>
              <a:t> </a:t>
            </a:r>
            <a:r>
              <a:rPr sz="1400" b="1" spc="-5" dirty="0">
                <a:solidFill>
                  <a:srgbClr val="00A1A7"/>
                </a:solidFill>
                <a:latin typeface="Corbel"/>
                <a:cs typeface="Corbel"/>
              </a:rPr>
              <a:t>the</a:t>
            </a:r>
            <a:r>
              <a:rPr sz="1400" b="1" dirty="0">
                <a:solidFill>
                  <a:srgbClr val="00A1A7"/>
                </a:solidFill>
                <a:latin typeface="Corbel"/>
                <a:cs typeface="Corbel"/>
              </a:rPr>
              <a:t> </a:t>
            </a:r>
            <a:r>
              <a:rPr sz="1400" b="1" spc="-5" dirty="0">
                <a:solidFill>
                  <a:srgbClr val="00A1A7"/>
                </a:solidFill>
                <a:latin typeface="Corbel"/>
                <a:cs typeface="Corbel"/>
              </a:rPr>
              <a:t>advent</a:t>
            </a:r>
            <a:r>
              <a:rPr sz="1400" b="1" spc="-15" dirty="0">
                <a:solidFill>
                  <a:srgbClr val="00A1A7"/>
                </a:solidFill>
                <a:latin typeface="Corbel"/>
                <a:cs typeface="Corbel"/>
              </a:rPr>
              <a:t> </a:t>
            </a:r>
            <a:r>
              <a:rPr sz="1400" b="1" dirty="0">
                <a:solidFill>
                  <a:srgbClr val="00A1A7"/>
                </a:solidFill>
                <a:latin typeface="Corbel"/>
                <a:cs typeface="Corbel"/>
              </a:rPr>
              <a:t>of </a:t>
            </a:r>
            <a:r>
              <a:rPr sz="1400" b="1" spc="-5" dirty="0">
                <a:solidFill>
                  <a:srgbClr val="00A1A7"/>
                </a:solidFill>
                <a:latin typeface="Corbel"/>
                <a:cs typeface="Corbel"/>
              </a:rPr>
              <a:t>fog</a:t>
            </a:r>
            <a:r>
              <a:rPr sz="1400" b="1" dirty="0">
                <a:solidFill>
                  <a:srgbClr val="00A1A7"/>
                </a:solidFill>
                <a:latin typeface="Corbel"/>
                <a:cs typeface="Corbel"/>
              </a:rPr>
              <a:t> technology</a:t>
            </a:r>
            <a:endParaRPr sz="1400">
              <a:latin typeface="Corbel"/>
              <a:cs typeface="Corbel"/>
            </a:endParaRPr>
          </a:p>
        </p:txBody>
      </p:sp>
      <p:grpSp>
        <p:nvGrpSpPr>
          <p:cNvPr id="8" name="object 8"/>
          <p:cNvGrpSpPr/>
          <p:nvPr/>
        </p:nvGrpSpPr>
        <p:grpSpPr>
          <a:xfrm>
            <a:off x="6259067" y="2048255"/>
            <a:ext cx="4772025" cy="4041775"/>
            <a:chOff x="6259067" y="2048255"/>
            <a:chExt cx="4772025" cy="4041775"/>
          </a:xfrm>
        </p:grpSpPr>
        <p:pic>
          <p:nvPicPr>
            <p:cNvPr id="9" name="object 9"/>
            <p:cNvPicPr/>
            <p:nvPr/>
          </p:nvPicPr>
          <p:blipFill>
            <a:blip r:embed="rId3" cstate="print"/>
            <a:stretch>
              <a:fillRect/>
            </a:stretch>
          </p:blipFill>
          <p:spPr>
            <a:xfrm>
              <a:off x="6268211" y="2057400"/>
              <a:ext cx="4753355" cy="4023360"/>
            </a:xfrm>
            <a:prstGeom prst="rect">
              <a:avLst/>
            </a:prstGeom>
          </p:spPr>
        </p:pic>
        <p:sp>
          <p:nvSpPr>
            <p:cNvPr id="10" name="object 10"/>
            <p:cNvSpPr/>
            <p:nvPr/>
          </p:nvSpPr>
          <p:spPr>
            <a:xfrm>
              <a:off x="6263639" y="2052827"/>
              <a:ext cx="4762500" cy="4032885"/>
            </a:xfrm>
            <a:custGeom>
              <a:avLst/>
              <a:gdLst/>
              <a:ahLst/>
              <a:cxnLst/>
              <a:rect l="l" t="t" r="r" b="b"/>
              <a:pathLst>
                <a:path w="4762500" h="4032885">
                  <a:moveTo>
                    <a:pt x="0" y="4032504"/>
                  </a:moveTo>
                  <a:lnTo>
                    <a:pt x="4762500" y="4032504"/>
                  </a:lnTo>
                  <a:lnTo>
                    <a:pt x="4762500" y="0"/>
                  </a:lnTo>
                  <a:lnTo>
                    <a:pt x="0" y="0"/>
                  </a:lnTo>
                  <a:lnTo>
                    <a:pt x="0" y="4032504"/>
                  </a:lnTo>
                  <a:close/>
                </a:path>
              </a:pathLst>
            </a:custGeom>
            <a:ln w="9144">
              <a:solidFill>
                <a:srgbClr val="00A1A7"/>
              </a:solidFill>
            </a:ln>
          </p:spPr>
          <p:txBody>
            <a:bodyPr wrap="square" lIns="0" tIns="0" rIns="0" bIns="0" rtlCol="0"/>
            <a:lstStyle/>
            <a:p>
              <a:endParaRPr/>
            </a:p>
          </p:txBody>
        </p:sp>
      </p:grpSp>
      <p:sp>
        <p:nvSpPr>
          <p:cNvPr id="11" name="object 11"/>
          <p:cNvSpPr txBox="1"/>
          <p:nvPr/>
        </p:nvSpPr>
        <p:spPr>
          <a:xfrm>
            <a:off x="6611239" y="6115608"/>
            <a:ext cx="40665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00A1A7"/>
                </a:solidFill>
                <a:latin typeface="Corbel"/>
                <a:cs typeface="Corbel"/>
              </a:rPr>
              <a:t>Cloud</a:t>
            </a:r>
            <a:r>
              <a:rPr sz="1400" b="1" spc="-30" dirty="0">
                <a:solidFill>
                  <a:srgbClr val="00A1A7"/>
                </a:solidFill>
                <a:latin typeface="Corbel"/>
                <a:cs typeface="Corbel"/>
              </a:rPr>
              <a:t> </a:t>
            </a:r>
            <a:r>
              <a:rPr sz="1400" b="1" spc="-5" dirty="0">
                <a:solidFill>
                  <a:srgbClr val="00A1A7"/>
                </a:solidFill>
                <a:latin typeface="Corbel"/>
                <a:cs typeface="Corbel"/>
              </a:rPr>
              <a:t>architecture</a:t>
            </a:r>
            <a:r>
              <a:rPr sz="1400" b="1" spc="-40" dirty="0">
                <a:solidFill>
                  <a:srgbClr val="00A1A7"/>
                </a:solidFill>
                <a:latin typeface="Corbel"/>
                <a:cs typeface="Corbel"/>
              </a:rPr>
              <a:t> </a:t>
            </a:r>
            <a:r>
              <a:rPr sz="1400" b="1" dirty="0">
                <a:solidFill>
                  <a:srgbClr val="00A1A7"/>
                </a:solidFill>
                <a:latin typeface="Corbel"/>
                <a:cs typeface="Corbel"/>
              </a:rPr>
              <a:t>with</a:t>
            </a:r>
            <a:r>
              <a:rPr sz="1400" b="1" spc="-5" dirty="0">
                <a:solidFill>
                  <a:srgbClr val="00A1A7"/>
                </a:solidFill>
                <a:latin typeface="Corbel"/>
                <a:cs typeface="Corbel"/>
              </a:rPr>
              <a:t> the</a:t>
            </a:r>
            <a:r>
              <a:rPr sz="1400" b="1" dirty="0">
                <a:solidFill>
                  <a:srgbClr val="00A1A7"/>
                </a:solidFill>
                <a:latin typeface="Corbel"/>
                <a:cs typeface="Corbel"/>
              </a:rPr>
              <a:t> </a:t>
            </a:r>
            <a:r>
              <a:rPr sz="1400" b="1" spc="-5" dirty="0">
                <a:solidFill>
                  <a:srgbClr val="00A1A7"/>
                </a:solidFill>
                <a:latin typeface="Corbel"/>
                <a:cs typeface="Corbel"/>
              </a:rPr>
              <a:t>advent</a:t>
            </a:r>
            <a:r>
              <a:rPr sz="1400" b="1" spc="-20" dirty="0">
                <a:solidFill>
                  <a:srgbClr val="00A1A7"/>
                </a:solidFill>
                <a:latin typeface="Corbel"/>
                <a:cs typeface="Corbel"/>
              </a:rPr>
              <a:t> </a:t>
            </a:r>
            <a:r>
              <a:rPr sz="1400" b="1" dirty="0">
                <a:solidFill>
                  <a:srgbClr val="00A1A7"/>
                </a:solidFill>
                <a:latin typeface="Corbel"/>
                <a:cs typeface="Corbel"/>
              </a:rPr>
              <a:t>of </a:t>
            </a:r>
            <a:r>
              <a:rPr sz="1400" b="1" spc="-5" dirty="0">
                <a:solidFill>
                  <a:srgbClr val="00A1A7"/>
                </a:solidFill>
                <a:latin typeface="Corbel"/>
                <a:cs typeface="Corbel"/>
              </a:rPr>
              <a:t>fog</a:t>
            </a:r>
            <a:r>
              <a:rPr sz="1400" b="1" dirty="0">
                <a:solidFill>
                  <a:srgbClr val="00A1A7"/>
                </a:solidFill>
                <a:latin typeface="Corbel"/>
                <a:cs typeface="Corbel"/>
              </a:rPr>
              <a:t> technology</a:t>
            </a:r>
            <a:endParaRPr sz="1400">
              <a:latin typeface="Corbel"/>
              <a:cs typeface="Corbe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30"/>
              </a:lnSpc>
            </a:pPr>
            <a:fld id="{81D60167-4931-47E6-BA6A-407CBD079E47}" type="slidenum">
              <a:rPr dirty="0"/>
              <a:t>9</a:t>
            </a:fld>
            <a:endParaRPr dirty="0"/>
          </a:p>
        </p:txBody>
      </p:sp>
      <p:pic>
        <p:nvPicPr>
          <p:cNvPr id="13" name="Picture 12">
            <a:extLst>
              <a:ext uri="{FF2B5EF4-FFF2-40B4-BE49-F238E27FC236}">
                <a16:creationId xmlns:a16="http://schemas.microsoft.com/office/drawing/2014/main" id="{14388CD5-022D-ED8F-82BA-52637EFCCA95}"/>
              </a:ext>
            </a:extLst>
          </p:cNvPr>
          <p:cNvPicPr>
            <a:picLocks noChangeAspect="1"/>
          </p:cNvPicPr>
          <p:nvPr/>
        </p:nvPicPr>
        <p:blipFill>
          <a:blip r:embed="rId4"/>
          <a:stretch>
            <a:fillRect/>
          </a:stretch>
        </p:blipFill>
        <p:spPr>
          <a:xfrm>
            <a:off x="236220" y="5873462"/>
            <a:ext cx="609653" cy="7498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1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40</TotalTime>
  <Words>2403</Words>
  <Application>Microsoft Office PowerPoint</Application>
  <PresentationFormat>Widescreen</PresentationFormat>
  <Paragraphs>318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Corbel</vt:lpstr>
      <vt:lpstr>Times New Roman</vt:lpstr>
      <vt:lpstr>Office Theme</vt:lpstr>
      <vt:lpstr>FOG COMPUTING</vt:lpstr>
      <vt:lpstr>PowerPoint Presentation</vt:lpstr>
      <vt:lpstr>Table Of Content</vt:lpstr>
      <vt:lpstr>Existing Cloud  Computing  System Cloud computing is a type of  computing that relies on sharing  computing resources rather than  having local servers or personal  devices to handle applications.</vt:lpstr>
      <vt:lpstr>Cloud Computing Limitations</vt:lpstr>
      <vt:lpstr>Fog  Computing</vt:lpstr>
      <vt:lpstr>Fog Computing</vt:lpstr>
      <vt:lpstr>Fog Computing</vt:lpstr>
      <vt:lpstr>Fog Computing: Before &amp; After</vt:lpstr>
      <vt:lpstr>Fog Computing Characteristics</vt:lpstr>
      <vt:lpstr>  FOG VS. CLOUD </vt:lpstr>
      <vt:lpstr>Fog VS. Cloud</vt:lpstr>
      <vt:lpstr>FOG COMPUTING &amp;  INTERNET OF THINGS By 2020, the number of “things” that are part of the IoT may reach up to 50  billion. That’s a lot of data being generated.</vt:lpstr>
      <vt:lpstr>Internet of  Things (IoT) The Internet of Things (IoT) is the  network of physical objects devices,  vehicles, buildings and other items  embedded with electronics, software,  sensors, and network connectivity that  enables these objects to collect and  exchange data.</vt:lpstr>
      <vt:lpstr>Fog Computing Architecture</vt:lpstr>
      <vt:lpstr>Fog Computing Architecture</vt:lpstr>
      <vt:lpstr>Fog Computing Architecture</vt:lpstr>
      <vt:lpstr>Fog Computing Architecture</vt:lpstr>
      <vt:lpstr>Fog &amp; Policy Management</vt:lpstr>
      <vt:lpstr>How Does Fog Work?</vt:lpstr>
      <vt:lpstr>What Happens in the Fog and the  Cloud?</vt:lpstr>
      <vt:lpstr>PowerPoint Presentation</vt:lpstr>
      <vt:lpstr>Challenges For Healthcare</vt:lpstr>
      <vt:lpstr>Requirements of Healthcare  Applications</vt:lpstr>
      <vt:lpstr>The Vision of Fog Computing in  Healthcare</vt:lpstr>
      <vt:lpstr>Health Applications: Without Fog</vt:lpstr>
      <vt:lpstr>Health Applications: With Fog</vt:lpstr>
      <vt:lpstr>Use Case Classes</vt:lpstr>
      <vt:lpstr>FURTHER</vt:lpstr>
      <vt:lpstr>Fog Computing Applications</vt:lpstr>
      <vt:lpstr>Fog Computing Applications</vt:lpstr>
      <vt:lpstr>Fog Computing Applications</vt:lpstr>
      <vt:lpstr>Fog Computing Applications</vt:lpstr>
      <vt:lpstr>Fog Computing Milestones</vt:lpstr>
      <vt:lpstr>Summary</vt:lpstr>
      <vt:lpstr>References</vt:lpstr>
      <vt:lpstr>  FOGGY FUTURE  Cloud computing has quickly gained mainstream adoption... but fog  computing has the potential to be just as dominant, if not more 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dc:title>
  <dc:creator>Joud Khattab</dc:creator>
  <cp:lastModifiedBy>PC</cp:lastModifiedBy>
  <cp:revision>7</cp:revision>
  <dcterms:created xsi:type="dcterms:W3CDTF">2022-06-16T06:05:48Z</dcterms:created>
  <dcterms:modified xsi:type="dcterms:W3CDTF">2022-07-18T15:51:09Z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2017-08-02T00:00:00Z</vt:filetime>
  </property>
  <property fmtid="{D5CDD505-2E9C-101B-9397-08002B2CF9AE}" pid="3" name="Creator">
    <vt:lpwstr>Microsoft® PowerPoint® 2016</vt:lpwstr>
  </property>
  <property fmtid="{D5CDD505-2E9C-101B-9397-08002B2CF9AE}" pid="4" name="LastSaved">
    <vt:filetime>2022-06-16T00:00:00Z</vt:filetime>
  </property>
</Properties>
</file>