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A8"/>
    <a:srgbClr val="0F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8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1DD3ED-7F5D-4226-A40B-5611364BB60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95E2AD-D7B0-41D5-9841-215058A0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33F2-A3AE-4488-ACDF-721D78F20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C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Solving Complex Engineering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D1B7-085E-41C4-98BA-D9BFFE0A1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617" y="4238142"/>
            <a:ext cx="9144000" cy="16557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Dr. Bilkis Jamal Ferdosi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UAP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20, 2021</a:t>
            </a:r>
          </a:p>
        </p:txBody>
      </p:sp>
    </p:spTree>
    <p:extLst>
      <p:ext uri="{BB962C8B-B14F-4D97-AF65-F5344CB8AC3E}">
        <p14:creationId xmlns:p14="http://schemas.microsoft.com/office/powerpoint/2010/main" val="17394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AFCD-E373-45C6-99E6-29A82D60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D524-46B7-4BCD-8772-7D9D59CE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2D3B5-0306-4533-BF10-F3F0E2C5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584701"/>
            <a:ext cx="10323377" cy="55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79BB-0112-4C80-AAEA-424288A9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COs and POs for CSE400, 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CSE, UAP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4D30-4777-4D36-B58E-F15E0F55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1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C367-3A6A-4FE8-80FF-68976851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08A8-A076-456D-A919-44027819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EEF63-8C91-46E2-8F3F-69AE4D1B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85800"/>
            <a:ext cx="10375094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C13B-5887-4E0D-AAA5-94CD49C5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76B-18EF-4377-BF14-9E2D3A62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7CAAE-2A00-4766-9897-3C1DBE85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22850"/>
            <a:ext cx="10388543" cy="55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9EA0-892D-44E2-8707-73B36E4A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1C39-859D-439B-8FFD-D9777282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C46B-2B00-4FF1-B47F-92BF551C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69" y="325368"/>
            <a:ext cx="10356638" cy="584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CF69-B982-4F47-A675-17E94AB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E980-498D-4EA7-B55C-A3C4CC3E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BA69A-E98D-4F4F-BE46-F4871EAA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685799"/>
            <a:ext cx="10655300" cy="5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1301-16BB-4116-B3EE-394B4995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807" y="2315817"/>
            <a:ext cx="10018713" cy="17525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28950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3E8-F9DA-4C5D-A2C2-D27A16D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98" y="2382078"/>
            <a:ext cx="10018713" cy="17525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5843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BD7C-BBEA-4A00-B812-1C46D4DC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B7F0-7D0F-4888-9E88-DE626B18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886A1-8932-4140-B5D2-22339A85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85800"/>
            <a:ext cx="1059787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0560-BF9F-48C1-B045-1FD07D2B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839A8-BDBD-46E9-9660-5E4334D6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074" y="2797222"/>
            <a:ext cx="9125892" cy="582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D4808B-4F1D-4B74-A540-732424CF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74" y="219514"/>
            <a:ext cx="9125893" cy="2498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570C8-DA3D-4A71-A2A2-F4F9CE49D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073" y="3478275"/>
            <a:ext cx="9125891" cy="29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3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723E-F65B-4595-86A9-12AB6A2C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1B96-BD5F-440B-B568-807E5477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D8E2-5295-48DB-97E7-462BD1D2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57889"/>
            <a:ext cx="10510922" cy="54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C273-1952-444A-B6D9-F2B31748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1095-8AE4-4680-B3D6-4D3BF1E7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BD5AA-8E23-4893-8445-366CB36F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48597"/>
            <a:ext cx="10523069" cy="5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2B6B-9445-4D29-813E-126177AD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2EC7-2E15-49FC-B71F-9CC7E36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A284D-283F-424C-9498-E3EDFA45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02741"/>
            <a:ext cx="10230612" cy="53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FD79-8F23-4670-826A-77D3CB3C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64B3-40B1-4B90-8E2A-A8F22978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1F42D-9E2A-48CF-8B44-073D534F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63" y="685800"/>
            <a:ext cx="1051642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06D9-EAE6-41B5-966C-8293120C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3A68-261C-4DA7-8587-058CB189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BD92F-58A4-487E-8D86-A6571021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685801"/>
            <a:ext cx="10215306" cy="55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3844-0409-4DFD-A2B9-39B98F2E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3F69-5896-4E6E-B11B-993DD4E0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07DE9-DE91-46F9-8743-19A2E9C7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782042"/>
            <a:ext cx="10018713" cy="5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38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Garamond</vt:lpstr>
      <vt:lpstr>Times New Roman</vt:lpstr>
      <vt:lpstr>Parallax</vt:lpstr>
      <vt:lpstr>Solving Complex Engineering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 and POs for CSE400,  CSE, UAP </vt:lpstr>
      <vt:lpstr>PowerPoint Presentation</vt:lpstr>
      <vt:lpstr>PowerPoint Presentation</vt:lpstr>
      <vt:lpstr>PowerPoint Presentation</vt:lpstr>
      <vt:lpstr>PowerPoint Presentation</vt:lpstr>
      <vt:lpstr>Questions 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Bilkis Jamal Ferdosi</dc:creator>
  <cp:lastModifiedBy>Bilkis Jamal Ferdosi</cp:lastModifiedBy>
  <cp:revision>11</cp:revision>
  <dcterms:created xsi:type="dcterms:W3CDTF">2021-03-18T20:46:25Z</dcterms:created>
  <dcterms:modified xsi:type="dcterms:W3CDTF">2021-03-18T21:29:16Z</dcterms:modified>
</cp:coreProperties>
</file>