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0" r:id="rId2"/>
  </p:sldMasterIdLst>
  <p:notesMasterIdLst>
    <p:notesMasterId r:id="rId78"/>
  </p:notesMasterIdLst>
  <p:handoutMasterIdLst>
    <p:handoutMasterId r:id="rId79"/>
  </p:handoutMasterIdLst>
  <p:sldIdLst>
    <p:sldId id="346" r:id="rId3"/>
    <p:sldId id="257" r:id="rId4"/>
    <p:sldId id="258" r:id="rId5"/>
    <p:sldId id="259" r:id="rId6"/>
    <p:sldId id="356" r:id="rId7"/>
    <p:sldId id="357" r:id="rId8"/>
    <p:sldId id="361" r:id="rId9"/>
    <p:sldId id="358" r:id="rId10"/>
    <p:sldId id="359" r:id="rId11"/>
    <p:sldId id="360" r:id="rId12"/>
    <p:sldId id="362" r:id="rId13"/>
    <p:sldId id="363" r:id="rId14"/>
    <p:sldId id="334" r:id="rId15"/>
    <p:sldId id="335" r:id="rId16"/>
    <p:sldId id="337" r:id="rId17"/>
    <p:sldId id="352" r:id="rId18"/>
    <p:sldId id="338" r:id="rId19"/>
    <p:sldId id="268" r:id="rId20"/>
    <p:sldId id="269" r:id="rId21"/>
    <p:sldId id="271" r:id="rId22"/>
    <p:sldId id="272" r:id="rId23"/>
    <p:sldId id="351" r:id="rId24"/>
    <p:sldId id="273" r:id="rId25"/>
    <p:sldId id="274" r:id="rId26"/>
    <p:sldId id="275" r:id="rId27"/>
    <p:sldId id="276" r:id="rId28"/>
    <p:sldId id="277" r:id="rId29"/>
    <p:sldId id="278" r:id="rId30"/>
    <p:sldId id="279" r:id="rId31"/>
    <p:sldId id="280" r:id="rId32"/>
    <p:sldId id="345" r:id="rId33"/>
    <p:sldId id="260" r:id="rId34"/>
    <p:sldId id="354" r:id="rId35"/>
    <p:sldId id="355" r:id="rId36"/>
    <p:sldId id="270" r:id="rId37"/>
    <p:sldId id="281" r:id="rId38"/>
    <p:sldId id="282" r:id="rId39"/>
    <p:sldId id="353" r:id="rId40"/>
    <p:sldId id="349" r:id="rId41"/>
    <p:sldId id="285" r:id="rId42"/>
    <p:sldId id="344" r:id="rId43"/>
    <p:sldId id="286" r:id="rId44"/>
    <p:sldId id="287" r:id="rId45"/>
    <p:sldId id="301" r:id="rId46"/>
    <p:sldId id="348" r:id="rId47"/>
    <p:sldId id="341" r:id="rId48"/>
    <p:sldId id="343" r:id="rId49"/>
    <p:sldId id="288" r:id="rId50"/>
    <p:sldId id="289" r:id="rId51"/>
    <p:sldId id="290" r:id="rId52"/>
    <p:sldId id="302" r:id="rId53"/>
    <p:sldId id="291" r:id="rId54"/>
    <p:sldId id="293" r:id="rId55"/>
    <p:sldId id="294" r:id="rId56"/>
    <p:sldId id="295" r:id="rId57"/>
    <p:sldId id="296" r:id="rId58"/>
    <p:sldId id="297" r:id="rId59"/>
    <p:sldId id="298" r:id="rId60"/>
    <p:sldId id="299" r:id="rId61"/>
    <p:sldId id="300" r:id="rId62"/>
    <p:sldId id="316" r:id="rId63"/>
    <p:sldId id="304" r:id="rId64"/>
    <p:sldId id="305" r:id="rId65"/>
    <p:sldId id="306" r:id="rId66"/>
    <p:sldId id="307" r:id="rId67"/>
    <p:sldId id="308" r:id="rId68"/>
    <p:sldId id="309" r:id="rId69"/>
    <p:sldId id="310" r:id="rId70"/>
    <p:sldId id="311" r:id="rId71"/>
    <p:sldId id="312" r:id="rId72"/>
    <p:sldId id="329" r:id="rId73"/>
    <p:sldId id="340" r:id="rId74"/>
    <p:sldId id="326" r:id="rId75"/>
    <p:sldId id="327" r:id="rId76"/>
    <p:sldId id="328" r:id="rId7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0" roundtripDataSignature="AMtx7mhMMEQKicEgubodBQik14fBT5fv9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1734" y="114"/>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tableStyles" Target="tableStyle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handoutMaster" Target="handoutMasters/handoutMaster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customschemas.google.com/relationships/presentationmetadata" Target="meta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notesMaster" Target="notesMasters/notesMaster1.xml"/><Relationship Id="rId8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8101468-F6EF-CB47-FFD4-616AB2AA2DE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49805FA-FEE6-BC88-7CC1-09D1835FA8C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16EB688-4A3C-408F-8AE5-434B5E95435D}" type="datetimeFigureOut">
              <a:rPr lang="en-US" smtClean="0"/>
              <a:t>3/17/2025</a:t>
            </a:fld>
            <a:endParaRPr lang="en-US"/>
          </a:p>
        </p:txBody>
      </p:sp>
      <p:sp>
        <p:nvSpPr>
          <p:cNvPr id="4" name="Footer Placeholder 3">
            <a:extLst>
              <a:ext uri="{FF2B5EF4-FFF2-40B4-BE49-F238E27FC236}">
                <a16:creationId xmlns:a16="http://schemas.microsoft.com/office/drawing/2014/main" id="{1BF4DDE5-0FB0-9E57-6481-211CC337A6C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10ADFF2-A527-B1BA-BD37-EAB16FD5E6F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F5B98BD-AD9E-4402-8A06-A5483F626F41}" type="slidenum">
              <a:rPr lang="en-US" smtClean="0"/>
              <a:t>‹#›</a:t>
            </a:fld>
            <a:endParaRPr lang="en-US"/>
          </a:p>
        </p:txBody>
      </p:sp>
    </p:spTree>
    <p:extLst>
      <p:ext uri="{BB962C8B-B14F-4D97-AF65-F5344CB8AC3E}">
        <p14:creationId xmlns:p14="http://schemas.microsoft.com/office/powerpoint/2010/main" val="4929950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2pPr>
            <a:lvl3pPr marR="0" lvl="2" algn="l" rtl="0">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3pPr>
            <a:lvl4pPr marR="0" lvl="3" algn="l" rtl="0">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4pPr>
            <a:lvl5pPr marR="0" lvl="4" algn="l" rtl="0">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5pPr>
            <a:lvl6pPr marR="0" lvl="5" algn="l" rtl="0">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6pPr>
            <a:lvl7pPr marR="0" lvl="6" algn="l" rtl="0">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7pPr>
            <a:lvl8pPr marR="0" lvl="7" algn="l" rtl="0">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8pPr>
            <a:lvl9pPr marR="0" lvl="8" algn="l" rtl="0">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2pPr>
            <a:lvl3pPr marR="0" lvl="2" algn="l" rtl="0">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3pPr>
            <a:lvl4pPr marR="0" lvl="3" algn="l" rtl="0">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4pPr>
            <a:lvl5pPr marR="0" lvl="4" algn="l" rtl="0">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5pPr>
            <a:lvl6pPr marR="0" lvl="5" algn="l" rtl="0">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6pPr>
            <a:lvl7pPr marR="0" lvl="6" algn="l" rtl="0">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7pPr>
            <a:lvl8pPr marR="0" lvl="7" algn="l" rtl="0">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8pPr>
            <a:lvl9pPr marR="0" lvl="8" algn="l" rtl="0">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L="914400" marR="0" lvl="1"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2pPr>
            <a:lvl3pPr marL="1371600" marR="0" lvl="2"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2pPr>
            <a:lvl3pPr marR="0" lvl="2" algn="l" rtl="0">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3pPr>
            <a:lvl4pPr marR="0" lvl="3" algn="l" rtl="0">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4pPr>
            <a:lvl5pPr marR="0" lvl="4" algn="l" rtl="0">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5pPr>
            <a:lvl6pPr marR="0" lvl="5" algn="l" rtl="0">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6pPr>
            <a:lvl7pPr marR="0" lvl="6" algn="l" rtl="0">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7pPr>
            <a:lvl8pPr marR="0" lvl="7" algn="l" rtl="0">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8pPr>
            <a:lvl9pPr marR="0" lvl="8" algn="l" rtl="0">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a:t>
            </a:fld>
            <a:endParaRPr sz="1200" b="0" i="0" u="none" strike="noStrike" cap="none">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a:extLst>
            <a:ext uri="{FF2B5EF4-FFF2-40B4-BE49-F238E27FC236}">
              <a16:creationId xmlns:a16="http://schemas.microsoft.com/office/drawing/2014/main" id="{CADE8254-CB03-ED11-709F-93AD0984D387}"/>
            </a:ext>
          </a:extLst>
        </p:cNvPr>
        <p:cNvGrpSpPr/>
        <p:nvPr/>
      </p:nvGrpSpPr>
      <p:grpSpPr>
        <a:xfrm>
          <a:off x="0" y="0"/>
          <a:ext cx="0" cy="0"/>
          <a:chOff x="0" y="0"/>
          <a:chExt cx="0" cy="0"/>
        </a:xfrm>
      </p:grpSpPr>
      <p:sp>
        <p:nvSpPr>
          <p:cNvPr id="82" name="Google Shape;82;p1:notes">
            <a:extLst>
              <a:ext uri="{FF2B5EF4-FFF2-40B4-BE49-F238E27FC236}">
                <a16:creationId xmlns:a16="http://schemas.microsoft.com/office/drawing/2014/main" id="{763B34D3-DD11-290F-AE6C-90AF57A3DC09}"/>
              </a:ext>
            </a:extLst>
          </p:cNvPr>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3" name="Google Shape;83;p1:notes">
            <a:extLst>
              <a:ext uri="{FF2B5EF4-FFF2-40B4-BE49-F238E27FC236}">
                <a16:creationId xmlns:a16="http://schemas.microsoft.com/office/drawing/2014/main" id="{ED4E231B-4C33-F76E-C5BF-B38FD4B5040C}"/>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99871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2540C109-04ED-7C54-E1E6-2F05A9DEFC38}"/>
            </a:ext>
          </a:extLst>
        </p:cNvPr>
        <p:cNvGrpSpPr/>
        <p:nvPr/>
      </p:nvGrpSpPr>
      <p:grpSpPr>
        <a:xfrm>
          <a:off x="0" y="0"/>
          <a:ext cx="0" cy="0"/>
          <a:chOff x="0" y="0"/>
          <a:chExt cx="0" cy="0"/>
        </a:xfrm>
      </p:grpSpPr>
      <p:sp>
        <p:nvSpPr>
          <p:cNvPr id="108" name="Google Shape;108;p4:notes">
            <a:extLst>
              <a:ext uri="{FF2B5EF4-FFF2-40B4-BE49-F238E27FC236}">
                <a16:creationId xmlns:a16="http://schemas.microsoft.com/office/drawing/2014/main" id="{4DED8499-CE42-9399-984D-3690A0F4B0E0}"/>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9" name="Google Shape;109;p4:notes">
            <a:extLst>
              <a:ext uri="{FF2B5EF4-FFF2-40B4-BE49-F238E27FC236}">
                <a16:creationId xmlns:a16="http://schemas.microsoft.com/office/drawing/2014/main" id="{6E2B4668-8758-0E06-BF29-E8F4A4C6AFD9}"/>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4:notes">
            <a:extLst>
              <a:ext uri="{FF2B5EF4-FFF2-40B4-BE49-F238E27FC236}">
                <a16:creationId xmlns:a16="http://schemas.microsoft.com/office/drawing/2014/main" id="{F03DED59-9B5A-2E13-FBB0-0B4DB6E6B194}"/>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41402062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1389CB5A-BF0D-0224-29A7-C03FA3E8BA7D}"/>
            </a:ext>
          </a:extLst>
        </p:cNvPr>
        <p:cNvGrpSpPr/>
        <p:nvPr/>
      </p:nvGrpSpPr>
      <p:grpSpPr>
        <a:xfrm>
          <a:off x="0" y="0"/>
          <a:ext cx="0" cy="0"/>
          <a:chOff x="0" y="0"/>
          <a:chExt cx="0" cy="0"/>
        </a:xfrm>
      </p:grpSpPr>
      <p:sp>
        <p:nvSpPr>
          <p:cNvPr id="108" name="Google Shape;108;p4:notes">
            <a:extLst>
              <a:ext uri="{FF2B5EF4-FFF2-40B4-BE49-F238E27FC236}">
                <a16:creationId xmlns:a16="http://schemas.microsoft.com/office/drawing/2014/main" id="{813D0878-BC92-17C9-1DF3-1E87AD380D38}"/>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9" name="Google Shape;109;p4:notes">
            <a:extLst>
              <a:ext uri="{FF2B5EF4-FFF2-40B4-BE49-F238E27FC236}">
                <a16:creationId xmlns:a16="http://schemas.microsoft.com/office/drawing/2014/main" id="{7CD8DF71-E4E9-4FF8-6EC0-0F211B35ECE2}"/>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4:notes">
            <a:extLst>
              <a:ext uri="{FF2B5EF4-FFF2-40B4-BE49-F238E27FC236}">
                <a16:creationId xmlns:a16="http://schemas.microsoft.com/office/drawing/2014/main" id="{51F9DCDF-46E5-706F-DA4B-146BA6B2BD58}"/>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4657145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9E2F418B-298E-301B-8E1A-477FD91269B1}"/>
            </a:ext>
          </a:extLst>
        </p:cNvPr>
        <p:cNvGrpSpPr/>
        <p:nvPr/>
      </p:nvGrpSpPr>
      <p:grpSpPr>
        <a:xfrm>
          <a:off x="0" y="0"/>
          <a:ext cx="0" cy="0"/>
          <a:chOff x="0" y="0"/>
          <a:chExt cx="0" cy="0"/>
        </a:xfrm>
      </p:grpSpPr>
      <p:sp>
        <p:nvSpPr>
          <p:cNvPr id="108" name="Google Shape;108;p4:notes">
            <a:extLst>
              <a:ext uri="{FF2B5EF4-FFF2-40B4-BE49-F238E27FC236}">
                <a16:creationId xmlns:a16="http://schemas.microsoft.com/office/drawing/2014/main" id="{5AEA20AC-658F-CE32-C920-DE3AD76D9DFD}"/>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9" name="Google Shape;109;p4:notes">
            <a:extLst>
              <a:ext uri="{FF2B5EF4-FFF2-40B4-BE49-F238E27FC236}">
                <a16:creationId xmlns:a16="http://schemas.microsoft.com/office/drawing/2014/main" id="{3B0623E1-451A-23E1-74B7-E5AE77ACE56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4:notes">
            <a:extLst>
              <a:ext uri="{FF2B5EF4-FFF2-40B4-BE49-F238E27FC236}">
                <a16:creationId xmlns:a16="http://schemas.microsoft.com/office/drawing/2014/main" id="{4CE901BD-D30C-112E-FDF9-EA65D3063C09}"/>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8221344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9" name="Google Shape;109;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18543115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9" name="Google Shape;109;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3543536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9" name="Google Shape;109;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extLst>
      <p:ext uri="{BB962C8B-B14F-4D97-AF65-F5344CB8AC3E}">
        <p14:creationId xmlns:p14="http://schemas.microsoft.com/office/powerpoint/2010/main" val="34725077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513E569C-33D7-1B14-43D3-70EECB605A00}"/>
            </a:ext>
          </a:extLst>
        </p:cNvPr>
        <p:cNvGrpSpPr/>
        <p:nvPr/>
      </p:nvGrpSpPr>
      <p:grpSpPr>
        <a:xfrm>
          <a:off x="0" y="0"/>
          <a:ext cx="0" cy="0"/>
          <a:chOff x="0" y="0"/>
          <a:chExt cx="0" cy="0"/>
        </a:xfrm>
      </p:grpSpPr>
      <p:sp>
        <p:nvSpPr>
          <p:cNvPr id="108" name="Google Shape;108;p4:notes">
            <a:extLst>
              <a:ext uri="{FF2B5EF4-FFF2-40B4-BE49-F238E27FC236}">
                <a16:creationId xmlns:a16="http://schemas.microsoft.com/office/drawing/2014/main" id="{47A6DD87-B420-98E0-4048-261398E2C11B}"/>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9" name="Google Shape;109;p4:notes">
            <a:extLst>
              <a:ext uri="{FF2B5EF4-FFF2-40B4-BE49-F238E27FC236}">
                <a16:creationId xmlns:a16="http://schemas.microsoft.com/office/drawing/2014/main" id="{9247E008-FDBE-B2C4-37D4-420CE3D07867}"/>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4:notes">
            <a:extLst>
              <a:ext uri="{FF2B5EF4-FFF2-40B4-BE49-F238E27FC236}">
                <a16:creationId xmlns:a16="http://schemas.microsoft.com/office/drawing/2014/main" id="{76ED8B25-FA33-8C35-6955-AB89C7AAA9E6}"/>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extLst>
      <p:ext uri="{BB962C8B-B14F-4D97-AF65-F5344CB8AC3E}">
        <p14:creationId xmlns:p14="http://schemas.microsoft.com/office/powerpoint/2010/main" val="5984233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9" name="Google Shape;109;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extLst>
      <p:ext uri="{BB962C8B-B14F-4D97-AF65-F5344CB8AC3E}">
        <p14:creationId xmlns:p14="http://schemas.microsoft.com/office/powerpoint/2010/main" val="26920169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6" name="Google Shape;176;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5" name="Google Shape;185;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
        <p:nvSpPr>
          <p:cNvPr id="91" name="Google Shape;9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2" name="Google Shape;92;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2" name="Google Shape;212;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p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a:extLst>
            <a:ext uri="{FF2B5EF4-FFF2-40B4-BE49-F238E27FC236}">
              <a16:creationId xmlns:a16="http://schemas.microsoft.com/office/drawing/2014/main" id="{228EF93D-F799-003C-DAE9-C9B41D941B40}"/>
            </a:ext>
          </a:extLst>
        </p:cNvPr>
        <p:cNvGrpSpPr/>
        <p:nvPr/>
      </p:nvGrpSpPr>
      <p:grpSpPr>
        <a:xfrm>
          <a:off x="0" y="0"/>
          <a:ext cx="0" cy="0"/>
          <a:chOff x="0" y="0"/>
          <a:chExt cx="0" cy="0"/>
        </a:xfrm>
      </p:grpSpPr>
      <p:sp>
        <p:nvSpPr>
          <p:cNvPr id="211" name="Google Shape;211;p17:notes">
            <a:extLst>
              <a:ext uri="{FF2B5EF4-FFF2-40B4-BE49-F238E27FC236}">
                <a16:creationId xmlns:a16="http://schemas.microsoft.com/office/drawing/2014/main" id="{2A849EDD-42BF-76BD-2FC0-C2A8705FDEAF}"/>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2" name="Google Shape;212;p17:notes">
            <a:extLst>
              <a:ext uri="{FF2B5EF4-FFF2-40B4-BE49-F238E27FC236}">
                <a16:creationId xmlns:a16="http://schemas.microsoft.com/office/drawing/2014/main" id="{D5841BCF-DC67-3B04-3966-7C56B038B866}"/>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p17:notes">
            <a:extLst>
              <a:ext uri="{FF2B5EF4-FFF2-40B4-BE49-F238E27FC236}">
                <a16:creationId xmlns:a16="http://schemas.microsoft.com/office/drawing/2014/main" id="{BD759257-F234-BB71-F42F-D0E90ECA6561}"/>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extLst>
      <p:ext uri="{BB962C8B-B14F-4D97-AF65-F5344CB8AC3E}">
        <p14:creationId xmlns:p14="http://schemas.microsoft.com/office/powerpoint/2010/main" val="14190491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1" name="Google Shape;221;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0" name="Google Shape;230;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1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9" name="Google Shape;239;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 name="Google Shape;240;p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8" name="Google Shape;248;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2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7" name="Google Shape;257;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8" name="Google Shape;258;p2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6" name="Google Shape;266;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 name="Google Shape;267;p2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5" name="Google Shape;275;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6" name="Google Shape;276;p2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0" name="Google Shape;100;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4" name="Google Shape;284;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5" name="Google Shape;285;p2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3" name="Google Shape;19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32</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a:extLst>
            <a:ext uri="{FF2B5EF4-FFF2-40B4-BE49-F238E27FC236}">
              <a16:creationId xmlns:a16="http://schemas.microsoft.com/office/drawing/2014/main" id="{1AA97BFC-C5C2-7336-12D8-799397786435}"/>
            </a:ext>
          </a:extLst>
        </p:cNvPr>
        <p:cNvGrpSpPr/>
        <p:nvPr/>
      </p:nvGrpSpPr>
      <p:grpSpPr>
        <a:xfrm>
          <a:off x="0" y="0"/>
          <a:ext cx="0" cy="0"/>
          <a:chOff x="0" y="0"/>
          <a:chExt cx="0" cy="0"/>
        </a:xfrm>
      </p:grpSpPr>
      <p:sp>
        <p:nvSpPr>
          <p:cNvPr id="193" name="Google Shape;193;p15:notes">
            <a:extLst>
              <a:ext uri="{FF2B5EF4-FFF2-40B4-BE49-F238E27FC236}">
                <a16:creationId xmlns:a16="http://schemas.microsoft.com/office/drawing/2014/main" id="{D5DBF05D-D1F7-9B33-DBDA-023300CFEE85}"/>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4" name="Google Shape;194;p15:notes">
            <a:extLst>
              <a:ext uri="{FF2B5EF4-FFF2-40B4-BE49-F238E27FC236}">
                <a16:creationId xmlns:a16="http://schemas.microsoft.com/office/drawing/2014/main" id="{B070671C-A4BB-8363-3B33-97A1E01605FB}"/>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15:notes">
            <a:extLst>
              <a:ext uri="{FF2B5EF4-FFF2-40B4-BE49-F238E27FC236}">
                <a16:creationId xmlns:a16="http://schemas.microsoft.com/office/drawing/2014/main" id="{73180BF0-13A9-B1AB-E06B-035068DA97B2}"/>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33</a:t>
            </a:fld>
            <a:endParaRPr/>
          </a:p>
        </p:txBody>
      </p:sp>
    </p:spTree>
    <p:extLst>
      <p:ext uri="{BB962C8B-B14F-4D97-AF65-F5344CB8AC3E}">
        <p14:creationId xmlns:p14="http://schemas.microsoft.com/office/powerpoint/2010/main" val="5889340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a:extLst>
            <a:ext uri="{FF2B5EF4-FFF2-40B4-BE49-F238E27FC236}">
              <a16:creationId xmlns:a16="http://schemas.microsoft.com/office/drawing/2014/main" id="{1746B429-D460-176E-2324-B876EC7A7437}"/>
            </a:ext>
          </a:extLst>
        </p:cNvPr>
        <p:cNvGrpSpPr/>
        <p:nvPr/>
      </p:nvGrpSpPr>
      <p:grpSpPr>
        <a:xfrm>
          <a:off x="0" y="0"/>
          <a:ext cx="0" cy="0"/>
          <a:chOff x="0" y="0"/>
          <a:chExt cx="0" cy="0"/>
        </a:xfrm>
      </p:grpSpPr>
      <p:sp>
        <p:nvSpPr>
          <p:cNvPr id="193" name="Google Shape;193;p15:notes">
            <a:extLst>
              <a:ext uri="{FF2B5EF4-FFF2-40B4-BE49-F238E27FC236}">
                <a16:creationId xmlns:a16="http://schemas.microsoft.com/office/drawing/2014/main" id="{E4EE7FC5-1C7E-4D83-B3F2-792058C07E96}"/>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4" name="Google Shape;194;p15:notes">
            <a:extLst>
              <a:ext uri="{FF2B5EF4-FFF2-40B4-BE49-F238E27FC236}">
                <a16:creationId xmlns:a16="http://schemas.microsoft.com/office/drawing/2014/main" id="{1E96961C-4705-1263-AFAF-2B708ED98FA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15:notes">
            <a:extLst>
              <a:ext uri="{FF2B5EF4-FFF2-40B4-BE49-F238E27FC236}">
                <a16:creationId xmlns:a16="http://schemas.microsoft.com/office/drawing/2014/main" id="{B4674058-D636-08F8-194C-3599843D6E86}"/>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34</a:t>
            </a:fld>
            <a:endParaRPr/>
          </a:p>
        </p:txBody>
      </p:sp>
    </p:spTree>
    <p:extLst>
      <p:ext uri="{BB962C8B-B14F-4D97-AF65-F5344CB8AC3E}">
        <p14:creationId xmlns:p14="http://schemas.microsoft.com/office/powerpoint/2010/main" val="9915023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4" name="Google Shape;194;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35</a:t>
            </a:fld>
            <a:endParaRPr/>
          </a:p>
        </p:txBody>
      </p:sp>
    </p:spTree>
    <p:extLst>
      <p:ext uri="{BB962C8B-B14F-4D97-AF65-F5344CB8AC3E}">
        <p14:creationId xmlns:p14="http://schemas.microsoft.com/office/powerpoint/2010/main" val="29515076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3" name="Google Shape;293;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4" name="Google Shape;294;p2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36</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2" name="Google Shape;302;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3" name="Google Shape;303;p2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37</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a:extLst>
            <a:ext uri="{FF2B5EF4-FFF2-40B4-BE49-F238E27FC236}">
              <a16:creationId xmlns:a16="http://schemas.microsoft.com/office/drawing/2014/main" id="{A2B5BDF4-80C7-DD91-4541-A5BD6AB2F3B6}"/>
            </a:ext>
          </a:extLst>
        </p:cNvPr>
        <p:cNvGrpSpPr/>
        <p:nvPr/>
      </p:nvGrpSpPr>
      <p:grpSpPr>
        <a:xfrm>
          <a:off x="0" y="0"/>
          <a:ext cx="0" cy="0"/>
          <a:chOff x="0" y="0"/>
          <a:chExt cx="0" cy="0"/>
        </a:xfrm>
      </p:grpSpPr>
      <p:sp>
        <p:nvSpPr>
          <p:cNvPr id="339" name="Google Shape;339;p31:notes">
            <a:extLst>
              <a:ext uri="{FF2B5EF4-FFF2-40B4-BE49-F238E27FC236}">
                <a16:creationId xmlns:a16="http://schemas.microsoft.com/office/drawing/2014/main" id="{6A1AFA66-DBC0-6890-7165-6A5D9EB13261}"/>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40" name="Google Shape;340;p31:notes">
            <a:extLst>
              <a:ext uri="{FF2B5EF4-FFF2-40B4-BE49-F238E27FC236}">
                <a16:creationId xmlns:a16="http://schemas.microsoft.com/office/drawing/2014/main" id="{96A43DBE-137A-9656-0A8D-C7C63A9EEFC5}"/>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1" name="Google Shape;341;p31:notes">
            <a:extLst>
              <a:ext uri="{FF2B5EF4-FFF2-40B4-BE49-F238E27FC236}">
                <a16:creationId xmlns:a16="http://schemas.microsoft.com/office/drawing/2014/main" id="{111AAB15-3FB2-0E57-852E-30143B3518EE}"/>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38</a:t>
            </a:fld>
            <a:endParaRPr/>
          </a:p>
        </p:txBody>
      </p:sp>
    </p:spTree>
    <p:extLst>
      <p:ext uri="{BB962C8B-B14F-4D97-AF65-F5344CB8AC3E}">
        <p14:creationId xmlns:p14="http://schemas.microsoft.com/office/powerpoint/2010/main" val="36705154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a:extLst>
            <a:ext uri="{FF2B5EF4-FFF2-40B4-BE49-F238E27FC236}">
              <a16:creationId xmlns:a16="http://schemas.microsoft.com/office/drawing/2014/main" id="{11963488-6A48-2986-B2D9-CE7B0759947F}"/>
            </a:ext>
          </a:extLst>
        </p:cNvPr>
        <p:cNvGrpSpPr/>
        <p:nvPr/>
      </p:nvGrpSpPr>
      <p:grpSpPr>
        <a:xfrm>
          <a:off x="0" y="0"/>
          <a:ext cx="0" cy="0"/>
          <a:chOff x="0" y="0"/>
          <a:chExt cx="0" cy="0"/>
        </a:xfrm>
      </p:grpSpPr>
      <p:sp>
        <p:nvSpPr>
          <p:cNvPr id="339" name="Google Shape;339;p31:notes">
            <a:extLst>
              <a:ext uri="{FF2B5EF4-FFF2-40B4-BE49-F238E27FC236}">
                <a16:creationId xmlns:a16="http://schemas.microsoft.com/office/drawing/2014/main" id="{6FB9D6E8-596A-32A5-0DBD-6076648F6388}"/>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40" name="Google Shape;340;p31:notes">
            <a:extLst>
              <a:ext uri="{FF2B5EF4-FFF2-40B4-BE49-F238E27FC236}">
                <a16:creationId xmlns:a16="http://schemas.microsoft.com/office/drawing/2014/main" id="{BD82030E-FAC0-81E4-30B8-FD10A4722030}"/>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1" name="Google Shape;341;p31:notes">
            <a:extLst>
              <a:ext uri="{FF2B5EF4-FFF2-40B4-BE49-F238E27FC236}">
                <a16:creationId xmlns:a16="http://schemas.microsoft.com/office/drawing/2014/main" id="{DE240BD8-7915-7398-1012-E2C88732CCB2}"/>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39</a:t>
            </a:fld>
            <a:endParaRPr/>
          </a:p>
        </p:txBody>
      </p:sp>
    </p:spTree>
    <p:extLst>
      <p:ext uri="{BB962C8B-B14F-4D97-AF65-F5344CB8AC3E}">
        <p14:creationId xmlns:p14="http://schemas.microsoft.com/office/powerpoint/2010/main" val="129375788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29" name="Google Shape;329;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0" name="Google Shape;330;p3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40</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9" name="Google Shape;109;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a:extLst>
            <a:ext uri="{FF2B5EF4-FFF2-40B4-BE49-F238E27FC236}">
              <a16:creationId xmlns:a16="http://schemas.microsoft.com/office/drawing/2014/main" id="{B93D3491-76AE-4D71-9EB2-0767858526CF}"/>
            </a:ext>
          </a:extLst>
        </p:cNvPr>
        <p:cNvGrpSpPr/>
        <p:nvPr/>
      </p:nvGrpSpPr>
      <p:grpSpPr>
        <a:xfrm>
          <a:off x="0" y="0"/>
          <a:ext cx="0" cy="0"/>
          <a:chOff x="0" y="0"/>
          <a:chExt cx="0" cy="0"/>
        </a:xfrm>
      </p:grpSpPr>
      <p:sp>
        <p:nvSpPr>
          <p:cNvPr id="339" name="Google Shape;339;p31:notes">
            <a:extLst>
              <a:ext uri="{FF2B5EF4-FFF2-40B4-BE49-F238E27FC236}">
                <a16:creationId xmlns:a16="http://schemas.microsoft.com/office/drawing/2014/main" id="{B1DCDDB5-F4E3-BB86-FC3E-31AC3829F89F}"/>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40" name="Google Shape;340;p31:notes">
            <a:extLst>
              <a:ext uri="{FF2B5EF4-FFF2-40B4-BE49-F238E27FC236}">
                <a16:creationId xmlns:a16="http://schemas.microsoft.com/office/drawing/2014/main" id="{772CB5E2-C107-9324-186A-CBB6BBDBA9D2}"/>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1" name="Google Shape;341;p31:notes">
            <a:extLst>
              <a:ext uri="{FF2B5EF4-FFF2-40B4-BE49-F238E27FC236}">
                <a16:creationId xmlns:a16="http://schemas.microsoft.com/office/drawing/2014/main" id="{429326C9-9B82-2A62-ED9C-63E67356E9E8}"/>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41</a:t>
            </a:fld>
            <a:endParaRPr/>
          </a:p>
        </p:txBody>
      </p:sp>
    </p:spTree>
    <p:extLst>
      <p:ext uri="{BB962C8B-B14F-4D97-AF65-F5344CB8AC3E}">
        <p14:creationId xmlns:p14="http://schemas.microsoft.com/office/powerpoint/2010/main" val="169461115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40" name="Google Shape;340;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1" name="Google Shape;341;p3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42</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2" name="Google Shape;352;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3" name="Google Shape;353;p3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43</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2" name="Google Shape;352;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3" name="Google Shape;353;p3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44</a:t>
            </a:fld>
            <a:endParaRPr/>
          </a:p>
        </p:txBody>
      </p:sp>
    </p:spTree>
    <p:extLst>
      <p:ext uri="{BB962C8B-B14F-4D97-AF65-F5344CB8AC3E}">
        <p14:creationId xmlns:p14="http://schemas.microsoft.com/office/powerpoint/2010/main" val="158050833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a:extLst>
            <a:ext uri="{FF2B5EF4-FFF2-40B4-BE49-F238E27FC236}">
              <a16:creationId xmlns:a16="http://schemas.microsoft.com/office/drawing/2014/main" id="{10B8DDCE-4D10-552F-CDB9-5CFA0CAA4C64}"/>
            </a:ext>
          </a:extLst>
        </p:cNvPr>
        <p:cNvGrpSpPr/>
        <p:nvPr/>
      </p:nvGrpSpPr>
      <p:grpSpPr>
        <a:xfrm>
          <a:off x="0" y="0"/>
          <a:ext cx="0" cy="0"/>
          <a:chOff x="0" y="0"/>
          <a:chExt cx="0" cy="0"/>
        </a:xfrm>
      </p:grpSpPr>
      <p:sp>
        <p:nvSpPr>
          <p:cNvPr id="351" name="Google Shape;351;p32:notes">
            <a:extLst>
              <a:ext uri="{FF2B5EF4-FFF2-40B4-BE49-F238E27FC236}">
                <a16:creationId xmlns:a16="http://schemas.microsoft.com/office/drawing/2014/main" id="{E304DF0F-93E4-D3EF-E37B-A7BD06E8BA53}"/>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2" name="Google Shape;352;p32:notes">
            <a:extLst>
              <a:ext uri="{FF2B5EF4-FFF2-40B4-BE49-F238E27FC236}">
                <a16:creationId xmlns:a16="http://schemas.microsoft.com/office/drawing/2014/main" id="{63BB44D4-EFB5-1046-2817-A766B9C6B46E}"/>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3" name="Google Shape;353;p32:notes">
            <a:extLst>
              <a:ext uri="{FF2B5EF4-FFF2-40B4-BE49-F238E27FC236}">
                <a16:creationId xmlns:a16="http://schemas.microsoft.com/office/drawing/2014/main" id="{68610D7A-FEDA-0769-4B6B-4AD07AE30C6F}"/>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45</a:t>
            </a:fld>
            <a:endParaRPr/>
          </a:p>
        </p:txBody>
      </p:sp>
    </p:spTree>
    <p:extLst>
      <p:ext uri="{BB962C8B-B14F-4D97-AF65-F5344CB8AC3E}">
        <p14:creationId xmlns:p14="http://schemas.microsoft.com/office/powerpoint/2010/main" val="414719933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a:extLst>
            <a:ext uri="{FF2B5EF4-FFF2-40B4-BE49-F238E27FC236}">
              <a16:creationId xmlns:a16="http://schemas.microsoft.com/office/drawing/2014/main" id="{87D23FF7-5D0B-40C4-5502-FF8D0F54B2A9}"/>
            </a:ext>
          </a:extLst>
        </p:cNvPr>
        <p:cNvGrpSpPr/>
        <p:nvPr/>
      </p:nvGrpSpPr>
      <p:grpSpPr>
        <a:xfrm>
          <a:off x="0" y="0"/>
          <a:ext cx="0" cy="0"/>
          <a:chOff x="0" y="0"/>
          <a:chExt cx="0" cy="0"/>
        </a:xfrm>
      </p:grpSpPr>
      <p:sp>
        <p:nvSpPr>
          <p:cNvPr id="360" name="Google Shape;360;p33:notes">
            <a:extLst>
              <a:ext uri="{FF2B5EF4-FFF2-40B4-BE49-F238E27FC236}">
                <a16:creationId xmlns:a16="http://schemas.microsoft.com/office/drawing/2014/main" id="{0F3F9DE4-4A7D-8250-294B-CA49CDE48B0D}"/>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1" name="Google Shape;361;p33:notes">
            <a:extLst>
              <a:ext uri="{FF2B5EF4-FFF2-40B4-BE49-F238E27FC236}">
                <a16:creationId xmlns:a16="http://schemas.microsoft.com/office/drawing/2014/main" id="{ACD31C9A-CDFF-A0C4-039B-D46A8D93577F}"/>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2" name="Google Shape;362;p33:notes">
            <a:extLst>
              <a:ext uri="{FF2B5EF4-FFF2-40B4-BE49-F238E27FC236}">
                <a16:creationId xmlns:a16="http://schemas.microsoft.com/office/drawing/2014/main" id="{7D8982FA-1378-91A8-5B15-8E5CB858680A}"/>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46</a:t>
            </a:fld>
            <a:endParaRPr/>
          </a:p>
        </p:txBody>
      </p:sp>
    </p:spTree>
    <p:extLst>
      <p:ext uri="{BB962C8B-B14F-4D97-AF65-F5344CB8AC3E}">
        <p14:creationId xmlns:p14="http://schemas.microsoft.com/office/powerpoint/2010/main" val="37411694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a:extLst>
            <a:ext uri="{FF2B5EF4-FFF2-40B4-BE49-F238E27FC236}">
              <a16:creationId xmlns:a16="http://schemas.microsoft.com/office/drawing/2014/main" id="{F6FFF5B3-2361-D041-7DFA-382630BFF845}"/>
            </a:ext>
          </a:extLst>
        </p:cNvPr>
        <p:cNvGrpSpPr/>
        <p:nvPr/>
      </p:nvGrpSpPr>
      <p:grpSpPr>
        <a:xfrm>
          <a:off x="0" y="0"/>
          <a:ext cx="0" cy="0"/>
          <a:chOff x="0" y="0"/>
          <a:chExt cx="0" cy="0"/>
        </a:xfrm>
      </p:grpSpPr>
      <p:sp>
        <p:nvSpPr>
          <p:cNvPr id="360" name="Google Shape;360;p33:notes">
            <a:extLst>
              <a:ext uri="{FF2B5EF4-FFF2-40B4-BE49-F238E27FC236}">
                <a16:creationId xmlns:a16="http://schemas.microsoft.com/office/drawing/2014/main" id="{8ADA77AA-230E-BAB2-3841-7C4F3A21DB50}"/>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1" name="Google Shape;361;p33:notes">
            <a:extLst>
              <a:ext uri="{FF2B5EF4-FFF2-40B4-BE49-F238E27FC236}">
                <a16:creationId xmlns:a16="http://schemas.microsoft.com/office/drawing/2014/main" id="{2F9F576D-AEAC-D93E-16F1-4ED78E685FC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2" name="Google Shape;362;p33:notes">
            <a:extLst>
              <a:ext uri="{FF2B5EF4-FFF2-40B4-BE49-F238E27FC236}">
                <a16:creationId xmlns:a16="http://schemas.microsoft.com/office/drawing/2014/main" id="{D6E31DCE-056B-BC61-8388-3ADC77B15572}"/>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47</a:t>
            </a:fld>
            <a:endParaRPr/>
          </a:p>
        </p:txBody>
      </p:sp>
    </p:spTree>
    <p:extLst>
      <p:ext uri="{BB962C8B-B14F-4D97-AF65-F5344CB8AC3E}">
        <p14:creationId xmlns:p14="http://schemas.microsoft.com/office/powerpoint/2010/main" val="312255581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1" name="Google Shape;361;p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2" name="Google Shape;362;p3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48</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70" name="Google Shape;370;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1" name="Google Shape;371;p3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49</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79" name="Google Shape;379;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0" name="Google Shape;380;p3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50</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D8BD58C3-6672-072C-D5A7-1852EDDB6D2D}"/>
            </a:ext>
          </a:extLst>
        </p:cNvPr>
        <p:cNvGrpSpPr/>
        <p:nvPr/>
      </p:nvGrpSpPr>
      <p:grpSpPr>
        <a:xfrm>
          <a:off x="0" y="0"/>
          <a:ext cx="0" cy="0"/>
          <a:chOff x="0" y="0"/>
          <a:chExt cx="0" cy="0"/>
        </a:xfrm>
      </p:grpSpPr>
      <p:sp>
        <p:nvSpPr>
          <p:cNvPr id="108" name="Google Shape;108;p4:notes">
            <a:extLst>
              <a:ext uri="{FF2B5EF4-FFF2-40B4-BE49-F238E27FC236}">
                <a16:creationId xmlns:a16="http://schemas.microsoft.com/office/drawing/2014/main" id="{7B8853D7-0A3C-17F3-4A0E-A0BFF73740B8}"/>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9" name="Google Shape;109;p4:notes">
            <a:extLst>
              <a:ext uri="{FF2B5EF4-FFF2-40B4-BE49-F238E27FC236}">
                <a16:creationId xmlns:a16="http://schemas.microsoft.com/office/drawing/2014/main" id="{DC42DFFF-92CF-E2FD-03CC-12E713318FD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4:notes">
            <a:extLst>
              <a:ext uri="{FF2B5EF4-FFF2-40B4-BE49-F238E27FC236}">
                <a16:creationId xmlns:a16="http://schemas.microsoft.com/office/drawing/2014/main" id="{62D0CBDC-7712-F597-B8B8-9BCFD8215423}"/>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400932803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88" name="Google Shape;388;p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9" name="Google Shape;389;p3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51</a:t>
            </a:fld>
            <a:endParaRPr/>
          </a:p>
        </p:txBody>
      </p:sp>
    </p:spTree>
    <p:extLst>
      <p:ext uri="{BB962C8B-B14F-4D97-AF65-F5344CB8AC3E}">
        <p14:creationId xmlns:p14="http://schemas.microsoft.com/office/powerpoint/2010/main" val="27523225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88" name="Google Shape;388;p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9" name="Google Shape;389;p3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52</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07" name="Google Shape;407;p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8" name="Google Shape;408;p3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53</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16" name="Google Shape;416;p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7" name="Google Shape;417;p3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54</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25" name="Google Shape;425;p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6" name="Google Shape;426;p4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55</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34" name="Google Shape;434;p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5" name="Google Shape;435;p4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56</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43" name="Google Shape;443;p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4" name="Google Shape;444;p4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57</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52" name="Google Shape;452;p4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3" name="Google Shape;453;p4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58</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61" name="Google Shape;461;p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2" name="Google Shape;462;p4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59</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70" name="Google Shape;470;p4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1" name="Google Shape;471;p4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60</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71DBF808-6C96-F5B0-6B74-5F49FA45096E}"/>
            </a:ext>
          </a:extLst>
        </p:cNvPr>
        <p:cNvGrpSpPr/>
        <p:nvPr/>
      </p:nvGrpSpPr>
      <p:grpSpPr>
        <a:xfrm>
          <a:off x="0" y="0"/>
          <a:ext cx="0" cy="0"/>
          <a:chOff x="0" y="0"/>
          <a:chExt cx="0" cy="0"/>
        </a:xfrm>
      </p:grpSpPr>
      <p:sp>
        <p:nvSpPr>
          <p:cNvPr id="108" name="Google Shape;108;p4:notes">
            <a:extLst>
              <a:ext uri="{FF2B5EF4-FFF2-40B4-BE49-F238E27FC236}">
                <a16:creationId xmlns:a16="http://schemas.microsoft.com/office/drawing/2014/main" id="{DD50E453-7FA4-DEB5-9E63-B15FE862CFE3}"/>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9" name="Google Shape;109;p4:notes">
            <a:extLst>
              <a:ext uri="{FF2B5EF4-FFF2-40B4-BE49-F238E27FC236}">
                <a16:creationId xmlns:a16="http://schemas.microsoft.com/office/drawing/2014/main" id="{27897F43-936B-D954-2E6E-4152B6598AEE}"/>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4:notes">
            <a:extLst>
              <a:ext uri="{FF2B5EF4-FFF2-40B4-BE49-F238E27FC236}">
                <a16:creationId xmlns:a16="http://schemas.microsoft.com/office/drawing/2014/main" id="{CC5AB139-F4B0-EF14-4E07-8885B3235D41}"/>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105241161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61" name="Google Shape;461;p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2" name="Google Shape;462;p4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72</a:t>
            </a:fld>
            <a:endParaRPr/>
          </a:p>
        </p:txBody>
      </p:sp>
    </p:spTree>
    <p:extLst>
      <p:ext uri="{BB962C8B-B14F-4D97-AF65-F5344CB8AC3E}">
        <p14:creationId xmlns:p14="http://schemas.microsoft.com/office/powerpoint/2010/main" val="183687753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61" name="Google Shape;461;p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2" name="Google Shape;462;p4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73</a:t>
            </a:fld>
            <a:endParaRPr/>
          </a:p>
        </p:txBody>
      </p:sp>
    </p:spTree>
    <p:extLst>
      <p:ext uri="{BB962C8B-B14F-4D97-AF65-F5344CB8AC3E}">
        <p14:creationId xmlns:p14="http://schemas.microsoft.com/office/powerpoint/2010/main" val="283450328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61" name="Google Shape;461;p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2" name="Google Shape;462;p4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74</a:t>
            </a:fld>
            <a:endParaRPr/>
          </a:p>
        </p:txBody>
      </p:sp>
    </p:spTree>
    <p:extLst>
      <p:ext uri="{BB962C8B-B14F-4D97-AF65-F5344CB8AC3E}">
        <p14:creationId xmlns:p14="http://schemas.microsoft.com/office/powerpoint/2010/main" val="106077596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61" name="Google Shape;461;p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2" name="Google Shape;462;p4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75</a:t>
            </a:fld>
            <a:endParaRPr/>
          </a:p>
        </p:txBody>
      </p:sp>
    </p:spTree>
    <p:extLst>
      <p:ext uri="{BB962C8B-B14F-4D97-AF65-F5344CB8AC3E}">
        <p14:creationId xmlns:p14="http://schemas.microsoft.com/office/powerpoint/2010/main" val="2361669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0AE0382C-AFA4-A326-F978-F3DC22274090}"/>
            </a:ext>
          </a:extLst>
        </p:cNvPr>
        <p:cNvGrpSpPr/>
        <p:nvPr/>
      </p:nvGrpSpPr>
      <p:grpSpPr>
        <a:xfrm>
          <a:off x="0" y="0"/>
          <a:ext cx="0" cy="0"/>
          <a:chOff x="0" y="0"/>
          <a:chExt cx="0" cy="0"/>
        </a:xfrm>
      </p:grpSpPr>
      <p:sp>
        <p:nvSpPr>
          <p:cNvPr id="108" name="Google Shape;108;p4:notes">
            <a:extLst>
              <a:ext uri="{FF2B5EF4-FFF2-40B4-BE49-F238E27FC236}">
                <a16:creationId xmlns:a16="http://schemas.microsoft.com/office/drawing/2014/main" id="{5B5C7A23-70FB-7143-E229-ABE095436893}"/>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9" name="Google Shape;109;p4:notes">
            <a:extLst>
              <a:ext uri="{FF2B5EF4-FFF2-40B4-BE49-F238E27FC236}">
                <a16:creationId xmlns:a16="http://schemas.microsoft.com/office/drawing/2014/main" id="{A347C90A-8795-B635-950C-3474F3171C1D}"/>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4:notes">
            <a:extLst>
              <a:ext uri="{FF2B5EF4-FFF2-40B4-BE49-F238E27FC236}">
                <a16:creationId xmlns:a16="http://schemas.microsoft.com/office/drawing/2014/main" id="{824EDB4B-982B-F6AA-ABB3-F972CB8B1879}"/>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4166167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9F9C66A7-7773-6871-3E0D-9431306FF4EE}"/>
            </a:ext>
          </a:extLst>
        </p:cNvPr>
        <p:cNvGrpSpPr/>
        <p:nvPr/>
      </p:nvGrpSpPr>
      <p:grpSpPr>
        <a:xfrm>
          <a:off x="0" y="0"/>
          <a:ext cx="0" cy="0"/>
          <a:chOff x="0" y="0"/>
          <a:chExt cx="0" cy="0"/>
        </a:xfrm>
      </p:grpSpPr>
      <p:sp>
        <p:nvSpPr>
          <p:cNvPr id="108" name="Google Shape;108;p4:notes">
            <a:extLst>
              <a:ext uri="{FF2B5EF4-FFF2-40B4-BE49-F238E27FC236}">
                <a16:creationId xmlns:a16="http://schemas.microsoft.com/office/drawing/2014/main" id="{76995515-63F5-7C60-83DB-1B5F19A2408C}"/>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9" name="Google Shape;109;p4:notes">
            <a:extLst>
              <a:ext uri="{FF2B5EF4-FFF2-40B4-BE49-F238E27FC236}">
                <a16:creationId xmlns:a16="http://schemas.microsoft.com/office/drawing/2014/main" id="{CF51AD7A-9335-E430-DC6C-EA2CC21D6740}"/>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4:notes">
            <a:extLst>
              <a:ext uri="{FF2B5EF4-FFF2-40B4-BE49-F238E27FC236}">
                <a16:creationId xmlns:a16="http://schemas.microsoft.com/office/drawing/2014/main" id="{0B451F68-89D4-864F-A339-6F25BC12832F}"/>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3417171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D1FA49EE-BE30-E3CD-E378-4237B6249DC5}"/>
            </a:ext>
          </a:extLst>
        </p:cNvPr>
        <p:cNvGrpSpPr/>
        <p:nvPr/>
      </p:nvGrpSpPr>
      <p:grpSpPr>
        <a:xfrm>
          <a:off x="0" y="0"/>
          <a:ext cx="0" cy="0"/>
          <a:chOff x="0" y="0"/>
          <a:chExt cx="0" cy="0"/>
        </a:xfrm>
      </p:grpSpPr>
      <p:sp>
        <p:nvSpPr>
          <p:cNvPr id="108" name="Google Shape;108;p4:notes">
            <a:extLst>
              <a:ext uri="{FF2B5EF4-FFF2-40B4-BE49-F238E27FC236}">
                <a16:creationId xmlns:a16="http://schemas.microsoft.com/office/drawing/2014/main" id="{BC470359-471B-1D66-1E5B-C03A3B054C26}"/>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9" name="Google Shape;109;p4:notes">
            <a:extLst>
              <a:ext uri="{FF2B5EF4-FFF2-40B4-BE49-F238E27FC236}">
                <a16:creationId xmlns:a16="http://schemas.microsoft.com/office/drawing/2014/main" id="{F1FA060D-D9C4-F8EE-54B6-005F5DA4D89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4:notes">
            <a:extLst>
              <a:ext uri="{FF2B5EF4-FFF2-40B4-BE49-F238E27FC236}">
                <a16:creationId xmlns:a16="http://schemas.microsoft.com/office/drawing/2014/main" id="{8C25BB5A-5F7A-8C19-E4AD-A606892C9E88}"/>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25895944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4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 name="Google Shape;17;p4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 name="Google Shape;18;p4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E36C09"/>
                </a:solidFill>
                <a:latin typeface="Calibri"/>
                <a:ea typeface="Calibri"/>
                <a:cs typeface="Calibri"/>
                <a:sym typeface="Calibri"/>
              </a:defRPr>
            </a:lvl1pPr>
            <a:lvl2pPr marL="0" marR="0" lvl="1" indent="0" algn="r">
              <a:spcBef>
                <a:spcPts val="0"/>
              </a:spcBef>
              <a:spcAft>
                <a:spcPts val="0"/>
              </a:spcAft>
              <a:buNone/>
              <a:defRPr sz="1200" b="0" i="0" u="none" strike="noStrike" cap="none">
                <a:solidFill>
                  <a:srgbClr val="E36C09"/>
                </a:solidFill>
                <a:latin typeface="Calibri"/>
                <a:ea typeface="Calibri"/>
                <a:cs typeface="Calibri"/>
                <a:sym typeface="Calibri"/>
              </a:defRPr>
            </a:lvl2pPr>
            <a:lvl3pPr marL="0" marR="0" lvl="2" indent="0" algn="r">
              <a:spcBef>
                <a:spcPts val="0"/>
              </a:spcBef>
              <a:spcAft>
                <a:spcPts val="0"/>
              </a:spcAft>
              <a:buNone/>
              <a:defRPr sz="1200" b="0" i="0" u="none" strike="noStrike" cap="none">
                <a:solidFill>
                  <a:srgbClr val="E36C09"/>
                </a:solidFill>
                <a:latin typeface="Calibri"/>
                <a:ea typeface="Calibri"/>
                <a:cs typeface="Calibri"/>
                <a:sym typeface="Calibri"/>
              </a:defRPr>
            </a:lvl3pPr>
            <a:lvl4pPr marL="0" marR="0" lvl="3" indent="0" algn="r">
              <a:spcBef>
                <a:spcPts val="0"/>
              </a:spcBef>
              <a:spcAft>
                <a:spcPts val="0"/>
              </a:spcAft>
              <a:buNone/>
              <a:defRPr sz="1200" b="0" i="0" u="none" strike="noStrike" cap="none">
                <a:solidFill>
                  <a:srgbClr val="E36C09"/>
                </a:solidFill>
                <a:latin typeface="Calibri"/>
                <a:ea typeface="Calibri"/>
                <a:cs typeface="Calibri"/>
                <a:sym typeface="Calibri"/>
              </a:defRPr>
            </a:lvl4pPr>
            <a:lvl5pPr marL="0" marR="0" lvl="4" indent="0" algn="r">
              <a:spcBef>
                <a:spcPts val="0"/>
              </a:spcBef>
              <a:spcAft>
                <a:spcPts val="0"/>
              </a:spcAft>
              <a:buNone/>
              <a:defRPr sz="1200" b="0" i="0" u="none" strike="noStrike" cap="none">
                <a:solidFill>
                  <a:srgbClr val="E36C09"/>
                </a:solidFill>
                <a:latin typeface="Calibri"/>
                <a:ea typeface="Calibri"/>
                <a:cs typeface="Calibri"/>
                <a:sym typeface="Calibri"/>
              </a:defRPr>
            </a:lvl5pPr>
            <a:lvl6pPr marL="0" marR="0" lvl="5" indent="0" algn="r">
              <a:spcBef>
                <a:spcPts val="0"/>
              </a:spcBef>
              <a:spcAft>
                <a:spcPts val="0"/>
              </a:spcAft>
              <a:buNone/>
              <a:defRPr sz="1200" b="0" i="0" u="none" strike="noStrike" cap="none">
                <a:solidFill>
                  <a:srgbClr val="E36C09"/>
                </a:solidFill>
                <a:latin typeface="Calibri"/>
                <a:ea typeface="Calibri"/>
                <a:cs typeface="Calibri"/>
                <a:sym typeface="Calibri"/>
              </a:defRPr>
            </a:lvl6pPr>
            <a:lvl7pPr marL="0" marR="0" lvl="6" indent="0" algn="r">
              <a:spcBef>
                <a:spcPts val="0"/>
              </a:spcBef>
              <a:spcAft>
                <a:spcPts val="0"/>
              </a:spcAft>
              <a:buNone/>
              <a:defRPr sz="1200" b="0" i="0" u="none" strike="noStrike" cap="none">
                <a:solidFill>
                  <a:srgbClr val="E36C09"/>
                </a:solidFill>
                <a:latin typeface="Calibri"/>
                <a:ea typeface="Calibri"/>
                <a:cs typeface="Calibri"/>
                <a:sym typeface="Calibri"/>
              </a:defRPr>
            </a:lvl7pPr>
            <a:lvl8pPr marL="0" marR="0" lvl="7" indent="0" algn="r">
              <a:spcBef>
                <a:spcPts val="0"/>
              </a:spcBef>
              <a:spcAft>
                <a:spcPts val="0"/>
              </a:spcAft>
              <a:buNone/>
              <a:defRPr sz="1200" b="0" i="0" u="none" strike="noStrike" cap="none">
                <a:solidFill>
                  <a:srgbClr val="E36C09"/>
                </a:solidFill>
                <a:latin typeface="Calibri"/>
                <a:ea typeface="Calibri"/>
                <a:cs typeface="Calibri"/>
                <a:sym typeface="Calibri"/>
              </a:defRPr>
            </a:lvl8pPr>
            <a:lvl9pPr marL="0" marR="0" lvl="8" indent="0" algn="r">
              <a:spcBef>
                <a:spcPts val="0"/>
              </a:spcBef>
              <a:spcAft>
                <a:spcPts val="0"/>
              </a:spcAft>
              <a:buNone/>
              <a:defRPr sz="1200" b="0" i="0" u="none" strike="noStrike" cap="none">
                <a:solidFill>
                  <a:srgbClr val="E36C0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
        <p:nvSpPr>
          <p:cNvPr id="19" name="Google Shape;19;p47"/>
          <p:cNvSpPr txBox="1">
            <a:spLocks noGrp="1"/>
          </p:cNvSpPr>
          <p:nvPr>
            <p:ph type="ftr" idx="11"/>
          </p:nvPr>
        </p:nvSpPr>
        <p:spPr>
          <a:xfrm>
            <a:off x="457200" y="6356350"/>
            <a:ext cx="5562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5"/>
        <p:cNvGrpSpPr/>
        <p:nvPr/>
      </p:nvGrpSpPr>
      <p:grpSpPr>
        <a:xfrm>
          <a:off x="0" y="0"/>
          <a:ext cx="0" cy="0"/>
          <a:chOff x="0" y="0"/>
          <a:chExt cx="0" cy="0"/>
        </a:xfrm>
      </p:grpSpPr>
      <p:sp>
        <p:nvSpPr>
          <p:cNvPr id="76" name="Google Shape;76;p57"/>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7" name="Google Shape;77;p57"/>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8" name="Google Shape;78;p57"/>
          <p:cNvSpPr txBox="1">
            <a:spLocks noGrp="1"/>
          </p:cNvSpPr>
          <p:nvPr>
            <p:ph type="dt" idx="10"/>
          </p:nvPr>
        </p:nvSpPr>
        <p:spPr>
          <a:xfrm>
            <a:off x="457200" y="6356350"/>
            <a:ext cx="5791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1pPr>
            <a:lvl2pPr marR="0" lvl="1" algn="l" rtl="0">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2pPr>
            <a:lvl3pPr marR="0" lvl="2" algn="l" rtl="0">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3pPr>
            <a:lvl4pPr marR="0" lvl="3" algn="l" rtl="0">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4pPr>
            <a:lvl5pPr marR="0" lvl="4" algn="l" rtl="0">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5pPr>
            <a:lvl6pPr marR="0" lvl="5" algn="l" rtl="0">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6pPr>
            <a:lvl7pPr marR="0" lvl="6" algn="l" rtl="0">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7pPr>
            <a:lvl8pPr marR="0" lvl="7" algn="l" rtl="0">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8pPr>
            <a:lvl9pPr marR="0" lvl="8" algn="l" rtl="0">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79" name="Google Shape;79;p5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E36C09"/>
                </a:solidFill>
                <a:latin typeface="Calibri"/>
                <a:ea typeface="Calibri"/>
                <a:cs typeface="Calibri"/>
                <a:sym typeface="Calibri"/>
              </a:defRPr>
            </a:lvl1pPr>
            <a:lvl2pPr marL="0" marR="0" lvl="1" indent="0" algn="r">
              <a:spcBef>
                <a:spcPts val="0"/>
              </a:spcBef>
              <a:spcAft>
                <a:spcPts val="0"/>
              </a:spcAft>
              <a:buNone/>
              <a:defRPr sz="1200" b="0" i="0" u="none" strike="noStrike" cap="none">
                <a:solidFill>
                  <a:srgbClr val="E36C09"/>
                </a:solidFill>
                <a:latin typeface="Calibri"/>
                <a:ea typeface="Calibri"/>
                <a:cs typeface="Calibri"/>
                <a:sym typeface="Calibri"/>
              </a:defRPr>
            </a:lvl2pPr>
            <a:lvl3pPr marL="0" marR="0" lvl="2" indent="0" algn="r">
              <a:spcBef>
                <a:spcPts val="0"/>
              </a:spcBef>
              <a:spcAft>
                <a:spcPts val="0"/>
              </a:spcAft>
              <a:buNone/>
              <a:defRPr sz="1200" b="0" i="0" u="none" strike="noStrike" cap="none">
                <a:solidFill>
                  <a:srgbClr val="E36C09"/>
                </a:solidFill>
                <a:latin typeface="Calibri"/>
                <a:ea typeface="Calibri"/>
                <a:cs typeface="Calibri"/>
                <a:sym typeface="Calibri"/>
              </a:defRPr>
            </a:lvl3pPr>
            <a:lvl4pPr marL="0" marR="0" lvl="3" indent="0" algn="r">
              <a:spcBef>
                <a:spcPts val="0"/>
              </a:spcBef>
              <a:spcAft>
                <a:spcPts val="0"/>
              </a:spcAft>
              <a:buNone/>
              <a:defRPr sz="1200" b="0" i="0" u="none" strike="noStrike" cap="none">
                <a:solidFill>
                  <a:srgbClr val="E36C09"/>
                </a:solidFill>
                <a:latin typeface="Calibri"/>
                <a:ea typeface="Calibri"/>
                <a:cs typeface="Calibri"/>
                <a:sym typeface="Calibri"/>
              </a:defRPr>
            </a:lvl4pPr>
            <a:lvl5pPr marL="0" marR="0" lvl="4" indent="0" algn="r">
              <a:spcBef>
                <a:spcPts val="0"/>
              </a:spcBef>
              <a:spcAft>
                <a:spcPts val="0"/>
              </a:spcAft>
              <a:buNone/>
              <a:defRPr sz="1200" b="0" i="0" u="none" strike="noStrike" cap="none">
                <a:solidFill>
                  <a:srgbClr val="E36C09"/>
                </a:solidFill>
                <a:latin typeface="Calibri"/>
                <a:ea typeface="Calibri"/>
                <a:cs typeface="Calibri"/>
                <a:sym typeface="Calibri"/>
              </a:defRPr>
            </a:lvl5pPr>
            <a:lvl6pPr marL="0" marR="0" lvl="5" indent="0" algn="r">
              <a:spcBef>
                <a:spcPts val="0"/>
              </a:spcBef>
              <a:spcAft>
                <a:spcPts val="0"/>
              </a:spcAft>
              <a:buNone/>
              <a:defRPr sz="1200" b="0" i="0" u="none" strike="noStrike" cap="none">
                <a:solidFill>
                  <a:srgbClr val="E36C09"/>
                </a:solidFill>
                <a:latin typeface="Calibri"/>
                <a:ea typeface="Calibri"/>
                <a:cs typeface="Calibri"/>
                <a:sym typeface="Calibri"/>
              </a:defRPr>
            </a:lvl6pPr>
            <a:lvl7pPr marL="0" marR="0" lvl="6" indent="0" algn="r">
              <a:spcBef>
                <a:spcPts val="0"/>
              </a:spcBef>
              <a:spcAft>
                <a:spcPts val="0"/>
              </a:spcAft>
              <a:buNone/>
              <a:defRPr sz="1200" b="0" i="0" u="none" strike="noStrike" cap="none">
                <a:solidFill>
                  <a:srgbClr val="E36C09"/>
                </a:solidFill>
                <a:latin typeface="Calibri"/>
                <a:ea typeface="Calibri"/>
                <a:cs typeface="Calibri"/>
                <a:sym typeface="Calibri"/>
              </a:defRPr>
            </a:lvl7pPr>
            <a:lvl8pPr marL="0" marR="0" lvl="7" indent="0" algn="r">
              <a:spcBef>
                <a:spcPts val="0"/>
              </a:spcBef>
              <a:spcAft>
                <a:spcPts val="0"/>
              </a:spcAft>
              <a:buNone/>
              <a:defRPr sz="1200" b="0" i="0" u="none" strike="noStrike" cap="none">
                <a:solidFill>
                  <a:srgbClr val="E36C09"/>
                </a:solidFill>
                <a:latin typeface="Calibri"/>
                <a:ea typeface="Calibri"/>
                <a:cs typeface="Calibri"/>
                <a:sym typeface="Calibri"/>
              </a:defRPr>
            </a:lvl8pPr>
            <a:lvl9pPr marL="0" marR="0" lvl="8" indent="0" algn="r">
              <a:spcBef>
                <a:spcPts val="0"/>
              </a:spcBef>
              <a:spcAft>
                <a:spcPts val="0"/>
              </a:spcAft>
              <a:buNone/>
              <a:defRPr sz="1200" b="0" i="0" u="none" strike="noStrike" cap="none">
                <a:solidFill>
                  <a:srgbClr val="E36C0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80" name="Google Shape;80;p57"/>
          <p:cNvSpPr txBox="1">
            <a:spLocks noGrp="1"/>
          </p:cNvSpPr>
          <p:nvPr>
            <p:ph type="ftr" idx="11"/>
          </p:nvPr>
        </p:nvSpPr>
        <p:spPr>
          <a:xfrm>
            <a:off x="457200" y="6356350"/>
            <a:ext cx="5562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593A9-53A1-40B7-9619-876575781B47}"/>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0F3522-3631-470B-8107-8558FA7D8115}"/>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511C51A-0DE9-4540-A779-1EB2F6890512}"/>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6BBD71DF-B181-4BCB-BF99-4D9C43506F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A6B88A-248D-49FE-8937-AD04C224CB5A}"/>
              </a:ext>
            </a:extLst>
          </p:cNvPr>
          <p:cNvSpPr>
            <a:spLocks noGrp="1"/>
          </p:cNvSpPr>
          <p:nvPr>
            <p:ph type="sldNum" sz="quarter" idx="12"/>
          </p:nvPr>
        </p:nvSpPr>
        <p:spPr/>
        <p:txBody>
          <a:bodyPr/>
          <a:lstStyle/>
          <a:p>
            <a:fld id="{8C6E7003-B22A-4679-9E5B-427E1A7BD17F}" type="slidenum">
              <a:rPr lang="en-US" smtClean="0"/>
              <a:t>‹#›</a:t>
            </a:fld>
            <a:endParaRPr lang="en-US"/>
          </a:p>
        </p:txBody>
      </p:sp>
    </p:spTree>
    <p:extLst>
      <p:ext uri="{BB962C8B-B14F-4D97-AF65-F5344CB8AC3E}">
        <p14:creationId xmlns:p14="http://schemas.microsoft.com/office/powerpoint/2010/main" val="22836775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38943-ADD8-40AE-A514-999D79D272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084CE8-2091-401B-84E7-AA494C03A3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29B313-5ABF-4EB7-AA8D-955D48872D5D}"/>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CAD8AC74-23EA-424F-8F60-818948F55D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5ACE28-93EE-49DA-A54C-0307C6E1E43F}"/>
              </a:ext>
            </a:extLst>
          </p:cNvPr>
          <p:cNvSpPr>
            <a:spLocks noGrp="1"/>
          </p:cNvSpPr>
          <p:nvPr>
            <p:ph type="sldNum" sz="quarter" idx="12"/>
          </p:nvPr>
        </p:nvSpPr>
        <p:spPr/>
        <p:txBody>
          <a:bodyPr/>
          <a:lstStyle/>
          <a:p>
            <a:fld id="{8C6E7003-B22A-4679-9E5B-427E1A7BD17F}" type="slidenum">
              <a:rPr lang="en-US" smtClean="0"/>
              <a:t>‹#›</a:t>
            </a:fld>
            <a:endParaRPr lang="en-US"/>
          </a:p>
        </p:txBody>
      </p:sp>
    </p:spTree>
    <p:extLst>
      <p:ext uri="{BB962C8B-B14F-4D97-AF65-F5344CB8AC3E}">
        <p14:creationId xmlns:p14="http://schemas.microsoft.com/office/powerpoint/2010/main" val="23954477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C2445-A083-4442-B20E-F31467AD169F}"/>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52CE20-C02F-40AC-96B8-AB370809CE07}"/>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1EF430-97D5-4BF1-83F9-BA578755BD0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B579818-4887-49A7-A067-BC7668CB43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E3169C-BD4F-4694-91EE-4BDD73B38077}"/>
              </a:ext>
            </a:extLst>
          </p:cNvPr>
          <p:cNvSpPr>
            <a:spLocks noGrp="1"/>
          </p:cNvSpPr>
          <p:nvPr>
            <p:ph type="sldNum" sz="quarter" idx="12"/>
          </p:nvPr>
        </p:nvSpPr>
        <p:spPr/>
        <p:txBody>
          <a:bodyPr/>
          <a:lstStyle/>
          <a:p>
            <a:fld id="{8C6E7003-B22A-4679-9E5B-427E1A7BD17F}" type="slidenum">
              <a:rPr lang="en-US" smtClean="0"/>
              <a:t>‹#›</a:t>
            </a:fld>
            <a:endParaRPr lang="en-US"/>
          </a:p>
        </p:txBody>
      </p:sp>
    </p:spTree>
    <p:extLst>
      <p:ext uri="{BB962C8B-B14F-4D97-AF65-F5344CB8AC3E}">
        <p14:creationId xmlns:p14="http://schemas.microsoft.com/office/powerpoint/2010/main" val="31597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12FA4-E1C5-4BD6-86B6-E86505BDD3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B5ADA3-5A33-40E3-9A3F-315534523CD4}"/>
              </a:ext>
            </a:extLst>
          </p:cNvPr>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B9AA55-2E56-47A6-B45C-40FB1D5814B7}"/>
              </a:ext>
            </a:extLst>
          </p:cNvPr>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FF63FE1-1868-4BCB-AD69-A063203D77B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14CF3908-29E3-40A7-AB66-B4FF1DFBF9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EBD079-A6A6-4719-9953-63D0F851FF83}"/>
              </a:ext>
            </a:extLst>
          </p:cNvPr>
          <p:cNvSpPr>
            <a:spLocks noGrp="1"/>
          </p:cNvSpPr>
          <p:nvPr>
            <p:ph type="sldNum" sz="quarter" idx="12"/>
          </p:nvPr>
        </p:nvSpPr>
        <p:spPr/>
        <p:txBody>
          <a:bodyPr/>
          <a:lstStyle/>
          <a:p>
            <a:fld id="{8C6E7003-B22A-4679-9E5B-427E1A7BD17F}" type="slidenum">
              <a:rPr lang="en-US" smtClean="0"/>
              <a:t>‹#›</a:t>
            </a:fld>
            <a:endParaRPr lang="en-US"/>
          </a:p>
        </p:txBody>
      </p:sp>
    </p:spTree>
    <p:extLst>
      <p:ext uri="{BB962C8B-B14F-4D97-AF65-F5344CB8AC3E}">
        <p14:creationId xmlns:p14="http://schemas.microsoft.com/office/powerpoint/2010/main" val="2244785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B86EE-8D5B-4132-8DCC-1B59FA6DF367}"/>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41B482-8FC0-41B3-8E21-CFB1ACEA6538}"/>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D30C9F-B2AB-451B-A1E6-684E26E14CDF}"/>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BDE7479-3696-4C3D-8422-E6780F32CC4B}"/>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DB4560-FB2A-4322-BA64-CB9AB6948CF3}"/>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E08CEC4-01CD-497E-864D-19559AA02A93}"/>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6051216D-80A2-43CE-AA4E-4FAC1FB8D3A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7B2EDFB-CEC8-43FA-A42F-F592406B2EA0}"/>
              </a:ext>
            </a:extLst>
          </p:cNvPr>
          <p:cNvSpPr>
            <a:spLocks noGrp="1"/>
          </p:cNvSpPr>
          <p:nvPr>
            <p:ph type="sldNum" sz="quarter" idx="12"/>
          </p:nvPr>
        </p:nvSpPr>
        <p:spPr/>
        <p:txBody>
          <a:bodyPr/>
          <a:lstStyle/>
          <a:p>
            <a:fld id="{8C6E7003-B22A-4679-9E5B-427E1A7BD17F}" type="slidenum">
              <a:rPr lang="en-US" smtClean="0"/>
              <a:t>‹#›</a:t>
            </a:fld>
            <a:endParaRPr lang="en-US"/>
          </a:p>
        </p:txBody>
      </p:sp>
    </p:spTree>
    <p:extLst>
      <p:ext uri="{BB962C8B-B14F-4D97-AF65-F5344CB8AC3E}">
        <p14:creationId xmlns:p14="http://schemas.microsoft.com/office/powerpoint/2010/main" val="28982489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7140D-5536-4E60-85EA-606413E994F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C23BDAE-B9D8-435F-A414-4969528DAB3E}"/>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6CD8CDE9-B770-4E7C-AFAF-3885C67E7C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DE19794-E7A2-425D-B271-1A685E3DBF84}"/>
              </a:ext>
            </a:extLst>
          </p:cNvPr>
          <p:cNvSpPr>
            <a:spLocks noGrp="1"/>
          </p:cNvSpPr>
          <p:nvPr>
            <p:ph type="sldNum" sz="quarter" idx="12"/>
          </p:nvPr>
        </p:nvSpPr>
        <p:spPr/>
        <p:txBody>
          <a:bodyPr/>
          <a:lstStyle/>
          <a:p>
            <a:fld id="{8C6E7003-B22A-4679-9E5B-427E1A7BD17F}" type="slidenum">
              <a:rPr lang="en-US" smtClean="0"/>
              <a:t>‹#›</a:t>
            </a:fld>
            <a:endParaRPr lang="en-US"/>
          </a:p>
        </p:txBody>
      </p:sp>
    </p:spTree>
    <p:extLst>
      <p:ext uri="{BB962C8B-B14F-4D97-AF65-F5344CB8AC3E}">
        <p14:creationId xmlns:p14="http://schemas.microsoft.com/office/powerpoint/2010/main" val="14738055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3F0EB8-E9CF-4DC4-93CB-F89FB01907B1}"/>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C1DB0A9D-6C54-4890-A5BF-3F63FF0C4F5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88AD96-3B07-44C0-B74D-2163EA97A3AD}"/>
              </a:ext>
            </a:extLst>
          </p:cNvPr>
          <p:cNvSpPr>
            <a:spLocks noGrp="1"/>
          </p:cNvSpPr>
          <p:nvPr>
            <p:ph type="sldNum" sz="quarter" idx="12"/>
          </p:nvPr>
        </p:nvSpPr>
        <p:spPr/>
        <p:txBody>
          <a:bodyPr/>
          <a:lstStyle/>
          <a:p>
            <a:fld id="{8C6E7003-B22A-4679-9E5B-427E1A7BD17F}" type="slidenum">
              <a:rPr lang="en-US" smtClean="0"/>
              <a:t>‹#›</a:t>
            </a:fld>
            <a:endParaRPr lang="en-US"/>
          </a:p>
        </p:txBody>
      </p:sp>
    </p:spTree>
    <p:extLst>
      <p:ext uri="{BB962C8B-B14F-4D97-AF65-F5344CB8AC3E}">
        <p14:creationId xmlns:p14="http://schemas.microsoft.com/office/powerpoint/2010/main" val="41522086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E2CDE-E25C-4CA9-A8CF-CDC3E5862DCC}"/>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A292945-01BD-470C-81F7-45E456288CF8}"/>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F37A375-430E-4792-A703-6787E8BFFB60}"/>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250525-0B3C-4597-8B7D-60A25E62BFDF}"/>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3BA00334-5DB8-457C-BCEC-1C41E68B81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75EC4E-F469-4EE7-89DE-7495AF8D6466}"/>
              </a:ext>
            </a:extLst>
          </p:cNvPr>
          <p:cNvSpPr>
            <a:spLocks noGrp="1"/>
          </p:cNvSpPr>
          <p:nvPr>
            <p:ph type="sldNum" sz="quarter" idx="12"/>
          </p:nvPr>
        </p:nvSpPr>
        <p:spPr/>
        <p:txBody>
          <a:bodyPr/>
          <a:lstStyle/>
          <a:p>
            <a:fld id="{8C6E7003-B22A-4679-9E5B-427E1A7BD17F}" type="slidenum">
              <a:rPr lang="en-US" smtClean="0"/>
              <a:t>‹#›</a:t>
            </a:fld>
            <a:endParaRPr lang="en-US"/>
          </a:p>
        </p:txBody>
      </p:sp>
    </p:spTree>
    <p:extLst>
      <p:ext uri="{BB962C8B-B14F-4D97-AF65-F5344CB8AC3E}">
        <p14:creationId xmlns:p14="http://schemas.microsoft.com/office/powerpoint/2010/main" val="32837991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BDBC4-83CD-4F79-A791-8DE377DB13BA}"/>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C0A23FF-3380-4C0F-905B-B7BBC6A4CE60}"/>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47A8D97-DA49-4024-A281-75219E9978E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DD826F-06ED-4398-AAB9-21469D1A64E0}"/>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E4C8FCA2-657E-472D-B070-3D9E5E3875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6F32D0-F281-4256-B9F3-FED8619D6A6A}"/>
              </a:ext>
            </a:extLst>
          </p:cNvPr>
          <p:cNvSpPr>
            <a:spLocks noGrp="1"/>
          </p:cNvSpPr>
          <p:nvPr>
            <p:ph type="sldNum" sz="quarter" idx="12"/>
          </p:nvPr>
        </p:nvSpPr>
        <p:spPr/>
        <p:txBody>
          <a:bodyPr/>
          <a:lstStyle/>
          <a:p>
            <a:fld id="{8C6E7003-B22A-4679-9E5B-427E1A7BD17F}" type="slidenum">
              <a:rPr lang="en-US" smtClean="0"/>
              <a:t>‹#›</a:t>
            </a:fld>
            <a:endParaRPr lang="en-US"/>
          </a:p>
        </p:txBody>
      </p:sp>
    </p:spTree>
    <p:extLst>
      <p:ext uri="{BB962C8B-B14F-4D97-AF65-F5344CB8AC3E}">
        <p14:creationId xmlns:p14="http://schemas.microsoft.com/office/powerpoint/2010/main" val="1931040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4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9" name="Google Shape;29;p49"/>
          <p:cNvSpPr txBox="1">
            <a:spLocks noGrp="1"/>
          </p:cNvSpPr>
          <p:nvPr>
            <p:ph type="dt" idx="10"/>
          </p:nvPr>
        </p:nvSpPr>
        <p:spPr>
          <a:xfrm>
            <a:off x="457200" y="6356350"/>
            <a:ext cx="5791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1pPr>
            <a:lvl2pPr marR="0" lvl="1" algn="l" rtl="0">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2pPr>
            <a:lvl3pPr marR="0" lvl="2" algn="l" rtl="0">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3pPr>
            <a:lvl4pPr marR="0" lvl="3" algn="l" rtl="0">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4pPr>
            <a:lvl5pPr marR="0" lvl="4" algn="l" rtl="0">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5pPr>
            <a:lvl6pPr marR="0" lvl="5" algn="l" rtl="0">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6pPr>
            <a:lvl7pPr marR="0" lvl="6" algn="l" rtl="0">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7pPr>
            <a:lvl8pPr marR="0" lvl="7" algn="l" rtl="0">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8pPr>
            <a:lvl9pPr marR="0" lvl="8" algn="l" rtl="0">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30" name="Google Shape;30;p4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E36C09"/>
                </a:solidFill>
                <a:latin typeface="Calibri"/>
                <a:ea typeface="Calibri"/>
                <a:cs typeface="Calibri"/>
                <a:sym typeface="Calibri"/>
              </a:defRPr>
            </a:lvl1pPr>
            <a:lvl2pPr marL="0" marR="0" lvl="1" indent="0" algn="r">
              <a:spcBef>
                <a:spcPts val="0"/>
              </a:spcBef>
              <a:spcAft>
                <a:spcPts val="0"/>
              </a:spcAft>
              <a:buNone/>
              <a:defRPr sz="1200" b="0" i="0" u="none" strike="noStrike" cap="none">
                <a:solidFill>
                  <a:srgbClr val="E36C09"/>
                </a:solidFill>
                <a:latin typeface="Calibri"/>
                <a:ea typeface="Calibri"/>
                <a:cs typeface="Calibri"/>
                <a:sym typeface="Calibri"/>
              </a:defRPr>
            </a:lvl2pPr>
            <a:lvl3pPr marL="0" marR="0" lvl="2" indent="0" algn="r">
              <a:spcBef>
                <a:spcPts val="0"/>
              </a:spcBef>
              <a:spcAft>
                <a:spcPts val="0"/>
              </a:spcAft>
              <a:buNone/>
              <a:defRPr sz="1200" b="0" i="0" u="none" strike="noStrike" cap="none">
                <a:solidFill>
                  <a:srgbClr val="E36C09"/>
                </a:solidFill>
                <a:latin typeface="Calibri"/>
                <a:ea typeface="Calibri"/>
                <a:cs typeface="Calibri"/>
                <a:sym typeface="Calibri"/>
              </a:defRPr>
            </a:lvl3pPr>
            <a:lvl4pPr marL="0" marR="0" lvl="3" indent="0" algn="r">
              <a:spcBef>
                <a:spcPts val="0"/>
              </a:spcBef>
              <a:spcAft>
                <a:spcPts val="0"/>
              </a:spcAft>
              <a:buNone/>
              <a:defRPr sz="1200" b="0" i="0" u="none" strike="noStrike" cap="none">
                <a:solidFill>
                  <a:srgbClr val="E36C09"/>
                </a:solidFill>
                <a:latin typeface="Calibri"/>
                <a:ea typeface="Calibri"/>
                <a:cs typeface="Calibri"/>
                <a:sym typeface="Calibri"/>
              </a:defRPr>
            </a:lvl4pPr>
            <a:lvl5pPr marL="0" marR="0" lvl="4" indent="0" algn="r">
              <a:spcBef>
                <a:spcPts val="0"/>
              </a:spcBef>
              <a:spcAft>
                <a:spcPts val="0"/>
              </a:spcAft>
              <a:buNone/>
              <a:defRPr sz="1200" b="0" i="0" u="none" strike="noStrike" cap="none">
                <a:solidFill>
                  <a:srgbClr val="E36C09"/>
                </a:solidFill>
                <a:latin typeface="Calibri"/>
                <a:ea typeface="Calibri"/>
                <a:cs typeface="Calibri"/>
                <a:sym typeface="Calibri"/>
              </a:defRPr>
            </a:lvl5pPr>
            <a:lvl6pPr marL="0" marR="0" lvl="5" indent="0" algn="r">
              <a:spcBef>
                <a:spcPts val="0"/>
              </a:spcBef>
              <a:spcAft>
                <a:spcPts val="0"/>
              </a:spcAft>
              <a:buNone/>
              <a:defRPr sz="1200" b="0" i="0" u="none" strike="noStrike" cap="none">
                <a:solidFill>
                  <a:srgbClr val="E36C09"/>
                </a:solidFill>
                <a:latin typeface="Calibri"/>
                <a:ea typeface="Calibri"/>
                <a:cs typeface="Calibri"/>
                <a:sym typeface="Calibri"/>
              </a:defRPr>
            </a:lvl6pPr>
            <a:lvl7pPr marL="0" marR="0" lvl="6" indent="0" algn="r">
              <a:spcBef>
                <a:spcPts val="0"/>
              </a:spcBef>
              <a:spcAft>
                <a:spcPts val="0"/>
              </a:spcAft>
              <a:buNone/>
              <a:defRPr sz="1200" b="0" i="0" u="none" strike="noStrike" cap="none">
                <a:solidFill>
                  <a:srgbClr val="E36C09"/>
                </a:solidFill>
                <a:latin typeface="Calibri"/>
                <a:ea typeface="Calibri"/>
                <a:cs typeface="Calibri"/>
                <a:sym typeface="Calibri"/>
              </a:defRPr>
            </a:lvl7pPr>
            <a:lvl8pPr marL="0" marR="0" lvl="7" indent="0" algn="r">
              <a:spcBef>
                <a:spcPts val="0"/>
              </a:spcBef>
              <a:spcAft>
                <a:spcPts val="0"/>
              </a:spcAft>
              <a:buNone/>
              <a:defRPr sz="1200" b="0" i="0" u="none" strike="noStrike" cap="none">
                <a:solidFill>
                  <a:srgbClr val="E36C09"/>
                </a:solidFill>
                <a:latin typeface="Calibri"/>
                <a:ea typeface="Calibri"/>
                <a:cs typeface="Calibri"/>
                <a:sym typeface="Calibri"/>
              </a:defRPr>
            </a:lvl8pPr>
            <a:lvl9pPr marL="0" marR="0" lvl="8" indent="0" algn="r">
              <a:spcBef>
                <a:spcPts val="0"/>
              </a:spcBef>
              <a:spcAft>
                <a:spcPts val="0"/>
              </a:spcAft>
              <a:buNone/>
              <a:defRPr sz="1200" b="0" i="0" u="none" strike="noStrike" cap="none">
                <a:solidFill>
                  <a:srgbClr val="E36C0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31" name="Google Shape;31;p49"/>
          <p:cNvSpPr txBox="1">
            <a:spLocks noGrp="1"/>
          </p:cNvSpPr>
          <p:nvPr>
            <p:ph type="ftr" idx="11"/>
          </p:nvPr>
        </p:nvSpPr>
        <p:spPr>
          <a:xfrm>
            <a:off x="457200" y="6356350"/>
            <a:ext cx="5562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AF83C-5E28-47D3-9019-441E81B1D45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2E66B33-F359-481F-A83C-DAD503402F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328952-4E2C-45A0-93CD-193D6064824E}"/>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2525E3C9-E2FE-404D-976F-2E2D4B92C1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A03E2A-042C-4A14-911B-47FE9B7FEBD8}"/>
              </a:ext>
            </a:extLst>
          </p:cNvPr>
          <p:cNvSpPr>
            <a:spLocks noGrp="1"/>
          </p:cNvSpPr>
          <p:nvPr>
            <p:ph type="sldNum" sz="quarter" idx="12"/>
          </p:nvPr>
        </p:nvSpPr>
        <p:spPr/>
        <p:txBody>
          <a:bodyPr/>
          <a:lstStyle/>
          <a:p>
            <a:fld id="{8C6E7003-B22A-4679-9E5B-427E1A7BD17F}" type="slidenum">
              <a:rPr lang="en-US" smtClean="0"/>
              <a:t>‹#›</a:t>
            </a:fld>
            <a:endParaRPr lang="en-US"/>
          </a:p>
        </p:txBody>
      </p:sp>
    </p:spTree>
    <p:extLst>
      <p:ext uri="{BB962C8B-B14F-4D97-AF65-F5344CB8AC3E}">
        <p14:creationId xmlns:p14="http://schemas.microsoft.com/office/powerpoint/2010/main" val="10467882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184B0C-4B1C-45C2-A411-F182622A6FD5}"/>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658ED2-4170-4467-864E-00AEE05323DD}"/>
              </a:ext>
            </a:extLst>
          </p:cNvPr>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F49807-91B9-4465-B2D2-AA71FF58BD12}"/>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3DDAB85A-3AE9-49D8-9293-7A119C7719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453700-3544-4FD2-9E8E-F2425BC444C6}"/>
              </a:ext>
            </a:extLst>
          </p:cNvPr>
          <p:cNvSpPr>
            <a:spLocks noGrp="1"/>
          </p:cNvSpPr>
          <p:nvPr>
            <p:ph type="sldNum" sz="quarter" idx="12"/>
          </p:nvPr>
        </p:nvSpPr>
        <p:spPr/>
        <p:txBody>
          <a:bodyPr/>
          <a:lstStyle/>
          <a:p>
            <a:fld id="{8C6E7003-B22A-4679-9E5B-427E1A7BD17F}" type="slidenum">
              <a:rPr lang="en-US" smtClean="0"/>
              <a:t>‹#›</a:t>
            </a:fld>
            <a:endParaRPr lang="en-US"/>
          </a:p>
        </p:txBody>
      </p:sp>
    </p:spTree>
    <p:extLst>
      <p:ext uri="{BB962C8B-B14F-4D97-AF65-F5344CB8AC3E}">
        <p14:creationId xmlns:p14="http://schemas.microsoft.com/office/powerpoint/2010/main" val="3336845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2"/>
        <p:cNvGrpSpPr/>
        <p:nvPr/>
      </p:nvGrpSpPr>
      <p:grpSpPr>
        <a:xfrm>
          <a:off x="0" y="0"/>
          <a:ext cx="0" cy="0"/>
          <a:chOff x="0" y="0"/>
          <a:chExt cx="0" cy="0"/>
        </a:xfrm>
      </p:grpSpPr>
      <p:pic>
        <p:nvPicPr>
          <p:cNvPr id="33" name="Google Shape;33;p50"/>
          <p:cNvPicPr preferRelativeResize="0"/>
          <p:nvPr/>
        </p:nvPicPr>
        <p:blipFill rotWithShape="1">
          <a:blip r:embed="rId2">
            <a:alphaModFix/>
          </a:blip>
          <a:srcRect/>
          <a:stretch/>
        </p:blipFill>
        <p:spPr>
          <a:xfrm>
            <a:off x="0" y="30163"/>
            <a:ext cx="9144000" cy="2906712"/>
          </a:xfrm>
          <a:prstGeom prst="rect">
            <a:avLst/>
          </a:prstGeom>
          <a:noFill/>
          <a:ln>
            <a:noFill/>
          </a:ln>
        </p:spPr>
      </p:pic>
      <p:sp>
        <p:nvSpPr>
          <p:cNvPr id="34" name="Google Shape;34;p50"/>
          <p:cNvSpPr txBox="1">
            <a:spLocks noGrp="1"/>
          </p:cNvSpPr>
          <p:nvPr>
            <p:ph type="ctrTitle"/>
          </p:nvPr>
        </p:nvSpPr>
        <p:spPr>
          <a:xfrm>
            <a:off x="685800" y="29686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538CD5"/>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5" name="Google Shape;35;p50"/>
          <p:cNvSpPr txBox="1">
            <a:spLocks noGrp="1"/>
          </p:cNvSpPr>
          <p:nvPr>
            <p:ph type="subTitle" idx="1"/>
          </p:nvPr>
        </p:nvSpPr>
        <p:spPr>
          <a:xfrm>
            <a:off x="1371600" y="4724400"/>
            <a:ext cx="6400800" cy="1752600"/>
          </a:xfrm>
          <a:prstGeom prst="rect">
            <a:avLst/>
          </a:prstGeom>
          <a:noFill/>
          <a:ln>
            <a:noFill/>
          </a:ln>
        </p:spPr>
        <p:txBody>
          <a:bodyPr spcFirstLastPara="1" wrap="square" lIns="91425" tIns="45700" rIns="91425" bIns="45700" anchor="t" anchorCtr="0">
            <a:noAutofit/>
          </a:bodyPr>
          <a:lstStyle>
            <a:lvl1pPr lvl="0" algn="ctr">
              <a:spcBef>
                <a:spcPts val="560"/>
              </a:spcBef>
              <a:spcAft>
                <a:spcPts val="0"/>
              </a:spcAft>
              <a:buClr>
                <a:srgbClr val="E36C09"/>
              </a:buClr>
              <a:buSzPts val="2800"/>
              <a:buNone/>
              <a:defRPr>
                <a:solidFill>
                  <a:srgbClr val="E36C09"/>
                </a:solidFill>
              </a:defRPr>
            </a:lvl1pPr>
            <a:lvl2pPr lvl="1" algn="ctr">
              <a:spcBef>
                <a:spcPts val="480"/>
              </a:spcBef>
              <a:spcAft>
                <a:spcPts val="0"/>
              </a:spcAft>
              <a:buClr>
                <a:srgbClr val="888888"/>
              </a:buClr>
              <a:buSzPts val="2400"/>
              <a:buNone/>
              <a:defRPr>
                <a:solidFill>
                  <a:srgbClr val="888888"/>
                </a:solidFill>
              </a:defRPr>
            </a:lvl2pPr>
            <a:lvl3pPr lvl="2" algn="ctr">
              <a:spcBef>
                <a:spcPts val="400"/>
              </a:spcBef>
              <a:spcAft>
                <a:spcPts val="0"/>
              </a:spcAft>
              <a:buClr>
                <a:srgbClr val="888888"/>
              </a:buClr>
              <a:buSzPts val="2000"/>
              <a:buNone/>
              <a:defRPr>
                <a:solidFill>
                  <a:srgbClr val="888888"/>
                </a:solidFill>
              </a:defRPr>
            </a:lvl3pPr>
            <a:lvl4pPr lvl="3" algn="ctr">
              <a:spcBef>
                <a:spcPts val="360"/>
              </a:spcBef>
              <a:spcAft>
                <a:spcPts val="0"/>
              </a:spcAft>
              <a:buClr>
                <a:srgbClr val="888888"/>
              </a:buClr>
              <a:buSzPts val="1800"/>
              <a:buNone/>
              <a:defRPr>
                <a:solidFill>
                  <a:srgbClr val="888888"/>
                </a:solidFill>
              </a:defRPr>
            </a:lvl4pPr>
            <a:lvl5pPr lvl="4" algn="ctr">
              <a:spcBef>
                <a:spcPts val="360"/>
              </a:spcBef>
              <a:spcAft>
                <a:spcPts val="0"/>
              </a:spcAft>
              <a:buClr>
                <a:srgbClr val="888888"/>
              </a:buClr>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6"/>
        <p:cNvGrpSpPr/>
        <p:nvPr/>
      </p:nvGrpSpPr>
      <p:grpSpPr>
        <a:xfrm>
          <a:off x="0" y="0"/>
          <a:ext cx="0" cy="0"/>
          <a:chOff x="0" y="0"/>
          <a:chExt cx="0" cy="0"/>
        </a:xfrm>
      </p:grpSpPr>
      <p:sp>
        <p:nvSpPr>
          <p:cNvPr id="37" name="Google Shape;37;p51"/>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8" name="Google Shape;38;p51"/>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9" name="Google Shape;39;p51"/>
          <p:cNvSpPr txBox="1">
            <a:spLocks noGrp="1"/>
          </p:cNvSpPr>
          <p:nvPr>
            <p:ph type="dt" idx="10"/>
          </p:nvPr>
        </p:nvSpPr>
        <p:spPr>
          <a:xfrm>
            <a:off x="457200" y="6356350"/>
            <a:ext cx="5791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1pPr>
            <a:lvl2pPr marR="0" lvl="1" algn="l" rtl="0">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2pPr>
            <a:lvl3pPr marR="0" lvl="2" algn="l" rtl="0">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3pPr>
            <a:lvl4pPr marR="0" lvl="3" algn="l" rtl="0">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4pPr>
            <a:lvl5pPr marR="0" lvl="4" algn="l" rtl="0">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5pPr>
            <a:lvl6pPr marR="0" lvl="5" algn="l" rtl="0">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6pPr>
            <a:lvl7pPr marR="0" lvl="6" algn="l" rtl="0">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7pPr>
            <a:lvl8pPr marR="0" lvl="7" algn="l" rtl="0">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8pPr>
            <a:lvl9pPr marR="0" lvl="8" algn="l" rtl="0">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40" name="Google Shape;40;p5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E36C09"/>
                </a:solidFill>
                <a:latin typeface="Calibri"/>
                <a:ea typeface="Calibri"/>
                <a:cs typeface="Calibri"/>
                <a:sym typeface="Calibri"/>
              </a:defRPr>
            </a:lvl1pPr>
            <a:lvl2pPr marL="0" marR="0" lvl="1" indent="0" algn="r">
              <a:spcBef>
                <a:spcPts val="0"/>
              </a:spcBef>
              <a:spcAft>
                <a:spcPts val="0"/>
              </a:spcAft>
              <a:buNone/>
              <a:defRPr sz="1200" b="0" i="0" u="none" strike="noStrike" cap="none">
                <a:solidFill>
                  <a:srgbClr val="E36C09"/>
                </a:solidFill>
                <a:latin typeface="Calibri"/>
                <a:ea typeface="Calibri"/>
                <a:cs typeface="Calibri"/>
                <a:sym typeface="Calibri"/>
              </a:defRPr>
            </a:lvl2pPr>
            <a:lvl3pPr marL="0" marR="0" lvl="2" indent="0" algn="r">
              <a:spcBef>
                <a:spcPts val="0"/>
              </a:spcBef>
              <a:spcAft>
                <a:spcPts val="0"/>
              </a:spcAft>
              <a:buNone/>
              <a:defRPr sz="1200" b="0" i="0" u="none" strike="noStrike" cap="none">
                <a:solidFill>
                  <a:srgbClr val="E36C09"/>
                </a:solidFill>
                <a:latin typeface="Calibri"/>
                <a:ea typeface="Calibri"/>
                <a:cs typeface="Calibri"/>
                <a:sym typeface="Calibri"/>
              </a:defRPr>
            </a:lvl3pPr>
            <a:lvl4pPr marL="0" marR="0" lvl="3" indent="0" algn="r">
              <a:spcBef>
                <a:spcPts val="0"/>
              </a:spcBef>
              <a:spcAft>
                <a:spcPts val="0"/>
              </a:spcAft>
              <a:buNone/>
              <a:defRPr sz="1200" b="0" i="0" u="none" strike="noStrike" cap="none">
                <a:solidFill>
                  <a:srgbClr val="E36C09"/>
                </a:solidFill>
                <a:latin typeface="Calibri"/>
                <a:ea typeface="Calibri"/>
                <a:cs typeface="Calibri"/>
                <a:sym typeface="Calibri"/>
              </a:defRPr>
            </a:lvl4pPr>
            <a:lvl5pPr marL="0" marR="0" lvl="4" indent="0" algn="r">
              <a:spcBef>
                <a:spcPts val="0"/>
              </a:spcBef>
              <a:spcAft>
                <a:spcPts val="0"/>
              </a:spcAft>
              <a:buNone/>
              <a:defRPr sz="1200" b="0" i="0" u="none" strike="noStrike" cap="none">
                <a:solidFill>
                  <a:srgbClr val="E36C09"/>
                </a:solidFill>
                <a:latin typeface="Calibri"/>
                <a:ea typeface="Calibri"/>
                <a:cs typeface="Calibri"/>
                <a:sym typeface="Calibri"/>
              </a:defRPr>
            </a:lvl5pPr>
            <a:lvl6pPr marL="0" marR="0" lvl="5" indent="0" algn="r">
              <a:spcBef>
                <a:spcPts val="0"/>
              </a:spcBef>
              <a:spcAft>
                <a:spcPts val="0"/>
              </a:spcAft>
              <a:buNone/>
              <a:defRPr sz="1200" b="0" i="0" u="none" strike="noStrike" cap="none">
                <a:solidFill>
                  <a:srgbClr val="E36C09"/>
                </a:solidFill>
                <a:latin typeface="Calibri"/>
                <a:ea typeface="Calibri"/>
                <a:cs typeface="Calibri"/>
                <a:sym typeface="Calibri"/>
              </a:defRPr>
            </a:lvl6pPr>
            <a:lvl7pPr marL="0" marR="0" lvl="6" indent="0" algn="r">
              <a:spcBef>
                <a:spcPts val="0"/>
              </a:spcBef>
              <a:spcAft>
                <a:spcPts val="0"/>
              </a:spcAft>
              <a:buNone/>
              <a:defRPr sz="1200" b="0" i="0" u="none" strike="noStrike" cap="none">
                <a:solidFill>
                  <a:srgbClr val="E36C09"/>
                </a:solidFill>
                <a:latin typeface="Calibri"/>
                <a:ea typeface="Calibri"/>
                <a:cs typeface="Calibri"/>
                <a:sym typeface="Calibri"/>
              </a:defRPr>
            </a:lvl7pPr>
            <a:lvl8pPr marL="0" marR="0" lvl="7" indent="0" algn="r">
              <a:spcBef>
                <a:spcPts val="0"/>
              </a:spcBef>
              <a:spcAft>
                <a:spcPts val="0"/>
              </a:spcAft>
              <a:buNone/>
              <a:defRPr sz="1200" b="0" i="0" u="none" strike="noStrike" cap="none">
                <a:solidFill>
                  <a:srgbClr val="E36C09"/>
                </a:solidFill>
                <a:latin typeface="Calibri"/>
                <a:ea typeface="Calibri"/>
                <a:cs typeface="Calibri"/>
                <a:sym typeface="Calibri"/>
              </a:defRPr>
            </a:lvl8pPr>
            <a:lvl9pPr marL="0" marR="0" lvl="8" indent="0" algn="r">
              <a:spcBef>
                <a:spcPts val="0"/>
              </a:spcBef>
              <a:spcAft>
                <a:spcPts val="0"/>
              </a:spcAft>
              <a:buNone/>
              <a:defRPr sz="1200" b="0" i="0" u="none" strike="noStrike" cap="none">
                <a:solidFill>
                  <a:srgbClr val="E36C0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41" name="Google Shape;41;p51"/>
          <p:cNvSpPr txBox="1">
            <a:spLocks noGrp="1"/>
          </p:cNvSpPr>
          <p:nvPr>
            <p:ph type="ftr" idx="11"/>
          </p:nvPr>
        </p:nvSpPr>
        <p:spPr>
          <a:xfrm>
            <a:off x="457200" y="6356350"/>
            <a:ext cx="5562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2"/>
        <p:cNvGrpSpPr/>
        <p:nvPr/>
      </p:nvGrpSpPr>
      <p:grpSpPr>
        <a:xfrm>
          <a:off x="0" y="0"/>
          <a:ext cx="0" cy="0"/>
          <a:chOff x="0" y="0"/>
          <a:chExt cx="0" cy="0"/>
        </a:xfrm>
      </p:grpSpPr>
      <p:sp>
        <p:nvSpPr>
          <p:cNvPr id="43" name="Google Shape;43;p5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4" name="Google Shape;44;p52"/>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52"/>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52"/>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7" name="Google Shape;47;p52"/>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8" name="Google Shape;48;p52"/>
          <p:cNvSpPr txBox="1">
            <a:spLocks noGrp="1"/>
          </p:cNvSpPr>
          <p:nvPr>
            <p:ph type="dt" idx="10"/>
          </p:nvPr>
        </p:nvSpPr>
        <p:spPr>
          <a:xfrm>
            <a:off x="457200" y="6356350"/>
            <a:ext cx="5791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1pPr>
            <a:lvl2pPr marR="0" lvl="1" algn="l" rtl="0">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2pPr>
            <a:lvl3pPr marR="0" lvl="2" algn="l" rtl="0">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3pPr>
            <a:lvl4pPr marR="0" lvl="3" algn="l" rtl="0">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4pPr>
            <a:lvl5pPr marR="0" lvl="4" algn="l" rtl="0">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5pPr>
            <a:lvl6pPr marR="0" lvl="5" algn="l" rtl="0">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6pPr>
            <a:lvl7pPr marR="0" lvl="6" algn="l" rtl="0">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7pPr>
            <a:lvl8pPr marR="0" lvl="7" algn="l" rtl="0">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8pPr>
            <a:lvl9pPr marR="0" lvl="8" algn="l" rtl="0">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49" name="Google Shape;49;p5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E36C09"/>
                </a:solidFill>
                <a:latin typeface="Calibri"/>
                <a:ea typeface="Calibri"/>
                <a:cs typeface="Calibri"/>
                <a:sym typeface="Calibri"/>
              </a:defRPr>
            </a:lvl1pPr>
            <a:lvl2pPr marL="0" marR="0" lvl="1" indent="0" algn="r">
              <a:spcBef>
                <a:spcPts val="0"/>
              </a:spcBef>
              <a:spcAft>
                <a:spcPts val="0"/>
              </a:spcAft>
              <a:buNone/>
              <a:defRPr sz="1200" b="0" i="0" u="none" strike="noStrike" cap="none">
                <a:solidFill>
                  <a:srgbClr val="E36C09"/>
                </a:solidFill>
                <a:latin typeface="Calibri"/>
                <a:ea typeface="Calibri"/>
                <a:cs typeface="Calibri"/>
                <a:sym typeface="Calibri"/>
              </a:defRPr>
            </a:lvl2pPr>
            <a:lvl3pPr marL="0" marR="0" lvl="2" indent="0" algn="r">
              <a:spcBef>
                <a:spcPts val="0"/>
              </a:spcBef>
              <a:spcAft>
                <a:spcPts val="0"/>
              </a:spcAft>
              <a:buNone/>
              <a:defRPr sz="1200" b="0" i="0" u="none" strike="noStrike" cap="none">
                <a:solidFill>
                  <a:srgbClr val="E36C09"/>
                </a:solidFill>
                <a:latin typeface="Calibri"/>
                <a:ea typeface="Calibri"/>
                <a:cs typeface="Calibri"/>
                <a:sym typeface="Calibri"/>
              </a:defRPr>
            </a:lvl3pPr>
            <a:lvl4pPr marL="0" marR="0" lvl="3" indent="0" algn="r">
              <a:spcBef>
                <a:spcPts val="0"/>
              </a:spcBef>
              <a:spcAft>
                <a:spcPts val="0"/>
              </a:spcAft>
              <a:buNone/>
              <a:defRPr sz="1200" b="0" i="0" u="none" strike="noStrike" cap="none">
                <a:solidFill>
                  <a:srgbClr val="E36C09"/>
                </a:solidFill>
                <a:latin typeface="Calibri"/>
                <a:ea typeface="Calibri"/>
                <a:cs typeface="Calibri"/>
                <a:sym typeface="Calibri"/>
              </a:defRPr>
            </a:lvl4pPr>
            <a:lvl5pPr marL="0" marR="0" lvl="4" indent="0" algn="r">
              <a:spcBef>
                <a:spcPts val="0"/>
              </a:spcBef>
              <a:spcAft>
                <a:spcPts val="0"/>
              </a:spcAft>
              <a:buNone/>
              <a:defRPr sz="1200" b="0" i="0" u="none" strike="noStrike" cap="none">
                <a:solidFill>
                  <a:srgbClr val="E36C09"/>
                </a:solidFill>
                <a:latin typeface="Calibri"/>
                <a:ea typeface="Calibri"/>
                <a:cs typeface="Calibri"/>
                <a:sym typeface="Calibri"/>
              </a:defRPr>
            </a:lvl5pPr>
            <a:lvl6pPr marL="0" marR="0" lvl="5" indent="0" algn="r">
              <a:spcBef>
                <a:spcPts val="0"/>
              </a:spcBef>
              <a:spcAft>
                <a:spcPts val="0"/>
              </a:spcAft>
              <a:buNone/>
              <a:defRPr sz="1200" b="0" i="0" u="none" strike="noStrike" cap="none">
                <a:solidFill>
                  <a:srgbClr val="E36C09"/>
                </a:solidFill>
                <a:latin typeface="Calibri"/>
                <a:ea typeface="Calibri"/>
                <a:cs typeface="Calibri"/>
                <a:sym typeface="Calibri"/>
              </a:defRPr>
            </a:lvl6pPr>
            <a:lvl7pPr marL="0" marR="0" lvl="6" indent="0" algn="r">
              <a:spcBef>
                <a:spcPts val="0"/>
              </a:spcBef>
              <a:spcAft>
                <a:spcPts val="0"/>
              </a:spcAft>
              <a:buNone/>
              <a:defRPr sz="1200" b="0" i="0" u="none" strike="noStrike" cap="none">
                <a:solidFill>
                  <a:srgbClr val="E36C09"/>
                </a:solidFill>
                <a:latin typeface="Calibri"/>
                <a:ea typeface="Calibri"/>
                <a:cs typeface="Calibri"/>
                <a:sym typeface="Calibri"/>
              </a:defRPr>
            </a:lvl7pPr>
            <a:lvl8pPr marL="0" marR="0" lvl="7" indent="0" algn="r">
              <a:spcBef>
                <a:spcPts val="0"/>
              </a:spcBef>
              <a:spcAft>
                <a:spcPts val="0"/>
              </a:spcAft>
              <a:buNone/>
              <a:defRPr sz="1200" b="0" i="0" u="none" strike="noStrike" cap="none">
                <a:solidFill>
                  <a:srgbClr val="E36C09"/>
                </a:solidFill>
                <a:latin typeface="Calibri"/>
                <a:ea typeface="Calibri"/>
                <a:cs typeface="Calibri"/>
                <a:sym typeface="Calibri"/>
              </a:defRPr>
            </a:lvl8pPr>
            <a:lvl9pPr marL="0" marR="0" lvl="8" indent="0" algn="r">
              <a:spcBef>
                <a:spcPts val="0"/>
              </a:spcBef>
              <a:spcAft>
                <a:spcPts val="0"/>
              </a:spcAft>
              <a:buNone/>
              <a:defRPr sz="1200" b="0" i="0" u="none" strike="noStrike" cap="none">
                <a:solidFill>
                  <a:srgbClr val="E36C0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50" name="Google Shape;50;p52"/>
          <p:cNvSpPr txBox="1">
            <a:spLocks noGrp="1"/>
          </p:cNvSpPr>
          <p:nvPr>
            <p:ph type="ftr" idx="11"/>
          </p:nvPr>
        </p:nvSpPr>
        <p:spPr>
          <a:xfrm>
            <a:off x="457200" y="6356350"/>
            <a:ext cx="5562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
        <p:nvSpPr>
          <p:cNvPr id="52" name="Google Shape;52;p53"/>
          <p:cNvSpPr txBox="1">
            <a:spLocks noGrp="1"/>
          </p:cNvSpPr>
          <p:nvPr>
            <p:ph type="dt" idx="10"/>
          </p:nvPr>
        </p:nvSpPr>
        <p:spPr>
          <a:xfrm>
            <a:off x="457200" y="6356350"/>
            <a:ext cx="5791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1pPr>
            <a:lvl2pPr marR="0" lvl="1" algn="l" rtl="0">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2pPr>
            <a:lvl3pPr marR="0" lvl="2" algn="l" rtl="0">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3pPr>
            <a:lvl4pPr marR="0" lvl="3" algn="l" rtl="0">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4pPr>
            <a:lvl5pPr marR="0" lvl="4" algn="l" rtl="0">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5pPr>
            <a:lvl6pPr marR="0" lvl="5" algn="l" rtl="0">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6pPr>
            <a:lvl7pPr marR="0" lvl="6" algn="l" rtl="0">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7pPr>
            <a:lvl8pPr marR="0" lvl="7" algn="l" rtl="0">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8pPr>
            <a:lvl9pPr marR="0" lvl="8" algn="l" rtl="0">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53" name="Google Shape;53;p5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E36C09"/>
                </a:solidFill>
                <a:latin typeface="Calibri"/>
                <a:ea typeface="Calibri"/>
                <a:cs typeface="Calibri"/>
                <a:sym typeface="Calibri"/>
              </a:defRPr>
            </a:lvl1pPr>
            <a:lvl2pPr marL="0" marR="0" lvl="1" indent="0" algn="r">
              <a:spcBef>
                <a:spcPts val="0"/>
              </a:spcBef>
              <a:spcAft>
                <a:spcPts val="0"/>
              </a:spcAft>
              <a:buNone/>
              <a:defRPr sz="1200" b="0" i="0" u="none" strike="noStrike" cap="none">
                <a:solidFill>
                  <a:srgbClr val="E36C09"/>
                </a:solidFill>
                <a:latin typeface="Calibri"/>
                <a:ea typeface="Calibri"/>
                <a:cs typeface="Calibri"/>
                <a:sym typeface="Calibri"/>
              </a:defRPr>
            </a:lvl2pPr>
            <a:lvl3pPr marL="0" marR="0" lvl="2" indent="0" algn="r">
              <a:spcBef>
                <a:spcPts val="0"/>
              </a:spcBef>
              <a:spcAft>
                <a:spcPts val="0"/>
              </a:spcAft>
              <a:buNone/>
              <a:defRPr sz="1200" b="0" i="0" u="none" strike="noStrike" cap="none">
                <a:solidFill>
                  <a:srgbClr val="E36C09"/>
                </a:solidFill>
                <a:latin typeface="Calibri"/>
                <a:ea typeface="Calibri"/>
                <a:cs typeface="Calibri"/>
                <a:sym typeface="Calibri"/>
              </a:defRPr>
            </a:lvl3pPr>
            <a:lvl4pPr marL="0" marR="0" lvl="3" indent="0" algn="r">
              <a:spcBef>
                <a:spcPts val="0"/>
              </a:spcBef>
              <a:spcAft>
                <a:spcPts val="0"/>
              </a:spcAft>
              <a:buNone/>
              <a:defRPr sz="1200" b="0" i="0" u="none" strike="noStrike" cap="none">
                <a:solidFill>
                  <a:srgbClr val="E36C09"/>
                </a:solidFill>
                <a:latin typeface="Calibri"/>
                <a:ea typeface="Calibri"/>
                <a:cs typeface="Calibri"/>
                <a:sym typeface="Calibri"/>
              </a:defRPr>
            </a:lvl4pPr>
            <a:lvl5pPr marL="0" marR="0" lvl="4" indent="0" algn="r">
              <a:spcBef>
                <a:spcPts val="0"/>
              </a:spcBef>
              <a:spcAft>
                <a:spcPts val="0"/>
              </a:spcAft>
              <a:buNone/>
              <a:defRPr sz="1200" b="0" i="0" u="none" strike="noStrike" cap="none">
                <a:solidFill>
                  <a:srgbClr val="E36C09"/>
                </a:solidFill>
                <a:latin typeface="Calibri"/>
                <a:ea typeface="Calibri"/>
                <a:cs typeface="Calibri"/>
                <a:sym typeface="Calibri"/>
              </a:defRPr>
            </a:lvl5pPr>
            <a:lvl6pPr marL="0" marR="0" lvl="5" indent="0" algn="r">
              <a:spcBef>
                <a:spcPts val="0"/>
              </a:spcBef>
              <a:spcAft>
                <a:spcPts val="0"/>
              </a:spcAft>
              <a:buNone/>
              <a:defRPr sz="1200" b="0" i="0" u="none" strike="noStrike" cap="none">
                <a:solidFill>
                  <a:srgbClr val="E36C09"/>
                </a:solidFill>
                <a:latin typeface="Calibri"/>
                <a:ea typeface="Calibri"/>
                <a:cs typeface="Calibri"/>
                <a:sym typeface="Calibri"/>
              </a:defRPr>
            </a:lvl6pPr>
            <a:lvl7pPr marL="0" marR="0" lvl="6" indent="0" algn="r">
              <a:spcBef>
                <a:spcPts val="0"/>
              </a:spcBef>
              <a:spcAft>
                <a:spcPts val="0"/>
              </a:spcAft>
              <a:buNone/>
              <a:defRPr sz="1200" b="0" i="0" u="none" strike="noStrike" cap="none">
                <a:solidFill>
                  <a:srgbClr val="E36C09"/>
                </a:solidFill>
                <a:latin typeface="Calibri"/>
                <a:ea typeface="Calibri"/>
                <a:cs typeface="Calibri"/>
                <a:sym typeface="Calibri"/>
              </a:defRPr>
            </a:lvl7pPr>
            <a:lvl8pPr marL="0" marR="0" lvl="7" indent="0" algn="r">
              <a:spcBef>
                <a:spcPts val="0"/>
              </a:spcBef>
              <a:spcAft>
                <a:spcPts val="0"/>
              </a:spcAft>
              <a:buNone/>
              <a:defRPr sz="1200" b="0" i="0" u="none" strike="noStrike" cap="none">
                <a:solidFill>
                  <a:srgbClr val="E36C09"/>
                </a:solidFill>
                <a:latin typeface="Calibri"/>
                <a:ea typeface="Calibri"/>
                <a:cs typeface="Calibri"/>
                <a:sym typeface="Calibri"/>
              </a:defRPr>
            </a:lvl8pPr>
            <a:lvl9pPr marL="0" marR="0" lvl="8" indent="0" algn="r">
              <a:spcBef>
                <a:spcPts val="0"/>
              </a:spcBef>
              <a:spcAft>
                <a:spcPts val="0"/>
              </a:spcAft>
              <a:buNone/>
              <a:defRPr sz="1200" b="0" i="0" u="none" strike="noStrike" cap="none">
                <a:solidFill>
                  <a:srgbClr val="E36C0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54" name="Google Shape;54;p53"/>
          <p:cNvSpPr txBox="1">
            <a:spLocks noGrp="1"/>
          </p:cNvSpPr>
          <p:nvPr>
            <p:ph type="ftr" idx="11"/>
          </p:nvPr>
        </p:nvSpPr>
        <p:spPr>
          <a:xfrm>
            <a:off x="457200" y="6356350"/>
            <a:ext cx="5562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5"/>
        <p:cNvGrpSpPr/>
        <p:nvPr/>
      </p:nvGrpSpPr>
      <p:grpSpPr>
        <a:xfrm>
          <a:off x="0" y="0"/>
          <a:ext cx="0" cy="0"/>
          <a:chOff x="0" y="0"/>
          <a:chExt cx="0" cy="0"/>
        </a:xfrm>
      </p:grpSpPr>
      <p:sp>
        <p:nvSpPr>
          <p:cNvPr id="56" name="Google Shape;56;p54"/>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7" name="Google Shape;57;p54"/>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8" name="Google Shape;58;p54"/>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9" name="Google Shape;59;p54"/>
          <p:cNvSpPr txBox="1">
            <a:spLocks noGrp="1"/>
          </p:cNvSpPr>
          <p:nvPr>
            <p:ph type="dt" idx="10"/>
          </p:nvPr>
        </p:nvSpPr>
        <p:spPr>
          <a:xfrm>
            <a:off x="457200" y="6356350"/>
            <a:ext cx="5791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1pPr>
            <a:lvl2pPr marR="0" lvl="1" algn="l" rtl="0">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2pPr>
            <a:lvl3pPr marR="0" lvl="2" algn="l" rtl="0">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3pPr>
            <a:lvl4pPr marR="0" lvl="3" algn="l" rtl="0">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4pPr>
            <a:lvl5pPr marR="0" lvl="4" algn="l" rtl="0">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5pPr>
            <a:lvl6pPr marR="0" lvl="5" algn="l" rtl="0">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6pPr>
            <a:lvl7pPr marR="0" lvl="6" algn="l" rtl="0">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7pPr>
            <a:lvl8pPr marR="0" lvl="7" algn="l" rtl="0">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8pPr>
            <a:lvl9pPr marR="0" lvl="8" algn="l" rtl="0">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60" name="Google Shape;60;p5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E36C09"/>
                </a:solidFill>
                <a:latin typeface="Calibri"/>
                <a:ea typeface="Calibri"/>
                <a:cs typeface="Calibri"/>
                <a:sym typeface="Calibri"/>
              </a:defRPr>
            </a:lvl1pPr>
            <a:lvl2pPr marL="0" marR="0" lvl="1" indent="0" algn="r">
              <a:spcBef>
                <a:spcPts val="0"/>
              </a:spcBef>
              <a:spcAft>
                <a:spcPts val="0"/>
              </a:spcAft>
              <a:buNone/>
              <a:defRPr sz="1200" b="0" i="0" u="none" strike="noStrike" cap="none">
                <a:solidFill>
                  <a:srgbClr val="E36C09"/>
                </a:solidFill>
                <a:latin typeface="Calibri"/>
                <a:ea typeface="Calibri"/>
                <a:cs typeface="Calibri"/>
                <a:sym typeface="Calibri"/>
              </a:defRPr>
            </a:lvl2pPr>
            <a:lvl3pPr marL="0" marR="0" lvl="2" indent="0" algn="r">
              <a:spcBef>
                <a:spcPts val="0"/>
              </a:spcBef>
              <a:spcAft>
                <a:spcPts val="0"/>
              </a:spcAft>
              <a:buNone/>
              <a:defRPr sz="1200" b="0" i="0" u="none" strike="noStrike" cap="none">
                <a:solidFill>
                  <a:srgbClr val="E36C09"/>
                </a:solidFill>
                <a:latin typeface="Calibri"/>
                <a:ea typeface="Calibri"/>
                <a:cs typeface="Calibri"/>
                <a:sym typeface="Calibri"/>
              </a:defRPr>
            </a:lvl3pPr>
            <a:lvl4pPr marL="0" marR="0" lvl="3" indent="0" algn="r">
              <a:spcBef>
                <a:spcPts val="0"/>
              </a:spcBef>
              <a:spcAft>
                <a:spcPts val="0"/>
              </a:spcAft>
              <a:buNone/>
              <a:defRPr sz="1200" b="0" i="0" u="none" strike="noStrike" cap="none">
                <a:solidFill>
                  <a:srgbClr val="E36C09"/>
                </a:solidFill>
                <a:latin typeface="Calibri"/>
                <a:ea typeface="Calibri"/>
                <a:cs typeface="Calibri"/>
                <a:sym typeface="Calibri"/>
              </a:defRPr>
            </a:lvl4pPr>
            <a:lvl5pPr marL="0" marR="0" lvl="4" indent="0" algn="r">
              <a:spcBef>
                <a:spcPts val="0"/>
              </a:spcBef>
              <a:spcAft>
                <a:spcPts val="0"/>
              </a:spcAft>
              <a:buNone/>
              <a:defRPr sz="1200" b="0" i="0" u="none" strike="noStrike" cap="none">
                <a:solidFill>
                  <a:srgbClr val="E36C09"/>
                </a:solidFill>
                <a:latin typeface="Calibri"/>
                <a:ea typeface="Calibri"/>
                <a:cs typeface="Calibri"/>
                <a:sym typeface="Calibri"/>
              </a:defRPr>
            </a:lvl5pPr>
            <a:lvl6pPr marL="0" marR="0" lvl="5" indent="0" algn="r">
              <a:spcBef>
                <a:spcPts val="0"/>
              </a:spcBef>
              <a:spcAft>
                <a:spcPts val="0"/>
              </a:spcAft>
              <a:buNone/>
              <a:defRPr sz="1200" b="0" i="0" u="none" strike="noStrike" cap="none">
                <a:solidFill>
                  <a:srgbClr val="E36C09"/>
                </a:solidFill>
                <a:latin typeface="Calibri"/>
                <a:ea typeface="Calibri"/>
                <a:cs typeface="Calibri"/>
                <a:sym typeface="Calibri"/>
              </a:defRPr>
            </a:lvl6pPr>
            <a:lvl7pPr marL="0" marR="0" lvl="6" indent="0" algn="r">
              <a:spcBef>
                <a:spcPts val="0"/>
              </a:spcBef>
              <a:spcAft>
                <a:spcPts val="0"/>
              </a:spcAft>
              <a:buNone/>
              <a:defRPr sz="1200" b="0" i="0" u="none" strike="noStrike" cap="none">
                <a:solidFill>
                  <a:srgbClr val="E36C09"/>
                </a:solidFill>
                <a:latin typeface="Calibri"/>
                <a:ea typeface="Calibri"/>
                <a:cs typeface="Calibri"/>
                <a:sym typeface="Calibri"/>
              </a:defRPr>
            </a:lvl7pPr>
            <a:lvl8pPr marL="0" marR="0" lvl="7" indent="0" algn="r">
              <a:spcBef>
                <a:spcPts val="0"/>
              </a:spcBef>
              <a:spcAft>
                <a:spcPts val="0"/>
              </a:spcAft>
              <a:buNone/>
              <a:defRPr sz="1200" b="0" i="0" u="none" strike="noStrike" cap="none">
                <a:solidFill>
                  <a:srgbClr val="E36C09"/>
                </a:solidFill>
                <a:latin typeface="Calibri"/>
                <a:ea typeface="Calibri"/>
                <a:cs typeface="Calibri"/>
                <a:sym typeface="Calibri"/>
              </a:defRPr>
            </a:lvl8pPr>
            <a:lvl9pPr marL="0" marR="0" lvl="8" indent="0" algn="r">
              <a:spcBef>
                <a:spcPts val="0"/>
              </a:spcBef>
              <a:spcAft>
                <a:spcPts val="0"/>
              </a:spcAft>
              <a:buNone/>
              <a:defRPr sz="1200" b="0" i="0" u="none" strike="noStrike" cap="none">
                <a:solidFill>
                  <a:srgbClr val="E36C0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61" name="Google Shape;61;p54"/>
          <p:cNvSpPr txBox="1">
            <a:spLocks noGrp="1"/>
          </p:cNvSpPr>
          <p:nvPr>
            <p:ph type="ftr" idx="11"/>
          </p:nvPr>
        </p:nvSpPr>
        <p:spPr>
          <a:xfrm>
            <a:off x="457200" y="6356350"/>
            <a:ext cx="5562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2"/>
        <p:cNvGrpSpPr/>
        <p:nvPr/>
      </p:nvGrpSpPr>
      <p:grpSpPr>
        <a:xfrm>
          <a:off x="0" y="0"/>
          <a:ext cx="0" cy="0"/>
          <a:chOff x="0" y="0"/>
          <a:chExt cx="0" cy="0"/>
        </a:xfrm>
      </p:grpSpPr>
      <p:sp>
        <p:nvSpPr>
          <p:cNvPr id="63" name="Google Shape;63;p55"/>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4" name="Google Shape;64;p55"/>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5" name="Google Shape;65;p55"/>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6" name="Google Shape;66;p55"/>
          <p:cNvSpPr txBox="1">
            <a:spLocks noGrp="1"/>
          </p:cNvSpPr>
          <p:nvPr>
            <p:ph type="dt" idx="10"/>
          </p:nvPr>
        </p:nvSpPr>
        <p:spPr>
          <a:xfrm>
            <a:off x="457200" y="6356350"/>
            <a:ext cx="5791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1pPr>
            <a:lvl2pPr marR="0" lvl="1" algn="l" rtl="0">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2pPr>
            <a:lvl3pPr marR="0" lvl="2" algn="l" rtl="0">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3pPr>
            <a:lvl4pPr marR="0" lvl="3" algn="l" rtl="0">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4pPr>
            <a:lvl5pPr marR="0" lvl="4" algn="l" rtl="0">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5pPr>
            <a:lvl6pPr marR="0" lvl="5" algn="l" rtl="0">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6pPr>
            <a:lvl7pPr marR="0" lvl="6" algn="l" rtl="0">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7pPr>
            <a:lvl8pPr marR="0" lvl="7" algn="l" rtl="0">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8pPr>
            <a:lvl9pPr marR="0" lvl="8" algn="l" rtl="0">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67" name="Google Shape;67;p5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E36C09"/>
                </a:solidFill>
                <a:latin typeface="Calibri"/>
                <a:ea typeface="Calibri"/>
                <a:cs typeface="Calibri"/>
                <a:sym typeface="Calibri"/>
              </a:defRPr>
            </a:lvl1pPr>
            <a:lvl2pPr marL="0" marR="0" lvl="1" indent="0" algn="r">
              <a:spcBef>
                <a:spcPts val="0"/>
              </a:spcBef>
              <a:spcAft>
                <a:spcPts val="0"/>
              </a:spcAft>
              <a:buNone/>
              <a:defRPr sz="1200" b="0" i="0" u="none" strike="noStrike" cap="none">
                <a:solidFill>
                  <a:srgbClr val="E36C09"/>
                </a:solidFill>
                <a:latin typeface="Calibri"/>
                <a:ea typeface="Calibri"/>
                <a:cs typeface="Calibri"/>
                <a:sym typeface="Calibri"/>
              </a:defRPr>
            </a:lvl2pPr>
            <a:lvl3pPr marL="0" marR="0" lvl="2" indent="0" algn="r">
              <a:spcBef>
                <a:spcPts val="0"/>
              </a:spcBef>
              <a:spcAft>
                <a:spcPts val="0"/>
              </a:spcAft>
              <a:buNone/>
              <a:defRPr sz="1200" b="0" i="0" u="none" strike="noStrike" cap="none">
                <a:solidFill>
                  <a:srgbClr val="E36C09"/>
                </a:solidFill>
                <a:latin typeface="Calibri"/>
                <a:ea typeface="Calibri"/>
                <a:cs typeface="Calibri"/>
                <a:sym typeface="Calibri"/>
              </a:defRPr>
            </a:lvl3pPr>
            <a:lvl4pPr marL="0" marR="0" lvl="3" indent="0" algn="r">
              <a:spcBef>
                <a:spcPts val="0"/>
              </a:spcBef>
              <a:spcAft>
                <a:spcPts val="0"/>
              </a:spcAft>
              <a:buNone/>
              <a:defRPr sz="1200" b="0" i="0" u="none" strike="noStrike" cap="none">
                <a:solidFill>
                  <a:srgbClr val="E36C09"/>
                </a:solidFill>
                <a:latin typeface="Calibri"/>
                <a:ea typeface="Calibri"/>
                <a:cs typeface="Calibri"/>
                <a:sym typeface="Calibri"/>
              </a:defRPr>
            </a:lvl4pPr>
            <a:lvl5pPr marL="0" marR="0" lvl="4" indent="0" algn="r">
              <a:spcBef>
                <a:spcPts val="0"/>
              </a:spcBef>
              <a:spcAft>
                <a:spcPts val="0"/>
              </a:spcAft>
              <a:buNone/>
              <a:defRPr sz="1200" b="0" i="0" u="none" strike="noStrike" cap="none">
                <a:solidFill>
                  <a:srgbClr val="E36C09"/>
                </a:solidFill>
                <a:latin typeface="Calibri"/>
                <a:ea typeface="Calibri"/>
                <a:cs typeface="Calibri"/>
                <a:sym typeface="Calibri"/>
              </a:defRPr>
            </a:lvl5pPr>
            <a:lvl6pPr marL="0" marR="0" lvl="5" indent="0" algn="r">
              <a:spcBef>
                <a:spcPts val="0"/>
              </a:spcBef>
              <a:spcAft>
                <a:spcPts val="0"/>
              </a:spcAft>
              <a:buNone/>
              <a:defRPr sz="1200" b="0" i="0" u="none" strike="noStrike" cap="none">
                <a:solidFill>
                  <a:srgbClr val="E36C09"/>
                </a:solidFill>
                <a:latin typeface="Calibri"/>
                <a:ea typeface="Calibri"/>
                <a:cs typeface="Calibri"/>
                <a:sym typeface="Calibri"/>
              </a:defRPr>
            </a:lvl6pPr>
            <a:lvl7pPr marL="0" marR="0" lvl="6" indent="0" algn="r">
              <a:spcBef>
                <a:spcPts val="0"/>
              </a:spcBef>
              <a:spcAft>
                <a:spcPts val="0"/>
              </a:spcAft>
              <a:buNone/>
              <a:defRPr sz="1200" b="0" i="0" u="none" strike="noStrike" cap="none">
                <a:solidFill>
                  <a:srgbClr val="E36C09"/>
                </a:solidFill>
                <a:latin typeface="Calibri"/>
                <a:ea typeface="Calibri"/>
                <a:cs typeface="Calibri"/>
                <a:sym typeface="Calibri"/>
              </a:defRPr>
            </a:lvl7pPr>
            <a:lvl8pPr marL="0" marR="0" lvl="7" indent="0" algn="r">
              <a:spcBef>
                <a:spcPts val="0"/>
              </a:spcBef>
              <a:spcAft>
                <a:spcPts val="0"/>
              </a:spcAft>
              <a:buNone/>
              <a:defRPr sz="1200" b="0" i="0" u="none" strike="noStrike" cap="none">
                <a:solidFill>
                  <a:srgbClr val="E36C09"/>
                </a:solidFill>
                <a:latin typeface="Calibri"/>
                <a:ea typeface="Calibri"/>
                <a:cs typeface="Calibri"/>
                <a:sym typeface="Calibri"/>
              </a:defRPr>
            </a:lvl8pPr>
            <a:lvl9pPr marL="0" marR="0" lvl="8" indent="0" algn="r">
              <a:spcBef>
                <a:spcPts val="0"/>
              </a:spcBef>
              <a:spcAft>
                <a:spcPts val="0"/>
              </a:spcAft>
              <a:buNone/>
              <a:defRPr sz="1200" b="0" i="0" u="none" strike="noStrike" cap="none">
                <a:solidFill>
                  <a:srgbClr val="E36C0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68" name="Google Shape;68;p55"/>
          <p:cNvSpPr txBox="1">
            <a:spLocks noGrp="1"/>
          </p:cNvSpPr>
          <p:nvPr>
            <p:ph type="ftr" idx="11"/>
          </p:nvPr>
        </p:nvSpPr>
        <p:spPr>
          <a:xfrm>
            <a:off x="457200" y="6356350"/>
            <a:ext cx="5562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9"/>
        <p:cNvGrpSpPr/>
        <p:nvPr/>
      </p:nvGrpSpPr>
      <p:grpSpPr>
        <a:xfrm>
          <a:off x="0" y="0"/>
          <a:ext cx="0" cy="0"/>
          <a:chOff x="0" y="0"/>
          <a:chExt cx="0" cy="0"/>
        </a:xfrm>
      </p:grpSpPr>
      <p:sp>
        <p:nvSpPr>
          <p:cNvPr id="70" name="Google Shape;70;p5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1" name="Google Shape;71;p56"/>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2" name="Google Shape;72;p56"/>
          <p:cNvSpPr txBox="1">
            <a:spLocks noGrp="1"/>
          </p:cNvSpPr>
          <p:nvPr>
            <p:ph type="dt" idx="10"/>
          </p:nvPr>
        </p:nvSpPr>
        <p:spPr>
          <a:xfrm>
            <a:off x="457200" y="6356350"/>
            <a:ext cx="5791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1pPr>
            <a:lvl2pPr marR="0" lvl="1" algn="l" rtl="0">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2pPr>
            <a:lvl3pPr marR="0" lvl="2" algn="l" rtl="0">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3pPr>
            <a:lvl4pPr marR="0" lvl="3" algn="l" rtl="0">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4pPr>
            <a:lvl5pPr marR="0" lvl="4" algn="l" rtl="0">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5pPr>
            <a:lvl6pPr marR="0" lvl="5" algn="l" rtl="0">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6pPr>
            <a:lvl7pPr marR="0" lvl="6" algn="l" rtl="0">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7pPr>
            <a:lvl8pPr marR="0" lvl="7" algn="l" rtl="0">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8pPr>
            <a:lvl9pPr marR="0" lvl="8" algn="l" rtl="0">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73" name="Google Shape;73;p5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E36C09"/>
                </a:solidFill>
                <a:latin typeface="Calibri"/>
                <a:ea typeface="Calibri"/>
                <a:cs typeface="Calibri"/>
                <a:sym typeface="Calibri"/>
              </a:defRPr>
            </a:lvl1pPr>
            <a:lvl2pPr marL="0" marR="0" lvl="1" indent="0" algn="r">
              <a:spcBef>
                <a:spcPts val="0"/>
              </a:spcBef>
              <a:spcAft>
                <a:spcPts val="0"/>
              </a:spcAft>
              <a:buNone/>
              <a:defRPr sz="1200" b="0" i="0" u="none" strike="noStrike" cap="none">
                <a:solidFill>
                  <a:srgbClr val="E36C09"/>
                </a:solidFill>
                <a:latin typeface="Calibri"/>
                <a:ea typeface="Calibri"/>
                <a:cs typeface="Calibri"/>
                <a:sym typeface="Calibri"/>
              </a:defRPr>
            </a:lvl2pPr>
            <a:lvl3pPr marL="0" marR="0" lvl="2" indent="0" algn="r">
              <a:spcBef>
                <a:spcPts val="0"/>
              </a:spcBef>
              <a:spcAft>
                <a:spcPts val="0"/>
              </a:spcAft>
              <a:buNone/>
              <a:defRPr sz="1200" b="0" i="0" u="none" strike="noStrike" cap="none">
                <a:solidFill>
                  <a:srgbClr val="E36C09"/>
                </a:solidFill>
                <a:latin typeface="Calibri"/>
                <a:ea typeface="Calibri"/>
                <a:cs typeface="Calibri"/>
                <a:sym typeface="Calibri"/>
              </a:defRPr>
            </a:lvl3pPr>
            <a:lvl4pPr marL="0" marR="0" lvl="3" indent="0" algn="r">
              <a:spcBef>
                <a:spcPts val="0"/>
              </a:spcBef>
              <a:spcAft>
                <a:spcPts val="0"/>
              </a:spcAft>
              <a:buNone/>
              <a:defRPr sz="1200" b="0" i="0" u="none" strike="noStrike" cap="none">
                <a:solidFill>
                  <a:srgbClr val="E36C09"/>
                </a:solidFill>
                <a:latin typeface="Calibri"/>
                <a:ea typeface="Calibri"/>
                <a:cs typeface="Calibri"/>
                <a:sym typeface="Calibri"/>
              </a:defRPr>
            </a:lvl4pPr>
            <a:lvl5pPr marL="0" marR="0" lvl="4" indent="0" algn="r">
              <a:spcBef>
                <a:spcPts val="0"/>
              </a:spcBef>
              <a:spcAft>
                <a:spcPts val="0"/>
              </a:spcAft>
              <a:buNone/>
              <a:defRPr sz="1200" b="0" i="0" u="none" strike="noStrike" cap="none">
                <a:solidFill>
                  <a:srgbClr val="E36C09"/>
                </a:solidFill>
                <a:latin typeface="Calibri"/>
                <a:ea typeface="Calibri"/>
                <a:cs typeface="Calibri"/>
                <a:sym typeface="Calibri"/>
              </a:defRPr>
            </a:lvl5pPr>
            <a:lvl6pPr marL="0" marR="0" lvl="5" indent="0" algn="r">
              <a:spcBef>
                <a:spcPts val="0"/>
              </a:spcBef>
              <a:spcAft>
                <a:spcPts val="0"/>
              </a:spcAft>
              <a:buNone/>
              <a:defRPr sz="1200" b="0" i="0" u="none" strike="noStrike" cap="none">
                <a:solidFill>
                  <a:srgbClr val="E36C09"/>
                </a:solidFill>
                <a:latin typeface="Calibri"/>
                <a:ea typeface="Calibri"/>
                <a:cs typeface="Calibri"/>
                <a:sym typeface="Calibri"/>
              </a:defRPr>
            </a:lvl6pPr>
            <a:lvl7pPr marL="0" marR="0" lvl="6" indent="0" algn="r">
              <a:spcBef>
                <a:spcPts val="0"/>
              </a:spcBef>
              <a:spcAft>
                <a:spcPts val="0"/>
              </a:spcAft>
              <a:buNone/>
              <a:defRPr sz="1200" b="0" i="0" u="none" strike="noStrike" cap="none">
                <a:solidFill>
                  <a:srgbClr val="E36C09"/>
                </a:solidFill>
                <a:latin typeface="Calibri"/>
                <a:ea typeface="Calibri"/>
                <a:cs typeface="Calibri"/>
                <a:sym typeface="Calibri"/>
              </a:defRPr>
            </a:lvl7pPr>
            <a:lvl8pPr marL="0" marR="0" lvl="7" indent="0" algn="r">
              <a:spcBef>
                <a:spcPts val="0"/>
              </a:spcBef>
              <a:spcAft>
                <a:spcPts val="0"/>
              </a:spcAft>
              <a:buNone/>
              <a:defRPr sz="1200" b="0" i="0" u="none" strike="noStrike" cap="none">
                <a:solidFill>
                  <a:srgbClr val="E36C09"/>
                </a:solidFill>
                <a:latin typeface="Calibri"/>
                <a:ea typeface="Calibri"/>
                <a:cs typeface="Calibri"/>
                <a:sym typeface="Calibri"/>
              </a:defRPr>
            </a:lvl8pPr>
            <a:lvl9pPr marL="0" marR="0" lvl="8" indent="0" algn="r">
              <a:spcBef>
                <a:spcPts val="0"/>
              </a:spcBef>
              <a:spcAft>
                <a:spcPts val="0"/>
              </a:spcAft>
              <a:buNone/>
              <a:defRPr sz="1200" b="0" i="0" u="none" strike="noStrike" cap="none">
                <a:solidFill>
                  <a:srgbClr val="E36C0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74" name="Google Shape;74;p56"/>
          <p:cNvSpPr txBox="1">
            <a:spLocks noGrp="1"/>
          </p:cNvSpPr>
          <p:nvPr>
            <p:ph type="ftr" idx="11"/>
          </p:nvPr>
        </p:nvSpPr>
        <p:spPr>
          <a:xfrm>
            <a:off x="457200" y="6356350"/>
            <a:ext cx="5562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46" descr="DECOLORED2.jpg"/>
          <p:cNvPicPr preferRelativeResize="0"/>
          <p:nvPr/>
        </p:nvPicPr>
        <p:blipFill rotWithShape="1">
          <a:blip r:embed="rId12">
            <a:alphaModFix/>
          </a:blip>
          <a:srcRect/>
          <a:stretch/>
        </p:blipFill>
        <p:spPr>
          <a:xfrm>
            <a:off x="0" y="0"/>
            <a:ext cx="9144000" cy="1600200"/>
          </a:xfrm>
          <a:prstGeom prst="rect">
            <a:avLst/>
          </a:prstGeom>
          <a:noFill/>
          <a:ln>
            <a:noFill/>
          </a:ln>
        </p:spPr>
      </p:pic>
      <p:sp>
        <p:nvSpPr>
          <p:cNvPr id="11" name="Google Shape;11;p4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rgbClr val="558ED5"/>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rgbClr val="558ED5"/>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rgbClr val="558ED5"/>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rgbClr val="558ED5"/>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rgbClr val="558ED5"/>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rgbClr val="558ED5"/>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rgbClr val="558ED5"/>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rgbClr val="558ED5"/>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rgbClr val="558ED5"/>
                </a:solidFill>
                <a:latin typeface="Calibri"/>
                <a:ea typeface="Calibri"/>
                <a:cs typeface="Calibri"/>
                <a:sym typeface="Calibri"/>
              </a:defRPr>
            </a:lvl9pPr>
          </a:lstStyle>
          <a:p>
            <a:endParaRPr/>
          </a:p>
        </p:txBody>
      </p:sp>
      <p:sp>
        <p:nvSpPr>
          <p:cNvPr id="12" name="Google Shape;12;p4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3" name="Google Shape;13;p4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E36C09"/>
                </a:solidFill>
                <a:latin typeface="Calibri"/>
                <a:ea typeface="Calibri"/>
                <a:cs typeface="Calibri"/>
                <a:sym typeface="Calibri"/>
              </a:defRPr>
            </a:lvl1pPr>
            <a:lvl2pPr marL="0" marR="0" lvl="1" indent="0" algn="r" rtl="0">
              <a:spcBef>
                <a:spcPts val="0"/>
              </a:spcBef>
              <a:spcAft>
                <a:spcPts val="0"/>
              </a:spcAft>
              <a:buNone/>
              <a:defRPr sz="1200" b="0" i="0" u="none" strike="noStrike" cap="none">
                <a:solidFill>
                  <a:srgbClr val="E36C09"/>
                </a:solidFill>
                <a:latin typeface="Calibri"/>
                <a:ea typeface="Calibri"/>
                <a:cs typeface="Calibri"/>
                <a:sym typeface="Calibri"/>
              </a:defRPr>
            </a:lvl2pPr>
            <a:lvl3pPr marL="0" marR="0" lvl="2" indent="0" algn="r" rtl="0">
              <a:spcBef>
                <a:spcPts val="0"/>
              </a:spcBef>
              <a:spcAft>
                <a:spcPts val="0"/>
              </a:spcAft>
              <a:buNone/>
              <a:defRPr sz="1200" b="0" i="0" u="none" strike="noStrike" cap="none">
                <a:solidFill>
                  <a:srgbClr val="E36C09"/>
                </a:solidFill>
                <a:latin typeface="Calibri"/>
                <a:ea typeface="Calibri"/>
                <a:cs typeface="Calibri"/>
                <a:sym typeface="Calibri"/>
              </a:defRPr>
            </a:lvl3pPr>
            <a:lvl4pPr marL="0" marR="0" lvl="3" indent="0" algn="r" rtl="0">
              <a:spcBef>
                <a:spcPts val="0"/>
              </a:spcBef>
              <a:spcAft>
                <a:spcPts val="0"/>
              </a:spcAft>
              <a:buNone/>
              <a:defRPr sz="1200" b="0" i="0" u="none" strike="noStrike" cap="none">
                <a:solidFill>
                  <a:srgbClr val="E36C09"/>
                </a:solidFill>
                <a:latin typeface="Calibri"/>
                <a:ea typeface="Calibri"/>
                <a:cs typeface="Calibri"/>
                <a:sym typeface="Calibri"/>
              </a:defRPr>
            </a:lvl4pPr>
            <a:lvl5pPr marL="0" marR="0" lvl="4" indent="0" algn="r" rtl="0">
              <a:spcBef>
                <a:spcPts val="0"/>
              </a:spcBef>
              <a:spcAft>
                <a:spcPts val="0"/>
              </a:spcAft>
              <a:buNone/>
              <a:defRPr sz="1200" b="0" i="0" u="none" strike="noStrike" cap="none">
                <a:solidFill>
                  <a:srgbClr val="E36C09"/>
                </a:solidFill>
                <a:latin typeface="Calibri"/>
                <a:ea typeface="Calibri"/>
                <a:cs typeface="Calibri"/>
                <a:sym typeface="Calibri"/>
              </a:defRPr>
            </a:lvl5pPr>
            <a:lvl6pPr marL="0" marR="0" lvl="5" indent="0" algn="r" rtl="0">
              <a:spcBef>
                <a:spcPts val="0"/>
              </a:spcBef>
              <a:spcAft>
                <a:spcPts val="0"/>
              </a:spcAft>
              <a:buNone/>
              <a:defRPr sz="1200" b="0" i="0" u="none" strike="noStrike" cap="none">
                <a:solidFill>
                  <a:srgbClr val="E36C09"/>
                </a:solidFill>
                <a:latin typeface="Calibri"/>
                <a:ea typeface="Calibri"/>
                <a:cs typeface="Calibri"/>
                <a:sym typeface="Calibri"/>
              </a:defRPr>
            </a:lvl6pPr>
            <a:lvl7pPr marL="0" marR="0" lvl="6" indent="0" algn="r" rtl="0">
              <a:spcBef>
                <a:spcPts val="0"/>
              </a:spcBef>
              <a:spcAft>
                <a:spcPts val="0"/>
              </a:spcAft>
              <a:buNone/>
              <a:defRPr sz="1200" b="0" i="0" u="none" strike="noStrike" cap="none">
                <a:solidFill>
                  <a:srgbClr val="E36C09"/>
                </a:solidFill>
                <a:latin typeface="Calibri"/>
                <a:ea typeface="Calibri"/>
                <a:cs typeface="Calibri"/>
                <a:sym typeface="Calibri"/>
              </a:defRPr>
            </a:lvl7pPr>
            <a:lvl8pPr marL="0" marR="0" lvl="7" indent="0" algn="r" rtl="0">
              <a:spcBef>
                <a:spcPts val="0"/>
              </a:spcBef>
              <a:spcAft>
                <a:spcPts val="0"/>
              </a:spcAft>
              <a:buNone/>
              <a:defRPr sz="1200" b="0" i="0" u="none" strike="noStrike" cap="none">
                <a:solidFill>
                  <a:srgbClr val="E36C09"/>
                </a:solidFill>
                <a:latin typeface="Calibri"/>
                <a:ea typeface="Calibri"/>
                <a:cs typeface="Calibri"/>
                <a:sym typeface="Calibri"/>
              </a:defRPr>
            </a:lvl8pPr>
            <a:lvl9pPr marL="0" marR="0" lvl="8" indent="0" algn="r" rtl="0">
              <a:spcBef>
                <a:spcPts val="0"/>
              </a:spcBef>
              <a:spcAft>
                <a:spcPts val="0"/>
              </a:spcAft>
              <a:buNone/>
              <a:defRPr sz="1200" b="0" i="0" u="none" strike="noStrike" cap="none">
                <a:solidFill>
                  <a:srgbClr val="E36C0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
        <p:nvSpPr>
          <p:cNvPr id="14" name="Google Shape;14;p46"/>
          <p:cNvSpPr txBox="1">
            <a:spLocks noGrp="1"/>
          </p:cNvSpPr>
          <p:nvPr>
            <p:ph type="ftr" idx="11"/>
          </p:nvPr>
        </p:nvSpPr>
        <p:spPr>
          <a:xfrm>
            <a:off x="457200" y="6356350"/>
            <a:ext cx="5562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E36C09"/>
                </a:solidFill>
                <a:latin typeface="Calibri"/>
                <a:ea typeface="Calibri"/>
                <a:cs typeface="Calibri"/>
                <a:sym typeface="Calibri"/>
              </a:defRPr>
            </a:lvl1pPr>
            <a:lvl2pPr marR="0" lvl="1" algn="l" rtl="0">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2pPr>
            <a:lvl3pPr marR="0" lvl="2" algn="l" rtl="0">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3pPr>
            <a:lvl4pPr marR="0" lvl="3" algn="l" rtl="0">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4pPr>
            <a:lvl5pPr marR="0" lvl="4" algn="l" rtl="0">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5pPr>
            <a:lvl6pPr marR="0" lvl="5" algn="l" rtl="0">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6pPr>
            <a:lvl7pPr marR="0" lvl="6" algn="l" rtl="0">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7pPr>
            <a:lvl8pPr marR="0" lvl="7" algn="l" rtl="0">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8pPr>
            <a:lvl9pPr marR="0" lvl="8" algn="l" rtl="0">
              <a:spcBef>
                <a:spcPts val="0"/>
              </a:spcBef>
              <a:spcAft>
                <a:spcPts val="0"/>
              </a:spcAft>
              <a:buSzPts val="1400"/>
              <a:buNone/>
              <a:defRPr sz="2000" b="0" i="0" u="none" strike="noStrike" cap="none">
                <a:solidFill>
                  <a:srgbClr val="FFFFFF"/>
                </a:solidFill>
                <a:latin typeface="Times New Roman"/>
                <a:ea typeface="Times New Roman"/>
                <a:cs typeface="Times New Roman"/>
                <a:sym typeface="Times New Roman"/>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43AF44-648A-425B-B220-876A8B967787}"/>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3E045CF-C90F-481E-A46F-75E640702529}"/>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0E28F1-3E7F-4B13-827C-6F9FC9E626A5}"/>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37F445BE-2233-4894-8333-F8D133F590CA}"/>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93EE2AB-80DD-48FB-A09F-2CDACB0CC717}"/>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6E7003-B22A-4679-9E5B-427E1A7BD17F}" type="slidenum">
              <a:rPr lang="en-US" smtClean="0"/>
              <a:t>‹#›</a:t>
            </a:fld>
            <a:endParaRPr lang="en-US"/>
          </a:p>
        </p:txBody>
      </p:sp>
    </p:spTree>
    <p:extLst>
      <p:ext uri="{BB962C8B-B14F-4D97-AF65-F5344CB8AC3E}">
        <p14:creationId xmlns:p14="http://schemas.microsoft.com/office/powerpoint/2010/main" val="11726199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hyperlink" Target="https://youtu.be/Z5JC9Ve1sfI"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www.youtube.com/watch?v=1OukpDfsuXE"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youtu.be/1OukpDfsuXE?t=256"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s://www.youtube.com/watch?v=6hfOvs8pY1k&amp;feature=emb_logo" TargetMode="External"/><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learncomputerscienceonline.com/von-neumann-architecture/"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39.xml"/><Relationship Id="rId1" Type="http://schemas.openxmlformats.org/officeDocument/2006/relationships/slideLayout" Target="../slideLayouts/slideLayout1.xml"/><Relationship Id="rId4" Type="http://schemas.openxmlformats.org/officeDocument/2006/relationships/image" Target="../media/image20.jpg"/></Relationships>
</file>

<file path=ppt/slides/_rels/slide41.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1.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2.xml"/><Relationship Id="rId7" Type="http://schemas.openxmlformats.org/officeDocument/2006/relationships/image" Target="../media/image26.png"/><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24.wmf"/><Relationship Id="rId5" Type="http://schemas.openxmlformats.org/officeDocument/2006/relationships/oleObject" Target="../embeddings/oleObject1.bin"/><Relationship Id="rId4" Type="http://schemas.openxmlformats.org/officeDocument/2006/relationships/image" Target="../media/image25.jp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xml"/><Relationship Id="rId1" Type="http://schemas.openxmlformats.org/officeDocument/2006/relationships/vmlDrawing" Target="../drawings/vmlDrawing2.vml"/><Relationship Id="rId5" Type="http://schemas.openxmlformats.org/officeDocument/2006/relationships/image" Target="../media/image27.emf"/><Relationship Id="rId4" Type="http://schemas.openxmlformats.org/officeDocument/2006/relationships/oleObject" Target="../embeddings/oleObject2.bin"/></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9.xml"/><Relationship Id="rId7" Type="http://schemas.openxmlformats.org/officeDocument/2006/relationships/image" Target="../media/image32.png"/><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image" Target="../media/image30.emf"/><Relationship Id="rId5" Type="http://schemas.openxmlformats.org/officeDocument/2006/relationships/oleObject" Target="../embeddings/oleObject3.bin"/><Relationship Id="rId4" Type="http://schemas.openxmlformats.org/officeDocument/2006/relationships/image" Target="../media/image31.jp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image" Target="../media/image34.png"/><Relationship Id="rId5" Type="http://schemas.openxmlformats.org/officeDocument/2006/relationships/image" Target="../media/image33.wmf"/><Relationship Id="rId4" Type="http://schemas.openxmlformats.org/officeDocument/2006/relationships/oleObject" Target="../embeddings/oleObject4.bin"/></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image" Target="../media/image36.png"/><Relationship Id="rId5" Type="http://schemas.openxmlformats.org/officeDocument/2006/relationships/image" Target="../media/image35.wmf"/><Relationship Id="rId4" Type="http://schemas.openxmlformats.org/officeDocument/2006/relationships/oleObject" Target="../embeddings/oleObject5.bin"/></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hyperlink" Target="https://www.youtube.com/watch?v=pTB0EiLXUC8" TargetMode="External"/><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www.computerscience.gcse.guru/theory/von-neumann-architecture"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xml"/><Relationship Id="rId1" Type="http://schemas.openxmlformats.org/officeDocument/2006/relationships/vmlDrawing" Target="../drawings/vmlDrawing6.vml"/><Relationship Id="rId4" Type="http://schemas.openxmlformats.org/officeDocument/2006/relationships/image" Target="../media/image41.wmf"/></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xml"/><Relationship Id="rId1" Type="http://schemas.openxmlformats.org/officeDocument/2006/relationships/vmlDrawing" Target="../drawings/vmlDrawing7.vml"/><Relationship Id="rId5" Type="http://schemas.openxmlformats.org/officeDocument/2006/relationships/image" Target="../media/image43.png"/><Relationship Id="rId4" Type="http://schemas.openxmlformats.org/officeDocument/2006/relationships/image" Target="../media/image42.w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xml"/><Relationship Id="rId1" Type="http://schemas.openxmlformats.org/officeDocument/2006/relationships/vmlDrawing" Target="../drawings/vmlDrawing8.vml"/><Relationship Id="rId5" Type="http://schemas.openxmlformats.org/officeDocument/2006/relationships/image" Target="../media/image45.png"/><Relationship Id="rId4" Type="http://schemas.openxmlformats.org/officeDocument/2006/relationships/image" Target="../media/image44.wmf"/></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hyperlink" Target="https://www.online-python.com/" TargetMode="External"/><Relationship Id="rId2" Type="http://schemas.openxmlformats.org/officeDocument/2006/relationships/notesSlide" Target="../notesSlides/notesSlide60.xml"/><Relationship Id="rId1" Type="http://schemas.openxmlformats.org/officeDocument/2006/relationships/slideLayout" Target="../slideLayouts/slideLayout1.xml"/><Relationship Id="rId6" Type="http://schemas.openxmlformats.org/officeDocument/2006/relationships/hyperlink" Target="https://www.youtube.com/watch?v=AKVRkB0fot0" TargetMode="External"/><Relationship Id="rId5" Type="http://schemas.openxmlformats.org/officeDocument/2006/relationships/hyperlink" Target="https://code.visualstudio.com/" TargetMode="External"/><Relationship Id="rId4" Type="http://schemas.openxmlformats.org/officeDocument/2006/relationships/hyperlink" Target="https://www.python.org/downloads/" TargetMode="External"/></Relationships>
</file>

<file path=ppt/slides/_rels/slide7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a:extLst>
            <a:ext uri="{FF2B5EF4-FFF2-40B4-BE49-F238E27FC236}">
              <a16:creationId xmlns:a16="http://schemas.microsoft.com/office/drawing/2014/main" id="{0C585FD5-D543-99F9-1D71-0924FA3BC6D2}"/>
            </a:ext>
          </a:extLst>
        </p:cNvPr>
        <p:cNvGrpSpPr/>
        <p:nvPr/>
      </p:nvGrpSpPr>
      <p:grpSpPr>
        <a:xfrm>
          <a:off x="0" y="0"/>
          <a:ext cx="0" cy="0"/>
          <a:chOff x="0" y="0"/>
          <a:chExt cx="0" cy="0"/>
        </a:xfrm>
      </p:grpSpPr>
      <p:sp>
        <p:nvSpPr>
          <p:cNvPr id="85" name="Google Shape;85;p1">
            <a:extLst>
              <a:ext uri="{FF2B5EF4-FFF2-40B4-BE49-F238E27FC236}">
                <a16:creationId xmlns:a16="http://schemas.microsoft.com/office/drawing/2014/main" id="{550D9248-C908-7824-0F3E-CAF3BB63EF99}"/>
              </a:ext>
            </a:extLst>
          </p:cNvPr>
          <p:cNvSpPr txBox="1">
            <a:spLocks noGrp="1"/>
          </p:cNvSpPr>
          <p:nvPr>
            <p:ph type="title"/>
          </p:nvPr>
        </p:nvSpPr>
        <p:spPr>
          <a:xfrm>
            <a:off x="425986" y="608807"/>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Programming Logic and Design</a:t>
            </a:r>
            <a:br>
              <a:rPr lang="en-US" dirty="0"/>
            </a:br>
            <a:r>
              <a:rPr lang="en-US" i="1" dirty="0"/>
              <a:t>Tenth Edition</a:t>
            </a:r>
            <a:endParaRPr dirty="0"/>
          </a:p>
        </p:txBody>
      </p:sp>
      <p:sp>
        <p:nvSpPr>
          <p:cNvPr id="86" name="Google Shape;86;p1">
            <a:extLst>
              <a:ext uri="{FF2B5EF4-FFF2-40B4-BE49-F238E27FC236}">
                <a16:creationId xmlns:a16="http://schemas.microsoft.com/office/drawing/2014/main" id="{991DCB44-61C0-9D5C-1E23-CBEC5B2E9B4D}"/>
              </a:ext>
            </a:extLst>
          </p:cNvPr>
          <p:cNvSpPr txBox="1">
            <a:spLocks noGrp="1"/>
          </p:cNvSpPr>
          <p:nvPr>
            <p:ph type="body" idx="1"/>
          </p:nvPr>
        </p:nvSpPr>
        <p:spPr>
          <a:xfrm>
            <a:off x="457200" y="2438400"/>
            <a:ext cx="8229600" cy="3687763"/>
          </a:xfrm>
          <a:prstGeom prst="rect">
            <a:avLst/>
          </a:prstGeom>
          <a:noFill/>
          <a:ln>
            <a:noFill/>
          </a:ln>
        </p:spPr>
        <p:txBody>
          <a:bodyPr spcFirstLastPara="1" wrap="square" lIns="91425" tIns="45700" rIns="91425" bIns="45700" anchor="t" anchorCtr="0">
            <a:noAutofit/>
          </a:bodyPr>
          <a:lstStyle/>
          <a:p>
            <a:pPr marL="342900" lvl="0" indent="-342900" algn="ctr" rtl="0">
              <a:lnSpc>
                <a:spcPct val="90000"/>
              </a:lnSpc>
              <a:spcBef>
                <a:spcPts val="0"/>
              </a:spcBef>
              <a:spcAft>
                <a:spcPts val="0"/>
              </a:spcAft>
              <a:buClr>
                <a:schemeClr val="dk1"/>
              </a:buClr>
              <a:buSzPts val="3400"/>
              <a:buFont typeface="Arial"/>
              <a:buNone/>
            </a:pPr>
            <a:r>
              <a:rPr lang="en-US" sz="3400" i="1"/>
              <a:t>Chapter 1</a:t>
            </a:r>
            <a:endParaRPr/>
          </a:p>
          <a:p>
            <a:pPr marL="342900" lvl="0" indent="-342900" algn="ctr" rtl="0">
              <a:spcBef>
                <a:spcPts val="680"/>
              </a:spcBef>
              <a:spcAft>
                <a:spcPts val="0"/>
              </a:spcAft>
              <a:buClr>
                <a:schemeClr val="dk1"/>
              </a:buClr>
              <a:buSzPts val="3400"/>
              <a:buFont typeface="Arial"/>
              <a:buNone/>
            </a:pPr>
            <a:r>
              <a:rPr lang="en-US" sz="3400" i="1"/>
              <a:t>An Overview of Computers and</a:t>
            </a:r>
            <a:endParaRPr/>
          </a:p>
          <a:p>
            <a:pPr marL="342900" lvl="0" indent="-342900" algn="ctr" rtl="0">
              <a:spcBef>
                <a:spcPts val="680"/>
              </a:spcBef>
              <a:spcAft>
                <a:spcPts val="0"/>
              </a:spcAft>
              <a:buClr>
                <a:schemeClr val="dk1"/>
              </a:buClr>
              <a:buSzPts val="3400"/>
              <a:buFont typeface="Arial"/>
              <a:buNone/>
            </a:pPr>
            <a:r>
              <a:rPr lang="en-US" sz="3400" i="1"/>
              <a:t>Programming</a:t>
            </a:r>
            <a:endParaRPr/>
          </a:p>
          <a:p>
            <a:pPr marL="0" lvl="0" indent="0" algn="l" rtl="0">
              <a:spcBef>
                <a:spcPts val="720"/>
              </a:spcBef>
              <a:spcAft>
                <a:spcPts val="0"/>
              </a:spcAft>
              <a:buClr>
                <a:schemeClr val="dk1"/>
              </a:buClr>
              <a:buSzPts val="3600"/>
              <a:buNone/>
            </a:pPr>
            <a:endParaRPr sz="3600"/>
          </a:p>
        </p:txBody>
      </p:sp>
      <p:sp>
        <p:nvSpPr>
          <p:cNvPr id="87" name="Google Shape;87;p1">
            <a:extLst>
              <a:ext uri="{FF2B5EF4-FFF2-40B4-BE49-F238E27FC236}">
                <a16:creationId xmlns:a16="http://schemas.microsoft.com/office/drawing/2014/main" id="{849E1740-ECDF-5872-0510-A8B85F7169D6}"/>
              </a:ext>
            </a:extLst>
          </p:cNvPr>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Tree>
    <p:extLst>
      <p:ext uri="{BB962C8B-B14F-4D97-AF65-F5344CB8AC3E}">
        <p14:creationId xmlns:p14="http://schemas.microsoft.com/office/powerpoint/2010/main" val="503986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a:extLst>
            <a:ext uri="{FF2B5EF4-FFF2-40B4-BE49-F238E27FC236}">
              <a16:creationId xmlns:a16="http://schemas.microsoft.com/office/drawing/2014/main" id="{3C21BCBD-9B63-D81A-7D62-7790FB5822A5}"/>
            </a:ext>
          </a:extLst>
        </p:cNvPr>
        <p:cNvGrpSpPr/>
        <p:nvPr/>
      </p:nvGrpSpPr>
      <p:grpSpPr>
        <a:xfrm>
          <a:off x="0" y="0"/>
          <a:ext cx="0" cy="0"/>
          <a:chOff x="0" y="0"/>
          <a:chExt cx="0" cy="0"/>
        </a:xfrm>
      </p:grpSpPr>
      <p:sp>
        <p:nvSpPr>
          <p:cNvPr id="112" name="Google Shape;112;p4">
            <a:extLst>
              <a:ext uri="{FF2B5EF4-FFF2-40B4-BE49-F238E27FC236}">
                <a16:creationId xmlns:a16="http://schemas.microsoft.com/office/drawing/2014/main" id="{3FBE05EC-D83F-B70C-719C-09211B6E23DC}"/>
              </a:ext>
            </a:extLst>
          </p:cNvPr>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dirty="0"/>
              <a:t>Von Neumann Architecture </a:t>
            </a:r>
            <a:r>
              <a:rPr lang="en-US" sz="1000" dirty="0"/>
              <a:t>(</a:t>
            </a:r>
            <a:r>
              <a:rPr lang="en-US" sz="1000" dirty="0" err="1"/>
              <a:t>Cont_5</a:t>
            </a:r>
            <a:r>
              <a:rPr lang="en-US" sz="1000" dirty="0"/>
              <a:t>)</a:t>
            </a:r>
            <a:endParaRPr lang="en-US" dirty="0"/>
          </a:p>
        </p:txBody>
      </p:sp>
      <p:sp>
        <p:nvSpPr>
          <p:cNvPr id="114" name="Google Shape;114;p4">
            <a:extLst>
              <a:ext uri="{FF2B5EF4-FFF2-40B4-BE49-F238E27FC236}">
                <a16:creationId xmlns:a16="http://schemas.microsoft.com/office/drawing/2014/main" id="{9D369E09-32A9-1A6E-B833-B5ABCFD1502F}"/>
              </a:ext>
            </a:extLst>
          </p:cNvPr>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dirty="0"/>
          </a:p>
        </p:txBody>
      </p:sp>
      <p:sp>
        <p:nvSpPr>
          <p:cNvPr id="4" name="Text Placeholder 3">
            <a:extLst>
              <a:ext uri="{FF2B5EF4-FFF2-40B4-BE49-F238E27FC236}">
                <a16:creationId xmlns:a16="http://schemas.microsoft.com/office/drawing/2014/main" id="{A7923E97-4608-E8D8-88F8-294AF824CF68}"/>
              </a:ext>
            </a:extLst>
          </p:cNvPr>
          <p:cNvSpPr>
            <a:spLocks noGrp="1"/>
          </p:cNvSpPr>
          <p:nvPr>
            <p:ph type="body" idx="1"/>
          </p:nvPr>
        </p:nvSpPr>
        <p:spPr>
          <a:xfrm>
            <a:off x="149382" y="1417638"/>
            <a:ext cx="5463768" cy="4938712"/>
          </a:xfrm>
        </p:spPr>
        <p:txBody>
          <a:bodyPr/>
          <a:lstStyle/>
          <a:p>
            <a:pPr algn="l">
              <a:buNone/>
            </a:pPr>
            <a:r>
              <a:rPr lang="en-US" sz="2400" b="1" i="0" dirty="0">
                <a:solidFill>
                  <a:srgbClr val="202124"/>
                </a:solidFill>
                <a:effectLst/>
                <a:latin typeface="Roboto" panose="02000000000000000000" pitchFamily="2" charset="0"/>
              </a:rPr>
              <a:t>Control Unit</a:t>
            </a:r>
          </a:p>
          <a:p>
            <a:pPr algn="l">
              <a:buFont typeface="Arial" panose="020B0604020202020204" pitchFamily="34" charset="0"/>
              <a:buChar char="•"/>
            </a:pPr>
            <a:r>
              <a:rPr lang="en-US" sz="2400" b="0" i="0" dirty="0">
                <a:solidFill>
                  <a:srgbClr val="202124"/>
                </a:solidFill>
                <a:effectLst/>
                <a:latin typeface="Roboto" panose="02000000000000000000" pitchFamily="2" charset="0"/>
              </a:rPr>
              <a:t>"Manager" of the CPU</a:t>
            </a:r>
          </a:p>
          <a:p>
            <a:pPr algn="l">
              <a:buFont typeface="Arial" panose="020B0604020202020204" pitchFamily="34" charset="0"/>
              <a:buChar char="•"/>
            </a:pPr>
            <a:r>
              <a:rPr lang="en-US" sz="2400" b="0" i="0" dirty="0">
                <a:solidFill>
                  <a:srgbClr val="202124"/>
                </a:solidFill>
                <a:effectLst/>
                <a:latin typeface="Roboto" panose="02000000000000000000" pitchFamily="2" charset="0"/>
              </a:rPr>
              <a:t>Manages the flow of data and instructions within the computer</a:t>
            </a:r>
          </a:p>
          <a:p>
            <a:pPr algn="l">
              <a:buNone/>
            </a:pPr>
            <a:r>
              <a:rPr lang="en-US" sz="2400" b="1" i="0" dirty="0">
                <a:solidFill>
                  <a:srgbClr val="202124"/>
                </a:solidFill>
                <a:effectLst/>
                <a:latin typeface="Roboto" panose="02000000000000000000" pitchFamily="2" charset="0"/>
              </a:rPr>
              <a:t>Arithmetic Logic Unit (ALU)</a:t>
            </a:r>
          </a:p>
          <a:p>
            <a:pPr algn="l">
              <a:buFont typeface="Arial" panose="020B0604020202020204" pitchFamily="34" charset="0"/>
              <a:buChar char="•"/>
            </a:pPr>
            <a:r>
              <a:rPr lang="en-US" sz="2400" b="0" i="0" dirty="0">
                <a:solidFill>
                  <a:srgbClr val="202124"/>
                </a:solidFill>
                <a:effectLst/>
                <a:latin typeface="Roboto" panose="02000000000000000000" pitchFamily="2" charset="0"/>
              </a:rPr>
              <a:t>"Worker" of the CPU</a:t>
            </a:r>
          </a:p>
          <a:p>
            <a:pPr algn="l">
              <a:buFont typeface="Arial" panose="020B0604020202020204" pitchFamily="34" charset="0"/>
              <a:buChar char="•"/>
            </a:pPr>
            <a:r>
              <a:rPr lang="en-US" sz="2400" b="0" i="0" dirty="0">
                <a:solidFill>
                  <a:srgbClr val="202124"/>
                </a:solidFill>
                <a:effectLst/>
                <a:latin typeface="Roboto" panose="02000000000000000000" pitchFamily="2" charset="0"/>
              </a:rPr>
              <a:t>Performs arithmetic and logical operations</a:t>
            </a:r>
          </a:p>
          <a:p>
            <a:pPr marL="742950" lvl="1" indent="-285750" algn="l">
              <a:buFont typeface="Arial" panose="020B0604020202020204" pitchFamily="34" charset="0"/>
              <a:buChar char="•"/>
            </a:pPr>
            <a:r>
              <a:rPr lang="en-US" sz="2000" b="0" i="0" dirty="0">
                <a:solidFill>
                  <a:srgbClr val="202124"/>
                </a:solidFill>
                <a:effectLst/>
                <a:latin typeface="Roboto" panose="02000000000000000000" pitchFamily="2" charset="0"/>
              </a:rPr>
              <a:t>Arithmetic: addition, subtraction, multiplication, division</a:t>
            </a:r>
          </a:p>
          <a:p>
            <a:pPr marL="742950" lvl="1" indent="-285750" algn="l">
              <a:buFont typeface="Arial" panose="020B0604020202020204" pitchFamily="34" charset="0"/>
              <a:buChar char="•"/>
            </a:pPr>
            <a:r>
              <a:rPr lang="en-US" sz="2000" b="0" i="0" dirty="0">
                <a:solidFill>
                  <a:srgbClr val="202124"/>
                </a:solidFill>
                <a:effectLst/>
                <a:latin typeface="Roboto" panose="02000000000000000000" pitchFamily="2" charset="0"/>
              </a:rPr>
              <a:t>Logical: AND, OR, NOT, XOR</a:t>
            </a:r>
          </a:p>
          <a:p>
            <a:pPr marL="742950" lvl="1" indent="-285750" algn="l">
              <a:buFont typeface="Arial" panose="020B0604020202020204" pitchFamily="34" charset="0"/>
              <a:buChar char="•"/>
            </a:pPr>
            <a:r>
              <a:rPr lang="en-US" sz="2000" b="0" i="0" dirty="0">
                <a:solidFill>
                  <a:srgbClr val="202124"/>
                </a:solidFill>
                <a:effectLst/>
                <a:latin typeface="Roboto" panose="02000000000000000000" pitchFamily="2" charset="0"/>
              </a:rPr>
              <a:t>Comparison: greater than, less than, equal to</a:t>
            </a:r>
          </a:p>
          <a:p>
            <a:pPr>
              <a:buNone/>
            </a:pPr>
            <a:endParaRPr lang="en-US" dirty="0"/>
          </a:p>
        </p:txBody>
      </p:sp>
      <p:pic>
        <p:nvPicPr>
          <p:cNvPr id="2" name="Picture 1">
            <a:extLst>
              <a:ext uri="{FF2B5EF4-FFF2-40B4-BE49-F238E27FC236}">
                <a16:creationId xmlns:a16="http://schemas.microsoft.com/office/drawing/2014/main" id="{8C09750B-70AC-7DD7-1F6C-D4EEE763DA55}"/>
              </a:ext>
            </a:extLst>
          </p:cNvPr>
          <p:cNvPicPr>
            <a:picLocks noChangeAspect="1"/>
          </p:cNvPicPr>
          <p:nvPr/>
        </p:nvPicPr>
        <p:blipFill>
          <a:blip r:embed="rId3"/>
          <a:stretch>
            <a:fillRect/>
          </a:stretch>
        </p:blipFill>
        <p:spPr>
          <a:xfrm>
            <a:off x="5514975" y="1636689"/>
            <a:ext cx="3171825" cy="4362450"/>
          </a:xfrm>
          <a:prstGeom prst="rect">
            <a:avLst/>
          </a:prstGeom>
        </p:spPr>
      </p:pic>
    </p:spTree>
    <p:extLst>
      <p:ext uri="{BB962C8B-B14F-4D97-AF65-F5344CB8AC3E}">
        <p14:creationId xmlns:p14="http://schemas.microsoft.com/office/powerpoint/2010/main" val="2930533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1">
          <a:extLst>
            <a:ext uri="{FF2B5EF4-FFF2-40B4-BE49-F238E27FC236}">
              <a16:creationId xmlns:a16="http://schemas.microsoft.com/office/drawing/2014/main" id="{0AC8A79E-2ACB-E0A8-F963-E5BCDE6C0704}"/>
            </a:ext>
          </a:extLst>
        </p:cNvPr>
        <p:cNvGrpSpPr/>
        <p:nvPr/>
      </p:nvGrpSpPr>
      <p:grpSpPr>
        <a:xfrm>
          <a:off x="0" y="0"/>
          <a:ext cx="0" cy="0"/>
          <a:chOff x="0" y="0"/>
          <a:chExt cx="0" cy="0"/>
        </a:xfrm>
      </p:grpSpPr>
      <p:sp>
        <p:nvSpPr>
          <p:cNvPr id="112" name="Google Shape;112;p4">
            <a:extLst>
              <a:ext uri="{FF2B5EF4-FFF2-40B4-BE49-F238E27FC236}">
                <a16:creationId xmlns:a16="http://schemas.microsoft.com/office/drawing/2014/main" id="{0A9A59A8-96C9-3614-3DC1-71DB3E2704F6}"/>
              </a:ext>
            </a:extLst>
          </p:cNvPr>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dirty="0"/>
              <a:t>Von Neumann Architecture </a:t>
            </a:r>
            <a:r>
              <a:rPr lang="en-US" sz="1100" dirty="0"/>
              <a:t>(</a:t>
            </a:r>
            <a:r>
              <a:rPr lang="en-US" sz="1100" dirty="0" err="1"/>
              <a:t>Cont_6</a:t>
            </a:r>
            <a:r>
              <a:rPr lang="en-US" sz="1100" dirty="0"/>
              <a:t>)</a:t>
            </a:r>
            <a:endParaRPr lang="en-US" dirty="0"/>
          </a:p>
        </p:txBody>
      </p:sp>
      <p:sp>
        <p:nvSpPr>
          <p:cNvPr id="114" name="Google Shape;114;p4">
            <a:extLst>
              <a:ext uri="{FF2B5EF4-FFF2-40B4-BE49-F238E27FC236}">
                <a16:creationId xmlns:a16="http://schemas.microsoft.com/office/drawing/2014/main" id="{73B454C0-318A-3461-5C13-45FB857C324A}"/>
              </a:ext>
            </a:extLst>
          </p:cNvPr>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dirty="0"/>
          </a:p>
        </p:txBody>
      </p:sp>
      <p:sp>
        <p:nvSpPr>
          <p:cNvPr id="4" name="Text Placeholder 3">
            <a:extLst>
              <a:ext uri="{FF2B5EF4-FFF2-40B4-BE49-F238E27FC236}">
                <a16:creationId xmlns:a16="http://schemas.microsoft.com/office/drawing/2014/main" id="{A6A57D26-802B-9509-EEA3-37F826E2CD82}"/>
              </a:ext>
            </a:extLst>
          </p:cNvPr>
          <p:cNvSpPr>
            <a:spLocks noGrp="1"/>
          </p:cNvSpPr>
          <p:nvPr>
            <p:ph type="body" idx="1"/>
          </p:nvPr>
        </p:nvSpPr>
        <p:spPr>
          <a:xfrm>
            <a:off x="149382" y="1218461"/>
            <a:ext cx="5463768" cy="4168350"/>
          </a:xfrm>
        </p:spPr>
        <p:txBody>
          <a:bodyPr/>
          <a:lstStyle/>
          <a:p>
            <a:pPr algn="l">
              <a:buNone/>
            </a:pPr>
            <a:r>
              <a:rPr lang="en-US" sz="2400" b="1" i="0" dirty="0">
                <a:solidFill>
                  <a:srgbClr val="202124"/>
                </a:solidFill>
                <a:effectLst/>
                <a:latin typeface="Roboto" panose="02000000000000000000" pitchFamily="2" charset="0"/>
              </a:rPr>
              <a:t>Buses</a:t>
            </a:r>
            <a:endParaRPr lang="en-US" sz="2400" b="1" dirty="0">
              <a:solidFill>
                <a:srgbClr val="202124"/>
              </a:solidFill>
              <a:latin typeface="Roboto" panose="02000000000000000000" pitchFamily="2" charset="0"/>
            </a:endParaRPr>
          </a:p>
          <a:p>
            <a:r>
              <a:rPr lang="en-US" sz="2400" b="0" i="0" dirty="0">
                <a:solidFill>
                  <a:srgbClr val="202124"/>
                </a:solidFill>
                <a:effectLst/>
                <a:latin typeface="Roboto" panose="02000000000000000000" pitchFamily="2" charset="0"/>
              </a:rPr>
              <a:t>Buses are the means by which data is transmitted from one part of a computer to another, connecting all major internal components to the CPU and memory.</a:t>
            </a:r>
          </a:p>
          <a:p>
            <a:r>
              <a:rPr lang="en-US" sz="2400" b="0" i="0" dirty="0">
                <a:solidFill>
                  <a:srgbClr val="202124"/>
                </a:solidFill>
                <a:effectLst/>
                <a:latin typeface="Roboto" panose="02000000000000000000" pitchFamily="2" charset="0"/>
              </a:rPr>
              <a:t>A standard CPU system bus is comprised of a control bus, data bus and address bus.</a:t>
            </a:r>
            <a:endParaRPr lang="en-US" dirty="0"/>
          </a:p>
        </p:txBody>
      </p:sp>
      <p:pic>
        <p:nvPicPr>
          <p:cNvPr id="7" name="Picture 6">
            <a:extLst>
              <a:ext uri="{FF2B5EF4-FFF2-40B4-BE49-F238E27FC236}">
                <a16:creationId xmlns:a16="http://schemas.microsoft.com/office/drawing/2014/main" id="{F572CA19-6E3B-D561-1C12-99BC716C8869}"/>
              </a:ext>
            </a:extLst>
          </p:cNvPr>
          <p:cNvPicPr>
            <a:picLocks noChangeAspect="1"/>
          </p:cNvPicPr>
          <p:nvPr/>
        </p:nvPicPr>
        <p:blipFill>
          <a:blip r:embed="rId3"/>
          <a:stretch>
            <a:fillRect/>
          </a:stretch>
        </p:blipFill>
        <p:spPr>
          <a:xfrm>
            <a:off x="5477504" y="2014962"/>
            <a:ext cx="3517114" cy="2504274"/>
          </a:xfrm>
          <a:prstGeom prst="rect">
            <a:avLst/>
          </a:prstGeom>
        </p:spPr>
      </p:pic>
      <p:pic>
        <p:nvPicPr>
          <p:cNvPr id="9" name="Picture 8">
            <a:extLst>
              <a:ext uri="{FF2B5EF4-FFF2-40B4-BE49-F238E27FC236}">
                <a16:creationId xmlns:a16="http://schemas.microsoft.com/office/drawing/2014/main" id="{FA8FF4DC-0689-E00B-4629-E1EF5C4363B0}"/>
              </a:ext>
            </a:extLst>
          </p:cNvPr>
          <p:cNvPicPr>
            <a:picLocks noChangeAspect="1"/>
          </p:cNvPicPr>
          <p:nvPr/>
        </p:nvPicPr>
        <p:blipFill>
          <a:blip r:embed="rId4"/>
          <a:stretch>
            <a:fillRect/>
          </a:stretch>
        </p:blipFill>
        <p:spPr>
          <a:xfrm>
            <a:off x="711357" y="4843038"/>
            <a:ext cx="7105650" cy="1885950"/>
          </a:xfrm>
          <a:prstGeom prst="rect">
            <a:avLst/>
          </a:prstGeom>
        </p:spPr>
      </p:pic>
    </p:spTree>
    <p:extLst>
      <p:ext uri="{BB962C8B-B14F-4D97-AF65-F5344CB8AC3E}">
        <p14:creationId xmlns:p14="http://schemas.microsoft.com/office/powerpoint/2010/main" val="1264495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1">
          <a:extLst>
            <a:ext uri="{FF2B5EF4-FFF2-40B4-BE49-F238E27FC236}">
              <a16:creationId xmlns:a16="http://schemas.microsoft.com/office/drawing/2014/main" id="{1F61965F-05C0-9BD1-4A4D-34A03D3DF7C2}"/>
            </a:ext>
          </a:extLst>
        </p:cNvPr>
        <p:cNvGrpSpPr/>
        <p:nvPr/>
      </p:nvGrpSpPr>
      <p:grpSpPr>
        <a:xfrm>
          <a:off x="0" y="0"/>
          <a:ext cx="0" cy="0"/>
          <a:chOff x="0" y="0"/>
          <a:chExt cx="0" cy="0"/>
        </a:xfrm>
      </p:grpSpPr>
      <p:sp>
        <p:nvSpPr>
          <p:cNvPr id="112" name="Google Shape;112;p4">
            <a:extLst>
              <a:ext uri="{FF2B5EF4-FFF2-40B4-BE49-F238E27FC236}">
                <a16:creationId xmlns:a16="http://schemas.microsoft.com/office/drawing/2014/main" id="{911B2324-6DA0-8D1B-FAA8-97A16E608133}"/>
              </a:ext>
            </a:extLst>
          </p:cNvPr>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dirty="0"/>
              <a:t>Von Neumann Architecture</a:t>
            </a:r>
            <a:r>
              <a:rPr lang="en-US" sz="1000" dirty="0"/>
              <a:t> </a:t>
            </a:r>
            <a:r>
              <a:rPr lang="en-US" sz="1050" dirty="0"/>
              <a:t>(</a:t>
            </a:r>
            <a:r>
              <a:rPr lang="en-US" sz="1050" dirty="0" err="1"/>
              <a:t>Cont_7</a:t>
            </a:r>
            <a:r>
              <a:rPr lang="en-US" sz="1050" dirty="0"/>
              <a:t>)</a:t>
            </a:r>
            <a:endParaRPr lang="en-US" dirty="0"/>
          </a:p>
        </p:txBody>
      </p:sp>
      <p:sp>
        <p:nvSpPr>
          <p:cNvPr id="114" name="Google Shape;114;p4">
            <a:extLst>
              <a:ext uri="{FF2B5EF4-FFF2-40B4-BE49-F238E27FC236}">
                <a16:creationId xmlns:a16="http://schemas.microsoft.com/office/drawing/2014/main" id="{35112C46-863D-EC1F-C6FC-EF8F43969081}"/>
              </a:ext>
            </a:extLst>
          </p:cNvPr>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dirty="0"/>
          </a:p>
        </p:txBody>
      </p:sp>
      <p:sp>
        <p:nvSpPr>
          <p:cNvPr id="3" name="Text Placeholder 2">
            <a:extLst>
              <a:ext uri="{FF2B5EF4-FFF2-40B4-BE49-F238E27FC236}">
                <a16:creationId xmlns:a16="http://schemas.microsoft.com/office/drawing/2014/main" id="{2131A0CB-ABDD-FEDE-57D0-7DF145DB7481}"/>
              </a:ext>
            </a:extLst>
          </p:cNvPr>
          <p:cNvSpPr>
            <a:spLocks noGrp="1"/>
          </p:cNvSpPr>
          <p:nvPr>
            <p:ph type="body" idx="1"/>
          </p:nvPr>
        </p:nvSpPr>
        <p:spPr>
          <a:xfrm>
            <a:off x="0" y="1366907"/>
            <a:ext cx="5513560" cy="1412507"/>
          </a:xfrm>
        </p:spPr>
        <p:txBody>
          <a:bodyPr/>
          <a:lstStyle/>
          <a:p>
            <a:pPr marL="114300" indent="0">
              <a:buNone/>
            </a:pPr>
            <a:r>
              <a:rPr lang="en-US" b="1" i="0" dirty="0">
                <a:solidFill>
                  <a:srgbClr val="202124"/>
                </a:solidFill>
                <a:effectLst/>
                <a:latin typeface="Roboto" panose="02000000000000000000" pitchFamily="2" charset="0"/>
                <a:hlinkClick r:id="rId3"/>
              </a:rPr>
              <a:t>Fetch Decode Execute Cycle (Instruction cycle)</a:t>
            </a:r>
            <a:endParaRPr lang="en-US" dirty="0"/>
          </a:p>
        </p:txBody>
      </p:sp>
      <p:sp>
        <p:nvSpPr>
          <p:cNvPr id="10" name="TextBox 9">
            <a:extLst>
              <a:ext uri="{FF2B5EF4-FFF2-40B4-BE49-F238E27FC236}">
                <a16:creationId xmlns:a16="http://schemas.microsoft.com/office/drawing/2014/main" id="{F7286ACA-38B1-4366-82E0-96037FC65FAC}"/>
              </a:ext>
            </a:extLst>
          </p:cNvPr>
          <p:cNvSpPr txBox="1"/>
          <p:nvPr/>
        </p:nvSpPr>
        <p:spPr>
          <a:xfrm>
            <a:off x="137688" y="2496089"/>
            <a:ext cx="8868623" cy="4480201"/>
          </a:xfrm>
          <a:prstGeom prst="rect">
            <a:avLst/>
          </a:prstGeom>
          <a:noFill/>
        </p:spPr>
        <p:txBody>
          <a:bodyPr wrap="square">
            <a:spAutoFit/>
          </a:bodyPr>
          <a:lstStyle/>
          <a:p>
            <a:pPr marL="0" marR="0">
              <a:lnSpc>
                <a:spcPct val="115000"/>
              </a:lnSpc>
              <a:spcAft>
                <a:spcPts val="800"/>
              </a:spcAft>
              <a:buNone/>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 </a:t>
            </a:r>
          </a:p>
          <a:p>
            <a:pPr marL="342900" marR="0" lvl="0" indent="-342900">
              <a:lnSpc>
                <a:spcPct val="115000"/>
              </a:lnSpc>
              <a:spcAft>
                <a:spcPts val="800"/>
              </a:spcAft>
              <a:buFont typeface="+mj-lt"/>
              <a:buAutoNum type="arabicPeriod"/>
              <a:tabLst>
                <a:tab pos="457200" algn="l"/>
              </a:tabLst>
            </a:pPr>
            <a:r>
              <a:rPr lang="en-US" sz="1600" b="1" kern="100" dirty="0">
                <a:effectLst/>
                <a:latin typeface="Aptos" panose="020B0004020202020204" pitchFamily="34" charset="0"/>
                <a:ea typeface="Aptos" panose="020B0004020202020204" pitchFamily="34" charset="0"/>
                <a:cs typeface="Times New Roman" panose="02020603050405020304" pitchFamily="18" charset="0"/>
              </a:rPr>
              <a:t>Fetch</a:t>
            </a:r>
            <a:r>
              <a:rPr lang="en-US" sz="1600" kern="100" dirty="0">
                <a:effectLst/>
                <a:latin typeface="Aptos" panose="020B0004020202020204" pitchFamily="34" charset="0"/>
                <a:ea typeface="Aptos" panose="020B0004020202020204" pitchFamily="34" charset="0"/>
                <a:cs typeface="Times New Roman" panose="02020603050405020304" pitchFamily="18" charset="0"/>
              </a:rPr>
              <a:t>:</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Move the instruction from memory to a special </a:t>
            </a:r>
            <a:r>
              <a:rPr lang="en-US" sz="1600" i="1" kern="100" dirty="0">
                <a:effectLst/>
                <a:latin typeface="Aptos" panose="020B0004020202020204" pitchFamily="34" charset="0"/>
                <a:ea typeface="Aptos" panose="020B0004020202020204" pitchFamily="34" charset="0"/>
                <a:cs typeface="Times New Roman" panose="02020603050405020304" pitchFamily="18" charset="0"/>
              </a:rPr>
              <a:t>instruction register</a:t>
            </a:r>
            <a:r>
              <a:rPr lang="en-US" sz="1600" kern="100" dirty="0">
                <a:effectLst/>
                <a:latin typeface="Aptos" panose="020B0004020202020204" pitchFamily="34" charset="0"/>
                <a:ea typeface="Aptos" panose="020B0004020202020204" pitchFamily="34" charset="0"/>
                <a:cs typeface="Times New Roman" panose="02020603050405020304" pitchFamily="18" charset="0"/>
              </a:rPr>
              <a:t> in the CPU.</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This instruction is determined by the value in the </a:t>
            </a:r>
            <a:r>
              <a:rPr lang="en-US" sz="1600" i="1" kern="100" dirty="0">
                <a:effectLst/>
                <a:latin typeface="Aptos" panose="020B0004020202020204" pitchFamily="34" charset="0"/>
                <a:ea typeface="Aptos" panose="020B0004020202020204" pitchFamily="34" charset="0"/>
                <a:cs typeface="Times New Roman" panose="02020603050405020304" pitchFamily="18" charset="0"/>
              </a:rPr>
              <a:t>program counter</a:t>
            </a:r>
            <a:r>
              <a:rPr lang="en-US" sz="1600" kern="100" dirty="0">
                <a:effectLst/>
                <a:latin typeface="Aptos" panose="020B0004020202020204" pitchFamily="34" charset="0"/>
                <a:ea typeface="Aptos" panose="020B0004020202020204" pitchFamily="34" charset="0"/>
                <a:cs typeface="Times New Roman" panose="02020603050405020304" pitchFamily="18" charset="0"/>
              </a:rPr>
              <a:t> register.</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The program counter is then incremented so that the next instruction can be fetched.</a:t>
            </a:r>
          </a:p>
          <a:p>
            <a:pPr marL="342900" marR="0" lvl="0" indent="-342900">
              <a:lnSpc>
                <a:spcPct val="115000"/>
              </a:lnSpc>
              <a:spcAft>
                <a:spcPts val="800"/>
              </a:spcAft>
              <a:buFont typeface="+mj-lt"/>
              <a:buAutoNum type="arabicPeriod"/>
              <a:tabLst>
                <a:tab pos="457200" algn="l"/>
              </a:tabLst>
            </a:pPr>
            <a:r>
              <a:rPr lang="en-US" sz="1600" b="1" kern="100" dirty="0">
                <a:effectLst/>
                <a:latin typeface="Aptos" panose="020B0004020202020204" pitchFamily="34" charset="0"/>
                <a:ea typeface="Aptos" panose="020B0004020202020204" pitchFamily="34" charset="0"/>
                <a:cs typeface="Times New Roman" panose="02020603050405020304" pitchFamily="18" charset="0"/>
              </a:rPr>
              <a:t>Decode</a:t>
            </a:r>
            <a:r>
              <a:rPr lang="en-US" sz="1600" kern="100" dirty="0">
                <a:effectLst/>
                <a:latin typeface="Aptos" panose="020B0004020202020204" pitchFamily="34" charset="0"/>
                <a:ea typeface="Aptos" panose="020B0004020202020204" pitchFamily="34" charset="0"/>
                <a:cs typeface="Times New Roman" panose="02020603050405020304" pitchFamily="18" charset="0"/>
              </a:rPr>
              <a:t>:</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The control unit reads the instruction and determines what to do.</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It preps the ALU and other components for the operation that will come next.</a:t>
            </a:r>
          </a:p>
          <a:p>
            <a:pPr marL="342900" marR="0" lvl="0" indent="-342900">
              <a:lnSpc>
                <a:spcPct val="115000"/>
              </a:lnSpc>
              <a:spcAft>
                <a:spcPts val="800"/>
              </a:spcAft>
              <a:buFont typeface="+mj-lt"/>
              <a:buAutoNum type="arabicPeriod"/>
              <a:tabLst>
                <a:tab pos="457200" algn="l"/>
              </a:tabLst>
            </a:pPr>
            <a:r>
              <a:rPr lang="en-US" sz="1600" b="1" kern="100" dirty="0">
                <a:effectLst/>
                <a:latin typeface="Aptos" panose="020B0004020202020204" pitchFamily="34" charset="0"/>
                <a:ea typeface="Aptos" panose="020B0004020202020204" pitchFamily="34" charset="0"/>
                <a:cs typeface="Times New Roman" panose="02020603050405020304" pitchFamily="18" charset="0"/>
              </a:rPr>
              <a:t>Execute</a:t>
            </a:r>
            <a:r>
              <a:rPr lang="en-US" sz="1600" kern="100" dirty="0">
                <a:effectLst/>
                <a:latin typeface="Aptos" panose="020B0004020202020204" pitchFamily="34" charset="0"/>
                <a:ea typeface="Aptos" panose="020B0004020202020204" pitchFamily="34" charset="0"/>
                <a:cs typeface="Times New Roman" panose="02020603050405020304" pitchFamily="18" charset="0"/>
              </a:rPr>
              <a:t>:</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The ALU performs the operation on the data in the registers.</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The intermediate result is stored in a special register called the </a:t>
            </a:r>
            <a:r>
              <a:rPr lang="en-US" sz="1600" i="1" kern="100" dirty="0">
                <a:effectLst/>
                <a:latin typeface="Aptos" panose="020B0004020202020204" pitchFamily="34" charset="0"/>
                <a:ea typeface="Aptos" panose="020B0004020202020204" pitchFamily="34" charset="0"/>
                <a:cs typeface="Times New Roman" panose="02020603050405020304" pitchFamily="18" charset="0"/>
              </a:rPr>
              <a:t>accumulator</a:t>
            </a:r>
            <a:r>
              <a:rPr lang="en-US" sz="1600" kern="100" dirty="0">
                <a:effectLst/>
                <a:latin typeface="Aptos" panose="020B0004020202020204" pitchFamily="34" charset="0"/>
                <a:ea typeface="Aptos" panose="020B0004020202020204" pitchFamily="34" charset="0"/>
                <a:cs typeface="Times New Roman" panose="02020603050405020304" pitchFamily="18" charset="0"/>
              </a:rPr>
              <a:t>.</a:t>
            </a:r>
          </a:p>
          <a:p>
            <a:pPr marL="457200"/>
            <a:endParaRPr lang="en-US" b="0" i="0" dirty="0">
              <a:solidFill>
                <a:srgbClr val="202124"/>
              </a:solidFill>
              <a:effectLst/>
              <a:latin typeface="Roboto" panose="02000000000000000000" pitchFamily="2" charset="0"/>
            </a:endParaRPr>
          </a:p>
        </p:txBody>
      </p:sp>
      <p:pic>
        <p:nvPicPr>
          <p:cNvPr id="12" name="Picture 11">
            <a:extLst>
              <a:ext uri="{FF2B5EF4-FFF2-40B4-BE49-F238E27FC236}">
                <a16:creationId xmlns:a16="http://schemas.microsoft.com/office/drawing/2014/main" id="{57B4107B-2E07-585B-50E2-1E2520DAC510}"/>
              </a:ext>
            </a:extLst>
          </p:cNvPr>
          <p:cNvPicPr>
            <a:picLocks noChangeAspect="1"/>
          </p:cNvPicPr>
          <p:nvPr/>
        </p:nvPicPr>
        <p:blipFill>
          <a:blip r:embed="rId4"/>
          <a:stretch>
            <a:fillRect/>
          </a:stretch>
        </p:blipFill>
        <p:spPr>
          <a:xfrm>
            <a:off x="5771586" y="1242113"/>
            <a:ext cx="2800350" cy="1857375"/>
          </a:xfrm>
          <a:prstGeom prst="rect">
            <a:avLst/>
          </a:prstGeom>
        </p:spPr>
      </p:pic>
    </p:spTree>
    <p:extLst>
      <p:ext uri="{BB962C8B-B14F-4D97-AF65-F5344CB8AC3E}">
        <p14:creationId xmlns:p14="http://schemas.microsoft.com/office/powerpoint/2010/main" val="155044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dirty="0"/>
              <a:t>Basic Units of Memory</a:t>
            </a:r>
            <a:endParaRPr lang="en-US" dirty="0"/>
          </a:p>
        </p:txBody>
      </p:sp>
      <p:sp>
        <p:nvSpPr>
          <p:cNvPr id="113" name="Google Shape;113;p4"/>
          <p:cNvSpPr txBox="1">
            <a:spLocks noGrp="1"/>
          </p:cNvSpPr>
          <p:nvPr>
            <p:ph type="body" idx="1"/>
          </p:nvPr>
        </p:nvSpPr>
        <p:spPr>
          <a:xfrm>
            <a:off x="457200" y="1417638"/>
            <a:ext cx="8229600" cy="4525963"/>
          </a:xfrm>
          <a:prstGeom prst="rect">
            <a:avLst/>
          </a:prstGeom>
          <a:noFill/>
          <a:ln>
            <a:noFill/>
          </a:ln>
        </p:spPr>
        <p:txBody>
          <a:bodyPr spcFirstLastPara="1" wrap="square" lIns="91425" tIns="45700" rIns="91425" bIns="45700" anchor="t" anchorCtr="0">
            <a:noAutofit/>
          </a:bodyPr>
          <a:lstStyle/>
          <a:p>
            <a:pPr marL="288036" lvl="1" indent="-152400" algn="l" rtl="0">
              <a:lnSpc>
                <a:spcPct val="90000"/>
              </a:lnSpc>
              <a:spcBef>
                <a:spcPts val="0"/>
              </a:spcBef>
              <a:spcAft>
                <a:spcPts val="0"/>
              </a:spcAft>
              <a:buClr>
                <a:schemeClr val="accent1"/>
              </a:buClr>
              <a:buSzPts val="2400"/>
              <a:buFont typeface="Calibri"/>
              <a:buChar char="◦"/>
            </a:pPr>
            <a:r>
              <a:rPr lang="en-US" sz="2800" dirty="0">
                <a:solidFill>
                  <a:schemeClr val="tx1"/>
                </a:solidFill>
                <a:latin typeface="Calibri"/>
                <a:ea typeface="Calibri"/>
                <a:cs typeface="Calibri"/>
                <a:sym typeface="Calibri"/>
              </a:rPr>
              <a:t>1 </a:t>
            </a:r>
            <a:r>
              <a:rPr lang="en-US" sz="2800" b="1" dirty="0">
                <a:solidFill>
                  <a:schemeClr val="tx1"/>
                </a:solidFill>
                <a:latin typeface="Calibri"/>
                <a:ea typeface="Calibri"/>
                <a:cs typeface="Calibri"/>
                <a:sym typeface="Calibri"/>
              </a:rPr>
              <a:t>bit</a:t>
            </a:r>
            <a:r>
              <a:rPr lang="en-US" sz="2800" dirty="0">
                <a:solidFill>
                  <a:schemeClr val="tx1"/>
                </a:solidFill>
                <a:latin typeface="Calibri"/>
                <a:ea typeface="Calibri"/>
                <a:cs typeface="Calibri"/>
                <a:sym typeface="Calibri"/>
              </a:rPr>
              <a:t> (0 or 1)</a:t>
            </a:r>
            <a:endParaRPr lang="en-US" sz="2800" dirty="0">
              <a:solidFill>
                <a:schemeClr val="tx1"/>
              </a:solidFill>
            </a:endParaRPr>
          </a:p>
          <a:p>
            <a:pPr marL="288036" lvl="1" indent="-152400" algn="l" rtl="0">
              <a:lnSpc>
                <a:spcPct val="90000"/>
              </a:lnSpc>
              <a:spcBef>
                <a:spcPts val="450"/>
              </a:spcBef>
              <a:spcAft>
                <a:spcPts val="0"/>
              </a:spcAft>
              <a:buClr>
                <a:schemeClr val="accent1"/>
              </a:buClr>
              <a:buSzPts val="2400"/>
              <a:buFont typeface="Calibri"/>
              <a:buChar char="◦"/>
            </a:pPr>
            <a:r>
              <a:rPr lang="en-US" sz="2800" dirty="0">
                <a:solidFill>
                  <a:schemeClr val="tx1"/>
                </a:solidFill>
                <a:latin typeface="Calibri"/>
                <a:ea typeface="Calibri"/>
                <a:cs typeface="Calibri"/>
                <a:sym typeface="Calibri"/>
              </a:rPr>
              <a:t>1 </a:t>
            </a:r>
            <a:r>
              <a:rPr lang="en-US" sz="2800" b="1" dirty="0">
                <a:solidFill>
                  <a:schemeClr val="tx1"/>
                </a:solidFill>
                <a:latin typeface="Calibri"/>
                <a:ea typeface="Calibri"/>
                <a:cs typeface="Calibri"/>
                <a:sym typeface="Calibri"/>
              </a:rPr>
              <a:t>byte</a:t>
            </a:r>
            <a:r>
              <a:rPr lang="en-US" sz="2800" dirty="0">
                <a:solidFill>
                  <a:schemeClr val="tx1"/>
                </a:solidFill>
                <a:latin typeface="Calibri"/>
                <a:ea typeface="Calibri"/>
                <a:cs typeface="Calibri"/>
                <a:sym typeface="Calibri"/>
              </a:rPr>
              <a:t> normally consists of 8 bits</a:t>
            </a:r>
            <a:endParaRPr lang="en-US" sz="2800" dirty="0">
              <a:solidFill>
                <a:schemeClr val="tx1"/>
              </a:solidFill>
            </a:endParaRPr>
          </a:p>
          <a:p>
            <a:pPr marL="882396" lvl="3" indent="-137159">
              <a:lnSpc>
                <a:spcPct val="90000"/>
              </a:lnSpc>
              <a:spcBef>
                <a:spcPts val="450"/>
              </a:spcBef>
              <a:buClr>
                <a:schemeClr val="accent1"/>
              </a:buClr>
              <a:buSzPts val="2000"/>
              <a:buFont typeface="Calibri"/>
              <a:buChar char="◦"/>
            </a:pPr>
            <a:r>
              <a:rPr lang="en-US" sz="2600" dirty="0">
                <a:solidFill>
                  <a:schemeClr val="tx1"/>
                </a:solidFill>
                <a:latin typeface="Calibri"/>
                <a:ea typeface="Calibri"/>
                <a:cs typeface="Calibri"/>
                <a:sym typeface="Calibri"/>
              </a:rPr>
              <a:t>Is the storage for one character</a:t>
            </a:r>
            <a:endParaRPr lang="en-US" sz="2600" dirty="0">
              <a:solidFill>
                <a:schemeClr val="tx1"/>
              </a:solidFill>
            </a:endParaRPr>
          </a:p>
          <a:p>
            <a:pPr marL="288036" lvl="1" indent="-152400" algn="l" rtl="0">
              <a:lnSpc>
                <a:spcPct val="90000"/>
              </a:lnSpc>
              <a:spcBef>
                <a:spcPts val="450"/>
              </a:spcBef>
              <a:spcAft>
                <a:spcPts val="0"/>
              </a:spcAft>
              <a:buClr>
                <a:schemeClr val="accent1"/>
              </a:buClr>
              <a:buSzPts val="2400"/>
              <a:buFont typeface="Calibri"/>
              <a:buChar char="◦"/>
            </a:pPr>
            <a:r>
              <a:rPr lang="en-US" sz="2800" dirty="0">
                <a:solidFill>
                  <a:schemeClr val="tx1"/>
                </a:solidFill>
                <a:latin typeface="Calibri"/>
                <a:ea typeface="Calibri"/>
                <a:cs typeface="Calibri"/>
                <a:sym typeface="Calibri"/>
              </a:rPr>
              <a:t>2</a:t>
            </a:r>
            <a:r>
              <a:rPr lang="en-US" sz="2800" baseline="30000" dirty="0">
                <a:solidFill>
                  <a:schemeClr val="tx1"/>
                </a:solidFill>
                <a:latin typeface="Calibri"/>
                <a:ea typeface="Calibri"/>
                <a:cs typeface="Calibri"/>
                <a:sym typeface="Calibri"/>
              </a:rPr>
              <a:t>10 </a:t>
            </a:r>
            <a:r>
              <a:rPr lang="en-US" sz="2800" dirty="0">
                <a:solidFill>
                  <a:schemeClr val="tx1"/>
                </a:solidFill>
                <a:latin typeface="Calibri"/>
                <a:ea typeface="Calibri"/>
                <a:cs typeface="Calibri"/>
                <a:sym typeface="Calibri"/>
              </a:rPr>
              <a:t>bytes =1024 bytes = 1 </a:t>
            </a:r>
            <a:r>
              <a:rPr lang="en-US" sz="2800" b="1" dirty="0">
                <a:solidFill>
                  <a:schemeClr val="tx1"/>
                </a:solidFill>
                <a:latin typeface="Calibri"/>
                <a:ea typeface="Calibri"/>
                <a:cs typeface="Calibri"/>
                <a:sym typeface="Calibri"/>
              </a:rPr>
              <a:t>kilobyte</a:t>
            </a:r>
            <a:r>
              <a:rPr lang="en-US" sz="2800" dirty="0">
                <a:solidFill>
                  <a:schemeClr val="tx1"/>
                </a:solidFill>
                <a:latin typeface="Calibri"/>
                <a:ea typeface="Calibri"/>
                <a:cs typeface="Calibri"/>
                <a:sym typeface="Calibri"/>
              </a:rPr>
              <a:t>  (</a:t>
            </a:r>
            <a:r>
              <a:rPr lang="en-US" sz="2800" b="1" dirty="0">
                <a:solidFill>
                  <a:schemeClr val="tx1"/>
                </a:solidFill>
                <a:latin typeface="Calibri"/>
                <a:ea typeface="Calibri"/>
                <a:cs typeface="Calibri"/>
                <a:sym typeface="Calibri"/>
              </a:rPr>
              <a:t>KB</a:t>
            </a:r>
            <a:r>
              <a:rPr lang="en-US" sz="2800" dirty="0">
                <a:solidFill>
                  <a:schemeClr val="tx1"/>
                </a:solidFill>
                <a:latin typeface="Calibri"/>
                <a:ea typeface="Calibri"/>
                <a:cs typeface="Calibri"/>
                <a:sym typeface="Calibri"/>
              </a:rPr>
              <a:t>)</a:t>
            </a:r>
            <a:endParaRPr lang="en-US" sz="2800" dirty="0">
              <a:solidFill>
                <a:schemeClr val="tx1"/>
              </a:solidFill>
            </a:endParaRPr>
          </a:p>
          <a:p>
            <a:pPr marL="288036" lvl="1" indent="-152400" algn="l" rtl="0">
              <a:lnSpc>
                <a:spcPct val="90000"/>
              </a:lnSpc>
              <a:spcBef>
                <a:spcPts val="450"/>
              </a:spcBef>
              <a:spcAft>
                <a:spcPts val="0"/>
              </a:spcAft>
              <a:buClr>
                <a:schemeClr val="accent1"/>
              </a:buClr>
              <a:buSzPts val="2400"/>
              <a:buFont typeface="Calibri"/>
              <a:buChar char="◦"/>
            </a:pPr>
            <a:r>
              <a:rPr lang="en-US" sz="2800" dirty="0">
                <a:solidFill>
                  <a:schemeClr val="tx1"/>
                </a:solidFill>
                <a:latin typeface="Calibri"/>
                <a:ea typeface="Calibri"/>
                <a:cs typeface="Calibri"/>
                <a:sym typeface="Calibri"/>
              </a:rPr>
              <a:t>1024 KB = 1 </a:t>
            </a:r>
            <a:r>
              <a:rPr lang="en-US" sz="2800" b="1" dirty="0">
                <a:solidFill>
                  <a:schemeClr val="tx1"/>
                </a:solidFill>
                <a:latin typeface="Calibri"/>
                <a:ea typeface="Calibri"/>
                <a:cs typeface="Calibri"/>
                <a:sym typeface="Calibri"/>
              </a:rPr>
              <a:t>megabyte</a:t>
            </a:r>
            <a:r>
              <a:rPr lang="en-US" sz="2800" dirty="0">
                <a:solidFill>
                  <a:schemeClr val="tx1"/>
                </a:solidFill>
                <a:latin typeface="Calibri"/>
                <a:ea typeface="Calibri"/>
                <a:cs typeface="Calibri"/>
                <a:sym typeface="Calibri"/>
              </a:rPr>
              <a:t> (</a:t>
            </a:r>
            <a:r>
              <a:rPr lang="en-US" sz="2800" b="1" dirty="0">
                <a:solidFill>
                  <a:schemeClr val="tx1"/>
                </a:solidFill>
                <a:latin typeface="Calibri"/>
                <a:ea typeface="Calibri"/>
                <a:cs typeface="Calibri"/>
                <a:sym typeface="Calibri"/>
              </a:rPr>
              <a:t>MB</a:t>
            </a:r>
            <a:r>
              <a:rPr lang="en-US" sz="2800" dirty="0">
                <a:solidFill>
                  <a:schemeClr val="tx1"/>
                </a:solidFill>
                <a:latin typeface="Calibri"/>
                <a:ea typeface="Calibri"/>
                <a:cs typeface="Calibri"/>
                <a:sym typeface="Calibri"/>
              </a:rPr>
              <a:t>)</a:t>
            </a:r>
            <a:endParaRPr lang="en-US" sz="2800" dirty="0">
              <a:solidFill>
                <a:schemeClr val="tx1"/>
              </a:solidFill>
            </a:endParaRPr>
          </a:p>
          <a:p>
            <a:pPr marL="288036" lvl="1" indent="-152400" algn="l" rtl="0">
              <a:lnSpc>
                <a:spcPct val="90000"/>
              </a:lnSpc>
              <a:spcBef>
                <a:spcPts val="450"/>
              </a:spcBef>
              <a:spcAft>
                <a:spcPts val="0"/>
              </a:spcAft>
              <a:buClr>
                <a:schemeClr val="accent1"/>
              </a:buClr>
              <a:buSzPts val="2400"/>
              <a:buFont typeface="Calibri"/>
              <a:buChar char="◦"/>
            </a:pPr>
            <a:r>
              <a:rPr lang="en-US" sz="2800" dirty="0">
                <a:solidFill>
                  <a:schemeClr val="tx1"/>
                </a:solidFill>
                <a:latin typeface="Calibri"/>
                <a:ea typeface="Calibri"/>
                <a:cs typeface="Calibri"/>
                <a:sym typeface="Calibri"/>
              </a:rPr>
              <a:t>1024 MB = 1 </a:t>
            </a:r>
            <a:r>
              <a:rPr lang="en-US" sz="2800" b="1" dirty="0">
                <a:solidFill>
                  <a:schemeClr val="tx1"/>
                </a:solidFill>
                <a:latin typeface="Calibri"/>
                <a:ea typeface="Calibri"/>
                <a:cs typeface="Calibri"/>
                <a:sym typeface="Calibri"/>
              </a:rPr>
              <a:t>gigabyte</a:t>
            </a:r>
            <a:r>
              <a:rPr lang="en-US" sz="2800" dirty="0">
                <a:solidFill>
                  <a:schemeClr val="tx1"/>
                </a:solidFill>
                <a:latin typeface="Calibri"/>
                <a:ea typeface="Calibri"/>
                <a:cs typeface="Calibri"/>
                <a:sym typeface="Calibri"/>
              </a:rPr>
              <a:t> (</a:t>
            </a:r>
            <a:r>
              <a:rPr lang="en-US" sz="2800" b="1" dirty="0">
                <a:solidFill>
                  <a:schemeClr val="tx1"/>
                </a:solidFill>
                <a:latin typeface="Calibri"/>
                <a:ea typeface="Calibri"/>
                <a:cs typeface="Calibri"/>
                <a:sym typeface="Calibri"/>
              </a:rPr>
              <a:t>GB</a:t>
            </a:r>
            <a:r>
              <a:rPr lang="en-US" sz="2800" dirty="0">
                <a:solidFill>
                  <a:schemeClr val="tx1"/>
                </a:solidFill>
                <a:latin typeface="Calibri"/>
                <a:ea typeface="Calibri"/>
                <a:cs typeface="Calibri"/>
                <a:sym typeface="Calibri"/>
              </a:rPr>
              <a:t>)  </a:t>
            </a:r>
            <a:endParaRPr lang="en-US" sz="2800" dirty="0">
              <a:solidFill>
                <a:schemeClr val="tx1"/>
              </a:solidFill>
            </a:endParaRPr>
          </a:p>
          <a:p>
            <a:pPr marL="288036" lvl="1" indent="-152400" algn="l" rtl="0">
              <a:lnSpc>
                <a:spcPct val="90000"/>
              </a:lnSpc>
              <a:spcBef>
                <a:spcPts val="450"/>
              </a:spcBef>
              <a:spcAft>
                <a:spcPts val="0"/>
              </a:spcAft>
              <a:buClr>
                <a:schemeClr val="accent1"/>
              </a:buClr>
              <a:buSzPts val="2400"/>
              <a:buFont typeface="Calibri"/>
              <a:buChar char="◦"/>
            </a:pPr>
            <a:r>
              <a:rPr lang="en-US" sz="2800" dirty="0">
                <a:solidFill>
                  <a:schemeClr val="tx1"/>
                </a:solidFill>
                <a:latin typeface="Calibri"/>
                <a:ea typeface="Calibri"/>
                <a:cs typeface="Calibri"/>
                <a:sym typeface="Calibri"/>
              </a:rPr>
              <a:t>Many people approximate in steps of 1000, not 1024</a:t>
            </a:r>
            <a:endParaRPr lang="en-US" sz="2800" dirty="0">
              <a:solidFill>
                <a:schemeClr val="tx1"/>
              </a:solidFill>
            </a:endParaRPr>
          </a:p>
          <a:p>
            <a:pPr marL="882396" lvl="3" indent="-137159">
              <a:lnSpc>
                <a:spcPct val="90000"/>
              </a:lnSpc>
              <a:spcBef>
                <a:spcPts val="450"/>
              </a:spcBef>
              <a:buClr>
                <a:schemeClr val="accent1"/>
              </a:buClr>
              <a:buSzPts val="2000"/>
              <a:buFont typeface="Calibri"/>
              <a:buChar char="◦"/>
            </a:pPr>
            <a:r>
              <a:rPr lang="en-US" sz="2600" dirty="0">
                <a:solidFill>
                  <a:schemeClr val="tx1"/>
                </a:solidFill>
                <a:latin typeface="Calibri"/>
                <a:ea typeface="Calibri"/>
                <a:cs typeface="Calibri"/>
                <a:sym typeface="Calibri"/>
              </a:rPr>
              <a:t>Example: a 20KB file actually has 20,480 bytes, not 20,000 bytes</a:t>
            </a:r>
            <a:endParaRPr lang="en-US" sz="2600" dirty="0">
              <a:solidFill>
                <a:schemeClr val="tx1"/>
              </a:solidFill>
            </a:endParaRPr>
          </a:p>
        </p:txBody>
      </p:sp>
      <p:sp>
        <p:nvSpPr>
          <p:cNvPr id="114" name="Google Shape;114;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2970811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dirty="0"/>
              <a:t>Mass Storage Devices</a:t>
            </a:r>
            <a:endParaRPr lang="en-US" dirty="0"/>
          </a:p>
        </p:txBody>
      </p:sp>
      <p:sp>
        <p:nvSpPr>
          <p:cNvPr id="113" name="Google Shape;113;p4"/>
          <p:cNvSpPr txBox="1">
            <a:spLocks noGrp="1"/>
          </p:cNvSpPr>
          <p:nvPr>
            <p:ph type="body" idx="1"/>
          </p:nvPr>
        </p:nvSpPr>
        <p:spPr>
          <a:xfrm>
            <a:off x="457200" y="1417638"/>
            <a:ext cx="8229600" cy="4525963"/>
          </a:xfrm>
          <a:prstGeom prst="rect">
            <a:avLst/>
          </a:prstGeom>
          <a:noFill/>
          <a:ln>
            <a:noFill/>
          </a:ln>
        </p:spPr>
        <p:txBody>
          <a:bodyPr spcFirstLastPara="1" wrap="square" lIns="91425" tIns="45700" rIns="91425" bIns="45700" anchor="t" anchorCtr="0">
            <a:noAutofit/>
          </a:bodyPr>
          <a:lstStyle/>
          <a:p>
            <a:pPr marL="68580" lvl="0" indent="-117475" algn="l" rtl="0">
              <a:lnSpc>
                <a:spcPct val="80000"/>
              </a:lnSpc>
              <a:spcBef>
                <a:spcPts val="0"/>
              </a:spcBef>
              <a:spcAft>
                <a:spcPts val="0"/>
              </a:spcAft>
              <a:buClr>
                <a:schemeClr val="accent1"/>
              </a:buClr>
              <a:buSzPts val="1850"/>
              <a:buFont typeface="Calibri"/>
              <a:buChar char=" "/>
            </a:pPr>
            <a:r>
              <a:rPr lang="en-US" sz="2000" b="1" dirty="0">
                <a:solidFill>
                  <a:schemeClr val="tx1"/>
                </a:solidFill>
                <a:latin typeface="Calibri"/>
                <a:ea typeface="Calibri"/>
                <a:cs typeface="Calibri"/>
                <a:sym typeface="Calibri"/>
              </a:rPr>
              <a:t>Magnetic storage (HDD)</a:t>
            </a:r>
            <a:endParaRPr lang="en-US" sz="2000" dirty="0">
              <a:solidFill>
                <a:schemeClr val="tx1"/>
              </a:solidFill>
            </a:endParaRPr>
          </a:p>
          <a:p>
            <a:pPr marL="288036" lvl="1" indent="-137159" algn="l" rtl="0">
              <a:lnSpc>
                <a:spcPct val="80000"/>
              </a:lnSpc>
              <a:spcBef>
                <a:spcPts val="300"/>
              </a:spcBef>
              <a:spcAft>
                <a:spcPts val="0"/>
              </a:spcAft>
              <a:buClr>
                <a:schemeClr val="accent1"/>
              </a:buClr>
              <a:buSzPts val="1665"/>
              <a:buFont typeface="Noto Sans Symbols"/>
              <a:buChar char="▪"/>
            </a:pPr>
            <a:r>
              <a:rPr lang="en-US" sz="2000" dirty="0">
                <a:solidFill>
                  <a:schemeClr val="tx1"/>
                </a:solidFill>
                <a:latin typeface="Calibri"/>
                <a:ea typeface="Calibri"/>
                <a:cs typeface="Calibri"/>
                <a:sym typeface="Calibri"/>
              </a:rPr>
              <a:t>Hard disks are always internal but external hard disks may be added as </a:t>
            </a:r>
            <a:r>
              <a:rPr lang="en-US" sz="2000" dirty="0">
                <a:solidFill>
                  <a:schemeClr val="tx1"/>
                </a:solidFill>
              </a:rPr>
              <a:t>supplemental</a:t>
            </a:r>
            <a:r>
              <a:rPr lang="en-US" sz="2000" dirty="0">
                <a:solidFill>
                  <a:schemeClr val="tx1"/>
                </a:solidFill>
                <a:latin typeface="Calibri"/>
                <a:ea typeface="Calibri"/>
                <a:cs typeface="Calibri"/>
                <a:sym typeface="Calibri"/>
              </a:rPr>
              <a:t> storage</a:t>
            </a:r>
            <a:endParaRPr lang="en-US" sz="2000" dirty="0">
              <a:solidFill>
                <a:schemeClr val="tx1"/>
              </a:solidFill>
            </a:endParaRPr>
          </a:p>
          <a:p>
            <a:pPr marL="68580" lvl="0" indent="-117475" algn="l" rtl="0">
              <a:lnSpc>
                <a:spcPct val="80000"/>
              </a:lnSpc>
              <a:spcBef>
                <a:spcPts val="1200"/>
              </a:spcBef>
              <a:spcAft>
                <a:spcPts val="0"/>
              </a:spcAft>
              <a:buClr>
                <a:schemeClr val="accent1"/>
              </a:buClr>
              <a:buSzPts val="1850"/>
              <a:buFont typeface="Calibri"/>
              <a:buChar char=" "/>
            </a:pPr>
            <a:r>
              <a:rPr lang="en-US" sz="2000" b="1" dirty="0">
                <a:solidFill>
                  <a:schemeClr val="tx1"/>
                </a:solidFill>
                <a:latin typeface="Calibri"/>
                <a:ea typeface="Calibri"/>
                <a:cs typeface="Calibri"/>
                <a:sym typeface="Calibri"/>
              </a:rPr>
              <a:t>Optical</a:t>
            </a:r>
            <a:r>
              <a:rPr lang="en-US" sz="2000" dirty="0">
                <a:solidFill>
                  <a:schemeClr val="tx1"/>
                </a:solidFill>
                <a:latin typeface="Calibri"/>
                <a:ea typeface="Calibri"/>
                <a:cs typeface="Calibri"/>
                <a:sym typeface="Calibri"/>
              </a:rPr>
              <a:t> </a:t>
            </a:r>
            <a:r>
              <a:rPr lang="en-US" sz="2000" b="1" dirty="0">
                <a:solidFill>
                  <a:schemeClr val="tx1"/>
                </a:solidFill>
                <a:latin typeface="Calibri"/>
                <a:ea typeface="Calibri"/>
                <a:cs typeface="Calibri"/>
                <a:sym typeface="Calibri"/>
              </a:rPr>
              <a:t>storage</a:t>
            </a:r>
            <a:endParaRPr lang="en-US" sz="2000" dirty="0">
              <a:solidFill>
                <a:schemeClr val="tx1"/>
              </a:solidFill>
            </a:endParaRPr>
          </a:p>
          <a:p>
            <a:pPr marL="288036" lvl="1" indent="-137159" algn="l" rtl="0">
              <a:lnSpc>
                <a:spcPct val="80000"/>
              </a:lnSpc>
              <a:spcBef>
                <a:spcPts val="300"/>
              </a:spcBef>
              <a:spcAft>
                <a:spcPts val="0"/>
              </a:spcAft>
              <a:buClr>
                <a:schemeClr val="accent1"/>
              </a:buClr>
              <a:buSzPts val="1665"/>
              <a:buFont typeface="Noto Sans Symbols"/>
              <a:buChar char="▪"/>
            </a:pPr>
            <a:r>
              <a:rPr lang="en-US" sz="2000" dirty="0">
                <a:solidFill>
                  <a:schemeClr val="tx1"/>
                </a:solidFill>
                <a:latin typeface="Calibri"/>
                <a:ea typeface="Calibri"/>
                <a:cs typeface="Calibri"/>
                <a:sym typeface="Calibri"/>
              </a:rPr>
              <a:t>CDs and DVDs</a:t>
            </a:r>
            <a:endParaRPr lang="en-US" sz="2000" dirty="0">
              <a:solidFill>
                <a:schemeClr val="tx1"/>
              </a:solidFill>
            </a:endParaRPr>
          </a:p>
          <a:p>
            <a:pPr marL="68580" lvl="0" indent="-117475" algn="l" rtl="0">
              <a:lnSpc>
                <a:spcPct val="80000"/>
              </a:lnSpc>
              <a:spcBef>
                <a:spcPts val="1200"/>
              </a:spcBef>
              <a:spcAft>
                <a:spcPts val="0"/>
              </a:spcAft>
              <a:buClr>
                <a:schemeClr val="accent1"/>
              </a:buClr>
              <a:buSzPts val="1850"/>
              <a:buFont typeface="Calibri"/>
              <a:buChar char=" "/>
            </a:pPr>
            <a:r>
              <a:rPr lang="en-US" sz="2000" b="1" dirty="0">
                <a:solidFill>
                  <a:schemeClr val="tx1"/>
                </a:solidFill>
                <a:latin typeface="Calibri"/>
                <a:ea typeface="Calibri"/>
                <a:cs typeface="Calibri"/>
                <a:sym typeface="Calibri"/>
              </a:rPr>
              <a:t>Solid-state</a:t>
            </a:r>
            <a:r>
              <a:rPr lang="en-US" sz="2000" dirty="0">
                <a:solidFill>
                  <a:schemeClr val="tx1"/>
                </a:solidFill>
                <a:latin typeface="Calibri"/>
                <a:ea typeface="Calibri"/>
                <a:cs typeface="Calibri"/>
                <a:sym typeface="Calibri"/>
              </a:rPr>
              <a:t> </a:t>
            </a:r>
            <a:r>
              <a:rPr lang="en-US" sz="2000" b="1" dirty="0">
                <a:solidFill>
                  <a:schemeClr val="tx1"/>
                </a:solidFill>
                <a:latin typeface="Calibri"/>
                <a:ea typeface="Calibri"/>
                <a:cs typeface="Calibri"/>
                <a:sym typeface="Calibri"/>
              </a:rPr>
              <a:t>storage (SSD)</a:t>
            </a:r>
            <a:endParaRPr lang="en-US" sz="2000" dirty="0">
              <a:solidFill>
                <a:schemeClr val="tx1"/>
              </a:solidFill>
            </a:endParaRPr>
          </a:p>
          <a:p>
            <a:pPr marL="288036" lvl="1" indent="-137159" algn="l" rtl="0">
              <a:lnSpc>
                <a:spcPct val="80000"/>
              </a:lnSpc>
              <a:spcBef>
                <a:spcPts val="300"/>
              </a:spcBef>
              <a:spcAft>
                <a:spcPts val="0"/>
              </a:spcAft>
              <a:buClr>
                <a:schemeClr val="accent1"/>
              </a:buClr>
              <a:buSzPts val="1665"/>
              <a:buFont typeface="Noto Sans Symbols"/>
              <a:buChar char="▪"/>
            </a:pPr>
            <a:r>
              <a:rPr lang="en-US" sz="2000" dirty="0">
                <a:solidFill>
                  <a:schemeClr val="tx1"/>
                </a:solidFill>
                <a:latin typeface="Calibri"/>
                <a:ea typeface="Calibri"/>
                <a:cs typeface="Calibri"/>
                <a:sym typeface="Calibri"/>
              </a:rPr>
              <a:t>Flash drives</a:t>
            </a:r>
            <a:endParaRPr lang="en-US" sz="2000" dirty="0">
              <a:solidFill>
                <a:schemeClr val="tx1"/>
              </a:solidFill>
            </a:endParaRPr>
          </a:p>
          <a:p>
            <a:pPr marL="68580" lvl="0" indent="-117475" algn="l" rtl="0">
              <a:lnSpc>
                <a:spcPct val="80000"/>
              </a:lnSpc>
              <a:spcBef>
                <a:spcPts val="1200"/>
              </a:spcBef>
              <a:spcAft>
                <a:spcPts val="0"/>
              </a:spcAft>
              <a:buClr>
                <a:schemeClr val="accent1"/>
              </a:buClr>
              <a:buSzPts val="1850"/>
              <a:buFont typeface="Calibri"/>
              <a:buChar char=" "/>
            </a:pPr>
            <a:r>
              <a:rPr lang="en-US" sz="2000" b="1" dirty="0">
                <a:solidFill>
                  <a:schemeClr val="tx1"/>
                </a:solidFill>
                <a:latin typeface="Calibri"/>
                <a:ea typeface="Calibri"/>
                <a:cs typeface="Calibri"/>
                <a:sym typeface="Calibri"/>
              </a:rPr>
              <a:t>Cloud Computing</a:t>
            </a:r>
            <a:endParaRPr lang="en-US" sz="2000" dirty="0">
              <a:solidFill>
                <a:schemeClr val="tx1"/>
              </a:solidFill>
            </a:endParaRPr>
          </a:p>
          <a:p>
            <a:pPr marL="351473" lvl="2" indent="-214312" algn="l" rtl="0">
              <a:lnSpc>
                <a:spcPct val="80000"/>
              </a:lnSpc>
              <a:spcBef>
                <a:spcPts val="1050"/>
              </a:spcBef>
              <a:spcAft>
                <a:spcPts val="0"/>
              </a:spcAft>
              <a:buClr>
                <a:schemeClr val="accent1"/>
              </a:buClr>
              <a:buSzPts val="1665"/>
              <a:buFont typeface="Noto Sans Symbols"/>
              <a:buChar char="▪"/>
            </a:pPr>
            <a:r>
              <a:rPr lang="en-US" dirty="0">
                <a:solidFill>
                  <a:schemeClr val="tx1"/>
                </a:solidFill>
                <a:latin typeface="Calibri"/>
                <a:ea typeface="Calibri"/>
                <a:cs typeface="Calibri"/>
                <a:sym typeface="Calibri"/>
              </a:rPr>
              <a:t>Delivers computer services over the Internet with a host that provides service:</a:t>
            </a:r>
            <a:endParaRPr lang="en-US" dirty="0">
              <a:solidFill>
                <a:schemeClr val="tx1"/>
              </a:solidFill>
            </a:endParaRPr>
          </a:p>
          <a:p>
            <a:pPr marL="488633" lvl="3" indent="-214313" algn="l" rtl="0">
              <a:lnSpc>
                <a:spcPct val="80000"/>
              </a:lnSpc>
              <a:spcBef>
                <a:spcPts val="1050"/>
              </a:spcBef>
              <a:spcAft>
                <a:spcPts val="0"/>
              </a:spcAft>
              <a:buClr>
                <a:schemeClr val="accent1"/>
              </a:buClr>
              <a:buSzPts val="1665"/>
              <a:buFont typeface="Noto Sans Symbols"/>
              <a:buChar char="▪"/>
            </a:pPr>
            <a:r>
              <a:rPr lang="en-US" sz="2000" dirty="0">
                <a:solidFill>
                  <a:schemeClr val="tx1"/>
                </a:solidFill>
                <a:latin typeface="Calibri"/>
                <a:ea typeface="Calibri"/>
                <a:cs typeface="Calibri"/>
                <a:sym typeface="Calibri"/>
              </a:rPr>
              <a:t>Infrastructure (hardware, servers, networking)</a:t>
            </a:r>
            <a:endParaRPr lang="en-US" sz="2000" dirty="0">
              <a:solidFill>
                <a:schemeClr val="tx1"/>
              </a:solidFill>
            </a:endParaRPr>
          </a:p>
          <a:p>
            <a:pPr marL="488633" lvl="3" indent="-214313" algn="l" rtl="0">
              <a:lnSpc>
                <a:spcPct val="80000"/>
              </a:lnSpc>
              <a:spcBef>
                <a:spcPts val="1050"/>
              </a:spcBef>
              <a:spcAft>
                <a:spcPts val="0"/>
              </a:spcAft>
              <a:buClr>
                <a:schemeClr val="accent1"/>
              </a:buClr>
              <a:buSzPts val="1665"/>
              <a:buFont typeface="Noto Sans Symbols"/>
              <a:buChar char="▪"/>
            </a:pPr>
            <a:r>
              <a:rPr lang="en-US" sz="2000" dirty="0">
                <a:solidFill>
                  <a:schemeClr val="tx1"/>
                </a:solidFill>
                <a:latin typeface="Calibri"/>
                <a:ea typeface="Calibri"/>
                <a:cs typeface="Calibri"/>
                <a:sym typeface="Calibri"/>
              </a:rPr>
              <a:t>Platform (rent hardware, operating systems, storage, networking capacity)</a:t>
            </a:r>
            <a:endParaRPr lang="en-US" sz="2000" dirty="0">
              <a:solidFill>
                <a:schemeClr val="tx1"/>
              </a:solidFill>
            </a:endParaRPr>
          </a:p>
          <a:p>
            <a:pPr marL="488633" lvl="3" indent="-214313" algn="l" rtl="0">
              <a:lnSpc>
                <a:spcPct val="80000"/>
              </a:lnSpc>
              <a:spcBef>
                <a:spcPts val="1050"/>
              </a:spcBef>
              <a:spcAft>
                <a:spcPts val="0"/>
              </a:spcAft>
              <a:buClr>
                <a:schemeClr val="accent1"/>
              </a:buClr>
              <a:buSzPts val="1665"/>
              <a:buFont typeface="Noto Sans Symbols"/>
              <a:buChar char="▪"/>
            </a:pPr>
            <a:r>
              <a:rPr lang="en-US" sz="2000" dirty="0">
                <a:solidFill>
                  <a:schemeClr val="tx1"/>
                </a:solidFill>
                <a:latin typeface="Calibri"/>
                <a:ea typeface="Calibri"/>
                <a:cs typeface="Calibri"/>
                <a:sym typeface="Calibri"/>
              </a:rPr>
              <a:t>Software (use software applications for a fee)</a:t>
            </a:r>
          </a:p>
        </p:txBody>
      </p:sp>
      <p:sp>
        <p:nvSpPr>
          <p:cNvPr id="114" name="Google Shape;114;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40806630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dirty="0"/>
              <a:t>Software</a:t>
            </a:r>
            <a:endParaRPr lang="en-US" dirty="0"/>
          </a:p>
        </p:txBody>
      </p:sp>
      <p:sp>
        <p:nvSpPr>
          <p:cNvPr id="114" name="Google Shape;114;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
        <p:nvSpPr>
          <p:cNvPr id="3" name="Text Placeholder 2">
            <a:extLst>
              <a:ext uri="{FF2B5EF4-FFF2-40B4-BE49-F238E27FC236}">
                <a16:creationId xmlns:a16="http://schemas.microsoft.com/office/drawing/2014/main" id="{64E64CAF-81F3-421D-A7F4-062099C1D1DE}"/>
              </a:ext>
            </a:extLst>
          </p:cNvPr>
          <p:cNvSpPr>
            <a:spLocks noGrp="1"/>
          </p:cNvSpPr>
          <p:nvPr>
            <p:ph type="body" idx="1"/>
          </p:nvPr>
        </p:nvSpPr>
        <p:spPr>
          <a:xfrm>
            <a:off x="366889" y="1459971"/>
            <a:ext cx="8229600" cy="4525963"/>
          </a:xfrm>
        </p:spPr>
        <p:txBody>
          <a:bodyPr/>
          <a:lstStyle/>
          <a:p>
            <a:pPr marL="68580" lvl="0" indent="-177800" algn="l" rtl="0">
              <a:lnSpc>
                <a:spcPct val="80000"/>
              </a:lnSpc>
              <a:spcBef>
                <a:spcPts val="0"/>
              </a:spcBef>
              <a:spcAft>
                <a:spcPts val="0"/>
              </a:spcAft>
              <a:buClr>
                <a:schemeClr val="accent1"/>
              </a:buClr>
              <a:buSzPts val="2800"/>
              <a:buFont typeface="Calibri"/>
              <a:buChar char=" "/>
            </a:pPr>
            <a:r>
              <a:rPr lang="en-US" b="1" dirty="0">
                <a:solidFill>
                  <a:schemeClr val="tx1"/>
                </a:solidFill>
                <a:latin typeface="Calibri"/>
                <a:ea typeface="Calibri"/>
                <a:cs typeface="Calibri"/>
                <a:sym typeface="Calibri"/>
              </a:rPr>
              <a:t>Application Software</a:t>
            </a:r>
            <a:r>
              <a:rPr lang="en-US" dirty="0">
                <a:solidFill>
                  <a:schemeClr val="tx1"/>
                </a:solidFill>
                <a:latin typeface="Calibri"/>
                <a:ea typeface="Calibri"/>
                <a:cs typeface="Calibri"/>
                <a:sym typeface="Calibri"/>
              </a:rPr>
              <a:t> </a:t>
            </a:r>
            <a:endParaRPr lang="en-US" dirty="0">
              <a:solidFill>
                <a:schemeClr val="tx1"/>
              </a:solidFill>
            </a:endParaRPr>
          </a:p>
          <a:p>
            <a:pPr marL="745236" lvl="2" indent="-137159">
              <a:lnSpc>
                <a:spcPct val="80000"/>
              </a:lnSpc>
              <a:spcBef>
                <a:spcPts val="300"/>
              </a:spcBef>
              <a:buClr>
                <a:schemeClr val="accent1"/>
              </a:buClr>
              <a:buSzPts val="2000"/>
              <a:buFont typeface="Calibri"/>
              <a:buChar char="◦"/>
            </a:pPr>
            <a:r>
              <a:rPr lang="en-US" sz="2400" dirty="0">
                <a:solidFill>
                  <a:schemeClr val="tx1"/>
                </a:solidFill>
                <a:latin typeface="Calibri"/>
                <a:ea typeface="Calibri"/>
                <a:cs typeface="Calibri"/>
                <a:sym typeface="Calibri"/>
              </a:rPr>
              <a:t>enhances productivity</a:t>
            </a:r>
            <a:endParaRPr lang="en-US" sz="2400" dirty="0">
              <a:solidFill>
                <a:schemeClr val="tx1"/>
              </a:solidFill>
            </a:endParaRPr>
          </a:p>
          <a:p>
            <a:pPr marL="745236" lvl="2" indent="-137159">
              <a:lnSpc>
                <a:spcPct val="80000"/>
              </a:lnSpc>
              <a:spcBef>
                <a:spcPts val="450"/>
              </a:spcBef>
              <a:buClr>
                <a:schemeClr val="accent1"/>
              </a:buClr>
              <a:buSzPts val="2000"/>
              <a:buFont typeface="Calibri"/>
              <a:buChar char="◦"/>
            </a:pPr>
            <a:r>
              <a:rPr lang="en-US" sz="2400" dirty="0">
                <a:solidFill>
                  <a:schemeClr val="tx1"/>
                </a:solidFill>
                <a:latin typeface="Calibri"/>
                <a:ea typeface="Calibri"/>
                <a:cs typeface="Calibri"/>
                <a:sym typeface="Calibri"/>
              </a:rPr>
              <a:t>solves problems</a:t>
            </a:r>
            <a:endParaRPr lang="en-US" sz="2400" dirty="0">
              <a:solidFill>
                <a:schemeClr val="tx1"/>
              </a:solidFill>
            </a:endParaRPr>
          </a:p>
          <a:p>
            <a:pPr marL="745236" lvl="2" indent="-137159">
              <a:lnSpc>
                <a:spcPct val="80000"/>
              </a:lnSpc>
              <a:spcBef>
                <a:spcPts val="450"/>
              </a:spcBef>
              <a:buClr>
                <a:schemeClr val="accent1"/>
              </a:buClr>
              <a:buSzPts val="2000"/>
              <a:buFont typeface="Calibri"/>
              <a:buChar char="◦"/>
            </a:pPr>
            <a:r>
              <a:rPr lang="en-US" sz="2400" dirty="0">
                <a:solidFill>
                  <a:schemeClr val="tx1"/>
                </a:solidFill>
                <a:latin typeface="Calibri"/>
                <a:ea typeface="Calibri"/>
                <a:cs typeface="Calibri"/>
                <a:sym typeface="Calibri"/>
              </a:rPr>
              <a:t>supplies information</a:t>
            </a:r>
            <a:endParaRPr lang="en-US" sz="2400" dirty="0">
              <a:solidFill>
                <a:schemeClr val="tx1"/>
              </a:solidFill>
            </a:endParaRPr>
          </a:p>
          <a:p>
            <a:pPr marL="745236" lvl="2" indent="-137159">
              <a:lnSpc>
                <a:spcPct val="80000"/>
              </a:lnSpc>
              <a:spcBef>
                <a:spcPts val="450"/>
              </a:spcBef>
              <a:buClr>
                <a:schemeClr val="accent1"/>
              </a:buClr>
              <a:buSzPts val="2000"/>
              <a:buFont typeface="Calibri"/>
              <a:buChar char="◦"/>
            </a:pPr>
            <a:r>
              <a:rPr lang="en-US" sz="2400" dirty="0">
                <a:solidFill>
                  <a:schemeClr val="tx1"/>
                </a:solidFill>
                <a:latin typeface="Calibri"/>
                <a:ea typeface="Calibri"/>
                <a:cs typeface="Calibri"/>
                <a:sym typeface="Calibri"/>
              </a:rPr>
              <a:t>provides entertainment</a:t>
            </a:r>
            <a:endParaRPr lang="en-US" sz="2400" dirty="0">
              <a:solidFill>
                <a:schemeClr val="tx1"/>
              </a:solidFill>
            </a:endParaRPr>
          </a:p>
          <a:p>
            <a:pPr marL="745236" lvl="2" indent="-137159">
              <a:lnSpc>
                <a:spcPct val="80000"/>
              </a:lnSpc>
              <a:spcBef>
                <a:spcPts val="450"/>
              </a:spcBef>
              <a:buClr>
                <a:schemeClr val="accent1"/>
              </a:buClr>
              <a:buSzPts val="2000"/>
              <a:buFont typeface="Calibri"/>
              <a:buChar char="◦"/>
            </a:pPr>
            <a:r>
              <a:rPr lang="en-US" sz="2400" dirty="0">
                <a:solidFill>
                  <a:schemeClr val="tx1"/>
                </a:solidFill>
                <a:latin typeface="Calibri"/>
                <a:ea typeface="Calibri"/>
                <a:cs typeface="Calibri"/>
                <a:sym typeface="Calibri"/>
              </a:rPr>
              <a:t>examples: word processors, database managers, spreadsheets, photo editors, browsers</a:t>
            </a:r>
          </a:p>
          <a:p>
            <a:pPr marL="68580" lvl="0" indent="-177800" algn="l" rtl="0">
              <a:lnSpc>
                <a:spcPct val="80000"/>
              </a:lnSpc>
              <a:spcBef>
                <a:spcPts val="1200"/>
              </a:spcBef>
              <a:spcAft>
                <a:spcPts val="0"/>
              </a:spcAft>
              <a:buClr>
                <a:schemeClr val="accent1"/>
              </a:buClr>
              <a:buSzPts val="2800"/>
              <a:buFont typeface="Calibri"/>
              <a:buChar char=" "/>
            </a:pPr>
            <a:r>
              <a:rPr lang="en-US" b="1" dirty="0">
                <a:solidFill>
                  <a:schemeClr val="tx1"/>
                </a:solidFill>
                <a:latin typeface="Calibri"/>
                <a:ea typeface="Calibri"/>
                <a:cs typeface="Calibri"/>
                <a:sym typeface="Calibri"/>
              </a:rPr>
              <a:t>System Software: The Operating System, Firmware..</a:t>
            </a:r>
            <a:r>
              <a:rPr lang="en-US" dirty="0">
                <a:solidFill>
                  <a:schemeClr val="tx1"/>
                </a:solidFill>
                <a:latin typeface="Calibri"/>
                <a:ea typeface="Calibri"/>
                <a:cs typeface="Calibri"/>
                <a:sym typeface="Calibri"/>
              </a:rPr>
              <a:t> </a:t>
            </a:r>
            <a:endParaRPr lang="en-US" dirty="0">
              <a:solidFill>
                <a:schemeClr val="tx1"/>
              </a:solidFill>
            </a:endParaRPr>
          </a:p>
          <a:p>
            <a:pPr marL="745236" lvl="2" indent="-137159">
              <a:lnSpc>
                <a:spcPct val="80000"/>
              </a:lnSpc>
              <a:spcBef>
                <a:spcPts val="300"/>
              </a:spcBef>
              <a:buClr>
                <a:schemeClr val="accent1"/>
              </a:buClr>
              <a:buSzPts val="2000"/>
              <a:buFont typeface="Calibri"/>
              <a:buChar char="◦"/>
            </a:pPr>
            <a:r>
              <a:rPr lang="en-US" sz="2400" dirty="0">
                <a:solidFill>
                  <a:schemeClr val="tx1"/>
                </a:solidFill>
                <a:latin typeface="Calibri"/>
                <a:ea typeface="Calibri"/>
                <a:cs typeface="Calibri"/>
                <a:sym typeface="Calibri"/>
              </a:rPr>
              <a:t>controls and maintains hardware</a:t>
            </a:r>
            <a:endParaRPr lang="en-US" sz="2400" dirty="0">
              <a:solidFill>
                <a:schemeClr val="tx1"/>
              </a:solidFill>
            </a:endParaRPr>
          </a:p>
          <a:p>
            <a:pPr marL="745236" lvl="2" indent="-137159">
              <a:lnSpc>
                <a:spcPct val="80000"/>
              </a:lnSpc>
              <a:spcBef>
                <a:spcPts val="450"/>
              </a:spcBef>
              <a:buClr>
                <a:schemeClr val="accent1"/>
              </a:buClr>
              <a:buSzPts val="2000"/>
              <a:buFont typeface="Calibri"/>
              <a:buChar char="◦"/>
            </a:pPr>
            <a:r>
              <a:rPr lang="en-US" sz="2400" dirty="0">
                <a:solidFill>
                  <a:schemeClr val="tx1"/>
                </a:solidFill>
                <a:latin typeface="Calibri"/>
                <a:ea typeface="Calibri"/>
                <a:cs typeface="Calibri"/>
                <a:sym typeface="Calibri"/>
              </a:rPr>
              <a:t>communicates with user</a:t>
            </a:r>
            <a:endParaRPr lang="en-US" sz="2400" dirty="0">
              <a:solidFill>
                <a:schemeClr val="tx1"/>
              </a:solidFill>
            </a:endParaRPr>
          </a:p>
          <a:p>
            <a:pPr marL="745236" lvl="2" indent="-137159">
              <a:lnSpc>
                <a:spcPct val="80000"/>
              </a:lnSpc>
              <a:spcBef>
                <a:spcPts val="450"/>
              </a:spcBef>
              <a:buClr>
                <a:schemeClr val="accent1"/>
              </a:buClr>
              <a:buSzPts val="2000"/>
              <a:buFont typeface="Calibri"/>
              <a:buChar char="◦"/>
            </a:pPr>
            <a:r>
              <a:rPr lang="en-US" sz="2400" dirty="0">
                <a:solidFill>
                  <a:schemeClr val="tx1"/>
                </a:solidFill>
                <a:latin typeface="Calibri"/>
                <a:ea typeface="Calibri"/>
                <a:cs typeface="Calibri"/>
                <a:sym typeface="Calibri"/>
              </a:rPr>
              <a:t>manages and communicates with applications</a:t>
            </a:r>
            <a:endParaRPr lang="en-US" sz="2400" dirty="0">
              <a:solidFill>
                <a:schemeClr val="tx1"/>
              </a:solidFill>
            </a:endParaRPr>
          </a:p>
          <a:p>
            <a:pPr marL="745236" lvl="2" indent="-137159">
              <a:lnSpc>
                <a:spcPct val="80000"/>
              </a:lnSpc>
              <a:spcBef>
                <a:spcPts val="450"/>
              </a:spcBef>
              <a:buClr>
                <a:schemeClr val="accent1"/>
              </a:buClr>
              <a:buSzPts val="2000"/>
              <a:buFont typeface="Calibri"/>
              <a:buChar char="◦"/>
            </a:pPr>
            <a:r>
              <a:rPr lang="en-US" sz="2400" dirty="0">
                <a:solidFill>
                  <a:schemeClr val="tx1"/>
                </a:solidFill>
                <a:latin typeface="Calibri"/>
                <a:ea typeface="Calibri"/>
                <a:cs typeface="Calibri"/>
                <a:sym typeface="Calibri"/>
              </a:rPr>
              <a:t>examples: Windows, DOS, Linux, UNIX</a:t>
            </a:r>
          </a:p>
          <a:p>
            <a:pPr marL="114300" indent="0">
              <a:buNone/>
            </a:pPr>
            <a:endParaRPr lang="en-US" dirty="0"/>
          </a:p>
        </p:txBody>
      </p:sp>
    </p:spTree>
    <p:extLst>
      <p:ext uri="{BB962C8B-B14F-4D97-AF65-F5344CB8AC3E}">
        <p14:creationId xmlns:p14="http://schemas.microsoft.com/office/powerpoint/2010/main" val="2574422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1">
          <a:extLst>
            <a:ext uri="{FF2B5EF4-FFF2-40B4-BE49-F238E27FC236}">
              <a16:creationId xmlns:a16="http://schemas.microsoft.com/office/drawing/2014/main" id="{380ED1FB-059B-82E2-477E-5499CC7BB19C}"/>
            </a:ext>
          </a:extLst>
        </p:cNvPr>
        <p:cNvGrpSpPr/>
        <p:nvPr/>
      </p:nvGrpSpPr>
      <p:grpSpPr>
        <a:xfrm>
          <a:off x="0" y="0"/>
          <a:ext cx="0" cy="0"/>
          <a:chOff x="0" y="0"/>
          <a:chExt cx="0" cy="0"/>
        </a:xfrm>
      </p:grpSpPr>
      <p:sp>
        <p:nvSpPr>
          <p:cNvPr id="112" name="Google Shape;112;p4">
            <a:extLst>
              <a:ext uri="{FF2B5EF4-FFF2-40B4-BE49-F238E27FC236}">
                <a16:creationId xmlns:a16="http://schemas.microsoft.com/office/drawing/2014/main" id="{F24F9414-ED7E-A13E-1AB1-16D4F55ABD0F}"/>
              </a:ext>
            </a:extLst>
          </p:cNvPr>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dirty="0"/>
              <a:t>What is computer programming?</a:t>
            </a:r>
            <a:endParaRPr lang="en-US" dirty="0"/>
          </a:p>
        </p:txBody>
      </p:sp>
      <p:sp>
        <p:nvSpPr>
          <p:cNvPr id="114" name="Google Shape;114;p4">
            <a:extLst>
              <a:ext uri="{FF2B5EF4-FFF2-40B4-BE49-F238E27FC236}">
                <a16:creationId xmlns:a16="http://schemas.microsoft.com/office/drawing/2014/main" id="{8F5B65F9-7E7A-610D-B06C-2C3CA5CCA1CC}"/>
              </a:ext>
            </a:extLst>
          </p:cNvPr>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pic>
        <p:nvPicPr>
          <p:cNvPr id="8" name="Picture 7">
            <a:extLst>
              <a:ext uri="{FF2B5EF4-FFF2-40B4-BE49-F238E27FC236}">
                <a16:creationId xmlns:a16="http://schemas.microsoft.com/office/drawing/2014/main" id="{8F879995-127F-2B6D-47D6-BEED82A7A5C5}"/>
              </a:ext>
            </a:extLst>
          </p:cNvPr>
          <p:cNvPicPr>
            <a:picLocks noChangeAspect="1"/>
          </p:cNvPicPr>
          <p:nvPr/>
        </p:nvPicPr>
        <p:blipFill>
          <a:blip r:embed="rId3"/>
          <a:stretch>
            <a:fillRect/>
          </a:stretch>
        </p:blipFill>
        <p:spPr>
          <a:xfrm>
            <a:off x="534155" y="1327327"/>
            <a:ext cx="7885568" cy="5029023"/>
          </a:xfrm>
          <a:prstGeom prst="rect">
            <a:avLst/>
          </a:prstGeom>
        </p:spPr>
      </p:pic>
    </p:spTree>
    <p:extLst>
      <p:ext uri="{BB962C8B-B14F-4D97-AF65-F5344CB8AC3E}">
        <p14:creationId xmlns:p14="http://schemas.microsoft.com/office/powerpoint/2010/main" val="21519882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dirty="0"/>
              <a:t>Programming and Scripting Languages</a:t>
            </a:r>
            <a:endParaRPr lang="en-US" dirty="0"/>
          </a:p>
        </p:txBody>
      </p:sp>
      <p:sp>
        <p:nvSpPr>
          <p:cNvPr id="114" name="Google Shape;114;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
        <p:nvSpPr>
          <p:cNvPr id="8" name="Google Shape;171;p12">
            <a:extLst>
              <a:ext uri="{FF2B5EF4-FFF2-40B4-BE49-F238E27FC236}">
                <a16:creationId xmlns:a16="http://schemas.microsoft.com/office/drawing/2014/main" id="{185961F3-866C-4985-8639-A8787484F559}"/>
              </a:ext>
            </a:extLst>
          </p:cNvPr>
          <p:cNvSpPr txBox="1">
            <a:spLocks noGrp="1"/>
          </p:cNvSpPr>
          <p:nvPr>
            <p:ph type="body" idx="1"/>
          </p:nvPr>
        </p:nvSpPr>
        <p:spPr>
          <a:xfrm>
            <a:off x="280563" y="1295400"/>
            <a:ext cx="4291437" cy="3017520"/>
          </a:xfrm>
          <a:prstGeom prst="rect">
            <a:avLst/>
          </a:prstGeom>
          <a:noFill/>
          <a:ln>
            <a:noFill/>
          </a:ln>
        </p:spPr>
        <p:txBody>
          <a:bodyPr spcFirstLastPara="1" wrap="square" lIns="0" tIns="34275" rIns="0" bIns="34275" anchor="t" anchorCtr="0">
            <a:noAutofit/>
          </a:bodyPr>
          <a:lstStyle/>
          <a:p>
            <a:pPr marL="68580" lvl="0" indent="-152400" algn="l" rtl="0">
              <a:lnSpc>
                <a:spcPct val="90000"/>
              </a:lnSpc>
              <a:spcBef>
                <a:spcPts val="0"/>
              </a:spcBef>
              <a:spcAft>
                <a:spcPts val="0"/>
              </a:spcAft>
              <a:buClr>
                <a:schemeClr val="accent1"/>
              </a:buClr>
              <a:buSzPts val="2400"/>
              <a:buFont typeface="Calibri"/>
              <a:buChar char=" "/>
            </a:pPr>
            <a:r>
              <a:rPr lang="en-US" sz="2000" b="1" u="sng" dirty="0">
                <a:solidFill>
                  <a:schemeClr val="tx1"/>
                </a:solidFill>
                <a:sym typeface="Calibri"/>
                <a:hlinkClick r:id="rId3">
                  <a:extLst>
                    <a:ext uri="{A12FA001-AC4F-418D-AE19-62706E023703}">
                      <ahyp:hlinkClr xmlns:ahyp="http://schemas.microsoft.com/office/drawing/2018/hyperlinkcolor" val="tx"/>
                    </a:ext>
                  </a:extLst>
                </a:hlinkClick>
              </a:rPr>
              <a:t>Low-level Languages</a:t>
            </a:r>
          </a:p>
          <a:p>
            <a:pPr marL="68580" lvl="0" indent="-152400" algn="l" rtl="0">
              <a:lnSpc>
                <a:spcPct val="90000"/>
              </a:lnSpc>
              <a:spcBef>
                <a:spcPts val="0"/>
              </a:spcBef>
              <a:spcAft>
                <a:spcPts val="0"/>
              </a:spcAft>
              <a:buClr>
                <a:schemeClr val="accent1"/>
              </a:buClr>
              <a:buSzPts val="2400"/>
              <a:buFont typeface="Calibri"/>
              <a:buChar char=" "/>
            </a:pPr>
            <a:endParaRPr lang="en-US" sz="2000" b="1" dirty="0">
              <a:solidFill>
                <a:schemeClr val="tx1"/>
              </a:solidFill>
              <a:sym typeface="Calibri"/>
            </a:endParaRPr>
          </a:p>
          <a:p>
            <a:pPr marL="68580" lvl="0" indent="-152400" algn="l" rtl="0">
              <a:lnSpc>
                <a:spcPct val="90000"/>
              </a:lnSpc>
              <a:spcBef>
                <a:spcPts val="0"/>
              </a:spcBef>
              <a:spcAft>
                <a:spcPts val="0"/>
              </a:spcAft>
              <a:buClr>
                <a:schemeClr val="accent1"/>
              </a:buClr>
              <a:buSzPts val="2400"/>
              <a:buFont typeface="Calibri"/>
              <a:buChar char=" "/>
            </a:pPr>
            <a:r>
              <a:rPr lang="en-US" sz="2000" b="1" dirty="0">
                <a:solidFill>
                  <a:schemeClr val="tx1"/>
                </a:solidFill>
                <a:sym typeface="Calibri"/>
              </a:rPr>
              <a:t>Machine Languages</a:t>
            </a:r>
            <a:endParaRPr sz="2000" dirty="0">
              <a:solidFill>
                <a:schemeClr val="tx1"/>
              </a:solidFill>
            </a:endParaRPr>
          </a:p>
          <a:p>
            <a:pPr marL="288036" lvl="1" indent="-137159" algn="l" rtl="0">
              <a:lnSpc>
                <a:spcPct val="90000"/>
              </a:lnSpc>
              <a:spcBef>
                <a:spcPts val="300"/>
              </a:spcBef>
              <a:spcAft>
                <a:spcPts val="0"/>
              </a:spcAft>
              <a:buClr>
                <a:schemeClr val="accent1"/>
              </a:buClr>
              <a:buSzPts val="1800"/>
              <a:buFont typeface="Calibri"/>
              <a:buChar char="◦"/>
            </a:pPr>
            <a:r>
              <a:rPr lang="en-US" sz="2000" dirty="0">
                <a:solidFill>
                  <a:schemeClr val="tx1"/>
                </a:solidFill>
                <a:sym typeface="Calibri"/>
              </a:rPr>
              <a:t>Consists only of sequences of 0s and 1s</a:t>
            </a:r>
            <a:endParaRPr sz="2000" dirty="0">
              <a:solidFill>
                <a:schemeClr val="tx1"/>
              </a:solidFill>
            </a:endParaRPr>
          </a:p>
          <a:p>
            <a:pPr marL="288036" lvl="1" indent="-137159" algn="l" rtl="0">
              <a:lnSpc>
                <a:spcPct val="90000"/>
              </a:lnSpc>
              <a:spcBef>
                <a:spcPts val="450"/>
              </a:spcBef>
              <a:spcAft>
                <a:spcPts val="0"/>
              </a:spcAft>
              <a:buClr>
                <a:schemeClr val="accent1"/>
              </a:buClr>
              <a:buSzPts val="1800"/>
              <a:buFont typeface="Calibri"/>
              <a:buChar char="◦"/>
            </a:pPr>
            <a:r>
              <a:rPr lang="en-US" sz="2000" dirty="0">
                <a:solidFill>
                  <a:schemeClr val="tx1"/>
                </a:solidFill>
                <a:sym typeface="Calibri"/>
              </a:rPr>
              <a:t>example: </a:t>
            </a:r>
            <a:endParaRPr sz="2000" dirty="0">
              <a:solidFill>
                <a:schemeClr val="tx1"/>
              </a:solidFill>
            </a:endParaRPr>
          </a:p>
          <a:p>
            <a:pPr marL="288036" lvl="1" indent="-137160" algn="l" rtl="0">
              <a:lnSpc>
                <a:spcPct val="90000"/>
              </a:lnSpc>
              <a:spcBef>
                <a:spcPts val="450"/>
              </a:spcBef>
              <a:spcAft>
                <a:spcPts val="0"/>
              </a:spcAft>
              <a:buClr>
                <a:schemeClr val="accent1"/>
              </a:buClr>
              <a:buSzPts val="1600"/>
              <a:buNone/>
            </a:pPr>
            <a:r>
              <a:rPr lang="en-US" sz="2000" dirty="0">
                <a:solidFill>
                  <a:schemeClr val="tx1"/>
                </a:solidFill>
                <a:sym typeface="Calibri"/>
              </a:rPr>
              <a:t>0110110111110111     0000000100000000     0000000100000000</a:t>
            </a:r>
            <a:endParaRPr sz="2000" dirty="0">
              <a:solidFill>
                <a:schemeClr val="tx1"/>
              </a:solidFill>
            </a:endParaRPr>
          </a:p>
          <a:p>
            <a:pPr marL="68580" lvl="0" indent="-152400" algn="l" rtl="0">
              <a:lnSpc>
                <a:spcPct val="90000"/>
              </a:lnSpc>
              <a:spcBef>
                <a:spcPts val="1200"/>
              </a:spcBef>
              <a:spcAft>
                <a:spcPts val="0"/>
              </a:spcAft>
              <a:buClr>
                <a:schemeClr val="accent1"/>
              </a:buClr>
              <a:buSzPts val="2400"/>
              <a:buFont typeface="Calibri"/>
              <a:buChar char=" "/>
            </a:pPr>
            <a:r>
              <a:rPr lang="en-US" sz="2000" b="1" dirty="0">
                <a:solidFill>
                  <a:schemeClr val="tx1"/>
                </a:solidFill>
                <a:sym typeface="Calibri"/>
              </a:rPr>
              <a:t>Assembly Languages</a:t>
            </a:r>
            <a:endParaRPr sz="2000" dirty="0">
              <a:solidFill>
                <a:schemeClr val="tx1"/>
              </a:solidFill>
            </a:endParaRPr>
          </a:p>
          <a:p>
            <a:pPr marL="288036" lvl="1" indent="-137159" algn="l" rtl="0">
              <a:lnSpc>
                <a:spcPct val="90000"/>
              </a:lnSpc>
              <a:spcBef>
                <a:spcPts val="300"/>
              </a:spcBef>
              <a:spcAft>
                <a:spcPts val="0"/>
              </a:spcAft>
              <a:buClr>
                <a:schemeClr val="accent1"/>
              </a:buClr>
              <a:buSzPts val="1800"/>
              <a:buFont typeface="Calibri"/>
              <a:buChar char="◦"/>
            </a:pPr>
            <a:r>
              <a:rPr lang="en-US" sz="2000" dirty="0">
                <a:solidFill>
                  <a:schemeClr val="tx1"/>
                </a:solidFill>
                <a:sym typeface="Calibri"/>
              </a:rPr>
              <a:t>symbolic representation of machine language</a:t>
            </a:r>
            <a:endParaRPr sz="2000" dirty="0">
              <a:solidFill>
                <a:schemeClr val="tx1"/>
              </a:solidFill>
            </a:endParaRPr>
          </a:p>
          <a:p>
            <a:pPr marL="288036" lvl="1" indent="-137159" algn="l" rtl="0">
              <a:lnSpc>
                <a:spcPct val="90000"/>
              </a:lnSpc>
              <a:spcBef>
                <a:spcPts val="450"/>
              </a:spcBef>
              <a:spcAft>
                <a:spcPts val="0"/>
              </a:spcAft>
              <a:buClr>
                <a:schemeClr val="accent1"/>
              </a:buClr>
              <a:buSzPts val="1800"/>
              <a:buFont typeface="Calibri"/>
              <a:buChar char="◦"/>
            </a:pPr>
            <a:r>
              <a:rPr lang="en-US" sz="2000" dirty="0">
                <a:solidFill>
                  <a:schemeClr val="tx1"/>
                </a:solidFill>
                <a:latin typeface="Calibri"/>
                <a:ea typeface="Calibri"/>
                <a:cs typeface="Calibri"/>
                <a:sym typeface="Calibri"/>
              </a:rPr>
              <a:t>example: ADD A,B</a:t>
            </a:r>
            <a:endParaRPr sz="2000" dirty="0">
              <a:solidFill>
                <a:schemeClr val="tx1"/>
              </a:solidFill>
              <a:latin typeface="Calibri"/>
              <a:ea typeface="Calibri"/>
              <a:cs typeface="Calibri"/>
              <a:sym typeface="Calibri"/>
            </a:endParaRPr>
          </a:p>
        </p:txBody>
      </p:sp>
      <p:sp>
        <p:nvSpPr>
          <p:cNvPr id="9" name="Google Shape;172;p12">
            <a:extLst>
              <a:ext uri="{FF2B5EF4-FFF2-40B4-BE49-F238E27FC236}">
                <a16:creationId xmlns:a16="http://schemas.microsoft.com/office/drawing/2014/main" id="{7E2652EE-513F-4BFA-80F5-111E8CC59B46}"/>
              </a:ext>
            </a:extLst>
          </p:cNvPr>
          <p:cNvSpPr txBox="1">
            <a:spLocks/>
          </p:cNvSpPr>
          <p:nvPr/>
        </p:nvSpPr>
        <p:spPr>
          <a:xfrm>
            <a:off x="4572000" y="1295400"/>
            <a:ext cx="4343399" cy="3017520"/>
          </a:xfrm>
          <a:prstGeom prst="rect">
            <a:avLst/>
          </a:prstGeom>
          <a:noFill/>
          <a:ln>
            <a:noFill/>
          </a:ln>
        </p:spPr>
        <p:txBody>
          <a:bodyPr spcFirstLastPara="1" wrap="square" lIns="0" tIns="34275" rIns="0"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68580" indent="-152400">
              <a:lnSpc>
                <a:spcPct val="90000"/>
              </a:lnSpc>
              <a:buClr>
                <a:schemeClr val="accent1"/>
              </a:buClr>
              <a:buSzPts val="2400"/>
              <a:buFont typeface="Calibri"/>
              <a:buChar char=" "/>
            </a:pPr>
            <a:r>
              <a:rPr lang="en-US" sz="2000" b="1" u="sng" dirty="0">
                <a:solidFill>
                  <a:schemeClr val="tx1"/>
                </a:solidFill>
                <a:latin typeface="Calibri"/>
                <a:ea typeface="Calibri"/>
                <a:cs typeface="Calibri"/>
                <a:sym typeface="Calibri"/>
              </a:rPr>
              <a:t>High-level Languages</a:t>
            </a:r>
            <a:endParaRPr lang="en-US" sz="2000" u="sng" dirty="0">
              <a:solidFill>
                <a:schemeClr val="tx1"/>
              </a:solidFill>
            </a:endParaRPr>
          </a:p>
          <a:p>
            <a:pPr marL="288036" lvl="1" indent="-137159">
              <a:lnSpc>
                <a:spcPct val="90000"/>
              </a:lnSpc>
              <a:spcBef>
                <a:spcPts val="300"/>
              </a:spcBef>
              <a:buClr>
                <a:schemeClr val="accent1"/>
              </a:buClr>
              <a:buSzPts val="1800"/>
              <a:buFont typeface="Calibri"/>
              <a:buChar char="◦"/>
            </a:pPr>
            <a:r>
              <a:rPr lang="en-US" sz="2000" dirty="0">
                <a:solidFill>
                  <a:schemeClr val="tx1"/>
                </a:solidFill>
                <a:latin typeface="Calibri"/>
                <a:ea typeface="Calibri"/>
                <a:cs typeface="Calibri"/>
                <a:sym typeface="Calibri"/>
              </a:rPr>
              <a:t>contains English words and phrases and algebraic expressions</a:t>
            </a:r>
          </a:p>
          <a:p>
            <a:pPr marL="288036" lvl="1" indent="-137159">
              <a:lnSpc>
                <a:spcPct val="90000"/>
              </a:lnSpc>
              <a:spcBef>
                <a:spcPts val="300"/>
              </a:spcBef>
              <a:buClr>
                <a:srgbClr val="374C81"/>
              </a:buClr>
              <a:buSzPts val="1800"/>
              <a:buFont typeface="Calibri"/>
              <a:buChar char="◦"/>
            </a:pPr>
            <a:r>
              <a:rPr lang="en-US" sz="2000" dirty="0">
                <a:solidFill>
                  <a:schemeClr val="tx1"/>
                </a:solidFill>
                <a:highlight>
                  <a:srgbClr val="FAFAFA"/>
                </a:highlight>
              </a:rPr>
              <a:t>easier to learn and use, and the resulting programs are easier to read and modify</a:t>
            </a:r>
            <a:endParaRPr lang="en-US" sz="2000" dirty="0">
              <a:solidFill>
                <a:schemeClr val="tx1"/>
              </a:solidFill>
            </a:endParaRPr>
          </a:p>
          <a:p>
            <a:pPr marL="288036" lvl="1" indent="-137159">
              <a:lnSpc>
                <a:spcPct val="90000"/>
              </a:lnSpc>
              <a:spcBef>
                <a:spcPts val="450"/>
              </a:spcBef>
              <a:buClr>
                <a:schemeClr val="accent1"/>
              </a:buClr>
              <a:buSzPts val="1800"/>
              <a:buFont typeface="Calibri"/>
              <a:buChar char="◦"/>
            </a:pPr>
            <a:r>
              <a:rPr lang="en-US" sz="2000" dirty="0">
                <a:solidFill>
                  <a:schemeClr val="tx1"/>
                </a:solidFill>
                <a:latin typeface="Calibri"/>
                <a:ea typeface="Calibri"/>
                <a:cs typeface="Calibri"/>
                <a:sym typeface="Calibri"/>
              </a:rPr>
              <a:t>examples of high level languages:</a:t>
            </a:r>
            <a:endParaRPr lang="en-US" sz="2000" dirty="0">
              <a:solidFill>
                <a:schemeClr val="tx1"/>
              </a:solidFill>
            </a:endParaRPr>
          </a:p>
          <a:p>
            <a:pPr marL="699516" lvl="4" indent="-137160">
              <a:lnSpc>
                <a:spcPct val="90000"/>
              </a:lnSpc>
              <a:spcBef>
                <a:spcPts val="450"/>
              </a:spcBef>
              <a:buClr>
                <a:schemeClr val="accent1"/>
              </a:buClr>
              <a:buSzPts val="1600"/>
            </a:pPr>
            <a:r>
              <a:rPr lang="en-US" sz="2000" dirty="0">
                <a:solidFill>
                  <a:schemeClr val="tx1"/>
                </a:solidFill>
                <a:latin typeface="Calibri"/>
                <a:ea typeface="Calibri"/>
                <a:cs typeface="Calibri"/>
                <a:sym typeface="Calibri"/>
              </a:rPr>
              <a:t>C++		Objective C</a:t>
            </a:r>
            <a:endParaRPr lang="en-US" sz="2000" dirty="0">
              <a:solidFill>
                <a:schemeClr val="tx1"/>
              </a:solidFill>
            </a:endParaRPr>
          </a:p>
          <a:p>
            <a:pPr marL="699516" lvl="4" indent="-137160">
              <a:lnSpc>
                <a:spcPct val="90000"/>
              </a:lnSpc>
              <a:spcBef>
                <a:spcPts val="450"/>
              </a:spcBef>
              <a:buClr>
                <a:schemeClr val="accent1"/>
              </a:buClr>
              <a:buSzPts val="1600"/>
            </a:pPr>
            <a:r>
              <a:rPr lang="en-US" sz="2000" dirty="0">
                <a:solidFill>
                  <a:schemeClr val="tx1"/>
                </a:solidFill>
                <a:latin typeface="Calibri"/>
                <a:ea typeface="Calibri"/>
                <a:cs typeface="Calibri"/>
                <a:sym typeface="Calibri"/>
              </a:rPr>
              <a:t>COBOL		Java</a:t>
            </a:r>
            <a:endParaRPr lang="en-US" sz="2000" dirty="0">
              <a:solidFill>
                <a:schemeClr val="tx1"/>
              </a:solidFill>
            </a:endParaRPr>
          </a:p>
          <a:p>
            <a:pPr marL="699516" lvl="4" indent="-137160">
              <a:lnSpc>
                <a:spcPct val="90000"/>
              </a:lnSpc>
              <a:spcBef>
                <a:spcPts val="450"/>
              </a:spcBef>
              <a:buClr>
                <a:schemeClr val="accent1"/>
              </a:buClr>
              <a:buSzPts val="1600"/>
            </a:pPr>
            <a:r>
              <a:rPr lang="en-US" sz="2000" dirty="0">
                <a:solidFill>
                  <a:schemeClr val="tx1"/>
                </a:solidFill>
                <a:latin typeface="Calibri"/>
                <a:ea typeface="Calibri"/>
                <a:cs typeface="Calibri"/>
                <a:sym typeface="Calibri"/>
              </a:rPr>
              <a:t>JavaScript		Visual Basic</a:t>
            </a:r>
            <a:endParaRPr lang="en-US" sz="2000" dirty="0">
              <a:solidFill>
                <a:schemeClr val="tx1"/>
              </a:solidFill>
            </a:endParaRPr>
          </a:p>
          <a:p>
            <a:pPr marL="68580">
              <a:lnSpc>
                <a:spcPct val="90000"/>
              </a:lnSpc>
              <a:spcBef>
                <a:spcPts val="1200"/>
              </a:spcBef>
              <a:buClr>
                <a:schemeClr val="accent1"/>
              </a:buClr>
              <a:buSzPts val="3200"/>
            </a:pPr>
            <a:endParaRPr lang="en-US" sz="2400" dirty="0">
              <a:solidFill>
                <a:srgbClr val="3F3F3F"/>
              </a:solidFill>
              <a:latin typeface="Calibri"/>
              <a:ea typeface="Calibri"/>
              <a:cs typeface="Calibri"/>
              <a:sym typeface="Calibri"/>
            </a:endParaRPr>
          </a:p>
        </p:txBody>
      </p:sp>
      <p:sp>
        <p:nvSpPr>
          <p:cNvPr id="6" name="TextBox 5">
            <a:extLst>
              <a:ext uri="{FF2B5EF4-FFF2-40B4-BE49-F238E27FC236}">
                <a16:creationId xmlns:a16="http://schemas.microsoft.com/office/drawing/2014/main" id="{1580B1AC-A778-4B14-9758-9CF2D10A61E4}"/>
              </a:ext>
            </a:extLst>
          </p:cNvPr>
          <p:cNvSpPr txBox="1"/>
          <p:nvPr/>
        </p:nvSpPr>
        <p:spPr>
          <a:xfrm>
            <a:off x="609600" y="5638800"/>
            <a:ext cx="8218311" cy="830997"/>
          </a:xfrm>
          <a:prstGeom prst="rect">
            <a:avLst/>
          </a:prstGeom>
          <a:noFill/>
        </p:spPr>
        <p:txBody>
          <a:bodyPr wrap="square" rtlCol="0">
            <a:spAutoFit/>
          </a:bodyPr>
          <a:lstStyle/>
          <a:p>
            <a:r>
              <a:rPr lang="en-US" sz="2400" b="1" dirty="0"/>
              <a:t>What are pros and cons of Low-Level and High-Level Languages? </a:t>
            </a:r>
          </a:p>
        </p:txBody>
      </p:sp>
    </p:spTree>
    <p:extLst>
      <p:ext uri="{BB962C8B-B14F-4D97-AF65-F5344CB8AC3E}">
        <p14:creationId xmlns:p14="http://schemas.microsoft.com/office/powerpoint/2010/main" val="1950241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xEl>
                                              <p:pRg st="3" end="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
                                            <p:txEl>
                                              <p:pRg st="4" end="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
                                            <p:txEl>
                                              <p:pRg st="5" end="5"/>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a:t>Understanding Computer Systems </a:t>
            </a:r>
            <a:r>
              <a:rPr lang="en-US" sz="1100"/>
              <a:t>(continued -2)</a:t>
            </a:r>
            <a:endParaRPr/>
          </a:p>
        </p:txBody>
      </p:sp>
      <p:sp>
        <p:nvSpPr>
          <p:cNvPr id="180" name="Google Shape;180;p13"/>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800"/>
              <a:buChar char="•"/>
            </a:pPr>
            <a:r>
              <a:rPr lang="en-US" b="1"/>
              <a:t>Programming language</a:t>
            </a:r>
            <a:endParaRPr/>
          </a:p>
          <a:p>
            <a:pPr marL="742950" lvl="1" indent="-285750" algn="l" rtl="0">
              <a:spcBef>
                <a:spcPts val="480"/>
              </a:spcBef>
              <a:spcAft>
                <a:spcPts val="0"/>
              </a:spcAft>
              <a:buClr>
                <a:schemeClr val="dk1"/>
              </a:buClr>
              <a:buSzPts val="2000"/>
              <a:buChar char="–"/>
            </a:pPr>
            <a:r>
              <a:rPr lang="en-US" sz="2000"/>
              <a:t>Used to write computer instructions called </a:t>
            </a:r>
            <a:r>
              <a:rPr lang="en-US" b="1"/>
              <a:t>program code</a:t>
            </a:r>
            <a:endParaRPr/>
          </a:p>
          <a:p>
            <a:pPr marL="742950" lvl="1" indent="-285750" algn="l" rtl="0">
              <a:spcBef>
                <a:spcPts val="480"/>
              </a:spcBef>
              <a:spcAft>
                <a:spcPts val="0"/>
              </a:spcAft>
              <a:buClr>
                <a:schemeClr val="dk1"/>
              </a:buClr>
              <a:buSzPts val="2000"/>
              <a:buChar char="–"/>
            </a:pPr>
            <a:r>
              <a:rPr lang="en-US" sz="2000"/>
              <a:t>Writing instructions is called </a:t>
            </a:r>
            <a:r>
              <a:rPr lang="en-US" b="1"/>
              <a:t>coding the program</a:t>
            </a:r>
            <a:endParaRPr/>
          </a:p>
          <a:p>
            <a:pPr marL="742950" lvl="1" indent="-285750" algn="l" rtl="0">
              <a:spcBef>
                <a:spcPts val="480"/>
              </a:spcBef>
              <a:spcAft>
                <a:spcPts val="0"/>
              </a:spcAft>
              <a:buClr>
                <a:schemeClr val="dk1"/>
              </a:buClr>
              <a:buSzPts val="2400"/>
              <a:buChar char="–"/>
            </a:pPr>
            <a:r>
              <a:rPr lang="en-US"/>
              <a:t>Examples</a:t>
            </a:r>
            <a:endParaRPr/>
          </a:p>
          <a:p>
            <a:pPr marL="1143000" lvl="2" indent="-228600" algn="l" rtl="0">
              <a:spcBef>
                <a:spcPts val="400"/>
              </a:spcBef>
              <a:spcAft>
                <a:spcPts val="0"/>
              </a:spcAft>
              <a:buClr>
                <a:schemeClr val="dk1"/>
              </a:buClr>
              <a:buSzPts val="2000"/>
              <a:buChar char="•"/>
            </a:pPr>
            <a:r>
              <a:rPr lang="en-US"/>
              <a:t>Visual Basic, C#, C++, or Java</a:t>
            </a:r>
            <a:endParaRPr/>
          </a:p>
          <a:p>
            <a:pPr marL="342900" lvl="0" indent="-342900" algn="l" rtl="0">
              <a:spcBef>
                <a:spcPts val="560"/>
              </a:spcBef>
              <a:spcAft>
                <a:spcPts val="0"/>
              </a:spcAft>
              <a:buClr>
                <a:schemeClr val="dk1"/>
              </a:buClr>
              <a:buSzPts val="2800"/>
              <a:buChar char="•"/>
            </a:pPr>
            <a:r>
              <a:rPr lang="en-US" b="1"/>
              <a:t>Syntax</a:t>
            </a:r>
            <a:endParaRPr/>
          </a:p>
          <a:p>
            <a:pPr marL="742950" lvl="1" indent="-285750" algn="l" rtl="0">
              <a:spcBef>
                <a:spcPts val="400"/>
              </a:spcBef>
              <a:spcAft>
                <a:spcPts val="0"/>
              </a:spcAft>
              <a:buClr>
                <a:schemeClr val="dk1"/>
              </a:buClr>
              <a:buSzPts val="2000"/>
              <a:buChar char="–"/>
            </a:pPr>
            <a:r>
              <a:rPr lang="en-US" sz="2000"/>
              <a:t>Rules governing word usage and punctuation</a:t>
            </a:r>
            <a:endParaRPr/>
          </a:p>
          <a:p>
            <a:pPr marL="742950" lvl="1" indent="-285750" algn="l" rtl="0">
              <a:spcBef>
                <a:spcPts val="400"/>
              </a:spcBef>
              <a:spcAft>
                <a:spcPts val="0"/>
              </a:spcAft>
              <a:buClr>
                <a:schemeClr val="dk1"/>
              </a:buClr>
              <a:buSzPts val="2000"/>
              <a:buChar char="–"/>
            </a:pPr>
            <a:r>
              <a:rPr lang="en-US" sz="2000"/>
              <a:t>Mistakes in a language’s usage are </a:t>
            </a:r>
            <a:r>
              <a:rPr lang="en-US" sz="2000" b="1"/>
              <a:t>syntax errors</a:t>
            </a:r>
            <a:endParaRPr/>
          </a:p>
          <a:p>
            <a:pPr marL="457200" lvl="1" indent="0" algn="l" rtl="0">
              <a:spcBef>
                <a:spcPts val="400"/>
              </a:spcBef>
              <a:spcAft>
                <a:spcPts val="0"/>
              </a:spcAft>
              <a:buClr>
                <a:schemeClr val="dk1"/>
              </a:buClr>
              <a:buSzPts val="2000"/>
              <a:buNone/>
            </a:pPr>
            <a:endParaRPr sz="2000" b="1"/>
          </a:p>
        </p:txBody>
      </p:sp>
      <p:sp>
        <p:nvSpPr>
          <p:cNvPr id="181" name="Google Shape;181;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a:t>Understanding Computer Systems </a:t>
            </a:r>
            <a:r>
              <a:rPr lang="en-US" sz="1100"/>
              <a:t>(continued -3)</a:t>
            </a:r>
            <a:endParaRPr/>
          </a:p>
        </p:txBody>
      </p:sp>
      <p:sp>
        <p:nvSpPr>
          <p:cNvPr id="189" name="Google Shape;189;p14"/>
          <p:cNvSpPr txBox="1">
            <a:spLocks noGrp="1"/>
          </p:cNvSpPr>
          <p:nvPr>
            <p:ph type="body" idx="1"/>
          </p:nvPr>
        </p:nvSpPr>
        <p:spPr>
          <a:xfrm>
            <a:off x="228600" y="1295400"/>
            <a:ext cx="86868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800"/>
              <a:buChar char="•"/>
            </a:pPr>
            <a:r>
              <a:rPr lang="en-US" b="1" u="sng">
                <a:solidFill>
                  <a:schemeClr val="hlink"/>
                </a:solidFill>
                <a:hlinkClick r:id="rId3"/>
              </a:rPr>
              <a:t>Compiler </a:t>
            </a:r>
            <a:r>
              <a:rPr lang="en-US" u="sng">
                <a:solidFill>
                  <a:schemeClr val="hlink"/>
                </a:solidFill>
                <a:hlinkClick r:id="rId3"/>
              </a:rPr>
              <a:t>or </a:t>
            </a:r>
            <a:r>
              <a:rPr lang="en-US" b="1" u="sng">
                <a:solidFill>
                  <a:schemeClr val="hlink"/>
                </a:solidFill>
                <a:hlinkClick r:id="rId3"/>
              </a:rPr>
              <a:t>interpreter</a:t>
            </a:r>
            <a:endParaRPr b="1"/>
          </a:p>
          <a:p>
            <a:pPr marL="742950" lvl="1" indent="-285750" algn="l" rtl="0">
              <a:spcBef>
                <a:spcPts val="400"/>
              </a:spcBef>
              <a:spcAft>
                <a:spcPts val="0"/>
              </a:spcAft>
              <a:buClr>
                <a:schemeClr val="dk1"/>
              </a:buClr>
              <a:buSzPts val="2000"/>
              <a:buChar char="–"/>
            </a:pPr>
            <a:r>
              <a:rPr lang="en-US" sz="2000"/>
              <a:t>Translates </a:t>
            </a:r>
            <a:r>
              <a:rPr lang="en-US" sz="2000" b="1"/>
              <a:t>source code </a:t>
            </a:r>
            <a:r>
              <a:rPr lang="en-US" sz="2000"/>
              <a:t>into </a:t>
            </a:r>
            <a:r>
              <a:rPr lang="en-US" sz="2000" b="1"/>
              <a:t>machine language </a:t>
            </a:r>
            <a:r>
              <a:rPr lang="en-US" sz="2000"/>
              <a:t>(</a:t>
            </a:r>
            <a:r>
              <a:rPr lang="en-US" sz="2000" b="1"/>
              <a:t>binary language</a:t>
            </a:r>
            <a:r>
              <a:rPr lang="en-US" sz="2000"/>
              <a:t>) statements called </a:t>
            </a:r>
            <a:r>
              <a:rPr lang="en-US" sz="2000" b="1"/>
              <a:t>object code</a:t>
            </a:r>
            <a:endParaRPr/>
          </a:p>
          <a:p>
            <a:pPr marL="742950" lvl="1" indent="-285750" algn="l" rtl="0">
              <a:spcBef>
                <a:spcPts val="400"/>
              </a:spcBef>
              <a:spcAft>
                <a:spcPts val="0"/>
              </a:spcAft>
              <a:buClr>
                <a:schemeClr val="dk1"/>
              </a:buClr>
              <a:buSzPts val="2000"/>
              <a:buChar char="–"/>
            </a:pPr>
            <a:r>
              <a:rPr lang="en-US" sz="2000"/>
              <a:t>Checks for syntax errors</a:t>
            </a:r>
            <a:endParaRPr/>
          </a:p>
          <a:p>
            <a:pPr marL="342900" lvl="0" indent="-342900" algn="l" rtl="0">
              <a:spcBef>
                <a:spcPts val="560"/>
              </a:spcBef>
              <a:spcAft>
                <a:spcPts val="0"/>
              </a:spcAft>
              <a:buClr>
                <a:schemeClr val="dk1"/>
              </a:buClr>
              <a:buSzPts val="2800"/>
              <a:buChar char="•"/>
            </a:pPr>
            <a:r>
              <a:rPr lang="en-US"/>
              <a:t>Program </a:t>
            </a:r>
            <a:r>
              <a:rPr lang="en-US" b="1"/>
              <a:t>executes</a:t>
            </a:r>
            <a:r>
              <a:rPr lang="en-US"/>
              <a:t> or </a:t>
            </a:r>
            <a:r>
              <a:rPr lang="en-US" b="1"/>
              <a:t>runs</a:t>
            </a:r>
            <a:endParaRPr/>
          </a:p>
          <a:p>
            <a:pPr marL="742950" lvl="1" indent="-285750" algn="l" rtl="0">
              <a:spcBef>
                <a:spcPts val="400"/>
              </a:spcBef>
              <a:spcAft>
                <a:spcPts val="0"/>
              </a:spcAft>
              <a:buClr>
                <a:schemeClr val="dk1"/>
              </a:buClr>
              <a:buSzPts val="2000"/>
              <a:buChar char="–"/>
            </a:pPr>
            <a:r>
              <a:rPr lang="en-US" sz="2000"/>
              <a:t>Input will be accepted, some processing will occur, and results will be output</a:t>
            </a:r>
            <a:endParaRPr/>
          </a:p>
        </p:txBody>
      </p:sp>
      <p:sp>
        <p:nvSpPr>
          <p:cNvPr id="190" name="Google Shape;190;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a:t>Objectives</a:t>
            </a:r>
            <a:endParaRPr/>
          </a:p>
        </p:txBody>
      </p:sp>
      <p:sp>
        <p:nvSpPr>
          <p:cNvPr id="95" name="Google Shape;95;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800"/>
              <a:buFont typeface="Calibri"/>
              <a:buNone/>
            </a:pPr>
            <a:r>
              <a:rPr lang="en-US"/>
              <a:t>In this chapter, you will learn about:</a:t>
            </a:r>
            <a:endParaRPr/>
          </a:p>
          <a:p>
            <a:pPr marL="342900" lvl="0" indent="-342900" algn="l" rtl="0">
              <a:spcBef>
                <a:spcPts val="560"/>
              </a:spcBef>
              <a:spcAft>
                <a:spcPts val="0"/>
              </a:spcAft>
              <a:buClr>
                <a:schemeClr val="dk1"/>
              </a:buClr>
              <a:buSzPts val="2800"/>
              <a:buChar char="•"/>
            </a:pPr>
            <a:r>
              <a:rPr lang="en-US"/>
              <a:t>Computer systems</a:t>
            </a:r>
            <a:endParaRPr/>
          </a:p>
          <a:p>
            <a:pPr marL="342900" lvl="0" indent="-342900" algn="l" rtl="0">
              <a:spcBef>
                <a:spcPts val="560"/>
              </a:spcBef>
              <a:spcAft>
                <a:spcPts val="0"/>
              </a:spcAft>
              <a:buClr>
                <a:schemeClr val="dk1"/>
              </a:buClr>
              <a:buSzPts val="2800"/>
              <a:buChar char="•"/>
            </a:pPr>
            <a:r>
              <a:rPr lang="en-US"/>
              <a:t>Simple program logic</a:t>
            </a:r>
            <a:endParaRPr/>
          </a:p>
          <a:p>
            <a:pPr marL="342900" lvl="0" indent="-342900" algn="l" rtl="0">
              <a:spcBef>
                <a:spcPts val="560"/>
              </a:spcBef>
              <a:spcAft>
                <a:spcPts val="0"/>
              </a:spcAft>
              <a:buClr>
                <a:schemeClr val="dk1"/>
              </a:buClr>
              <a:buSzPts val="2800"/>
              <a:buChar char="•"/>
            </a:pPr>
            <a:r>
              <a:rPr lang="en-US"/>
              <a:t>The steps involved in the program development cycle</a:t>
            </a:r>
            <a:endParaRPr/>
          </a:p>
          <a:p>
            <a:pPr marL="342900" lvl="0" indent="-342900" algn="l" rtl="0">
              <a:spcBef>
                <a:spcPts val="560"/>
              </a:spcBef>
              <a:spcAft>
                <a:spcPts val="0"/>
              </a:spcAft>
              <a:buClr>
                <a:schemeClr val="dk1"/>
              </a:buClr>
              <a:buSzPts val="2800"/>
              <a:buChar char="•"/>
            </a:pPr>
            <a:r>
              <a:rPr lang="en-US"/>
              <a:t>Pseudocode statements and flowchart symbols</a:t>
            </a:r>
            <a:endParaRPr/>
          </a:p>
          <a:p>
            <a:pPr marL="342900" lvl="0" indent="-342900" algn="l" rtl="0">
              <a:spcBef>
                <a:spcPts val="560"/>
              </a:spcBef>
              <a:spcAft>
                <a:spcPts val="0"/>
              </a:spcAft>
              <a:buClr>
                <a:schemeClr val="dk1"/>
              </a:buClr>
              <a:buSzPts val="2800"/>
              <a:buChar char="•"/>
            </a:pPr>
            <a:r>
              <a:rPr lang="en-US"/>
              <a:t>Using a sentinel value to end a program</a:t>
            </a:r>
            <a:endParaRPr/>
          </a:p>
          <a:p>
            <a:pPr marL="342900" lvl="0" indent="-342900" algn="l" rtl="0">
              <a:spcBef>
                <a:spcPts val="560"/>
              </a:spcBef>
              <a:spcAft>
                <a:spcPts val="0"/>
              </a:spcAft>
              <a:buClr>
                <a:schemeClr val="dk1"/>
              </a:buClr>
              <a:buSzPts val="2800"/>
              <a:buChar char="•"/>
            </a:pPr>
            <a:r>
              <a:rPr lang="en-US"/>
              <a:t>Programming and user environments</a:t>
            </a:r>
            <a:endParaRPr/>
          </a:p>
          <a:p>
            <a:pPr marL="342900" lvl="0" indent="-342900" algn="l" rtl="0">
              <a:spcBef>
                <a:spcPts val="560"/>
              </a:spcBef>
              <a:spcAft>
                <a:spcPts val="0"/>
              </a:spcAft>
              <a:buClr>
                <a:schemeClr val="dk1"/>
              </a:buClr>
              <a:buSzPts val="2800"/>
              <a:buChar char="•"/>
            </a:pPr>
            <a:r>
              <a:rPr lang="en-US"/>
              <a:t>The evolution of programming models</a:t>
            </a:r>
            <a:endParaRPr/>
          </a:p>
        </p:txBody>
      </p:sp>
      <p:sp>
        <p:nvSpPr>
          <p:cNvPr id="96" name="Google Shape;96;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a:t>Understanding the Program</a:t>
            </a:r>
            <a:br>
              <a:rPr lang="en-US" sz="4000"/>
            </a:br>
            <a:r>
              <a:rPr lang="en-US" sz="4000"/>
              <a:t>Development Cycle</a:t>
            </a:r>
            <a:endParaRPr/>
          </a:p>
        </p:txBody>
      </p:sp>
      <p:sp>
        <p:nvSpPr>
          <p:cNvPr id="207" name="Google Shape;207;p1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800"/>
              <a:buChar char="•"/>
            </a:pPr>
            <a:r>
              <a:rPr lang="en-US" b="1" dirty="0"/>
              <a:t>Program development cycle</a:t>
            </a:r>
            <a:endParaRPr dirty="0"/>
          </a:p>
          <a:p>
            <a:pPr marL="742950" lvl="1" indent="-285750" algn="l" rtl="0">
              <a:spcBef>
                <a:spcPts val="480"/>
              </a:spcBef>
              <a:spcAft>
                <a:spcPts val="0"/>
              </a:spcAft>
              <a:buClr>
                <a:schemeClr val="dk1"/>
              </a:buClr>
              <a:buSzPts val="2400"/>
              <a:buChar char="–"/>
            </a:pPr>
            <a:r>
              <a:rPr lang="en-US" dirty="0"/>
              <a:t>Understand the problem</a:t>
            </a:r>
            <a:endParaRPr dirty="0"/>
          </a:p>
          <a:p>
            <a:pPr marL="742950" lvl="1" indent="-285750" algn="l" rtl="0">
              <a:spcBef>
                <a:spcPts val="480"/>
              </a:spcBef>
              <a:spcAft>
                <a:spcPts val="0"/>
              </a:spcAft>
              <a:buClr>
                <a:schemeClr val="dk1"/>
              </a:buClr>
              <a:buSzPts val="2400"/>
              <a:buChar char="–"/>
            </a:pPr>
            <a:r>
              <a:rPr lang="en-US" dirty="0"/>
              <a:t>Plan the logic</a:t>
            </a:r>
            <a:endParaRPr dirty="0"/>
          </a:p>
          <a:p>
            <a:pPr marL="742950" lvl="1" indent="-285750" algn="l" rtl="0">
              <a:spcBef>
                <a:spcPts val="480"/>
              </a:spcBef>
              <a:spcAft>
                <a:spcPts val="0"/>
              </a:spcAft>
              <a:buClr>
                <a:schemeClr val="dk1"/>
              </a:buClr>
              <a:buSzPts val="2400"/>
              <a:buChar char="–"/>
            </a:pPr>
            <a:r>
              <a:rPr lang="en-US" dirty="0"/>
              <a:t>Code the program</a:t>
            </a:r>
            <a:endParaRPr dirty="0"/>
          </a:p>
          <a:p>
            <a:pPr marL="742950" lvl="1" indent="-285750" algn="l" rtl="0">
              <a:spcBef>
                <a:spcPts val="480"/>
              </a:spcBef>
              <a:spcAft>
                <a:spcPts val="0"/>
              </a:spcAft>
              <a:buClr>
                <a:schemeClr val="dk1"/>
              </a:buClr>
              <a:buSzPts val="2400"/>
              <a:buChar char="–"/>
            </a:pPr>
            <a:r>
              <a:rPr lang="en-US" dirty="0"/>
              <a:t>Use software (a compiler or interpreter) to translate the program into machine language</a:t>
            </a:r>
            <a:endParaRPr dirty="0"/>
          </a:p>
          <a:p>
            <a:pPr marL="742950" lvl="1" indent="-285750" algn="l" rtl="0">
              <a:spcBef>
                <a:spcPts val="480"/>
              </a:spcBef>
              <a:spcAft>
                <a:spcPts val="0"/>
              </a:spcAft>
              <a:buClr>
                <a:schemeClr val="dk1"/>
              </a:buClr>
              <a:buSzPts val="2400"/>
              <a:buChar char="–"/>
            </a:pPr>
            <a:r>
              <a:rPr lang="en-US" dirty="0"/>
              <a:t>Test the program</a:t>
            </a:r>
            <a:endParaRPr dirty="0"/>
          </a:p>
          <a:p>
            <a:pPr marL="742950" lvl="1" indent="-285750" algn="l" rtl="0">
              <a:spcBef>
                <a:spcPts val="480"/>
              </a:spcBef>
              <a:spcAft>
                <a:spcPts val="0"/>
              </a:spcAft>
              <a:buClr>
                <a:schemeClr val="dk1"/>
              </a:buClr>
              <a:buSzPts val="2400"/>
              <a:buChar char="–"/>
            </a:pPr>
            <a:r>
              <a:rPr lang="en-US" dirty="0"/>
              <a:t>Put the program into production</a:t>
            </a:r>
            <a:endParaRPr dirty="0"/>
          </a:p>
          <a:p>
            <a:pPr marL="742950" lvl="1" indent="-285750" algn="l" rtl="0">
              <a:spcBef>
                <a:spcPts val="480"/>
              </a:spcBef>
              <a:spcAft>
                <a:spcPts val="0"/>
              </a:spcAft>
              <a:buClr>
                <a:schemeClr val="dk1"/>
              </a:buClr>
              <a:buSzPts val="2400"/>
              <a:buChar char="–"/>
            </a:pPr>
            <a:r>
              <a:rPr lang="en-US" dirty="0"/>
              <a:t>Maintain the program</a:t>
            </a:r>
            <a:endParaRPr dirty="0"/>
          </a:p>
        </p:txBody>
      </p:sp>
      <p:sp>
        <p:nvSpPr>
          <p:cNvPr id="208" name="Google Shape;208;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a:t>Understanding the Program</a:t>
            </a:r>
            <a:br>
              <a:rPr lang="en-US" sz="4000"/>
            </a:br>
            <a:r>
              <a:rPr lang="en-US" sz="4000"/>
              <a:t>Development Cycle </a:t>
            </a:r>
            <a:r>
              <a:rPr lang="en-US" sz="1200"/>
              <a:t>(continued -1)</a:t>
            </a:r>
            <a:endParaRPr/>
          </a:p>
        </p:txBody>
      </p:sp>
      <p:sp>
        <p:nvSpPr>
          <p:cNvPr id="216" name="Google Shape;216;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pic>
        <p:nvPicPr>
          <p:cNvPr id="217" name="Google Shape;217;p17" descr="Understand the problem&#10;Plan the logic&#10;Code the program&#10;Use software (a compiler or interpreter) to translate the program into machine language&#10;Test the program&#10;Put the program into production&#10;Maintain the program&#10;" title="The program development cycle "/>
          <p:cNvPicPr preferRelativeResize="0"/>
          <p:nvPr/>
        </p:nvPicPr>
        <p:blipFill rotWithShape="1">
          <a:blip r:embed="rId3">
            <a:alphaModFix/>
          </a:blip>
          <a:srcRect/>
          <a:stretch/>
        </p:blipFill>
        <p:spPr>
          <a:xfrm>
            <a:off x="2019300" y="1565180"/>
            <a:ext cx="5105400" cy="468495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4">
          <a:extLst>
            <a:ext uri="{FF2B5EF4-FFF2-40B4-BE49-F238E27FC236}">
              <a16:creationId xmlns:a16="http://schemas.microsoft.com/office/drawing/2014/main" id="{D6722F88-C511-10BF-774C-61CE08FFAAB1}"/>
            </a:ext>
          </a:extLst>
        </p:cNvPr>
        <p:cNvGrpSpPr/>
        <p:nvPr/>
      </p:nvGrpSpPr>
      <p:grpSpPr>
        <a:xfrm>
          <a:off x="0" y="0"/>
          <a:ext cx="0" cy="0"/>
          <a:chOff x="0" y="0"/>
          <a:chExt cx="0" cy="0"/>
        </a:xfrm>
      </p:grpSpPr>
      <p:sp>
        <p:nvSpPr>
          <p:cNvPr id="215" name="Google Shape;215;p17">
            <a:extLst>
              <a:ext uri="{FF2B5EF4-FFF2-40B4-BE49-F238E27FC236}">
                <a16:creationId xmlns:a16="http://schemas.microsoft.com/office/drawing/2014/main" id="{4E329E28-7C9E-E105-E510-C77FBF7653D7}"/>
              </a:ext>
            </a:extLst>
          </p:cNvPr>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dirty="0"/>
              <a:t>Understanding the Program</a:t>
            </a:r>
            <a:br>
              <a:rPr lang="en-US" sz="4000" dirty="0"/>
            </a:br>
            <a:r>
              <a:rPr lang="en-US" sz="4000" dirty="0"/>
              <a:t>Development Cycle </a:t>
            </a:r>
            <a:r>
              <a:rPr lang="en-US" sz="1200" dirty="0"/>
              <a:t>(continued -2)</a:t>
            </a:r>
            <a:endParaRPr dirty="0"/>
          </a:p>
        </p:txBody>
      </p:sp>
      <p:sp>
        <p:nvSpPr>
          <p:cNvPr id="216" name="Google Shape;216;p17">
            <a:extLst>
              <a:ext uri="{FF2B5EF4-FFF2-40B4-BE49-F238E27FC236}">
                <a16:creationId xmlns:a16="http://schemas.microsoft.com/office/drawing/2014/main" id="{7829D67A-AFE1-A983-28E9-0EBFCB8E80C8}"/>
              </a:ext>
            </a:extLst>
          </p:cNvPr>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a:p>
        </p:txBody>
      </p:sp>
      <p:sp>
        <p:nvSpPr>
          <p:cNvPr id="2" name="TextBox 1">
            <a:extLst>
              <a:ext uri="{FF2B5EF4-FFF2-40B4-BE49-F238E27FC236}">
                <a16:creationId xmlns:a16="http://schemas.microsoft.com/office/drawing/2014/main" id="{5AD753C3-BC83-27B0-8CA2-FAC7B4EDA594}"/>
              </a:ext>
            </a:extLst>
          </p:cNvPr>
          <p:cNvSpPr txBox="1"/>
          <p:nvPr/>
        </p:nvSpPr>
        <p:spPr>
          <a:xfrm>
            <a:off x="932506" y="1674438"/>
            <a:ext cx="7278987" cy="461665"/>
          </a:xfrm>
          <a:prstGeom prst="rect">
            <a:avLst/>
          </a:prstGeom>
          <a:noFill/>
        </p:spPr>
        <p:txBody>
          <a:bodyPr wrap="square" rtlCol="0">
            <a:spAutoFit/>
          </a:bodyPr>
          <a:lstStyle/>
          <a:p>
            <a:r>
              <a:rPr lang="en-US" sz="2400" dirty="0"/>
              <a:t>Program: Make me some cookies</a:t>
            </a:r>
          </a:p>
        </p:txBody>
      </p:sp>
    </p:spTree>
    <p:extLst>
      <p:ext uri="{BB962C8B-B14F-4D97-AF65-F5344CB8AC3E}">
        <p14:creationId xmlns:p14="http://schemas.microsoft.com/office/powerpoint/2010/main" val="42020108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a:t>Understanding the Problem</a:t>
            </a:r>
            <a:endParaRPr/>
          </a:p>
        </p:txBody>
      </p:sp>
      <p:sp>
        <p:nvSpPr>
          <p:cNvPr id="225" name="Google Shape;225;p1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800"/>
              <a:buChar char="•"/>
            </a:pPr>
            <a:r>
              <a:rPr lang="en-US"/>
              <a:t>One of the most difficult aspects of programming</a:t>
            </a:r>
            <a:endParaRPr/>
          </a:p>
          <a:p>
            <a:pPr marL="342900" lvl="0" indent="-342900" algn="l" rtl="0">
              <a:spcBef>
                <a:spcPts val="560"/>
              </a:spcBef>
              <a:spcAft>
                <a:spcPts val="0"/>
              </a:spcAft>
              <a:buClr>
                <a:schemeClr val="dk1"/>
              </a:buClr>
              <a:buSzPts val="2800"/>
              <a:buChar char="•"/>
            </a:pPr>
            <a:r>
              <a:rPr lang="en-US" b="1"/>
              <a:t>Users</a:t>
            </a:r>
            <a:r>
              <a:rPr lang="en-US"/>
              <a:t> or </a:t>
            </a:r>
            <a:r>
              <a:rPr lang="en-US" b="1"/>
              <a:t>end users</a:t>
            </a:r>
            <a:endParaRPr/>
          </a:p>
          <a:p>
            <a:pPr marL="742950" lvl="1" indent="-285750" algn="l" rtl="0">
              <a:spcBef>
                <a:spcPts val="480"/>
              </a:spcBef>
              <a:spcAft>
                <a:spcPts val="0"/>
              </a:spcAft>
              <a:buClr>
                <a:schemeClr val="dk1"/>
              </a:buClr>
              <a:buSzPts val="2400"/>
              <a:buChar char="–"/>
            </a:pPr>
            <a:r>
              <a:rPr lang="en-US"/>
              <a:t>People for whom a program is written</a:t>
            </a:r>
            <a:endParaRPr/>
          </a:p>
          <a:p>
            <a:pPr marL="342900" lvl="0" indent="-342900" algn="l" rtl="0">
              <a:spcBef>
                <a:spcPts val="560"/>
              </a:spcBef>
              <a:spcAft>
                <a:spcPts val="0"/>
              </a:spcAft>
              <a:buClr>
                <a:schemeClr val="dk1"/>
              </a:buClr>
              <a:buSzPts val="2800"/>
              <a:buChar char="•"/>
            </a:pPr>
            <a:r>
              <a:rPr lang="en-US" b="1"/>
              <a:t>Documentation</a:t>
            </a:r>
            <a:endParaRPr/>
          </a:p>
          <a:p>
            <a:pPr marL="742950" lvl="1" indent="-285750" algn="l" rtl="0">
              <a:spcBef>
                <a:spcPts val="480"/>
              </a:spcBef>
              <a:spcAft>
                <a:spcPts val="0"/>
              </a:spcAft>
              <a:buClr>
                <a:schemeClr val="dk1"/>
              </a:buClr>
              <a:buSzPts val="2400"/>
              <a:buChar char="–"/>
            </a:pPr>
            <a:r>
              <a:rPr lang="en-US"/>
              <a:t>All supporting paperwork for a program</a:t>
            </a:r>
            <a:endParaRPr/>
          </a:p>
        </p:txBody>
      </p:sp>
      <p:sp>
        <p:nvSpPr>
          <p:cNvPr id="226" name="Google Shape;226;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a:t>Planning the Logic</a:t>
            </a:r>
            <a:endParaRPr/>
          </a:p>
        </p:txBody>
      </p:sp>
      <p:sp>
        <p:nvSpPr>
          <p:cNvPr id="234" name="Google Shape;234;p1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800"/>
              <a:buChar char="•"/>
            </a:pPr>
            <a:r>
              <a:rPr lang="en-US"/>
              <a:t>Plan the steps of the program and what they include</a:t>
            </a:r>
            <a:endParaRPr/>
          </a:p>
          <a:p>
            <a:pPr marL="342900" lvl="0" indent="-342900" algn="l" rtl="0">
              <a:spcBef>
                <a:spcPts val="560"/>
              </a:spcBef>
              <a:spcAft>
                <a:spcPts val="0"/>
              </a:spcAft>
              <a:buClr>
                <a:schemeClr val="dk1"/>
              </a:buClr>
              <a:buSzPts val="2800"/>
              <a:buChar char="•"/>
            </a:pPr>
            <a:r>
              <a:rPr lang="en-US"/>
              <a:t>An </a:t>
            </a:r>
            <a:r>
              <a:rPr lang="en-US" b="1" u="sng">
                <a:solidFill>
                  <a:schemeClr val="hlink"/>
                </a:solidFill>
                <a:hlinkClick r:id="rId3"/>
              </a:rPr>
              <a:t>algorithm</a:t>
            </a:r>
            <a:r>
              <a:rPr lang="en-US"/>
              <a:t> is the sequence of steps or rules you follow to solve a problem</a:t>
            </a:r>
            <a:endParaRPr/>
          </a:p>
          <a:p>
            <a:pPr marL="342900" lvl="0" indent="-342900" algn="l" rtl="0">
              <a:spcBef>
                <a:spcPts val="560"/>
              </a:spcBef>
              <a:spcAft>
                <a:spcPts val="0"/>
              </a:spcAft>
              <a:buClr>
                <a:schemeClr val="dk1"/>
              </a:buClr>
              <a:buSzPts val="2800"/>
              <a:buChar char="•"/>
            </a:pPr>
            <a:r>
              <a:rPr lang="en-US"/>
              <a:t>Most common planning tools </a:t>
            </a:r>
            <a:endParaRPr/>
          </a:p>
          <a:p>
            <a:pPr marL="742950" lvl="1" indent="-285750" algn="l" rtl="0">
              <a:spcBef>
                <a:spcPts val="480"/>
              </a:spcBef>
              <a:spcAft>
                <a:spcPts val="0"/>
              </a:spcAft>
              <a:buClr>
                <a:schemeClr val="dk1"/>
              </a:buClr>
              <a:buSzPts val="2400"/>
              <a:buChar char="–"/>
            </a:pPr>
            <a:r>
              <a:rPr lang="en-US"/>
              <a:t>Flowcharts </a:t>
            </a:r>
            <a:endParaRPr/>
          </a:p>
          <a:p>
            <a:pPr marL="742950" lvl="1" indent="-285750" algn="l" rtl="0">
              <a:spcBef>
                <a:spcPts val="480"/>
              </a:spcBef>
              <a:spcAft>
                <a:spcPts val="0"/>
              </a:spcAft>
              <a:buClr>
                <a:schemeClr val="dk1"/>
              </a:buClr>
              <a:buSzPts val="2400"/>
              <a:buChar char="–"/>
            </a:pPr>
            <a:r>
              <a:rPr lang="en-US"/>
              <a:t>Pseudocode</a:t>
            </a:r>
            <a:endParaRPr/>
          </a:p>
          <a:p>
            <a:pPr marL="342900" lvl="0" indent="-342900" algn="l" rtl="0">
              <a:spcBef>
                <a:spcPts val="560"/>
              </a:spcBef>
              <a:spcAft>
                <a:spcPts val="0"/>
              </a:spcAft>
              <a:buClr>
                <a:schemeClr val="dk1"/>
              </a:buClr>
              <a:buSzPts val="2800"/>
              <a:buChar char="•"/>
            </a:pPr>
            <a:r>
              <a:rPr lang="en-US" b="1"/>
              <a:t>Desk-checking</a:t>
            </a:r>
            <a:endParaRPr/>
          </a:p>
          <a:p>
            <a:pPr marL="742950" lvl="1" indent="-285750" algn="l" rtl="0">
              <a:spcBef>
                <a:spcPts val="480"/>
              </a:spcBef>
              <a:spcAft>
                <a:spcPts val="0"/>
              </a:spcAft>
              <a:buClr>
                <a:schemeClr val="dk1"/>
              </a:buClr>
              <a:buSzPts val="2400"/>
              <a:buChar char="–"/>
            </a:pPr>
            <a:r>
              <a:rPr lang="en-US"/>
              <a:t>Walking through a program’s logic on paper before you actually write the program</a:t>
            </a:r>
            <a:endParaRPr/>
          </a:p>
        </p:txBody>
      </p:sp>
      <p:sp>
        <p:nvSpPr>
          <p:cNvPr id="235" name="Google Shape;235;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a:t>Coding the Program</a:t>
            </a:r>
            <a:endParaRPr/>
          </a:p>
        </p:txBody>
      </p:sp>
      <p:sp>
        <p:nvSpPr>
          <p:cNvPr id="243" name="Google Shape;243;p2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800"/>
              <a:buChar char="•"/>
            </a:pPr>
            <a:r>
              <a:rPr lang="en-US"/>
              <a:t>Hundreds of programming languages available</a:t>
            </a:r>
            <a:endParaRPr/>
          </a:p>
          <a:p>
            <a:pPr marL="742950" lvl="1" indent="-285750" algn="l" rtl="0">
              <a:spcBef>
                <a:spcPts val="480"/>
              </a:spcBef>
              <a:spcAft>
                <a:spcPts val="0"/>
              </a:spcAft>
              <a:buClr>
                <a:schemeClr val="dk1"/>
              </a:buClr>
              <a:buSzPts val="2400"/>
              <a:buChar char="–"/>
            </a:pPr>
            <a:r>
              <a:rPr lang="en-US"/>
              <a:t>Choose based on features</a:t>
            </a:r>
            <a:endParaRPr/>
          </a:p>
          <a:p>
            <a:pPr marL="742950" lvl="1" indent="-285750" algn="l" rtl="0">
              <a:spcBef>
                <a:spcPts val="480"/>
              </a:spcBef>
              <a:spcAft>
                <a:spcPts val="0"/>
              </a:spcAft>
              <a:buClr>
                <a:schemeClr val="dk1"/>
              </a:buClr>
              <a:buSzPts val="2400"/>
              <a:buChar char="–"/>
            </a:pPr>
            <a:r>
              <a:rPr lang="en-US"/>
              <a:t>Similar in their basic capabilities</a:t>
            </a:r>
            <a:endParaRPr/>
          </a:p>
          <a:p>
            <a:pPr marL="342900" lvl="0" indent="-342900" algn="l" rtl="0">
              <a:spcBef>
                <a:spcPts val="560"/>
              </a:spcBef>
              <a:spcAft>
                <a:spcPts val="0"/>
              </a:spcAft>
              <a:buClr>
                <a:schemeClr val="dk1"/>
              </a:buClr>
              <a:buSzPts val="2800"/>
              <a:buChar char="•"/>
            </a:pPr>
            <a:r>
              <a:rPr lang="en-US"/>
              <a:t>Coding is easier than the planning step</a:t>
            </a:r>
            <a:endParaRPr/>
          </a:p>
          <a:p>
            <a:pPr marL="342900" lvl="0" indent="-342900" algn="l" rtl="0">
              <a:spcBef>
                <a:spcPts val="560"/>
              </a:spcBef>
              <a:spcAft>
                <a:spcPts val="0"/>
              </a:spcAft>
              <a:buClr>
                <a:schemeClr val="dk1"/>
              </a:buClr>
              <a:buSzPts val="2800"/>
              <a:buChar char="•"/>
            </a:pPr>
            <a:r>
              <a:rPr lang="en-US"/>
              <a:t>Experienced programmers can successfully combine logic planning and program coding in one step</a:t>
            </a:r>
            <a:endParaRPr/>
          </a:p>
        </p:txBody>
      </p:sp>
      <p:sp>
        <p:nvSpPr>
          <p:cNvPr id="244" name="Google Shape;244;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a:t>Using Software to Translate the Program into Machine Language</a:t>
            </a:r>
            <a:endParaRPr/>
          </a:p>
        </p:txBody>
      </p:sp>
      <p:sp>
        <p:nvSpPr>
          <p:cNvPr id="252" name="Google Shape;252;p2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800"/>
              <a:buChar char="•"/>
            </a:pPr>
            <a:r>
              <a:rPr lang="en-US"/>
              <a:t>Translator program</a:t>
            </a:r>
            <a:endParaRPr/>
          </a:p>
          <a:p>
            <a:pPr marL="742950" lvl="1" indent="-285750" algn="l" rtl="0">
              <a:spcBef>
                <a:spcPts val="480"/>
              </a:spcBef>
              <a:spcAft>
                <a:spcPts val="0"/>
              </a:spcAft>
              <a:buClr>
                <a:schemeClr val="dk1"/>
              </a:buClr>
              <a:buSzPts val="2400"/>
              <a:buChar char="–"/>
            </a:pPr>
            <a:r>
              <a:rPr lang="en-US"/>
              <a:t>Compiler or interpreter</a:t>
            </a:r>
            <a:endParaRPr/>
          </a:p>
          <a:p>
            <a:pPr marL="742950" lvl="1" indent="-285750" algn="l" rtl="0">
              <a:spcBef>
                <a:spcPts val="480"/>
              </a:spcBef>
              <a:spcAft>
                <a:spcPts val="0"/>
              </a:spcAft>
              <a:buClr>
                <a:schemeClr val="dk1"/>
              </a:buClr>
              <a:buSzPts val="2400"/>
              <a:buChar char="–"/>
            </a:pPr>
            <a:r>
              <a:rPr lang="en-US"/>
              <a:t>Changes the programmer’s English-like </a:t>
            </a:r>
            <a:r>
              <a:rPr lang="en-US" b="1"/>
              <a:t>high-level programming language</a:t>
            </a:r>
            <a:r>
              <a:rPr lang="en-US"/>
              <a:t> into the </a:t>
            </a:r>
            <a:r>
              <a:rPr lang="en-US" b="1"/>
              <a:t>low-level machine language</a:t>
            </a:r>
            <a:endParaRPr/>
          </a:p>
          <a:p>
            <a:pPr marL="342900" lvl="0" indent="-342900" algn="l" rtl="0">
              <a:spcBef>
                <a:spcPts val="560"/>
              </a:spcBef>
              <a:spcAft>
                <a:spcPts val="0"/>
              </a:spcAft>
              <a:buClr>
                <a:schemeClr val="dk1"/>
              </a:buClr>
              <a:buSzPts val="2800"/>
              <a:buChar char="•"/>
            </a:pPr>
            <a:r>
              <a:rPr lang="en-US" b="1"/>
              <a:t>Syntax error</a:t>
            </a:r>
            <a:endParaRPr/>
          </a:p>
          <a:p>
            <a:pPr marL="742950" lvl="1" indent="-285750" algn="l" rtl="0">
              <a:spcBef>
                <a:spcPts val="480"/>
              </a:spcBef>
              <a:spcAft>
                <a:spcPts val="0"/>
              </a:spcAft>
              <a:buClr>
                <a:schemeClr val="dk1"/>
              </a:buClr>
              <a:buSzPts val="2400"/>
              <a:buChar char="–"/>
            </a:pPr>
            <a:r>
              <a:rPr lang="en-US"/>
              <a:t>Misuse of a language’s grammar rules</a:t>
            </a:r>
            <a:endParaRPr/>
          </a:p>
          <a:p>
            <a:pPr marL="742950" lvl="1" indent="-285750" algn="l" rtl="0">
              <a:spcBef>
                <a:spcPts val="480"/>
              </a:spcBef>
              <a:spcAft>
                <a:spcPts val="0"/>
              </a:spcAft>
              <a:buClr>
                <a:schemeClr val="dk1"/>
              </a:buClr>
              <a:buSzPts val="2400"/>
              <a:buChar char="–"/>
            </a:pPr>
            <a:r>
              <a:rPr lang="en-US"/>
              <a:t>Programmer corrects listed syntax errors</a:t>
            </a:r>
            <a:endParaRPr/>
          </a:p>
          <a:p>
            <a:pPr marL="742950" lvl="1" indent="-285750" algn="l" rtl="0">
              <a:spcBef>
                <a:spcPts val="480"/>
              </a:spcBef>
              <a:spcAft>
                <a:spcPts val="0"/>
              </a:spcAft>
              <a:buClr>
                <a:schemeClr val="dk1"/>
              </a:buClr>
              <a:buSzPts val="2400"/>
              <a:buChar char="–"/>
            </a:pPr>
            <a:r>
              <a:rPr lang="en-US"/>
              <a:t>Might need to recompile the code several times</a:t>
            </a:r>
            <a:endParaRPr/>
          </a:p>
        </p:txBody>
      </p:sp>
      <p:sp>
        <p:nvSpPr>
          <p:cNvPr id="253" name="Google Shape;253;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2"/>
          <p:cNvSpPr txBox="1">
            <a:spLocks noGrp="1"/>
          </p:cNvSpPr>
          <p:nvPr>
            <p:ph type="title"/>
          </p:nvPr>
        </p:nvSpPr>
        <p:spPr>
          <a:xfrm>
            <a:off x="228600" y="274638"/>
            <a:ext cx="89154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a:t>Using Software to Translate the Program into Machine Language </a:t>
            </a:r>
            <a:r>
              <a:rPr lang="en-US" sz="1200"/>
              <a:t>(continued -1)</a:t>
            </a:r>
            <a:endParaRPr/>
          </a:p>
        </p:txBody>
      </p:sp>
      <p:pic>
        <p:nvPicPr>
          <p:cNvPr id="261" name="Google Shape;261;p22" descr="A programmer develops logic, writes the code, and compiles the program, receiving a list of syntax errors. Programmers continue to correct the errors until there are no new errors. An executable program is created only when the code is free of syntax errors." title="Creating an executable program"/>
          <p:cNvPicPr preferRelativeResize="0">
            <a:picLocks noGrp="1"/>
          </p:cNvPicPr>
          <p:nvPr>
            <p:ph type="body" idx="1"/>
          </p:nvPr>
        </p:nvPicPr>
        <p:blipFill rotWithShape="1">
          <a:blip r:embed="rId3">
            <a:alphaModFix/>
          </a:blip>
          <a:srcRect/>
          <a:stretch/>
        </p:blipFill>
        <p:spPr>
          <a:xfrm>
            <a:off x="1143000" y="1589672"/>
            <a:ext cx="6477000" cy="4637315"/>
          </a:xfrm>
          <a:prstGeom prst="rect">
            <a:avLst/>
          </a:prstGeom>
          <a:noFill/>
          <a:ln>
            <a:noFill/>
          </a:ln>
        </p:spPr>
      </p:pic>
      <p:sp>
        <p:nvSpPr>
          <p:cNvPr id="262" name="Google Shape;262;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a:t>Testing the Program</a:t>
            </a:r>
            <a:endParaRPr/>
          </a:p>
        </p:txBody>
      </p:sp>
      <p:sp>
        <p:nvSpPr>
          <p:cNvPr id="270" name="Google Shape;270;p2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800"/>
              <a:buChar char="•"/>
            </a:pPr>
            <a:r>
              <a:rPr lang="en-US"/>
              <a:t>Logical error </a:t>
            </a:r>
            <a:endParaRPr/>
          </a:p>
          <a:p>
            <a:pPr marL="742950" lvl="1" indent="-285750" algn="l" rtl="0">
              <a:spcBef>
                <a:spcPts val="480"/>
              </a:spcBef>
              <a:spcAft>
                <a:spcPts val="0"/>
              </a:spcAft>
              <a:buClr>
                <a:schemeClr val="dk1"/>
              </a:buClr>
              <a:buSzPts val="2400"/>
              <a:buChar char="–"/>
            </a:pPr>
            <a:r>
              <a:rPr lang="en-US"/>
              <a:t>Results when a syntactically correct statement, but the wrong one for the current context, is used</a:t>
            </a:r>
            <a:endParaRPr/>
          </a:p>
          <a:p>
            <a:pPr marL="342900" lvl="0" indent="-342900" algn="l" rtl="0">
              <a:spcBef>
                <a:spcPts val="560"/>
              </a:spcBef>
              <a:spcAft>
                <a:spcPts val="0"/>
              </a:spcAft>
              <a:buClr>
                <a:schemeClr val="dk1"/>
              </a:buClr>
              <a:buSzPts val="2800"/>
              <a:buChar char="•"/>
            </a:pPr>
            <a:r>
              <a:rPr lang="en-US"/>
              <a:t>Test</a:t>
            </a:r>
            <a:endParaRPr/>
          </a:p>
          <a:p>
            <a:pPr marL="742950" lvl="1" indent="-285750" algn="l" rtl="0">
              <a:spcBef>
                <a:spcPts val="480"/>
              </a:spcBef>
              <a:spcAft>
                <a:spcPts val="0"/>
              </a:spcAft>
              <a:buClr>
                <a:schemeClr val="dk1"/>
              </a:buClr>
              <a:buSzPts val="2400"/>
              <a:buChar char="–"/>
            </a:pPr>
            <a:r>
              <a:rPr lang="en-US"/>
              <a:t>Execute the program with some sample data to see whether the results are logically correct</a:t>
            </a:r>
            <a:endParaRPr/>
          </a:p>
          <a:p>
            <a:pPr marL="342900" lvl="0" indent="-342900" algn="l" rtl="0">
              <a:spcBef>
                <a:spcPts val="560"/>
              </a:spcBef>
              <a:spcAft>
                <a:spcPts val="0"/>
              </a:spcAft>
              <a:buClr>
                <a:schemeClr val="dk1"/>
              </a:buClr>
              <a:buSzPts val="2800"/>
              <a:buChar char="•"/>
            </a:pPr>
            <a:r>
              <a:rPr lang="en-US" b="1"/>
              <a:t>Debugging</a:t>
            </a:r>
            <a:r>
              <a:rPr lang="en-US"/>
              <a:t> is the process of finding and correcting program errors</a:t>
            </a:r>
            <a:endParaRPr/>
          </a:p>
          <a:p>
            <a:pPr marL="342900" lvl="0" indent="-342900" algn="l" rtl="0">
              <a:spcBef>
                <a:spcPts val="560"/>
              </a:spcBef>
              <a:spcAft>
                <a:spcPts val="0"/>
              </a:spcAft>
              <a:buClr>
                <a:schemeClr val="dk1"/>
              </a:buClr>
              <a:buSzPts val="2800"/>
              <a:buChar char="•"/>
            </a:pPr>
            <a:r>
              <a:rPr lang="en-US"/>
              <a:t>Programs should be tested with many sets of data</a:t>
            </a:r>
            <a:endParaRPr/>
          </a:p>
        </p:txBody>
      </p:sp>
      <p:sp>
        <p:nvSpPr>
          <p:cNvPr id="271" name="Google Shape;271;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a:t>Putting the Program into Production</a:t>
            </a:r>
            <a:endParaRPr/>
          </a:p>
        </p:txBody>
      </p:sp>
      <p:sp>
        <p:nvSpPr>
          <p:cNvPr id="279" name="Google Shape;279;p2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800"/>
              <a:buChar char="•"/>
            </a:pPr>
            <a:r>
              <a:rPr lang="en-US"/>
              <a:t>Process depends on program’s purpose</a:t>
            </a:r>
            <a:endParaRPr/>
          </a:p>
          <a:p>
            <a:pPr marL="742950" lvl="1" indent="-285750" algn="l" rtl="0">
              <a:spcBef>
                <a:spcPts val="480"/>
              </a:spcBef>
              <a:spcAft>
                <a:spcPts val="0"/>
              </a:spcAft>
              <a:buClr>
                <a:schemeClr val="dk1"/>
              </a:buClr>
              <a:buSzPts val="2400"/>
              <a:buChar char="–"/>
            </a:pPr>
            <a:r>
              <a:rPr lang="en-US"/>
              <a:t>May take several months</a:t>
            </a:r>
            <a:endParaRPr/>
          </a:p>
          <a:p>
            <a:pPr marL="342900" lvl="0" indent="-342900" algn="l" rtl="0">
              <a:spcBef>
                <a:spcPts val="560"/>
              </a:spcBef>
              <a:spcAft>
                <a:spcPts val="0"/>
              </a:spcAft>
              <a:buClr>
                <a:schemeClr val="dk1"/>
              </a:buClr>
              <a:buSzPts val="2800"/>
              <a:buChar char="•"/>
            </a:pPr>
            <a:r>
              <a:rPr lang="en-US" b="1"/>
              <a:t>Conversion</a:t>
            </a:r>
            <a:endParaRPr/>
          </a:p>
          <a:p>
            <a:pPr marL="742950" lvl="1" indent="-285750" algn="l" rtl="0">
              <a:spcBef>
                <a:spcPts val="480"/>
              </a:spcBef>
              <a:spcAft>
                <a:spcPts val="0"/>
              </a:spcAft>
              <a:buClr>
                <a:schemeClr val="dk1"/>
              </a:buClr>
              <a:buSzPts val="2400"/>
              <a:buChar char="–"/>
            </a:pPr>
            <a:r>
              <a:rPr lang="en-US"/>
              <a:t>The entire set of actions an organization must take to switch over to using a new program or set of programs</a:t>
            </a:r>
            <a:endParaRPr/>
          </a:p>
        </p:txBody>
      </p:sp>
      <p:sp>
        <p:nvSpPr>
          <p:cNvPr id="280" name="Google Shape;280;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a:t>Understanding Computer Systems</a:t>
            </a:r>
            <a:endParaRPr/>
          </a:p>
        </p:txBody>
      </p:sp>
      <p:sp>
        <p:nvSpPr>
          <p:cNvPr id="104" name="Google Shape;104;p3"/>
          <p:cNvSpPr txBox="1">
            <a:spLocks noGrp="1"/>
          </p:cNvSpPr>
          <p:nvPr>
            <p:ph type="body" idx="1"/>
          </p:nvPr>
        </p:nvSpPr>
        <p:spPr>
          <a:xfrm>
            <a:off x="457200" y="1295400"/>
            <a:ext cx="8229600" cy="48307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800"/>
              <a:buChar char="•"/>
            </a:pPr>
            <a:r>
              <a:rPr lang="en-US" b="1" dirty="0">
                <a:hlinkClick r:id="rId3"/>
              </a:rPr>
              <a:t>Computer system </a:t>
            </a:r>
            <a:endParaRPr dirty="0"/>
          </a:p>
          <a:p>
            <a:pPr marL="742950" lvl="1" indent="-285750" algn="l" rtl="0">
              <a:spcBef>
                <a:spcPts val="480"/>
              </a:spcBef>
              <a:spcAft>
                <a:spcPts val="0"/>
              </a:spcAft>
              <a:buClr>
                <a:schemeClr val="dk1"/>
              </a:buClr>
              <a:buSzPts val="2400"/>
              <a:buChar char="–"/>
            </a:pPr>
            <a:r>
              <a:rPr lang="en-US" dirty="0"/>
              <a:t>Combination of all the components required to </a:t>
            </a:r>
            <a:r>
              <a:rPr lang="en-US" b="1" dirty="0"/>
              <a:t>process</a:t>
            </a:r>
            <a:r>
              <a:rPr lang="en-US" dirty="0"/>
              <a:t> and </a:t>
            </a:r>
            <a:r>
              <a:rPr lang="en-US" b="1" dirty="0"/>
              <a:t>store</a:t>
            </a:r>
            <a:r>
              <a:rPr lang="en-US" dirty="0"/>
              <a:t> data using a computer</a:t>
            </a:r>
            <a:endParaRPr dirty="0"/>
          </a:p>
          <a:p>
            <a:pPr marL="342900" lvl="0" indent="-342900" algn="l" rtl="0">
              <a:spcBef>
                <a:spcPts val="560"/>
              </a:spcBef>
              <a:spcAft>
                <a:spcPts val="0"/>
              </a:spcAft>
              <a:buClr>
                <a:schemeClr val="dk1"/>
              </a:buClr>
              <a:buSzPts val="2800"/>
              <a:buChar char="•"/>
            </a:pPr>
            <a:r>
              <a:rPr lang="en-US" b="1" dirty="0"/>
              <a:t>Hardware </a:t>
            </a:r>
            <a:endParaRPr dirty="0"/>
          </a:p>
          <a:p>
            <a:pPr marL="742950" lvl="1" indent="-285750" algn="l" rtl="0">
              <a:spcBef>
                <a:spcPts val="480"/>
              </a:spcBef>
              <a:spcAft>
                <a:spcPts val="0"/>
              </a:spcAft>
              <a:buClr>
                <a:schemeClr val="dk1"/>
              </a:buClr>
              <a:buSzPts val="2400"/>
              <a:buChar char="–"/>
            </a:pPr>
            <a:r>
              <a:rPr lang="en-US" dirty="0"/>
              <a:t>Physical </a:t>
            </a:r>
            <a:r>
              <a:rPr lang="en-US" dirty="0" err="1"/>
              <a:t>equipments</a:t>
            </a:r>
            <a:r>
              <a:rPr lang="en-US" dirty="0"/>
              <a:t> associated with a computer</a:t>
            </a:r>
            <a:endParaRPr dirty="0"/>
          </a:p>
          <a:p>
            <a:pPr marL="342900" lvl="0" indent="-342900" algn="l" rtl="0">
              <a:spcBef>
                <a:spcPts val="560"/>
              </a:spcBef>
              <a:spcAft>
                <a:spcPts val="0"/>
              </a:spcAft>
              <a:buClr>
                <a:schemeClr val="dk1"/>
              </a:buClr>
              <a:buSzPts val="2800"/>
              <a:buChar char="•"/>
            </a:pPr>
            <a:r>
              <a:rPr lang="en-US" b="1" dirty="0"/>
              <a:t>Software </a:t>
            </a:r>
            <a:endParaRPr dirty="0"/>
          </a:p>
          <a:p>
            <a:pPr marL="742950" lvl="1" indent="-285750" algn="l" rtl="0">
              <a:spcBef>
                <a:spcPts val="480"/>
              </a:spcBef>
              <a:spcAft>
                <a:spcPts val="0"/>
              </a:spcAft>
              <a:buClr>
                <a:schemeClr val="dk1"/>
              </a:buClr>
              <a:buSzPts val="2400"/>
              <a:buChar char="–"/>
            </a:pPr>
            <a:r>
              <a:rPr lang="en-US" dirty="0"/>
              <a:t>Computer instructions that tells the hardware what to do</a:t>
            </a:r>
            <a:endParaRPr dirty="0"/>
          </a:p>
          <a:p>
            <a:pPr marL="742950" lvl="1" indent="-285750" algn="l" rtl="0">
              <a:spcBef>
                <a:spcPts val="480"/>
              </a:spcBef>
              <a:spcAft>
                <a:spcPts val="0"/>
              </a:spcAft>
              <a:buClr>
                <a:schemeClr val="dk1"/>
              </a:buClr>
              <a:buSzPts val="2400"/>
              <a:buChar char="–"/>
            </a:pPr>
            <a:r>
              <a:rPr lang="en-US" b="1" dirty="0"/>
              <a:t>Programs</a:t>
            </a:r>
            <a:endParaRPr dirty="0"/>
          </a:p>
          <a:p>
            <a:pPr marL="1143000" lvl="2" indent="-228600" algn="l" rtl="0">
              <a:spcBef>
                <a:spcPts val="400"/>
              </a:spcBef>
              <a:spcAft>
                <a:spcPts val="0"/>
              </a:spcAft>
              <a:buClr>
                <a:schemeClr val="dk1"/>
              </a:buClr>
              <a:buSzPts val="2000"/>
              <a:buChar char="•"/>
            </a:pPr>
            <a:r>
              <a:rPr lang="en-US" dirty="0"/>
              <a:t>Instructions written by programmers</a:t>
            </a:r>
            <a:endParaRPr dirty="0"/>
          </a:p>
          <a:p>
            <a:pPr marL="742950" lvl="1" indent="-285750" algn="l" rtl="0">
              <a:spcBef>
                <a:spcPts val="480"/>
              </a:spcBef>
              <a:spcAft>
                <a:spcPts val="0"/>
              </a:spcAft>
              <a:buClr>
                <a:schemeClr val="dk1"/>
              </a:buClr>
              <a:buSzPts val="2400"/>
              <a:buChar char="–"/>
            </a:pPr>
            <a:r>
              <a:rPr lang="en-US" b="1" dirty="0"/>
              <a:t>Programming</a:t>
            </a:r>
            <a:endParaRPr dirty="0"/>
          </a:p>
          <a:p>
            <a:pPr marL="1143000" lvl="2" indent="-228600" algn="l" rtl="0">
              <a:spcBef>
                <a:spcPts val="400"/>
              </a:spcBef>
              <a:spcAft>
                <a:spcPts val="0"/>
              </a:spcAft>
              <a:buClr>
                <a:schemeClr val="dk1"/>
              </a:buClr>
              <a:buSzPts val="2000"/>
              <a:buChar char="•"/>
            </a:pPr>
            <a:r>
              <a:rPr lang="en-US" dirty="0"/>
              <a:t>Writing software instructions</a:t>
            </a:r>
            <a:endParaRPr dirty="0"/>
          </a:p>
          <a:p>
            <a:pPr marL="914400" lvl="2" indent="0" algn="l" rtl="0">
              <a:spcBef>
                <a:spcPts val="400"/>
              </a:spcBef>
              <a:spcAft>
                <a:spcPts val="0"/>
              </a:spcAft>
              <a:buClr>
                <a:schemeClr val="dk1"/>
              </a:buClr>
              <a:buSzPts val="2000"/>
              <a:buNone/>
            </a:pPr>
            <a:endParaRPr dirty="0"/>
          </a:p>
        </p:txBody>
      </p:sp>
      <p:sp>
        <p:nvSpPr>
          <p:cNvPr id="105" name="Google Shape;105;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4">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4">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4">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4">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a:t>Maintaining the Program</a:t>
            </a:r>
            <a:endParaRPr/>
          </a:p>
        </p:txBody>
      </p:sp>
      <p:sp>
        <p:nvSpPr>
          <p:cNvPr id="288" name="Google Shape;288;p2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800"/>
              <a:buChar char="•"/>
            </a:pPr>
            <a:r>
              <a:rPr lang="en-US" b="1"/>
              <a:t>Maintenance</a:t>
            </a:r>
            <a:endParaRPr/>
          </a:p>
          <a:p>
            <a:pPr marL="742950" lvl="1" indent="-285750" algn="l" rtl="0">
              <a:spcBef>
                <a:spcPts val="480"/>
              </a:spcBef>
              <a:spcAft>
                <a:spcPts val="0"/>
              </a:spcAft>
              <a:buClr>
                <a:schemeClr val="dk1"/>
              </a:buClr>
              <a:buSzPts val="2400"/>
              <a:buChar char="–"/>
            </a:pPr>
            <a:r>
              <a:rPr lang="en-US"/>
              <a:t>Making changes after the program is put into production</a:t>
            </a:r>
            <a:endParaRPr/>
          </a:p>
          <a:p>
            <a:pPr marL="342900" lvl="0" indent="-342900" algn="l" rtl="0">
              <a:spcBef>
                <a:spcPts val="560"/>
              </a:spcBef>
              <a:spcAft>
                <a:spcPts val="0"/>
              </a:spcAft>
              <a:buClr>
                <a:schemeClr val="dk1"/>
              </a:buClr>
              <a:buSzPts val="2800"/>
              <a:buChar char="•"/>
            </a:pPr>
            <a:r>
              <a:rPr lang="en-US"/>
              <a:t>Common first programming job </a:t>
            </a:r>
            <a:endParaRPr/>
          </a:p>
          <a:p>
            <a:pPr marL="742950" lvl="1" indent="-285750" algn="l" rtl="0">
              <a:spcBef>
                <a:spcPts val="480"/>
              </a:spcBef>
              <a:spcAft>
                <a:spcPts val="0"/>
              </a:spcAft>
              <a:buClr>
                <a:schemeClr val="dk1"/>
              </a:buClr>
              <a:buSzPts val="2400"/>
              <a:buChar char="–"/>
            </a:pPr>
            <a:r>
              <a:rPr lang="en-US"/>
              <a:t>Maintaining previously written programs</a:t>
            </a:r>
            <a:endParaRPr/>
          </a:p>
          <a:p>
            <a:pPr marL="342900" lvl="0" indent="-342900" algn="l" rtl="0">
              <a:spcBef>
                <a:spcPts val="560"/>
              </a:spcBef>
              <a:spcAft>
                <a:spcPts val="0"/>
              </a:spcAft>
              <a:buClr>
                <a:schemeClr val="dk1"/>
              </a:buClr>
              <a:buSzPts val="2800"/>
              <a:buChar char="•"/>
            </a:pPr>
            <a:r>
              <a:rPr lang="en-US"/>
              <a:t>Make changes to existing programs</a:t>
            </a:r>
            <a:endParaRPr/>
          </a:p>
          <a:p>
            <a:pPr marL="742950" lvl="1" indent="-285750" algn="l" rtl="0">
              <a:spcBef>
                <a:spcPts val="480"/>
              </a:spcBef>
              <a:spcAft>
                <a:spcPts val="0"/>
              </a:spcAft>
              <a:buClr>
                <a:schemeClr val="dk1"/>
              </a:buClr>
              <a:buSzPts val="2400"/>
              <a:buChar char="–"/>
            </a:pPr>
            <a:r>
              <a:rPr lang="en-US"/>
              <a:t>Repeat the development cycle</a:t>
            </a:r>
            <a:endParaRPr/>
          </a:p>
        </p:txBody>
      </p:sp>
      <p:sp>
        <p:nvSpPr>
          <p:cNvPr id="289" name="Google Shape;289;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90328A-BA82-65FC-08CC-4D10956CAD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CB76EF-5F7E-6168-507D-B82906FE4D58}"/>
              </a:ext>
            </a:extLst>
          </p:cNvPr>
          <p:cNvSpPr>
            <a:spLocks noGrp="1"/>
          </p:cNvSpPr>
          <p:nvPr>
            <p:ph type="title"/>
          </p:nvPr>
        </p:nvSpPr>
        <p:spPr/>
        <p:txBody>
          <a:bodyPr/>
          <a:lstStyle/>
          <a:p>
            <a:r>
              <a:rPr lang="en-US" dirty="0"/>
              <a:t>Understand the 3 basic elements of every program</a:t>
            </a:r>
          </a:p>
        </p:txBody>
      </p:sp>
      <p:sp>
        <p:nvSpPr>
          <p:cNvPr id="3" name="Content Placeholder 2">
            <a:extLst>
              <a:ext uri="{FF2B5EF4-FFF2-40B4-BE49-F238E27FC236}">
                <a16:creationId xmlns:a16="http://schemas.microsoft.com/office/drawing/2014/main" id="{48EAC94C-EC42-D2E7-E030-F0C63EF31556}"/>
              </a:ext>
            </a:extLst>
          </p:cNvPr>
          <p:cNvSpPr>
            <a:spLocks noGrp="1"/>
          </p:cNvSpPr>
          <p:nvPr>
            <p:ph idx="1"/>
          </p:nvPr>
        </p:nvSpPr>
        <p:spPr>
          <a:xfrm>
            <a:off x="384773" y="1536827"/>
            <a:ext cx="8229600" cy="2709250"/>
          </a:xfrm>
        </p:spPr>
        <p:txBody>
          <a:bodyPr/>
          <a:lstStyle/>
          <a:p>
            <a:r>
              <a:rPr lang="en-US" sz="2400" dirty="0"/>
              <a:t>There are </a:t>
            </a:r>
            <a:r>
              <a:rPr lang="en-US" sz="2400" b="1" dirty="0"/>
              <a:t>3 basic elements </a:t>
            </a:r>
            <a:r>
              <a:rPr lang="en-US" sz="2400" dirty="0"/>
              <a:t>in every program. They are:</a:t>
            </a:r>
          </a:p>
          <a:p>
            <a:pPr lvl="1"/>
            <a:r>
              <a:rPr lang="en-US" b="1" dirty="0"/>
              <a:t>Input</a:t>
            </a:r>
            <a:r>
              <a:rPr lang="en-US" dirty="0"/>
              <a:t>: Getting input from users or from files, database…</a:t>
            </a:r>
          </a:p>
          <a:p>
            <a:pPr lvl="1"/>
            <a:r>
              <a:rPr lang="en-US" b="1" dirty="0"/>
              <a:t>Processing</a:t>
            </a:r>
            <a:r>
              <a:rPr lang="en-US" dirty="0"/>
              <a:t>: Everything with calculations, formulas, assignments</a:t>
            </a:r>
          </a:p>
          <a:p>
            <a:pPr lvl="1"/>
            <a:r>
              <a:rPr lang="en-US" b="1" dirty="0"/>
              <a:t>Output</a:t>
            </a:r>
            <a:r>
              <a:rPr lang="en-US" dirty="0"/>
              <a:t>: Giving out the desired outputs</a:t>
            </a:r>
          </a:p>
        </p:txBody>
      </p:sp>
      <p:sp>
        <p:nvSpPr>
          <p:cNvPr id="8" name="Slide Number Placeholder 7">
            <a:extLst>
              <a:ext uri="{FF2B5EF4-FFF2-40B4-BE49-F238E27FC236}">
                <a16:creationId xmlns:a16="http://schemas.microsoft.com/office/drawing/2014/main" id="{2192F263-DB51-4257-9189-A2ED650A1B1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31</a:t>
            </a:fld>
            <a:endParaRPr lang="en-US" dirty="0"/>
          </a:p>
        </p:txBody>
      </p:sp>
      <p:sp>
        <p:nvSpPr>
          <p:cNvPr id="4" name="TextBox 3">
            <a:extLst>
              <a:ext uri="{FF2B5EF4-FFF2-40B4-BE49-F238E27FC236}">
                <a16:creationId xmlns:a16="http://schemas.microsoft.com/office/drawing/2014/main" id="{606130E6-ABF1-9F2E-C577-15BC5E64B411}"/>
              </a:ext>
            </a:extLst>
          </p:cNvPr>
          <p:cNvSpPr txBox="1"/>
          <p:nvPr/>
        </p:nvSpPr>
        <p:spPr>
          <a:xfrm>
            <a:off x="620162" y="3853836"/>
            <a:ext cx="8302028" cy="3354765"/>
          </a:xfrm>
          <a:prstGeom prst="rect">
            <a:avLst/>
          </a:prstGeom>
          <a:noFill/>
        </p:spPr>
        <p:txBody>
          <a:bodyPr wrap="square" rtlCol="0">
            <a:spAutoFit/>
          </a:bodyPr>
          <a:lstStyle/>
          <a:p>
            <a:pPr lvl="7"/>
            <a:r>
              <a:rPr lang="en-US" sz="2000" b="1" dirty="0"/>
              <a:t>For example:</a:t>
            </a:r>
            <a:r>
              <a:rPr lang="en-US" sz="2000" dirty="0"/>
              <a:t> </a:t>
            </a:r>
          </a:p>
          <a:p>
            <a:pPr marL="342900" lvl="7" indent="-342900">
              <a:buFont typeface="Arial" panose="020B0604020202020204" pitchFamily="34" charset="0"/>
              <a:buChar char="•"/>
            </a:pPr>
            <a:r>
              <a:rPr lang="en-US" sz="2000" dirty="0"/>
              <a:t>A program that prompts users to enter a number, calculates its double, and then displays the result. </a:t>
            </a:r>
            <a:r>
              <a:rPr lang="en-US" sz="2000" dirty="0">
                <a:latin typeface="Calibri" panose="020F0502020204030204" pitchFamily="34" charset="0"/>
                <a:cs typeface="Calibri" panose="020F0502020204030204" pitchFamily="34" charset="0"/>
              </a:rPr>
              <a:t>What are inputs, outputs? How do you do with processing, assignment?</a:t>
            </a:r>
          </a:p>
          <a:p>
            <a:pPr marL="342900" lvl="7"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A program that </a:t>
            </a:r>
            <a:r>
              <a:rPr lang="en-US" sz="2000" dirty="0"/>
              <a:t>prompts users to enter the length and the height of a rectangle, calculates its area, and then displays the result. </a:t>
            </a:r>
            <a:r>
              <a:rPr lang="en-US" sz="2000" dirty="0">
                <a:latin typeface="Calibri" panose="020F0502020204030204" pitchFamily="34" charset="0"/>
                <a:cs typeface="Calibri" panose="020F0502020204030204" pitchFamily="34" charset="0"/>
              </a:rPr>
              <a:t>What are inputs, outputs? How do you do with processing, assignment?</a:t>
            </a:r>
          </a:p>
          <a:p>
            <a:pPr marL="342900" lvl="7" indent="-342900">
              <a:buFont typeface="Arial" panose="020B0604020202020204" pitchFamily="34" charset="0"/>
              <a:buChar char="•"/>
            </a:pPr>
            <a:endParaRPr lang="en-US" sz="2400" dirty="0"/>
          </a:p>
          <a:p>
            <a:pPr marL="457200" lvl="8" indent="-457200">
              <a:buFont typeface="Arial" panose="020B0604020202020204" pitchFamily="34" charset="0"/>
              <a:buChar char="•"/>
            </a:pPr>
            <a:endParaRPr lang="en-US" sz="2400" dirty="0"/>
          </a:p>
          <a:p>
            <a:pPr marL="342900" lvl="7" indent="-342900">
              <a:buFont typeface="Arial" panose="020B0604020202020204" pitchFamily="34" charset="0"/>
              <a:buChar char="•"/>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533109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Working with Variables</a:t>
            </a:r>
            <a:endParaRPr/>
          </a:p>
        </p:txBody>
      </p:sp>
      <p:sp>
        <p:nvSpPr>
          <p:cNvPr id="197" name="Google Shape;197;p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800"/>
              <a:buChar char="•"/>
            </a:pPr>
            <a:r>
              <a:rPr lang="en-US" dirty="0"/>
              <a:t>Variable are named memory locations </a:t>
            </a:r>
            <a:endParaRPr dirty="0"/>
          </a:p>
          <a:p>
            <a:pPr marL="342900" lvl="0" indent="-342900" algn="l" rtl="0">
              <a:spcBef>
                <a:spcPts val="560"/>
              </a:spcBef>
              <a:spcAft>
                <a:spcPts val="0"/>
              </a:spcAft>
              <a:buClr>
                <a:schemeClr val="dk1"/>
              </a:buClr>
              <a:buSzPts val="2800"/>
              <a:buChar char="•"/>
            </a:pPr>
            <a:r>
              <a:rPr lang="en-US" dirty="0"/>
              <a:t>Contents can vary or differ over time</a:t>
            </a:r>
          </a:p>
          <a:p>
            <a:pPr marL="342900">
              <a:spcBef>
                <a:spcPts val="560"/>
              </a:spcBef>
              <a:buSzPts val="2800"/>
            </a:pPr>
            <a:r>
              <a:rPr lang="en-US" dirty="0"/>
              <a:t>Variable names are </a:t>
            </a:r>
            <a:r>
              <a:rPr lang="en-US" b="1" dirty="0"/>
              <a:t>case sensitive</a:t>
            </a:r>
          </a:p>
          <a:p>
            <a:pPr marL="342900" lvl="0" indent="-342900" algn="l" rtl="0">
              <a:spcBef>
                <a:spcPts val="560"/>
              </a:spcBef>
              <a:spcAft>
                <a:spcPts val="0"/>
              </a:spcAft>
              <a:buClr>
                <a:schemeClr val="dk1"/>
              </a:buClr>
              <a:buSzPts val="2800"/>
              <a:buChar char="•"/>
            </a:pPr>
            <a:r>
              <a:rPr lang="en-US" dirty="0"/>
              <a:t>Variable names:	</a:t>
            </a:r>
          </a:p>
          <a:p>
            <a:pPr marL="742950" lvl="1" indent="-285750" algn="l" rtl="0">
              <a:spcBef>
                <a:spcPts val="480"/>
              </a:spcBef>
              <a:spcAft>
                <a:spcPts val="0"/>
              </a:spcAft>
              <a:buClr>
                <a:schemeClr val="dk1"/>
              </a:buClr>
              <a:buSzPts val="2400"/>
              <a:buChar char="–"/>
            </a:pPr>
            <a:r>
              <a:rPr lang="en-US" dirty="0"/>
              <a:t>Must be one word</a:t>
            </a:r>
          </a:p>
          <a:p>
            <a:pPr marL="742950" lvl="1" indent="-285750" algn="l" rtl="0">
              <a:spcBef>
                <a:spcPts val="480"/>
              </a:spcBef>
              <a:spcAft>
                <a:spcPts val="0"/>
              </a:spcAft>
              <a:buClr>
                <a:schemeClr val="dk1"/>
              </a:buClr>
              <a:buSzPts val="2400"/>
              <a:buChar char="–"/>
            </a:pPr>
            <a:r>
              <a:rPr lang="en-US" dirty="0"/>
              <a:t>Must start with a letter</a:t>
            </a:r>
          </a:p>
          <a:p>
            <a:pPr marL="742950" lvl="1" indent="-285750" algn="l" rtl="0">
              <a:spcBef>
                <a:spcPts val="480"/>
              </a:spcBef>
              <a:spcAft>
                <a:spcPts val="0"/>
              </a:spcAft>
              <a:buClr>
                <a:schemeClr val="dk1"/>
              </a:buClr>
              <a:buSzPts val="2400"/>
              <a:buChar char="–"/>
            </a:pPr>
            <a:r>
              <a:rPr lang="en-US" dirty="0"/>
              <a:t>Should have some appropriate meaning</a:t>
            </a:r>
          </a:p>
          <a:p>
            <a:pPr marL="342900" lvl="0" indent="-342900" algn="l" rtl="0">
              <a:spcBef>
                <a:spcPts val="560"/>
              </a:spcBef>
              <a:spcAft>
                <a:spcPts val="0"/>
              </a:spcAft>
              <a:buClr>
                <a:schemeClr val="dk1"/>
              </a:buClr>
              <a:buSzPts val="2800"/>
              <a:buChar char="•"/>
            </a:pPr>
            <a:endParaRPr dirty="0"/>
          </a:p>
          <a:p>
            <a:pPr marL="1371600" lvl="3" indent="0">
              <a:spcBef>
                <a:spcPts val="480"/>
              </a:spcBef>
              <a:buSzPts val="2400"/>
              <a:buNone/>
            </a:pPr>
            <a:endParaRPr dirty="0"/>
          </a:p>
        </p:txBody>
      </p:sp>
      <p:sp>
        <p:nvSpPr>
          <p:cNvPr id="198" name="Google Shape;198;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32</a:t>
            </a:fld>
            <a:endParaRPr/>
          </a:p>
        </p:txBody>
      </p:sp>
      <p:sp>
        <p:nvSpPr>
          <p:cNvPr id="199" name="Google Shape;199;p5"/>
          <p:cNvSpPr txBox="1">
            <a:spLocks noGrp="1"/>
          </p:cNvSpPr>
          <p:nvPr>
            <p:ph type="ftr" idx="11"/>
          </p:nvPr>
        </p:nvSpPr>
        <p:spPr>
          <a:xfrm>
            <a:off x="457200" y="6356350"/>
            <a:ext cx="5562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latin typeface="Arial"/>
                <a:ea typeface="Arial"/>
                <a:cs typeface="Arial"/>
                <a:sym typeface="Arial"/>
              </a:rPr>
              <a:t>Programming Logic and Design, Ninth Edition </a:t>
            </a:r>
            <a:endParaRPr>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96">
          <a:extLst>
            <a:ext uri="{FF2B5EF4-FFF2-40B4-BE49-F238E27FC236}">
              <a16:creationId xmlns:a16="http://schemas.microsoft.com/office/drawing/2014/main" id="{F7BD3E51-9E4D-BED9-BBE5-F47DF39BF1BF}"/>
            </a:ext>
          </a:extLst>
        </p:cNvPr>
        <p:cNvGrpSpPr/>
        <p:nvPr/>
      </p:nvGrpSpPr>
      <p:grpSpPr>
        <a:xfrm>
          <a:off x="0" y="0"/>
          <a:ext cx="0" cy="0"/>
          <a:chOff x="0" y="0"/>
          <a:chExt cx="0" cy="0"/>
        </a:xfrm>
      </p:grpSpPr>
      <p:sp>
        <p:nvSpPr>
          <p:cNvPr id="197" name="Google Shape;197;p15">
            <a:extLst>
              <a:ext uri="{FF2B5EF4-FFF2-40B4-BE49-F238E27FC236}">
                <a16:creationId xmlns:a16="http://schemas.microsoft.com/office/drawing/2014/main" id="{38DF558B-2B72-F282-EF1C-464979B6491D}"/>
              </a:ext>
            </a:extLst>
          </p:cNvPr>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dirty="0"/>
              <a:t>Operators</a:t>
            </a:r>
            <a:endParaRPr dirty="0"/>
          </a:p>
        </p:txBody>
      </p:sp>
      <p:sp>
        <p:nvSpPr>
          <p:cNvPr id="199" name="Google Shape;199;p15">
            <a:extLst>
              <a:ext uri="{FF2B5EF4-FFF2-40B4-BE49-F238E27FC236}">
                <a16:creationId xmlns:a16="http://schemas.microsoft.com/office/drawing/2014/main" id="{38C2527F-C471-6740-6E92-48D1BD2BC463}"/>
              </a:ext>
            </a:extLst>
          </p:cNvPr>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33</a:t>
            </a:fld>
            <a:endParaRPr/>
          </a:p>
        </p:txBody>
      </p:sp>
      <p:sp>
        <p:nvSpPr>
          <p:cNvPr id="6" name="TextBox 5">
            <a:extLst>
              <a:ext uri="{FF2B5EF4-FFF2-40B4-BE49-F238E27FC236}">
                <a16:creationId xmlns:a16="http://schemas.microsoft.com/office/drawing/2014/main" id="{BB783432-7CD0-9A8B-66EE-E7B87A8C83BF}"/>
              </a:ext>
            </a:extLst>
          </p:cNvPr>
          <p:cNvSpPr txBox="1"/>
          <p:nvPr/>
        </p:nvSpPr>
        <p:spPr>
          <a:xfrm>
            <a:off x="602054" y="1528323"/>
            <a:ext cx="8084745" cy="3451394"/>
          </a:xfrm>
          <a:prstGeom prst="rect">
            <a:avLst/>
          </a:prstGeom>
          <a:noFill/>
        </p:spPr>
        <p:txBody>
          <a:bodyPr wrap="square">
            <a:spAutoFit/>
          </a:bodyPr>
          <a:lstStyle/>
          <a:p>
            <a:pPr marL="0" marR="0">
              <a:lnSpc>
                <a:spcPct val="115000"/>
              </a:lnSpc>
              <a:spcAft>
                <a:spcPts val="800"/>
              </a:spcAft>
              <a:buNone/>
            </a:pPr>
            <a:r>
              <a:rPr lang="en-US" sz="2800" b="1" kern="100" dirty="0">
                <a:effectLst/>
                <a:latin typeface="Aptos" panose="020B0004020202020204" pitchFamily="34" charset="0"/>
                <a:ea typeface="Aptos" panose="020B0004020202020204" pitchFamily="34" charset="0"/>
                <a:cs typeface="Times New Roman" panose="02020603050405020304" pitchFamily="18" charset="0"/>
              </a:rPr>
              <a:t>Operators</a:t>
            </a:r>
            <a:r>
              <a:rPr lang="en-US" sz="2800" kern="100" dirty="0">
                <a:effectLst/>
                <a:latin typeface="Aptos" panose="020B0004020202020204" pitchFamily="34" charset="0"/>
                <a:ea typeface="Aptos" panose="020B0004020202020204" pitchFamily="34" charset="0"/>
                <a:cs typeface="Times New Roman" panose="02020603050405020304" pitchFamily="18" charset="0"/>
              </a:rPr>
              <a:t> are symbols that perform operations on values.</a:t>
            </a:r>
          </a:p>
          <a:p>
            <a:pPr marL="342900" marR="0" lvl="0" indent="-342900">
              <a:lnSpc>
                <a:spcPct val="115000"/>
              </a:lnSpc>
              <a:spcAft>
                <a:spcPts val="800"/>
              </a:spcAft>
              <a:buSzPts val="1000"/>
              <a:buFont typeface="Symbol" panose="05050102010706020507" pitchFamily="18" charset="2"/>
              <a:buChar char=""/>
              <a:tabLst>
                <a:tab pos="457200" algn="l"/>
              </a:tabLst>
            </a:pPr>
            <a:r>
              <a:rPr lang="en-US" sz="2800" kern="100" dirty="0">
                <a:effectLst/>
                <a:latin typeface="Aptos" panose="020B0004020202020204" pitchFamily="34" charset="0"/>
                <a:ea typeface="Aptos" panose="020B0004020202020204" pitchFamily="34" charset="0"/>
                <a:cs typeface="Times New Roman" panose="02020603050405020304" pitchFamily="18" charset="0"/>
              </a:rPr>
              <a:t>Assignment operator =</a:t>
            </a:r>
          </a:p>
          <a:p>
            <a:pPr marL="342900" marR="0" lvl="0" indent="-342900">
              <a:lnSpc>
                <a:spcPct val="115000"/>
              </a:lnSpc>
              <a:spcAft>
                <a:spcPts val="800"/>
              </a:spcAft>
              <a:buSzPts val="1000"/>
              <a:buFont typeface="Symbol" panose="05050102010706020507" pitchFamily="18" charset="2"/>
              <a:buChar char=""/>
              <a:tabLst>
                <a:tab pos="457200" algn="l"/>
              </a:tabLst>
            </a:pPr>
            <a:r>
              <a:rPr lang="en-US" sz="2800" kern="100" dirty="0">
                <a:effectLst/>
                <a:latin typeface="Aptos" panose="020B0004020202020204" pitchFamily="34" charset="0"/>
                <a:ea typeface="Aptos" panose="020B0004020202020204" pitchFamily="34" charset="0"/>
                <a:cs typeface="Times New Roman" panose="02020603050405020304" pitchFamily="18" charset="0"/>
              </a:rPr>
              <a:t>Arithmetic operators: +, -, *, /, //, %, **</a:t>
            </a:r>
          </a:p>
          <a:p>
            <a:pPr marL="342900" marR="0" lvl="0" indent="-342900">
              <a:lnSpc>
                <a:spcPct val="115000"/>
              </a:lnSpc>
              <a:spcAft>
                <a:spcPts val="800"/>
              </a:spcAft>
              <a:buSzPts val="1000"/>
              <a:buFont typeface="Symbol" panose="05050102010706020507" pitchFamily="18" charset="2"/>
              <a:buChar char=""/>
              <a:tabLst>
                <a:tab pos="457200" algn="l"/>
              </a:tabLst>
            </a:pPr>
            <a:r>
              <a:rPr lang="en-US" sz="2800" kern="100" dirty="0">
                <a:effectLst/>
                <a:latin typeface="Aptos" panose="020B0004020202020204" pitchFamily="34" charset="0"/>
                <a:ea typeface="Aptos" panose="020B0004020202020204" pitchFamily="34" charset="0"/>
                <a:cs typeface="Times New Roman" panose="02020603050405020304" pitchFamily="18" charset="0"/>
              </a:rPr>
              <a:t>Comparison operators: ==, !=, &lt;, &gt;, &lt;=, &gt;=</a:t>
            </a:r>
          </a:p>
          <a:p>
            <a:pPr marL="342900" marR="0" lvl="0" indent="-342900">
              <a:lnSpc>
                <a:spcPct val="115000"/>
              </a:lnSpc>
              <a:spcAft>
                <a:spcPts val="800"/>
              </a:spcAft>
              <a:buSzPts val="1000"/>
              <a:buFont typeface="Symbol" panose="05050102010706020507" pitchFamily="18" charset="2"/>
              <a:buChar char=""/>
              <a:tabLst>
                <a:tab pos="457200" algn="l"/>
              </a:tabLst>
            </a:pPr>
            <a:r>
              <a:rPr lang="en-US" sz="2800" kern="100" dirty="0">
                <a:effectLst/>
                <a:latin typeface="Aptos" panose="020B0004020202020204" pitchFamily="34" charset="0"/>
                <a:ea typeface="Aptos" panose="020B0004020202020204" pitchFamily="34" charset="0"/>
                <a:cs typeface="Times New Roman" panose="02020603050405020304" pitchFamily="18" charset="0"/>
              </a:rPr>
              <a:t>Logical operators: and, or, not</a:t>
            </a:r>
          </a:p>
        </p:txBody>
      </p:sp>
    </p:spTree>
    <p:extLst>
      <p:ext uri="{BB962C8B-B14F-4D97-AF65-F5344CB8AC3E}">
        <p14:creationId xmlns:p14="http://schemas.microsoft.com/office/powerpoint/2010/main" val="21168097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96">
          <a:extLst>
            <a:ext uri="{FF2B5EF4-FFF2-40B4-BE49-F238E27FC236}">
              <a16:creationId xmlns:a16="http://schemas.microsoft.com/office/drawing/2014/main" id="{8B7C78BE-05A8-AC1B-6DAB-EBA9BD3590F0}"/>
            </a:ext>
          </a:extLst>
        </p:cNvPr>
        <p:cNvGrpSpPr/>
        <p:nvPr/>
      </p:nvGrpSpPr>
      <p:grpSpPr>
        <a:xfrm>
          <a:off x="0" y="0"/>
          <a:ext cx="0" cy="0"/>
          <a:chOff x="0" y="0"/>
          <a:chExt cx="0" cy="0"/>
        </a:xfrm>
      </p:grpSpPr>
      <p:sp>
        <p:nvSpPr>
          <p:cNvPr id="197" name="Google Shape;197;p15">
            <a:extLst>
              <a:ext uri="{FF2B5EF4-FFF2-40B4-BE49-F238E27FC236}">
                <a16:creationId xmlns:a16="http://schemas.microsoft.com/office/drawing/2014/main" id="{5CF01521-CCFE-C214-4E34-AFD53D07C606}"/>
              </a:ext>
            </a:extLst>
          </p:cNvPr>
          <p:cNvSpPr txBox="1">
            <a:spLocks noGrp="1"/>
          </p:cNvSpPr>
          <p:nvPr>
            <p:ph type="title"/>
          </p:nvPr>
        </p:nvSpPr>
        <p:spPr>
          <a:xfrm>
            <a:off x="457200" y="136525"/>
            <a:ext cx="8229600" cy="685029"/>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dirty="0"/>
              <a:t>Arithmetic Order of Operations</a:t>
            </a:r>
          </a:p>
        </p:txBody>
      </p:sp>
      <p:sp>
        <p:nvSpPr>
          <p:cNvPr id="199" name="Google Shape;199;p15">
            <a:extLst>
              <a:ext uri="{FF2B5EF4-FFF2-40B4-BE49-F238E27FC236}">
                <a16:creationId xmlns:a16="http://schemas.microsoft.com/office/drawing/2014/main" id="{522D895F-BD98-38FE-F276-F4EE1D71C12C}"/>
              </a:ext>
            </a:extLst>
          </p:cNvPr>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34</a:t>
            </a:fld>
            <a:endParaRPr/>
          </a:p>
        </p:txBody>
      </p:sp>
      <p:pic>
        <p:nvPicPr>
          <p:cNvPr id="3" name="Picture 2">
            <a:extLst>
              <a:ext uri="{FF2B5EF4-FFF2-40B4-BE49-F238E27FC236}">
                <a16:creationId xmlns:a16="http://schemas.microsoft.com/office/drawing/2014/main" id="{361DDFA5-8021-D15E-2C2E-AD3D0F0F0467}"/>
              </a:ext>
            </a:extLst>
          </p:cNvPr>
          <p:cNvPicPr>
            <a:picLocks noChangeAspect="1"/>
          </p:cNvPicPr>
          <p:nvPr/>
        </p:nvPicPr>
        <p:blipFill>
          <a:blip r:embed="rId3"/>
          <a:stretch>
            <a:fillRect/>
          </a:stretch>
        </p:blipFill>
        <p:spPr>
          <a:xfrm>
            <a:off x="1562413" y="821554"/>
            <a:ext cx="6019173" cy="4239333"/>
          </a:xfrm>
          <a:prstGeom prst="rect">
            <a:avLst/>
          </a:prstGeom>
        </p:spPr>
      </p:pic>
      <p:sp>
        <p:nvSpPr>
          <p:cNvPr id="5" name="TextBox 4">
            <a:extLst>
              <a:ext uri="{FF2B5EF4-FFF2-40B4-BE49-F238E27FC236}">
                <a16:creationId xmlns:a16="http://schemas.microsoft.com/office/drawing/2014/main" id="{C6D09C2F-A564-2A48-4B8B-DF8BE749792D}"/>
              </a:ext>
            </a:extLst>
          </p:cNvPr>
          <p:cNvSpPr txBox="1"/>
          <p:nvPr/>
        </p:nvSpPr>
        <p:spPr>
          <a:xfrm>
            <a:off x="1009461" y="5745916"/>
            <a:ext cx="4572000" cy="369332"/>
          </a:xfrm>
          <a:prstGeom prst="rect">
            <a:avLst/>
          </a:prstGeom>
          <a:noFill/>
        </p:spPr>
        <p:txBody>
          <a:bodyPr wrap="square">
            <a:spAutoFit/>
          </a:bodyPr>
          <a:lstStyle/>
          <a:p>
            <a:r>
              <a:rPr lang="en-US" sz="1800" b="1" i="0" dirty="0">
                <a:solidFill>
                  <a:srgbClr val="202124"/>
                </a:solidFill>
                <a:effectLst/>
                <a:latin typeface="Roboto" panose="02000000000000000000" pitchFamily="2" charset="0"/>
              </a:rPr>
              <a:t>Find </a:t>
            </a:r>
            <a:r>
              <a:rPr lang="en-US" sz="1800" b="0" i="0" dirty="0">
                <a:solidFill>
                  <a:srgbClr val="202124"/>
                </a:solidFill>
                <a:effectLst/>
                <a:latin typeface="Roboto" panose="02000000000000000000" pitchFamily="2" charset="0"/>
              </a:rPr>
              <a:t>x= (32 / 4 + 12) / 5 - 9 % 2</a:t>
            </a:r>
            <a:endParaRPr lang="en-US" sz="1800" dirty="0"/>
          </a:p>
        </p:txBody>
      </p:sp>
    </p:spTree>
    <p:extLst>
      <p:ext uri="{BB962C8B-B14F-4D97-AF65-F5344CB8AC3E}">
        <p14:creationId xmlns:p14="http://schemas.microsoft.com/office/powerpoint/2010/main" val="4502073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dirty="0"/>
              <a:t>Understanding Simple Program Logic</a:t>
            </a:r>
            <a:endParaRPr dirty="0"/>
          </a:p>
        </p:txBody>
      </p:sp>
      <p:sp>
        <p:nvSpPr>
          <p:cNvPr id="198" name="Google Shape;198;p15"/>
          <p:cNvSpPr txBox="1">
            <a:spLocks noGrp="1"/>
          </p:cNvSpPr>
          <p:nvPr>
            <p:ph type="body" idx="1"/>
          </p:nvPr>
        </p:nvSpPr>
        <p:spPr>
          <a:xfrm>
            <a:off x="457200" y="1341437"/>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800"/>
              <a:buChar char="•"/>
            </a:pPr>
            <a:r>
              <a:rPr lang="en-US" dirty="0">
                <a:solidFill>
                  <a:schemeClr val="tx1"/>
                </a:solidFill>
                <a:latin typeface="+mj-lt"/>
              </a:rPr>
              <a:t>Programs with </a:t>
            </a:r>
            <a:r>
              <a:rPr lang="en-US" b="1" dirty="0">
                <a:solidFill>
                  <a:schemeClr val="tx1"/>
                </a:solidFill>
                <a:latin typeface="+mj-lt"/>
              </a:rPr>
              <a:t>syntax errors </a:t>
            </a:r>
            <a:r>
              <a:rPr lang="en-US" dirty="0">
                <a:solidFill>
                  <a:schemeClr val="tx1"/>
                </a:solidFill>
                <a:latin typeface="+mj-lt"/>
              </a:rPr>
              <a:t>cannot execute</a:t>
            </a:r>
          </a:p>
          <a:p>
            <a:pPr marL="800100" lvl="1">
              <a:spcBef>
                <a:spcPts val="0"/>
              </a:spcBef>
              <a:buSzPts val="2800"/>
              <a:buFont typeface="Wingdings" panose="05000000000000000000" pitchFamily="2" charset="2"/>
              <a:buChar char="ü"/>
            </a:pPr>
            <a:r>
              <a:rPr lang="en-US" b="1" i="0" dirty="0">
                <a:solidFill>
                  <a:schemeClr val="tx1"/>
                </a:solidFill>
                <a:effectLst/>
                <a:latin typeface="+mj-lt"/>
              </a:rPr>
              <a:t>Syntax</a:t>
            </a:r>
            <a:r>
              <a:rPr lang="en-US" b="0" i="0" dirty="0">
                <a:solidFill>
                  <a:schemeClr val="tx1"/>
                </a:solidFill>
                <a:effectLst/>
                <a:latin typeface="+mj-lt"/>
              </a:rPr>
              <a:t>: the specific rules and structure</a:t>
            </a:r>
          </a:p>
          <a:p>
            <a:pPr marL="800100" lvl="1">
              <a:spcBef>
                <a:spcPts val="0"/>
              </a:spcBef>
              <a:buSzPts val="2800"/>
              <a:buFont typeface="Wingdings" panose="05000000000000000000" pitchFamily="2" charset="2"/>
              <a:buChar char="ü"/>
            </a:pPr>
            <a:r>
              <a:rPr lang="en-US" b="0" i="0" dirty="0">
                <a:solidFill>
                  <a:schemeClr val="tx1"/>
                </a:solidFill>
                <a:effectLst/>
                <a:latin typeface="+mj-lt"/>
              </a:rPr>
              <a:t>Each programming language has its own syntax.</a:t>
            </a:r>
            <a:endParaRPr lang="en-US" dirty="0">
              <a:solidFill>
                <a:schemeClr val="tx1"/>
              </a:solidFill>
              <a:latin typeface="+mj-lt"/>
            </a:endParaRPr>
          </a:p>
          <a:p>
            <a:pPr marL="342900" lvl="0" indent="-342900" algn="l" rtl="0">
              <a:spcBef>
                <a:spcPts val="560"/>
              </a:spcBef>
              <a:spcAft>
                <a:spcPts val="0"/>
              </a:spcAft>
              <a:buClr>
                <a:schemeClr val="dk1"/>
              </a:buClr>
              <a:buSzPts val="2800"/>
              <a:buChar char="•"/>
            </a:pPr>
            <a:r>
              <a:rPr lang="en-US" b="1" dirty="0">
                <a:solidFill>
                  <a:schemeClr val="tx1"/>
                </a:solidFill>
                <a:latin typeface="+mj-lt"/>
              </a:rPr>
              <a:t>Logical errors</a:t>
            </a:r>
            <a:endParaRPr dirty="0">
              <a:solidFill>
                <a:schemeClr val="tx1"/>
              </a:solidFill>
              <a:latin typeface="+mj-lt"/>
            </a:endParaRPr>
          </a:p>
          <a:p>
            <a:pPr marL="742950" lvl="1" indent="-285750" algn="l" rtl="0">
              <a:spcBef>
                <a:spcPts val="480"/>
              </a:spcBef>
              <a:spcAft>
                <a:spcPts val="0"/>
              </a:spcAft>
              <a:buClr>
                <a:schemeClr val="dk1"/>
              </a:buClr>
              <a:buSzPts val="2400"/>
              <a:buChar char="–"/>
            </a:pPr>
            <a:r>
              <a:rPr lang="en-US" dirty="0">
                <a:solidFill>
                  <a:schemeClr val="tx1"/>
                </a:solidFill>
                <a:latin typeface="+mj-lt"/>
              </a:rPr>
              <a:t>Errors in program logic produce incorrect output</a:t>
            </a:r>
            <a:endParaRPr dirty="0">
              <a:solidFill>
                <a:schemeClr val="tx1"/>
              </a:solidFill>
              <a:latin typeface="+mj-lt"/>
            </a:endParaRPr>
          </a:p>
          <a:p>
            <a:pPr marL="342900" lvl="0" indent="-342900" algn="l" rtl="0">
              <a:spcBef>
                <a:spcPts val="560"/>
              </a:spcBef>
              <a:spcAft>
                <a:spcPts val="0"/>
              </a:spcAft>
              <a:buClr>
                <a:schemeClr val="dk1"/>
              </a:buClr>
              <a:buSzPts val="2800"/>
              <a:buChar char="•"/>
            </a:pPr>
            <a:r>
              <a:rPr lang="en-US" b="1" dirty="0">
                <a:solidFill>
                  <a:schemeClr val="tx1"/>
                </a:solidFill>
                <a:latin typeface="+mj-lt"/>
              </a:rPr>
              <a:t>Logic</a:t>
            </a:r>
            <a:r>
              <a:rPr lang="en-US" dirty="0">
                <a:solidFill>
                  <a:schemeClr val="tx1"/>
                </a:solidFill>
                <a:latin typeface="+mj-lt"/>
              </a:rPr>
              <a:t> of the computer program</a:t>
            </a:r>
            <a:endParaRPr dirty="0">
              <a:solidFill>
                <a:schemeClr val="tx1"/>
              </a:solidFill>
              <a:latin typeface="+mj-lt"/>
            </a:endParaRPr>
          </a:p>
          <a:p>
            <a:pPr marL="742950" lvl="1" indent="-285750" algn="l" rtl="0">
              <a:spcBef>
                <a:spcPts val="480"/>
              </a:spcBef>
              <a:spcAft>
                <a:spcPts val="0"/>
              </a:spcAft>
              <a:buClr>
                <a:schemeClr val="dk1"/>
              </a:buClr>
              <a:buSzPts val="2400"/>
              <a:buChar char="–"/>
            </a:pPr>
            <a:r>
              <a:rPr lang="en-US" dirty="0">
                <a:solidFill>
                  <a:schemeClr val="tx1"/>
                </a:solidFill>
                <a:latin typeface="+mj-lt"/>
              </a:rPr>
              <a:t>Sequence of specific instructions in specific order</a:t>
            </a:r>
            <a:endParaRPr dirty="0">
              <a:solidFill>
                <a:schemeClr val="tx1"/>
              </a:solidFill>
              <a:latin typeface="+mj-lt"/>
            </a:endParaRPr>
          </a:p>
          <a:p>
            <a:pPr marL="342900" lvl="0" indent="-342900" algn="l" rtl="0">
              <a:spcBef>
                <a:spcPts val="560"/>
              </a:spcBef>
              <a:spcAft>
                <a:spcPts val="0"/>
              </a:spcAft>
              <a:buClr>
                <a:schemeClr val="dk1"/>
              </a:buClr>
              <a:buSzPts val="2800"/>
              <a:buChar char="•"/>
            </a:pPr>
            <a:r>
              <a:rPr lang="en-US" b="1" dirty="0">
                <a:solidFill>
                  <a:schemeClr val="tx1"/>
                </a:solidFill>
                <a:latin typeface="+mj-lt"/>
              </a:rPr>
              <a:t>Variable </a:t>
            </a:r>
            <a:endParaRPr dirty="0">
              <a:solidFill>
                <a:schemeClr val="tx1"/>
              </a:solidFill>
              <a:latin typeface="+mj-lt"/>
            </a:endParaRPr>
          </a:p>
          <a:p>
            <a:pPr marL="742950" lvl="1" indent="-285750" algn="l" rtl="0">
              <a:spcBef>
                <a:spcPts val="480"/>
              </a:spcBef>
              <a:spcAft>
                <a:spcPts val="0"/>
              </a:spcAft>
              <a:buClr>
                <a:schemeClr val="dk1"/>
              </a:buClr>
              <a:buSzPts val="2400"/>
              <a:buChar char="–"/>
            </a:pPr>
            <a:r>
              <a:rPr lang="en-US" dirty="0">
                <a:solidFill>
                  <a:schemeClr val="tx1"/>
                </a:solidFill>
                <a:latin typeface="+mj-lt"/>
              </a:rPr>
              <a:t>Named memory location whose value can vary</a:t>
            </a:r>
          </a:p>
        </p:txBody>
      </p:sp>
      <p:sp>
        <p:nvSpPr>
          <p:cNvPr id="199" name="Google Shape;199;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35</a:t>
            </a:fld>
            <a:endParaRPr/>
          </a:p>
        </p:txBody>
      </p:sp>
    </p:spTree>
    <p:extLst>
      <p:ext uri="{BB962C8B-B14F-4D97-AF65-F5344CB8AC3E}">
        <p14:creationId xmlns:p14="http://schemas.microsoft.com/office/powerpoint/2010/main" val="29600919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a:t>Using Pseudocode Statements</a:t>
            </a:r>
            <a:br>
              <a:rPr lang="en-US" sz="4000"/>
            </a:br>
            <a:r>
              <a:rPr lang="en-US" sz="4000"/>
              <a:t>and Flowchart Symbols</a:t>
            </a:r>
            <a:endParaRPr/>
          </a:p>
        </p:txBody>
      </p:sp>
      <p:sp>
        <p:nvSpPr>
          <p:cNvPr id="297" name="Google Shape;297;p2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800"/>
              <a:buChar char="•"/>
            </a:pPr>
            <a:r>
              <a:rPr lang="en-US" b="1"/>
              <a:t>Pseudocode </a:t>
            </a:r>
            <a:endParaRPr/>
          </a:p>
          <a:p>
            <a:pPr marL="742950" lvl="1" indent="-285750" algn="l" rtl="0">
              <a:spcBef>
                <a:spcPts val="480"/>
              </a:spcBef>
              <a:spcAft>
                <a:spcPts val="0"/>
              </a:spcAft>
              <a:buClr>
                <a:schemeClr val="dk1"/>
              </a:buClr>
              <a:buSzPts val="2400"/>
              <a:buChar char="–"/>
            </a:pPr>
            <a:r>
              <a:rPr lang="en-US"/>
              <a:t>English-like representation of the logical steps it takes to solve a problem</a:t>
            </a:r>
            <a:endParaRPr/>
          </a:p>
          <a:p>
            <a:pPr marL="342900" lvl="0" indent="-342900" algn="l" rtl="0">
              <a:spcBef>
                <a:spcPts val="560"/>
              </a:spcBef>
              <a:spcAft>
                <a:spcPts val="0"/>
              </a:spcAft>
              <a:buClr>
                <a:schemeClr val="dk1"/>
              </a:buClr>
              <a:buSzPts val="2800"/>
              <a:buChar char="•"/>
            </a:pPr>
            <a:r>
              <a:rPr lang="en-US" b="1"/>
              <a:t>Flowchart</a:t>
            </a:r>
            <a:endParaRPr/>
          </a:p>
          <a:p>
            <a:pPr marL="742950" lvl="1" indent="-285750" algn="l" rtl="0">
              <a:spcBef>
                <a:spcPts val="480"/>
              </a:spcBef>
              <a:spcAft>
                <a:spcPts val="0"/>
              </a:spcAft>
              <a:buClr>
                <a:schemeClr val="dk1"/>
              </a:buClr>
              <a:buSzPts val="2400"/>
              <a:buChar char="–"/>
            </a:pPr>
            <a:r>
              <a:rPr lang="en-US"/>
              <a:t>Pictorial representation of the logical steps it takes to solve a problem</a:t>
            </a:r>
            <a:endParaRPr/>
          </a:p>
          <a:p>
            <a:pPr marL="342900" lvl="0" indent="-165100" algn="l" rtl="0">
              <a:spcBef>
                <a:spcPts val="560"/>
              </a:spcBef>
              <a:spcAft>
                <a:spcPts val="0"/>
              </a:spcAft>
              <a:buClr>
                <a:schemeClr val="dk1"/>
              </a:buClr>
              <a:buSzPts val="2800"/>
              <a:buNone/>
            </a:pPr>
            <a:endParaRPr/>
          </a:p>
        </p:txBody>
      </p:sp>
      <p:sp>
        <p:nvSpPr>
          <p:cNvPr id="298" name="Google Shape;298;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27"/>
          <p:cNvSpPr txBox="1">
            <a:spLocks noGrp="1"/>
          </p:cNvSpPr>
          <p:nvPr>
            <p:ph type="title"/>
          </p:nvPr>
        </p:nvSpPr>
        <p:spPr>
          <a:xfrm>
            <a:off x="357611" y="136525"/>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dirty="0"/>
              <a:t>Writing Pseudocode</a:t>
            </a:r>
            <a:endParaRPr sz="4000" dirty="0"/>
          </a:p>
        </p:txBody>
      </p:sp>
      <p:sp>
        <p:nvSpPr>
          <p:cNvPr id="306" name="Google Shape;306;p27"/>
          <p:cNvSpPr txBox="1">
            <a:spLocks noGrp="1"/>
          </p:cNvSpPr>
          <p:nvPr>
            <p:ph type="body" idx="1"/>
          </p:nvPr>
        </p:nvSpPr>
        <p:spPr>
          <a:xfrm>
            <a:off x="457200" y="1166018"/>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800"/>
              <a:buChar char="•"/>
            </a:pPr>
            <a:r>
              <a:rPr lang="en-US" dirty="0"/>
              <a:t>Pseudocode representation of a number-doubling problem</a:t>
            </a:r>
          </a:p>
          <a:p>
            <a:pPr marL="342900" lvl="0" indent="-342900" algn="l" rtl="0">
              <a:spcBef>
                <a:spcPts val="0"/>
              </a:spcBef>
              <a:spcAft>
                <a:spcPts val="0"/>
              </a:spcAft>
              <a:buClr>
                <a:schemeClr val="dk1"/>
              </a:buClr>
              <a:buSzPts val="2800"/>
              <a:buChar char="•"/>
            </a:pPr>
            <a:endParaRPr dirty="0"/>
          </a:p>
          <a:p>
            <a:pPr marL="742950" lvl="1" indent="-285750" algn="l" rtl="0">
              <a:spcBef>
                <a:spcPts val="480"/>
              </a:spcBef>
              <a:spcAft>
                <a:spcPts val="0"/>
              </a:spcAft>
              <a:buClr>
                <a:schemeClr val="dk1"/>
              </a:buClr>
              <a:buSzPts val="2400"/>
              <a:buFont typeface="Courier New"/>
              <a:buNone/>
            </a:pPr>
            <a:r>
              <a:rPr lang="en-US" b="1" dirty="0">
                <a:latin typeface="Courier New"/>
                <a:ea typeface="Courier New"/>
                <a:cs typeface="Courier New"/>
                <a:sym typeface="Courier New"/>
              </a:rPr>
              <a:t>start</a:t>
            </a:r>
            <a:endParaRPr b="1" dirty="0"/>
          </a:p>
          <a:p>
            <a:pPr marL="1143000" lvl="2" indent="-228600" algn="l" rtl="0">
              <a:spcBef>
                <a:spcPts val="400"/>
              </a:spcBef>
              <a:spcAft>
                <a:spcPts val="0"/>
              </a:spcAft>
              <a:buClr>
                <a:schemeClr val="dk1"/>
              </a:buClr>
              <a:buSzPts val="2000"/>
              <a:buFont typeface="Courier New"/>
              <a:buNone/>
            </a:pPr>
            <a:r>
              <a:rPr lang="en-US" b="1" dirty="0">
                <a:latin typeface="Courier New"/>
                <a:ea typeface="Courier New"/>
                <a:cs typeface="Courier New"/>
                <a:sym typeface="Courier New"/>
              </a:rPr>
              <a:t>Input</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myNumber</a:t>
            </a:r>
            <a:endParaRPr dirty="0">
              <a:latin typeface="Courier New"/>
              <a:ea typeface="Courier New"/>
              <a:cs typeface="Courier New"/>
              <a:sym typeface="Courier New"/>
            </a:endParaRPr>
          </a:p>
          <a:p>
            <a:pPr marL="1143000" lvl="2" indent="-228600" algn="l" rtl="0">
              <a:spcBef>
                <a:spcPts val="400"/>
              </a:spcBef>
              <a:spcAft>
                <a:spcPts val="0"/>
              </a:spcAft>
              <a:buClr>
                <a:schemeClr val="dk1"/>
              </a:buClr>
              <a:buSzPts val="2000"/>
              <a:buFont typeface="Courier New"/>
              <a:buNone/>
            </a:pPr>
            <a:r>
              <a:rPr lang="en-US" dirty="0" err="1">
                <a:latin typeface="Courier New"/>
                <a:ea typeface="Courier New"/>
                <a:cs typeface="Courier New"/>
                <a:sym typeface="Courier New"/>
              </a:rPr>
              <a:t>myAnswer</a:t>
            </a:r>
            <a:r>
              <a:rPr lang="en-US" dirty="0">
                <a:latin typeface="Courier New"/>
                <a:ea typeface="Courier New"/>
                <a:cs typeface="Courier New"/>
                <a:sym typeface="Courier New"/>
              </a:rPr>
              <a:t> = </a:t>
            </a:r>
            <a:r>
              <a:rPr lang="en-US" dirty="0" err="1">
                <a:latin typeface="Courier New"/>
                <a:ea typeface="Courier New"/>
                <a:cs typeface="Courier New"/>
                <a:sym typeface="Courier New"/>
              </a:rPr>
              <a:t>myNumber</a:t>
            </a:r>
            <a:r>
              <a:rPr lang="en-US" dirty="0">
                <a:latin typeface="Courier New"/>
                <a:ea typeface="Courier New"/>
                <a:cs typeface="Courier New"/>
                <a:sym typeface="Courier New"/>
              </a:rPr>
              <a:t> * 2</a:t>
            </a:r>
            <a:endParaRPr dirty="0"/>
          </a:p>
          <a:p>
            <a:pPr marL="1143000" lvl="2" indent="-228600" algn="l" rtl="0">
              <a:spcBef>
                <a:spcPts val="400"/>
              </a:spcBef>
              <a:spcAft>
                <a:spcPts val="0"/>
              </a:spcAft>
              <a:buClr>
                <a:schemeClr val="dk1"/>
              </a:buClr>
              <a:buSzPts val="2000"/>
              <a:buFont typeface="Courier New"/>
              <a:buNone/>
            </a:pPr>
            <a:r>
              <a:rPr lang="en-US" b="1" dirty="0">
                <a:latin typeface="Courier New"/>
                <a:ea typeface="Courier New"/>
                <a:cs typeface="Courier New"/>
                <a:sym typeface="Courier New"/>
              </a:rPr>
              <a:t>Output</a:t>
            </a:r>
            <a:r>
              <a:rPr lang="en-US" dirty="0">
                <a:latin typeface="Courier New"/>
                <a:ea typeface="Courier New"/>
                <a:cs typeface="Courier New"/>
                <a:sym typeface="Courier New"/>
              </a:rPr>
              <a:t> </a:t>
            </a:r>
            <a:r>
              <a:rPr lang="en-US" dirty="0" err="1">
                <a:latin typeface="Courier New"/>
                <a:ea typeface="Courier New"/>
                <a:cs typeface="Courier New"/>
                <a:sym typeface="Courier New"/>
              </a:rPr>
              <a:t>myAnswer</a:t>
            </a:r>
            <a:endParaRPr dirty="0">
              <a:latin typeface="Courier New"/>
              <a:ea typeface="Courier New"/>
              <a:cs typeface="Courier New"/>
              <a:sym typeface="Courier New"/>
            </a:endParaRPr>
          </a:p>
          <a:p>
            <a:pPr marL="742950" lvl="1" indent="-285750" algn="l" rtl="0">
              <a:spcBef>
                <a:spcPts val="480"/>
              </a:spcBef>
              <a:spcAft>
                <a:spcPts val="0"/>
              </a:spcAft>
              <a:buClr>
                <a:schemeClr val="dk1"/>
              </a:buClr>
              <a:buSzPts val="2400"/>
              <a:buFont typeface="Courier New"/>
              <a:buNone/>
            </a:pPr>
            <a:r>
              <a:rPr lang="en-US" b="1" dirty="0">
                <a:latin typeface="Courier New"/>
                <a:ea typeface="Courier New"/>
                <a:cs typeface="Courier New"/>
                <a:sym typeface="Courier New"/>
              </a:rPr>
              <a:t>stop</a:t>
            </a:r>
            <a:endParaRPr b="1" dirty="0"/>
          </a:p>
        </p:txBody>
      </p:sp>
      <p:sp>
        <p:nvSpPr>
          <p:cNvPr id="307" name="Google Shape;307;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42">
          <a:extLst>
            <a:ext uri="{FF2B5EF4-FFF2-40B4-BE49-F238E27FC236}">
              <a16:creationId xmlns:a16="http://schemas.microsoft.com/office/drawing/2014/main" id="{39AA2186-D09A-A592-CAF4-00882EA2C982}"/>
            </a:ext>
          </a:extLst>
        </p:cNvPr>
        <p:cNvGrpSpPr/>
        <p:nvPr/>
      </p:nvGrpSpPr>
      <p:grpSpPr>
        <a:xfrm>
          <a:off x="0" y="0"/>
          <a:ext cx="0" cy="0"/>
          <a:chOff x="0" y="0"/>
          <a:chExt cx="0" cy="0"/>
        </a:xfrm>
      </p:grpSpPr>
      <p:sp>
        <p:nvSpPr>
          <p:cNvPr id="343" name="Google Shape;343;p31">
            <a:extLst>
              <a:ext uri="{FF2B5EF4-FFF2-40B4-BE49-F238E27FC236}">
                <a16:creationId xmlns:a16="http://schemas.microsoft.com/office/drawing/2014/main" id="{4B7CBB72-5C4F-51C9-D0A3-9DA0AC7EE7CD}"/>
              </a:ext>
            </a:extLst>
          </p:cNvPr>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dirty="0"/>
              <a:t>Drawing Flowcharts</a:t>
            </a:r>
            <a:endParaRPr dirty="0"/>
          </a:p>
        </p:txBody>
      </p:sp>
      <p:sp>
        <p:nvSpPr>
          <p:cNvPr id="348" name="Google Shape;348;p31">
            <a:extLst>
              <a:ext uri="{FF2B5EF4-FFF2-40B4-BE49-F238E27FC236}">
                <a16:creationId xmlns:a16="http://schemas.microsoft.com/office/drawing/2014/main" id="{4DEB1FCE-B3C3-E355-8094-658CAEBDCC92}"/>
              </a:ext>
            </a:extLst>
          </p:cNvPr>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38</a:t>
            </a:fld>
            <a:endParaRPr/>
          </a:p>
        </p:txBody>
      </p:sp>
      <p:pic>
        <p:nvPicPr>
          <p:cNvPr id="5" name="Picture 4">
            <a:extLst>
              <a:ext uri="{FF2B5EF4-FFF2-40B4-BE49-F238E27FC236}">
                <a16:creationId xmlns:a16="http://schemas.microsoft.com/office/drawing/2014/main" id="{E7DB79CB-68E5-9C1D-055F-4D11B84ACA32}"/>
              </a:ext>
            </a:extLst>
          </p:cNvPr>
          <p:cNvPicPr>
            <a:picLocks noChangeAspect="1"/>
          </p:cNvPicPr>
          <p:nvPr/>
        </p:nvPicPr>
        <p:blipFill>
          <a:blip r:embed="rId3"/>
          <a:stretch>
            <a:fillRect/>
          </a:stretch>
        </p:blipFill>
        <p:spPr>
          <a:xfrm>
            <a:off x="1303699" y="1304160"/>
            <a:ext cx="6853473" cy="5049927"/>
          </a:xfrm>
          <a:prstGeom prst="rect">
            <a:avLst/>
          </a:prstGeom>
        </p:spPr>
      </p:pic>
    </p:spTree>
    <p:extLst>
      <p:ext uri="{BB962C8B-B14F-4D97-AF65-F5344CB8AC3E}">
        <p14:creationId xmlns:p14="http://schemas.microsoft.com/office/powerpoint/2010/main" val="41283321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42">
          <a:extLst>
            <a:ext uri="{FF2B5EF4-FFF2-40B4-BE49-F238E27FC236}">
              <a16:creationId xmlns:a16="http://schemas.microsoft.com/office/drawing/2014/main" id="{8B912E95-77D6-73DD-39FD-8159F6016209}"/>
            </a:ext>
          </a:extLst>
        </p:cNvPr>
        <p:cNvGrpSpPr/>
        <p:nvPr/>
      </p:nvGrpSpPr>
      <p:grpSpPr>
        <a:xfrm>
          <a:off x="0" y="0"/>
          <a:ext cx="0" cy="0"/>
          <a:chOff x="0" y="0"/>
          <a:chExt cx="0" cy="0"/>
        </a:xfrm>
      </p:grpSpPr>
      <p:sp>
        <p:nvSpPr>
          <p:cNvPr id="343" name="Google Shape;343;p31">
            <a:extLst>
              <a:ext uri="{FF2B5EF4-FFF2-40B4-BE49-F238E27FC236}">
                <a16:creationId xmlns:a16="http://schemas.microsoft.com/office/drawing/2014/main" id="{1AB6567B-FC5F-F088-39D1-5D01AEB67376}"/>
              </a:ext>
            </a:extLst>
          </p:cNvPr>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dirty="0"/>
              <a:t>Drawing Flowcharts</a:t>
            </a:r>
            <a:endParaRPr dirty="0"/>
          </a:p>
        </p:txBody>
      </p:sp>
      <p:sp>
        <p:nvSpPr>
          <p:cNvPr id="344" name="Google Shape;344;p31">
            <a:extLst>
              <a:ext uri="{FF2B5EF4-FFF2-40B4-BE49-F238E27FC236}">
                <a16:creationId xmlns:a16="http://schemas.microsoft.com/office/drawing/2014/main" id="{C534B92B-8600-2D91-92E2-37F91CFE2C35}"/>
              </a:ext>
            </a:extLst>
          </p:cNvPr>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800"/>
              <a:buChar char="•"/>
            </a:pPr>
            <a:r>
              <a:rPr lang="en-US" dirty="0"/>
              <a:t>Create a </a:t>
            </a:r>
            <a:r>
              <a:rPr lang="en-US" u="sng" dirty="0">
                <a:solidFill>
                  <a:schemeClr val="hlink"/>
                </a:solidFill>
              </a:rPr>
              <a:t>flowchart</a:t>
            </a:r>
            <a:endParaRPr lang="en-US" dirty="0"/>
          </a:p>
          <a:p>
            <a:pPr marL="742950" lvl="1" indent="-285750" algn="l" rtl="0">
              <a:spcBef>
                <a:spcPts val="480"/>
              </a:spcBef>
              <a:spcAft>
                <a:spcPts val="0"/>
              </a:spcAft>
              <a:buClr>
                <a:schemeClr val="dk1"/>
              </a:buClr>
              <a:buSzPts val="2400"/>
              <a:buChar char="–"/>
            </a:pPr>
            <a:r>
              <a:rPr lang="en-US" dirty="0"/>
              <a:t>Draw geometric shapes that contain the individual statements </a:t>
            </a:r>
          </a:p>
          <a:p>
            <a:pPr marL="742950" lvl="1" indent="-285750" algn="l" rtl="0">
              <a:spcBef>
                <a:spcPts val="480"/>
              </a:spcBef>
              <a:spcAft>
                <a:spcPts val="0"/>
              </a:spcAft>
              <a:buClr>
                <a:schemeClr val="dk1"/>
              </a:buClr>
              <a:buSzPts val="2400"/>
              <a:buChar char="–"/>
            </a:pPr>
            <a:r>
              <a:rPr lang="en-US" dirty="0"/>
              <a:t>Connect shapes with arrows    </a:t>
            </a:r>
          </a:p>
          <a:p>
            <a:pPr marL="342900" lvl="0" indent="-342900" algn="l" rtl="0">
              <a:spcBef>
                <a:spcPts val="560"/>
              </a:spcBef>
              <a:spcAft>
                <a:spcPts val="0"/>
              </a:spcAft>
              <a:buClr>
                <a:schemeClr val="dk1"/>
              </a:buClr>
              <a:buSzPts val="2800"/>
              <a:buChar char="•"/>
            </a:pPr>
            <a:endParaRPr lang="en-US" b="1" dirty="0"/>
          </a:p>
          <a:p>
            <a:pPr marL="342900" lvl="0" indent="-342900" algn="l" rtl="0">
              <a:spcBef>
                <a:spcPts val="560"/>
              </a:spcBef>
              <a:spcAft>
                <a:spcPts val="0"/>
              </a:spcAft>
              <a:buClr>
                <a:schemeClr val="dk1"/>
              </a:buClr>
              <a:buSzPts val="2800"/>
              <a:buChar char="•"/>
            </a:pPr>
            <a:r>
              <a:rPr lang="en-US" b="1" dirty="0"/>
              <a:t>Terminal symbols</a:t>
            </a:r>
            <a:endParaRPr dirty="0"/>
          </a:p>
          <a:p>
            <a:pPr marL="742950" lvl="1" indent="-285750" algn="l" rtl="0">
              <a:spcBef>
                <a:spcPts val="480"/>
              </a:spcBef>
              <a:spcAft>
                <a:spcPts val="0"/>
              </a:spcAft>
              <a:buClr>
                <a:schemeClr val="dk1"/>
              </a:buClr>
              <a:buSzPts val="2400"/>
              <a:buChar char="–"/>
            </a:pPr>
            <a:r>
              <a:rPr lang="en-US" dirty="0"/>
              <a:t>Start/stop symbols</a:t>
            </a:r>
            <a:endParaRPr dirty="0"/>
          </a:p>
          <a:p>
            <a:pPr marL="742950" lvl="1" indent="-285750" algn="l" rtl="0">
              <a:spcBef>
                <a:spcPts val="480"/>
              </a:spcBef>
              <a:spcAft>
                <a:spcPts val="0"/>
              </a:spcAft>
              <a:buClr>
                <a:schemeClr val="dk1"/>
              </a:buClr>
              <a:buSzPts val="2400"/>
              <a:buChar char="–"/>
            </a:pPr>
            <a:r>
              <a:rPr lang="en-US" dirty="0"/>
              <a:t>Shaped like a racetrack</a:t>
            </a:r>
            <a:endParaRPr dirty="0"/>
          </a:p>
          <a:p>
            <a:pPr marL="742950" lvl="1" indent="-285750" algn="l" rtl="0">
              <a:spcBef>
                <a:spcPts val="480"/>
              </a:spcBef>
              <a:spcAft>
                <a:spcPts val="0"/>
              </a:spcAft>
              <a:buClr>
                <a:schemeClr val="dk1"/>
              </a:buClr>
              <a:buSzPts val="2400"/>
              <a:buChar char="–"/>
            </a:pPr>
            <a:r>
              <a:rPr lang="en-US" dirty="0"/>
              <a:t>Also called lozenges</a:t>
            </a:r>
          </a:p>
          <a:p>
            <a:pPr marL="457200" lvl="1" indent="0" algn="l" rtl="0">
              <a:spcBef>
                <a:spcPts val="480"/>
              </a:spcBef>
              <a:spcAft>
                <a:spcPts val="0"/>
              </a:spcAft>
              <a:buClr>
                <a:schemeClr val="dk1"/>
              </a:buClr>
              <a:buSzPts val="2400"/>
              <a:buNone/>
            </a:pPr>
            <a:endParaRPr dirty="0"/>
          </a:p>
        </p:txBody>
      </p:sp>
      <p:pic>
        <p:nvPicPr>
          <p:cNvPr id="346" name="Google Shape;346;p31" descr="Located at the beginning of the flowchart." title="Start symbol">
            <a:extLst>
              <a:ext uri="{FF2B5EF4-FFF2-40B4-BE49-F238E27FC236}">
                <a16:creationId xmlns:a16="http://schemas.microsoft.com/office/drawing/2014/main" id="{EA624A38-3549-5704-6C52-F4E19431C600}"/>
              </a:ext>
            </a:extLst>
          </p:cNvPr>
          <p:cNvPicPr preferRelativeResize="0"/>
          <p:nvPr/>
        </p:nvPicPr>
        <p:blipFill rotWithShape="1">
          <a:blip r:embed="rId3">
            <a:alphaModFix/>
          </a:blip>
          <a:srcRect/>
          <a:stretch/>
        </p:blipFill>
        <p:spPr>
          <a:xfrm>
            <a:off x="6311020" y="4357687"/>
            <a:ext cx="1571625" cy="581025"/>
          </a:xfrm>
          <a:prstGeom prst="rect">
            <a:avLst/>
          </a:prstGeom>
          <a:noFill/>
          <a:ln>
            <a:noFill/>
          </a:ln>
        </p:spPr>
      </p:pic>
      <p:pic>
        <p:nvPicPr>
          <p:cNvPr id="347" name="Google Shape;347;p31" descr="Located at the end of the flowchart." title="Stop symbol">
            <a:extLst>
              <a:ext uri="{FF2B5EF4-FFF2-40B4-BE49-F238E27FC236}">
                <a16:creationId xmlns:a16="http://schemas.microsoft.com/office/drawing/2014/main" id="{C89B73E6-E6B4-5B75-24E6-E728F56D0A95}"/>
              </a:ext>
            </a:extLst>
          </p:cNvPr>
          <p:cNvPicPr preferRelativeResize="0"/>
          <p:nvPr/>
        </p:nvPicPr>
        <p:blipFill rotWithShape="1">
          <a:blip r:embed="rId4">
            <a:alphaModFix/>
          </a:blip>
          <a:srcRect/>
          <a:stretch/>
        </p:blipFill>
        <p:spPr>
          <a:xfrm>
            <a:off x="6311020" y="4967287"/>
            <a:ext cx="1428750" cy="581025"/>
          </a:xfrm>
          <a:prstGeom prst="rect">
            <a:avLst/>
          </a:prstGeom>
          <a:noFill/>
          <a:ln>
            <a:noFill/>
          </a:ln>
        </p:spPr>
      </p:pic>
      <p:sp>
        <p:nvSpPr>
          <p:cNvPr id="348" name="Google Shape;348;p31">
            <a:extLst>
              <a:ext uri="{FF2B5EF4-FFF2-40B4-BE49-F238E27FC236}">
                <a16:creationId xmlns:a16="http://schemas.microsoft.com/office/drawing/2014/main" id="{681055C9-530A-83AE-1E17-5CBFCCFFC52D}"/>
              </a:ext>
            </a:extLst>
          </p:cNvPr>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39</a:t>
            </a:fld>
            <a:endParaRPr/>
          </a:p>
        </p:txBody>
      </p:sp>
    </p:spTree>
    <p:extLst>
      <p:ext uri="{BB962C8B-B14F-4D97-AF65-F5344CB8AC3E}">
        <p14:creationId xmlns:p14="http://schemas.microsoft.com/office/powerpoint/2010/main" val="714145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dirty="0"/>
              <a:t>Understanding Computer Systems </a:t>
            </a:r>
            <a:r>
              <a:rPr lang="en-US" sz="1100" dirty="0"/>
              <a:t>(continued -1)</a:t>
            </a:r>
            <a:endParaRPr dirty="0"/>
          </a:p>
        </p:txBody>
      </p:sp>
      <p:sp>
        <p:nvSpPr>
          <p:cNvPr id="113" name="Google Shape;113;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800"/>
              <a:buChar char="•"/>
            </a:pPr>
            <a:r>
              <a:rPr lang="en-US" dirty="0"/>
              <a:t>Computer hardware and software accomplish three major operations:</a:t>
            </a:r>
            <a:endParaRPr dirty="0"/>
          </a:p>
          <a:p>
            <a:pPr marL="742950" lvl="1" indent="-285750" algn="l" rtl="0">
              <a:spcBef>
                <a:spcPts val="480"/>
              </a:spcBef>
              <a:spcAft>
                <a:spcPts val="0"/>
              </a:spcAft>
              <a:buClr>
                <a:schemeClr val="dk1"/>
              </a:buClr>
              <a:buSzPts val="2400"/>
              <a:buChar char="–"/>
            </a:pPr>
            <a:r>
              <a:rPr lang="en-US" b="1" dirty="0"/>
              <a:t>Input</a:t>
            </a:r>
            <a:endParaRPr dirty="0"/>
          </a:p>
          <a:p>
            <a:pPr marL="1143000" lvl="2" indent="-228600" algn="l" rtl="0">
              <a:spcBef>
                <a:spcPts val="400"/>
              </a:spcBef>
              <a:spcAft>
                <a:spcPts val="0"/>
              </a:spcAft>
              <a:buClr>
                <a:schemeClr val="dk1"/>
              </a:buClr>
              <a:buSzPts val="2000"/>
              <a:buChar char="•"/>
            </a:pPr>
            <a:r>
              <a:rPr lang="en-US" b="1" dirty="0"/>
              <a:t>Data</a:t>
            </a:r>
            <a:r>
              <a:rPr lang="en-US" dirty="0"/>
              <a:t> </a:t>
            </a:r>
            <a:r>
              <a:rPr lang="en-US" b="1" dirty="0"/>
              <a:t>items</a:t>
            </a:r>
            <a:r>
              <a:rPr lang="en-US" dirty="0"/>
              <a:t> such as text, numbers, images, and sound</a:t>
            </a:r>
            <a:endParaRPr dirty="0"/>
          </a:p>
          <a:p>
            <a:pPr marL="742950" lvl="1" indent="-285750" algn="l" rtl="0">
              <a:spcBef>
                <a:spcPts val="480"/>
              </a:spcBef>
              <a:spcAft>
                <a:spcPts val="0"/>
              </a:spcAft>
              <a:buClr>
                <a:schemeClr val="dk1"/>
              </a:buClr>
              <a:buSzPts val="2400"/>
              <a:buChar char="–"/>
            </a:pPr>
            <a:r>
              <a:rPr lang="en-US" b="1" dirty="0"/>
              <a:t>Processing</a:t>
            </a:r>
            <a:endParaRPr dirty="0"/>
          </a:p>
          <a:p>
            <a:pPr marL="1143000" lvl="2" indent="-228600" algn="l" rtl="0">
              <a:spcBef>
                <a:spcPts val="400"/>
              </a:spcBef>
              <a:spcAft>
                <a:spcPts val="0"/>
              </a:spcAft>
              <a:buClr>
                <a:schemeClr val="dk1"/>
              </a:buClr>
              <a:buSzPts val="2000"/>
              <a:buChar char="•"/>
            </a:pPr>
            <a:r>
              <a:rPr lang="en-US" dirty="0"/>
              <a:t>Calculations and comparisons performed by the </a:t>
            </a:r>
            <a:r>
              <a:rPr lang="en-US" b="1" dirty="0"/>
              <a:t>central processing unit </a:t>
            </a:r>
            <a:r>
              <a:rPr lang="en-US" dirty="0"/>
              <a:t>(</a:t>
            </a:r>
            <a:r>
              <a:rPr lang="en-US" b="1" dirty="0"/>
              <a:t>CPU</a:t>
            </a:r>
            <a:r>
              <a:rPr lang="en-US" dirty="0"/>
              <a:t>)</a:t>
            </a:r>
            <a:endParaRPr dirty="0"/>
          </a:p>
          <a:p>
            <a:pPr marL="742950" lvl="1" indent="-285750" algn="l" rtl="0">
              <a:spcBef>
                <a:spcPts val="480"/>
              </a:spcBef>
              <a:spcAft>
                <a:spcPts val="0"/>
              </a:spcAft>
              <a:buClr>
                <a:schemeClr val="dk1"/>
              </a:buClr>
              <a:buSzPts val="2400"/>
              <a:buChar char="–"/>
            </a:pPr>
            <a:r>
              <a:rPr lang="en-US" b="1" dirty="0"/>
              <a:t>Output</a:t>
            </a:r>
            <a:r>
              <a:rPr lang="en-US" dirty="0"/>
              <a:t> </a:t>
            </a:r>
            <a:endParaRPr dirty="0"/>
          </a:p>
          <a:p>
            <a:pPr marL="1143000" lvl="2" indent="-228600" algn="l" rtl="0">
              <a:spcBef>
                <a:spcPts val="400"/>
              </a:spcBef>
              <a:spcAft>
                <a:spcPts val="0"/>
              </a:spcAft>
              <a:buClr>
                <a:schemeClr val="dk1"/>
              </a:buClr>
              <a:buSzPts val="2000"/>
              <a:buChar char="•"/>
            </a:pPr>
            <a:r>
              <a:rPr lang="en-US" dirty="0"/>
              <a:t>Resulting </a:t>
            </a:r>
            <a:r>
              <a:rPr lang="en-US" b="1" dirty="0"/>
              <a:t>information</a:t>
            </a:r>
            <a:r>
              <a:rPr lang="en-US" dirty="0"/>
              <a:t> that is sent to a printer, </a:t>
            </a:r>
            <a:br>
              <a:rPr lang="en-US" dirty="0"/>
            </a:br>
            <a:r>
              <a:rPr lang="en-US" dirty="0"/>
              <a:t>a monitor, or </a:t>
            </a:r>
            <a:r>
              <a:rPr lang="en-US" b="1" dirty="0"/>
              <a:t>storage devices</a:t>
            </a:r>
            <a:r>
              <a:rPr lang="en-US" dirty="0"/>
              <a:t> after processing</a:t>
            </a:r>
            <a:endParaRPr dirty="0"/>
          </a:p>
          <a:p>
            <a:pPr marL="1143000" lvl="2" indent="-228600" algn="l" rtl="0">
              <a:spcBef>
                <a:spcPts val="400"/>
              </a:spcBef>
              <a:spcAft>
                <a:spcPts val="0"/>
              </a:spcAft>
              <a:buClr>
                <a:schemeClr val="dk1"/>
              </a:buClr>
              <a:buSzPts val="2000"/>
              <a:buChar char="•"/>
            </a:pPr>
            <a:r>
              <a:rPr lang="en-US" dirty="0"/>
              <a:t>A </a:t>
            </a:r>
            <a:r>
              <a:rPr lang="en-US" b="1" dirty="0"/>
              <a:t>cloud</a:t>
            </a:r>
            <a:r>
              <a:rPr lang="en-US" dirty="0"/>
              <a:t> based device is accessed through the Internet</a:t>
            </a:r>
            <a:endParaRPr dirty="0"/>
          </a:p>
          <a:p>
            <a:pPr marL="1143000" lvl="2" indent="-101600" algn="l" rtl="0">
              <a:spcBef>
                <a:spcPts val="400"/>
              </a:spcBef>
              <a:spcAft>
                <a:spcPts val="0"/>
              </a:spcAft>
              <a:buClr>
                <a:schemeClr val="dk1"/>
              </a:buClr>
              <a:buSzPts val="2000"/>
              <a:buNone/>
            </a:pPr>
            <a:endParaRPr dirty="0"/>
          </a:p>
        </p:txBody>
      </p:sp>
      <p:sp>
        <p:nvSpPr>
          <p:cNvPr id="114" name="Google Shape;114;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3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dirty="0"/>
              <a:t>Drawing Flowcharts </a:t>
            </a:r>
            <a:r>
              <a:rPr lang="en-US" sz="1100" dirty="0"/>
              <a:t>(</a:t>
            </a:r>
            <a:r>
              <a:rPr lang="en-US" sz="1100" dirty="0" err="1"/>
              <a:t>Cont_1</a:t>
            </a:r>
            <a:r>
              <a:rPr lang="en-US" sz="1100" dirty="0"/>
              <a:t>)</a:t>
            </a:r>
            <a:endParaRPr dirty="0"/>
          </a:p>
        </p:txBody>
      </p:sp>
      <p:sp>
        <p:nvSpPr>
          <p:cNvPr id="333" name="Google Shape;333;p30"/>
          <p:cNvSpPr txBox="1">
            <a:spLocks noGrp="1"/>
          </p:cNvSpPr>
          <p:nvPr>
            <p:ph type="body" idx="1"/>
          </p:nvPr>
        </p:nvSpPr>
        <p:spPr>
          <a:xfrm>
            <a:off x="451104" y="1417638"/>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560"/>
              </a:spcBef>
              <a:spcAft>
                <a:spcPts val="0"/>
              </a:spcAft>
              <a:buClr>
                <a:schemeClr val="dk1"/>
              </a:buClr>
              <a:buSzPts val="2800"/>
              <a:buChar char="•"/>
            </a:pPr>
            <a:r>
              <a:rPr lang="en-US" b="1" dirty="0"/>
              <a:t>Input symbol</a:t>
            </a:r>
            <a:endParaRPr dirty="0"/>
          </a:p>
          <a:p>
            <a:pPr marL="742950" lvl="1" indent="-285750" algn="l" rtl="0">
              <a:spcBef>
                <a:spcPts val="480"/>
              </a:spcBef>
              <a:spcAft>
                <a:spcPts val="0"/>
              </a:spcAft>
              <a:buClr>
                <a:schemeClr val="dk1"/>
              </a:buClr>
              <a:buSzPts val="2400"/>
              <a:buChar char="–"/>
            </a:pPr>
            <a:r>
              <a:rPr lang="en-US" dirty="0"/>
              <a:t>Indicates input operation   </a:t>
            </a:r>
            <a:endParaRPr dirty="0"/>
          </a:p>
          <a:p>
            <a:pPr marL="742950" lvl="1" indent="-285750" algn="l" rtl="0">
              <a:spcBef>
                <a:spcPts val="480"/>
              </a:spcBef>
              <a:spcAft>
                <a:spcPts val="0"/>
              </a:spcAft>
              <a:buClr>
                <a:schemeClr val="dk1"/>
              </a:buClr>
              <a:buSzPts val="2400"/>
              <a:buChar char="–"/>
            </a:pPr>
            <a:r>
              <a:rPr lang="en-US" dirty="0"/>
              <a:t>Parallelogram</a:t>
            </a:r>
            <a:endParaRPr dirty="0"/>
          </a:p>
          <a:p>
            <a:pPr marL="342900" lvl="0" indent="-342900" algn="l" rtl="0">
              <a:spcBef>
                <a:spcPts val="560"/>
              </a:spcBef>
              <a:spcAft>
                <a:spcPts val="0"/>
              </a:spcAft>
              <a:buClr>
                <a:schemeClr val="dk1"/>
              </a:buClr>
              <a:buSzPts val="2800"/>
              <a:buChar char="•"/>
            </a:pPr>
            <a:r>
              <a:rPr lang="en-US" b="1" dirty="0"/>
              <a:t>Processing symbol</a:t>
            </a:r>
            <a:endParaRPr dirty="0"/>
          </a:p>
          <a:p>
            <a:pPr marL="742950" lvl="1" indent="-285750" algn="l" rtl="0">
              <a:spcBef>
                <a:spcPts val="480"/>
              </a:spcBef>
              <a:spcAft>
                <a:spcPts val="0"/>
              </a:spcAft>
              <a:buClr>
                <a:schemeClr val="dk1"/>
              </a:buClr>
              <a:buSzPts val="2400"/>
              <a:buChar char="–"/>
            </a:pPr>
            <a:r>
              <a:rPr lang="en-US" dirty="0"/>
              <a:t>Contains processing statements                                           such as arithmetic</a:t>
            </a:r>
            <a:endParaRPr dirty="0"/>
          </a:p>
          <a:p>
            <a:pPr marL="742950" lvl="1" indent="-285750" algn="l" rtl="0">
              <a:spcBef>
                <a:spcPts val="480"/>
              </a:spcBef>
              <a:spcAft>
                <a:spcPts val="0"/>
              </a:spcAft>
              <a:buClr>
                <a:schemeClr val="dk1"/>
              </a:buClr>
              <a:buSzPts val="2400"/>
              <a:buChar char="–"/>
            </a:pPr>
            <a:r>
              <a:rPr lang="en-US" dirty="0"/>
              <a:t>Rectangle</a:t>
            </a:r>
            <a:endParaRPr dirty="0"/>
          </a:p>
        </p:txBody>
      </p:sp>
      <p:pic>
        <p:nvPicPr>
          <p:cNvPr id="334" name="Google Shape;334;p30" descr="Use a parallelogram to represent an input symbol, which indicates an input&#10;operation. " title="Input symbol"/>
          <p:cNvPicPr preferRelativeResize="0"/>
          <p:nvPr/>
        </p:nvPicPr>
        <p:blipFill rotWithShape="1">
          <a:blip r:embed="rId3">
            <a:alphaModFix/>
          </a:blip>
          <a:srcRect/>
          <a:stretch/>
        </p:blipFill>
        <p:spPr>
          <a:xfrm>
            <a:off x="5589124" y="1787573"/>
            <a:ext cx="2068618" cy="1262031"/>
          </a:xfrm>
          <a:prstGeom prst="rect">
            <a:avLst/>
          </a:prstGeom>
          <a:noFill/>
          <a:ln>
            <a:noFill/>
          </a:ln>
        </p:spPr>
      </p:pic>
      <p:pic>
        <p:nvPicPr>
          <p:cNvPr id="335" name="Google Shape;335;p30" descr="In a flowchart, you use a rectangle as the processing symbol." title="Processing symbol"/>
          <p:cNvPicPr preferRelativeResize="0"/>
          <p:nvPr/>
        </p:nvPicPr>
        <p:blipFill rotWithShape="1">
          <a:blip r:embed="rId4">
            <a:alphaModFix/>
          </a:blip>
          <a:srcRect/>
          <a:stretch/>
        </p:blipFill>
        <p:spPr>
          <a:xfrm>
            <a:off x="5686776" y="3419539"/>
            <a:ext cx="2362200" cy="1270427"/>
          </a:xfrm>
          <a:prstGeom prst="rect">
            <a:avLst/>
          </a:prstGeom>
          <a:noFill/>
          <a:ln>
            <a:noFill/>
          </a:ln>
        </p:spPr>
      </p:pic>
      <p:sp>
        <p:nvSpPr>
          <p:cNvPr id="336" name="Google Shape;336;p3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40</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42">
          <a:extLst>
            <a:ext uri="{FF2B5EF4-FFF2-40B4-BE49-F238E27FC236}">
              <a16:creationId xmlns:a16="http://schemas.microsoft.com/office/drawing/2014/main" id="{8DED02A7-7F3A-01E6-5FD7-665C0BB11574}"/>
            </a:ext>
          </a:extLst>
        </p:cNvPr>
        <p:cNvGrpSpPr/>
        <p:nvPr/>
      </p:nvGrpSpPr>
      <p:grpSpPr>
        <a:xfrm>
          <a:off x="0" y="0"/>
          <a:ext cx="0" cy="0"/>
          <a:chOff x="0" y="0"/>
          <a:chExt cx="0" cy="0"/>
        </a:xfrm>
      </p:grpSpPr>
      <p:sp>
        <p:nvSpPr>
          <p:cNvPr id="343" name="Google Shape;343;p31">
            <a:extLst>
              <a:ext uri="{FF2B5EF4-FFF2-40B4-BE49-F238E27FC236}">
                <a16:creationId xmlns:a16="http://schemas.microsoft.com/office/drawing/2014/main" id="{5980E671-940E-8774-A49C-8AB32EA7248A}"/>
              </a:ext>
            </a:extLst>
          </p:cNvPr>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dirty="0"/>
              <a:t>Drawing Flowcharts </a:t>
            </a:r>
            <a:r>
              <a:rPr lang="en-US" sz="1200" dirty="0"/>
              <a:t>(</a:t>
            </a:r>
            <a:r>
              <a:rPr lang="en-US" sz="1200" dirty="0" err="1"/>
              <a:t>Cont_2</a:t>
            </a:r>
            <a:r>
              <a:rPr lang="en-US" sz="1200" dirty="0"/>
              <a:t>)</a:t>
            </a:r>
            <a:endParaRPr dirty="0"/>
          </a:p>
        </p:txBody>
      </p:sp>
      <p:sp>
        <p:nvSpPr>
          <p:cNvPr id="344" name="Google Shape;344;p31">
            <a:extLst>
              <a:ext uri="{FF2B5EF4-FFF2-40B4-BE49-F238E27FC236}">
                <a16:creationId xmlns:a16="http://schemas.microsoft.com/office/drawing/2014/main" id="{2804B050-8160-C11D-889C-4B9F8B994746}"/>
              </a:ext>
            </a:extLst>
          </p:cNvPr>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800"/>
              <a:buChar char="•"/>
            </a:pPr>
            <a:r>
              <a:rPr lang="en-US" b="1" dirty="0"/>
              <a:t>Output symbol</a:t>
            </a:r>
            <a:endParaRPr dirty="0"/>
          </a:p>
          <a:p>
            <a:pPr marL="742950" lvl="1" indent="-285750" algn="l" rtl="0">
              <a:spcBef>
                <a:spcPts val="480"/>
              </a:spcBef>
              <a:spcAft>
                <a:spcPts val="0"/>
              </a:spcAft>
              <a:buClr>
                <a:schemeClr val="dk1"/>
              </a:buClr>
              <a:buSzPts val="2400"/>
              <a:buChar char="–"/>
            </a:pPr>
            <a:r>
              <a:rPr lang="en-US" dirty="0"/>
              <a:t>Represents output statements</a:t>
            </a:r>
            <a:endParaRPr dirty="0"/>
          </a:p>
          <a:p>
            <a:pPr marL="742950" lvl="1" indent="-285750" algn="l" rtl="0">
              <a:spcBef>
                <a:spcPts val="480"/>
              </a:spcBef>
              <a:spcAft>
                <a:spcPts val="0"/>
              </a:spcAft>
              <a:buClr>
                <a:schemeClr val="dk1"/>
              </a:buClr>
              <a:buSzPts val="2400"/>
              <a:buChar char="–"/>
            </a:pPr>
            <a:r>
              <a:rPr lang="en-US" dirty="0"/>
              <a:t>Parallelogram</a:t>
            </a:r>
            <a:endParaRPr dirty="0"/>
          </a:p>
          <a:p>
            <a:pPr marL="342900" lvl="0" indent="-342900" algn="l" rtl="0">
              <a:spcBef>
                <a:spcPts val="560"/>
              </a:spcBef>
              <a:spcAft>
                <a:spcPts val="0"/>
              </a:spcAft>
              <a:buClr>
                <a:schemeClr val="dk1"/>
              </a:buClr>
              <a:buSzPts val="2800"/>
              <a:buChar char="•"/>
            </a:pPr>
            <a:r>
              <a:rPr lang="en-US" b="1" dirty="0"/>
              <a:t>Flowlines</a:t>
            </a:r>
            <a:endParaRPr dirty="0"/>
          </a:p>
          <a:p>
            <a:pPr marL="742950" lvl="1" indent="-285750" algn="l" rtl="0">
              <a:spcBef>
                <a:spcPts val="480"/>
              </a:spcBef>
              <a:spcAft>
                <a:spcPts val="0"/>
              </a:spcAft>
              <a:buClr>
                <a:schemeClr val="dk1"/>
              </a:buClr>
              <a:buSzPts val="2400"/>
              <a:buChar char="–"/>
            </a:pPr>
            <a:r>
              <a:rPr lang="en-US" dirty="0"/>
              <a:t>Arrows that connect steps</a:t>
            </a:r>
            <a:endParaRPr dirty="0"/>
          </a:p>
        </p:txBody>
      </p:sp>
      <p:pic>
        <p:nvPicPr>
          <p:cNvPr id="345" name="Google Shape;345;p31" descr="The output symbol is a parallelogram. You use the same symbol as for input statements." title="Output symbol">
            <a:extLst>
              <a:ext uri="{FF2B5EF4-FFF2-40B4-BE49-F238E27FC236}">
                <a16:creationId xmlns:a16="http://schemas.microsoft.com/office/drawing/2014/main" id="{3F77DB7D-95E5-5E65-AD9A-61C331C2918A}"/>
              </a:ext>
            </a:extLst>
          </p:cNvPr>
          <p:cNvPicPr preferRelativeResize="0"/>
          <p:nvPr/>
        </p:nvPicPr>
        <p:blipFill rotWithShape="1">
          <a:blip r:embed="rId3">
            <a:alphaModFix/>
          </a:blip>
          <a:srcRect/>
          <a:stretch/>
        </p:blipFill>
        <p:spPr>
          <a:xfrm>
            <a:off x="5638800" y="1828800"/>
            <a:ext cx="2470647" cy="1432560"/>
          </a:xfrm>
          <a:prstGeom prst="rect">
            <a:avLst/>
          </a:prstGeom>
          <a:noFill/>
          <a:ln>
            <a:noFill/>
          </a:ln>
        </p:spPr>
      </p:pic>
      <p:sp>
        <p:nvSpPr>
          <p:cNvPr id="348" name="Google Shape;348;p31">
            <a:extLst>
              <a:ext uri="{FF2B5EF4-FFF2-40B4-BE49-F238E27FC236}">
                <a16:creationId xmlns:a16="http://schemas.microsoft.com/office/drawing/2014/main" id="{9130EB10-BB03-F621-63C8-52ADB8F6CA6A}"/>
              </a:ext>
            </a:extLst>
          </p:cNvPr>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41</a:t>
            </a:fld>
            <a:endParaRPr/>
          </a:p>
        </p:txBody>
      </p:sp>
    </p:spTree>
    <p:extLst>
      <p:ext uri="{BB962C8B-B14F-4D97-AF65-F5344CB8AC3E}">
        <p14:creationId xmlns:p14="http://schemas.microsoft.com/office/powerpoint/2010/main" val="11321247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dirty="0"/>
              <a:t>Drawing Flowcharts </a:t>
            </a:r>
            <a:r>
              <a:rPr lang="en-US" sz="1200" dirty="0"/>
              <a:t>(</a:t>
            </a:r>
            <a:r>
              <a:rPr lang="en-US" sz="1200" dirty="0" err="1"/>
              <a:t>Cont_3</a:t>
            </a:r>
            <a:r>
              <a:rPr lang="en-US" sz="1200" dirty="0"/>
              <a:t>)</a:t>
            </a:r>
            <a:endParaRPr dirty="0"/>
          </a:p>
        </p:txBody>
      </p:sp>
      <p:sp>
        <p:nvSpPr>
          <p:cNvPr id="348" name="Google Shape;348;p3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42</a:t>
            </a:fld>
            <a:endParaRPr/>
          </a:p>
        </p:txBody>
      </p:sp>
      <p:pic>
        <p:nvPicPr>
          <p:cNvPr id="5" name="Picture 4">
            <a:extLst>
              <a:ext uri="{FF2B5EF4-FFF2-40B4-BE49-F238E27FC236}">
                <a16:creationId xmlns:a16="http://schemas.microsoft.com/office/drawing/2014/main" id="{C3CBE471-60E3-42D7-ABFD-959505D0D0D2}"/>
              </a:ext>
            </a:extLst>
          </p:cNvPr>
          <p:cNvPicPr>
            <a:picLocks noChangeAspect="1"/>
          </p:cNvPicPr>
          <p:nvPr/>
        </p:nvPicPr>
        <p:blipFill>
          <a:blip r:embed="rId3"/>
          <a:stretch>
            <a:fillRect/>
          </a:stretch>
        </p:blipFill>
        <p:spPr>
          <a:xfrm>
            <a:off x="4499195" y="1417638"/>
            <a:ext cx="3768344" cy="1798528"/>
          </a:xfrm>
          <a:prstGeom prst="rect">
            <a:avLst/>
          </a:prstGeom>
        </p:spPr>
      </p:pic>
      <p:sp>
        <p:nvSpPr>
          <p:cNvPr id="6" name="TextBox 5">
            <a:extLst>
              <a:ext uri="{FF2B5EF4-FFF2-40B4-BE49-F238E27FC236}">
                <a16:creationId xmlns:a16="http://schemas.microsoft.com/office/drawing/2014/main" id="{1A5E9E21-C802-D3C3-BB7E-53CA541E0B6D}"/>
              </a:ext>
            </a:extLst>
          </p:cNvPr>
          <p:cNvSpPr txBox="1"/>
          <p:nvPr/>
        </p:nvSpPr>
        <p:spPr>
          <a:xfrm>
            <a:off x="624689" y="1872557"/>
            <a:ext cx="2906162" cy="461665"/>
          </a:xfrm>
          <a:prstGeom prst="rect">
            <a:avLst/>
          </a:prstGeom>
          <a:noFill/>
        </p:spPr>
        <p:txBody>
          <a:bodyPr wrap="square" rtlCol="0">
            <a:spAutoFit/>
          </a:bodyPr>
          <a:lstStyle/>
          <a:p>
            <a:r>
              <a:rPr lang="en-US" sz="2400" b="1" dirty="0"/>
              <a:t>Making Decision</a:t>
            </a:r>
          </a:p>
        </p:txBody>
      </p:sp>
      <p:pic>
        <p:nvPicPr>
          <p:cNvPr id="10" name="Picture 9">
            <a:extLst>
              <a:ext uri="{FF2B5EF4-FFF2-40B4-BE49-F238E27FC236}">
                <a16:creationId xmlns:a16="http://schemas.microsoft.com/office/drawing/2014/main" id="{008BBCB6-CEED-434C-B6FD-F7CDC9A75C31}"/>
              </a:ext>
            </a:extLst>
          </p:cNvPr>
          <p:cNvPicPr>
            <a:picLocks noChangeAspect="1"/>
          </p:cNvPicPr>
          <p:nvPr/>
        </p:nvPicPr>
        <p:blipFill>
          <a:blip r:embed="rId4"/>
          <a:stretch>
            <a:fillRect/>
          </a:stretch>
        </p:blipFill>
        <p:spPr>
          <a:xfrm>
            <a:off x="4243040" y="4073979"/>
            <a:ext cx="4154122" cy="1798528"/>
          </a:xfrm>
          <a:prstGeom prst="rect">
            <a:avLst/>
          </a:prstGeom>
        </p:spPr>
      </p:pic>
      <p:sp>
        <p:nvSpPr>
          <p:cNvPr id="11" name="TextBox 10">
            <a:extLst>
              <a:ext uri="{FF2B5EF4-FFF2-40B4-BE49-F238E27FC236}">
                <a16:creationId xmlns:a16="http://schemas.microsoft.com/office/drawing/2014/main" id="{092CE567-B322-9E1B-CBA4-1C22790B5839}"/>
              </a:ext>
            </a:extLst>
          </p:cNvPr>
          <p:cNvSpPr txBox="1"/>
          <p:nvPr/>
        </p:nvSpPr>
        <p:spPr>
          <a:xfrm>
            <a:off x="746838" y="4624811"/>
            <a:ext cx="2906162" cy="461665"/>
          </a:xfrm>
          <a:prstGeom prst="rect">
            <a:avLst/>
          </a:prstGeom>
          <a:noFill/>
        </p:spPr>
        <p:txBody>
          <a:bodyPr wrap="square" rtlCol="0">
            <a:spAutoFit/>
          </a:bodyPr>
          <a:lstStyle/>
          <a:p>
            <a:r>
              <a:rPr lang="en-US" sz="2400" b="1" dirty="0"/>
              <a:t>While Loop</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3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Pseudo Code and Flowchart</a:t>
            </a:r>
            <a:endParaRPr dirty="0"/>
          </a:p>
        </p:txBody>
      </p:sp>
      <p:pic>
        <p:nvPicPr>
          <p:cNvPr id="356" name="Google Shape;356;p32" descr="Flowchart and pseudocode of program that doubles a number." title="Program flowchart and pseudocode"/>
          <p:cNvPicPr preferRelativeResize="0">
            <a:picLocks noGrp="1"/>
          </p:cNvPicPr>
          <p:nvPr>
            <p:ph type="body" idx="1"/>
          </p:nvPr>
        </p:nvPicPr>
        <p:blipFill rotWithShape="1">
          <a:blip r:embed="rId4">
            <a:alphaModFix/>
          </a:blip>
          <a:srcRect/>
          <a:stretch/>
        </p:blipFill>
        <p:spPr>
          <a:xfrm>
            <a:off x="362875" y="1288649"/>
            <a:ext cx="3929986" cy="3966932"/>
          </a:xfrm>
          <a:prstGeom prst="rect">
            <a:avLst/>
          </a:prstGeom>
          <a:noFill/>
          <a:ln>
            <a:noFill/>
          </a:ln>
        </p:spPr>
      </p:pic>
      <p:sp>
        <p:nvSpPr>
          <p:cNvPr id="357" name="Google Shape;357;p3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43</a:t>
            </a:fld>
            <a:endParaRPr/>
          </a:p>
        </p:txBody>
      </p:sp>
      <p:graphicFrame>
        <p:nvGraphicFramePr>
          <p:cNvPr id="3" name="Object 2">
            <a:extLst>
              <a:ext uri="{FF2B5EF4-FFF2-40B4-BE49-F238E27FC236}">
                <a16:creationId xmlns:a16="http://schemas.microsoft.com/office/drawing/2014/main" id="{3641863E-B75A-1489-5A33-423B1498A127}"/>
              </a:ext>
            </a:extLst>
          </p:cNvPr>
          <p:cNvGraphicFramePr>
            <a:graphicFrameLocks noChangeAspect="1"/>
          </p:cNvGraphicFramePr>
          <p:nvPr>
            <p:extLst>
              <p:ext uri="{D42A27DB-BD31-4B8C-83A1-F6EECF244321}">
                <p14:modId xmlns:p14="http://schemas.microsoft.com/office/powerpoint/2010/main" val="2428627826"/>
              </p:ext>
            </p:extLst>
          </p:nvPr>
        </p:nvGraphicFramePr>
        <p:xfrm>
          <a:off x="2327868" y="5569351"/>
          <a:ext cx="720725" cy="533400"/>
        </p:xfrm>
        <a:graphic>
          <a:graphicData uri="http://schemas.openxmlformats.org/presentationml/2006/ole">
            <mc:AlternateContent xmlns:mc="http://schemas.openxmlformats.org/markup-compatibility/2006">
              <mc:Choice xmlns:v="urn:schemas-microsoft-com:vml" Requires="v">
                <p:oleObj spid="_x0000_s1027" name="Packager Shell Object" showAsIcon="1" r:id="rId5" imgW="721440" imgH="532800" progId="Package">
                  <p:embed/>
                </p:oleObj>
              </mc:Choice>
              <mc:Fallback>
                <p:oleObj name="Packager Shell Object" showAsIcon="1" r:id="rId5" imgW="721440" imgH="532800" progId="Package">
                  <p:embed/>
                  <p:pic>
                    <p:nvPicPr>
                      <p:cNvPr id="0" name=""/>
                      <p:cNvPicPr/>
                      <p:nvPr/>
                    </p:nvPicPr>
                    <p:blipFill>
                      <a:blip r:embed="rId6"/>
                      <a:stretch>
                        <a:fillRect/>
                      </a:stretch>
                    </p:blipFill>
                    <p:spPr>
                      <a:xfrm>
                        <a:off x="2327868" y="5569351"/>
                        <a:ext cx="720725" cy="533400"/>
                      </a:xfrm>
                      <a:prstGeom prst="rect">
                        <a:avLst/>
                      </a:prstGeom>
                    </p:spPr>
                  </p:pic>
                </p:oleObj>
              </mc:Fallback>
            </mc:AlternateContent>
          </a:graphicData>
        </a:graphic>
      </p:graphicFrame>
      <p:pic>
        <p:nvPicPr>
          <p:cNvPr id="11" name="Picture 10">
            <a:extLst>
              <a:ext uri="{FF2B5EF4-FFF2-40B4-BE49-F238E27FC236}">
                <a16:creationId xmlns:a16="http://schemas.microsoft.com/office/drawing/2014/main" id="{41BA512C-8D9B-C2A4-F816-33F47AA27F77}"/>
              </a:ext>
            </a:extLst>
          </p:cNvPr>
          <p:cNvPicPr>
            <a:picLocks noChangeAspect="1"/>
          </p:cNvPicPr>
          <p:nvPr/>
        </p:nvPicPr>
        <p:blipFill>
          <a:blip r:embed="rId7"/>
          <a:stretch>
            <a:fillRect/>
          </a:stretch>
        </p:blipFill>
        <p:spPr>
          <a:xfrm>
            <a:off x="4808668" y="1417638"/>
            <a:ext cx="3362325" cy="666750"/>
          </a:xfrm>
          <a:prstGeom prst="rect">
            <a:avLst/>
          </a:prstGeom>
        </p:spPr>
      </p:pic>
      <p:sp>
        <p:nvSpPr>
          <p:cNvPr id="12" name="TextBox 11">
            <a:extLst>
              <a:ext uri="{FF2B5EF4-FFF2-40B4-BE49-F238E27FC236}">
                <a16:creationId xmlns:a16="http://schemas.microsoft.com/office/drawing/2014/main" id="{5474A6CD-898B-3693-0A01-FFA936485945}"/>
              </a:ext>
            </a:extLst>
          </p:cNvPr>
          <p:cNvSpPr txBox="1"/>
          <p:nvPr/>
        </p:nvSpPr>
        <p:spPr>
          <a:xfrm>
            <a:off x="4488728" y="2560638"/>
            <a:ext cx="4292397" cy="2862322"/>
          </a:xfrm>
          <a:prstGeom prst="rect">
            <a:avLst/>
          </a:prstGeom>
          <a:solidFill>
            <a:srgbClr val="FF0000"/>
          </a:solidFill>
        </p:spPr>
        <p:txBody>
          <a:bodyPr wrap="square" rtlCol="0">
            <a:spAutoFit/>
          </a:bodyPr>
          <a:lstStyle/>
          <a:p>
            <a:r>
              <a:rPr lang="en-US" sz="1800" dirty="0">
                <a:solidFill>
                  <a:schemeClr val="bg1"/>
                </a:solidFill>
              </a:rPr>
              <a:t>They are not good programs. A good program should include, but is not limited to, the following:</a:t>
            </a:r>
          </a:p>
          <a:p>
            <a:r>
              <a:rPr lang="en-US" sz="1800" b="1" dirty="0">
                <a:solidFill>
                  <a:schemeClr val="bg1"/>
                </a:solidFill>
              </a:rPr>
              <a:t>+ Header comment</a:t>
            </a:r>
            <a:r>
              <a:rPr lang="en-US" sz="1800" dirty="0">
                <a:solidFill>
                  <a:schemeClr val="bg1"/>
                </a:solidFill>
              </a:rPr>
              <a:t>: Explain the purpose of the program.</a:t>
            </a:r>
          </a:p>
          <a:p>
            <a:r>
              <a:rPr lang="en-US" sz="1800" dirty="0">
                <a:solidFill>
                  <a:schemeClr val="bg1"/>
                </a:solidFill>
              </a:rPr>
              <a:t>+ </a:t>
            </a:r>
            <a:r>
              <a:rPr lang="en-US" sz="1800" b="1" dirty="0">
                <a:solidFill>
                  <a:schemeClr val="bg1"/>
                </a:solidFill>
              </a:rPr>
              <a:t>Meaningful prompts</a:t>
            </a:r>
            <a:r>
              <a:rPr lang="en-US" sz="1800" dirty="0">
                <a:solidFill>
                  <a:schemeClr val="bg1"/>
                </a:solidFill>
              </a:rPr>
              <a:t>: Clearly instruct users on what actions to take.</a:t>
            </a:r>
          </a:p>
          <a:p>
            <a:r>
              <a:rPr lang="en-US" sz="1800" dirty="0">
                <a:solidFill>
                  <a:schemeClr val="bg1"/>
                </a:solidFill>
              </a:rPr>
              <a:t>+ </a:t>
            </a:r>
            <a:r>
              <a:rPr lang="en-US" sz="1800" b="1" dirty="0">
                <a:solidFill>
                  <a:schemeClr val="bg1"/>
                </a:solidFill>
              </a:rPr>
              <a:t>Meaningful output</a:t>
            </a:r>
            <a:r>
              <a:rPr lang="en-US" sz="1800" dirty="0">
                <a:solidFill>
                  <a:schemeClr val="bg1"/>
                </a:solidFill>
              </a:rPr>
              <a:t>: Display informative and relevant text in the </a:t>
            </a:r>
            <a:r>
              <a:rPr lang="en-US" sz="1800" dirty="0" err="1">
                <a:solidFill>
                  <a:schemeClr val="bg1"/>
                </a:solidFill>
              </a:rPr>
              <a:t>outputs.</a:t>
            </a:r>
            <a:r>
              <a:rPr lang="en-US" sz="1800" dirty="0" err="1">
                <a:solidFill>
                  <a:srgbClr val="FF0000"/>
                </a:solidFill>
              </a:rPr>
              <a:t>+very</a:t>
            </a:r>
            <a:r>
              <a:rPr lang="en-US" sz="1800" dirty="0">
                <a:solidFill>
                  <a:srgbClr val="FF0000"/>
                </a:solidFill>
              </a:rPr>
              <a:t> confusing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3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Using header comment, meaningful prompts and outputs</a:t>
            </a:r>
            <a:endParaRPr dirty="0"/>
          </a:p>
        </p:txBody>
      </p:sp>
      <p:sp>
        <p:nvSpPr>
          <p:cNvPr id="357" name="Google Shape;357;p32"/>
          <p:cNvSpPr txBox="1">
            <a:spLocks noGrp="1"/>
          </p:cNvSpPr>
          <p:nvPr>
            <p:ph type="sldNum" idx="12"/>
          </p:nvPr>
        </p:nvSpPr>
        <p:spPr>
          <a:xfrm>
            <a:off x="6553200" y="6400799"/>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44</a:t>
            </a:fld>
            <a:endParaRPr/>
          </a:p>
        </p:txBody>
      </p:sp>
      <p:sp>
        <p:nvSpPr>
          <p:cNvPr id="5" name="Text Placeholder 4">
            <a:extLst>
              <a:ext uri="{FF2B5EF4-FFF2-40B4-BE49-F238E27FC236}">
                <a16:creationId xmlns:a16="http://schemas.microsoft.com/office/drawing/2014/main" id="{4FD794A1-5113-33ED-C6B0-60B4FCA72E6A}"/>
              </a:ext>
            </a:extLst>
          </p:cNvPr>
          <p:cNvSpPr>
            <a:spLocks noGrp="1"/>
          </p:cNvSpPr>
          <p:nvPr>
            <p:ph type="body" idx="1"/>
          </p:nvPr>
        </p:nvSpPr>
        <p:spPr>
          <a:xfrm>
            <a:off x="124283" y="1645997"/>
            <a:ext cx="7930874" cy="3388654"/>
          </a:xfrm>
        </p:spPr>
        <p:txBody>
          <a:bodyPr/>
          <a:lstStyle/>
          <a:p>
            <a:r>
              <a:rPr lang="en-US" sz="1800" dirty="0"/>
              <a:t>Add header comment, meaningful prompts, outputs</a:t>
            </a:r>
          </a:p>
          <a:p>
            <a:pPr marL="114300" indent="0">
              <a:buNone/>
            </a:pPr>
            <a:r>
              <a:rPr lang="en-US" sz="1800" dirty="0"/>
              <a:t>// This program will ask user to enter a number and the printout double of that number</a:t>
            </a:r>
          </a:p>
          <a:p>
            <a:pPr marL="114300" indent="0">
              <a:buNone/>
            </a:pPr>
            <a:r>
              <a:rPr lang="en-US" sz="1800" dirty="0"/>
              <a:t>Start</a:t>
            </a:r>
          </a:p>
          <a:p>
            <a:pPr marL="114300" indent="0">
              <a:buNone/>
            </a:pPr>
            <a:r>
              <a:rPr lang="en-US" sz="1800" dirty="0"/>
              <a:t>      Output(“Enter a number: ”)</a:t>
            </a:r>
          </a:p>
          <a:p>
            <a:pPr marL="114300" indent="0">
              <a:buNone/>
            </a:pPr>
            <a:r>
              <a:rPr lang="en-US" sz="1800" dirty="0"/>
              <a:t>      Input </a:t>
            </a:r>
            <a:r>
              <a:rPr lang="en-US" sz="1800" dirty="0" err="1">
                <a:solidFill>
                  <a:srgbClr val="FF0000"/>
                </a:solidFill>
              </a:rPr>
              <a:t>Mynumber</a:t>
            </a:r>
            <a:endParaRPr lang="en-US" sz="1800" dirty="0">
              <a:solidFill>
                <a:srgbClr val="FF0000"/>
              </a:solidFill>
            </a:endParaRPr>
          </a:p>
          <a:p>
            <a:pPr marL="114300" indent="0">
              <a:buNone/>
            </a:pPr>
            <a:r>
              <a:rPr lang="en-US" sz="1800" dirty="0">
                <a:solidFill>
                  <a:srgbClr val="FF0000"/>
                </a:solidFill>
              </a:rPr>
              <a:t>      </a:t>
            </a:r>
            <a:r>
              <a:rPr lang="en-US" sz="1800" dirty="0" err="1">
                <a:solidFill>
                  <a:srgbClr val="FF0000"/>
                </a:solidFill>
              </a:rPr>
              <a:t>Myanswer</a:t>
            </a:r>
            <a:r>
              <a:rPr lang="en-US" sz="1800" dirty="0"/>
              <a:t> = </a:t>
            </a:r>
            <a:r>
              <a:rPr lang="en-US" sz="1800" dirty="0" err="1">
                <a:solidFill>
                  <a:srgbClr val="FF0000"/>
                </a:solidFill>
              </a:rPr>
              <a:t>Mynumber</a:t>
            </a:r>
            <a:r>
              <a:rPr lang="en-US" sz="1800" dirty="0"/>
              <a:t>*2</a:t>
            </a:r>
          </a:p>
          <a:p>
            <a:pPr marL="114300" indent="0">
              <a:buNone/>
            </a:pPr>
            <a:r>
              <a:rPr lang="en-US" sz="1800" dirty="0"/>
              <a:t>      Output(“My answer is “, </a:t>
            </a:r>
            <a:r>
              <a:rPr lang="en-US" sz="1800" dirty="0" err="1">
                <a:solidFill>
                  <a:srgbClr val="FF0000"/>
                </a:solidFill>
              </a:rPr>
              <a:t>Myanswer</a:t>
            </a:r>
            <a:r>
              <a:rPr lang="en-US" sz="1800" dirty="0"/>
              <a:t>)</a:t>
            </a:r>
          </a:p>
          <a:p>
            <a:pPr marL="114300" indent="0">
              <a:buNone/>
            </a:pPr>
            <a:r>
              <a:rPr lang="en-US" sz="1800" dirty="0"/>
              <a:t>Stop</a:t>
            </a:r>
          </a:p>
          <a:p>
            <a:pPr marL="114300" indent="0">
              <a:buNone/>
            </a:pPr>
            <a:r>
              <a:rPr lang="en-US" sz="1800" dirty="0"/>
              <a:t>	</a:t>
            </a:r>
          </a:p>
          <a:p>
            <a:pPr marL="114300" indent="0">
              <a:buNone/>
            </a:pPr>
            <a:endParaRPr lang="en-US" dirty="0"/>
          </a:p>
          <a:p>
            <a:endParaRPr lang="en-US" dirty="0"/>
          </a:p>
        </p:txBody>
      </p:sp>
      <p:sp>
        <p:nvSpPr>
          <p:cNvPr id="6" name="Arrow: Left 5">
            <a:extLst>
              <a:ext uri="{FF2B5EF4-FFF2-40B4-BE49-F238E27FC236}">
                <a16:creationId xmlns:a16="http://schemas.microsoft.com/office/drawing/2014/main" id="{D26F3EF4-613A-C6E3-B8D9-579D9A179E63}"/>
              </a:ext>
            </a:extLst>
          </p:cNvPr>
          <p:cNvSpPr/>
          <p:nvPr/>
        </p:nvSpPr>
        <p:spPr>
          <a:xfrm>
            <a:off x="3456754" y="2923342"/>
            <a:ext cx="1214834" cy="50565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Prompt</a:t>
            </a:r>
          </a:p>
        </p:txBody>
      </p:sp>
      <p:sp>
        <p:nvSpPr>
          <p:cNvPr id="2" name="Arrow: Left 1">
            <a:extLst>
              <a:ext uri="{FF2B5EF4-FFF2-40B4-BE49-F238E27FC236}">
                <a16:creationId xmlns:a16="http://schemas.microsoft.com/office/drawing/2014/main" id="{1D1ECCCE-5BFE-9AEE-7EF4-A357D88CAC60}"/>
              </a:ext>
            </a:extLst>
          </p:cNvPr>
          <p:cNvSpPr/>
          <p:nvPr/>
        </p:nvSpPr>
        <p:spPr>
          <a:xfrm rot="5400000">
            <a:off x="1205572" y="4520232"/>
            <a:ext cx="1398541" cy="90646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Meaningful output</a:t>
            </a:r>
          </a:p>
        </p:txBody>
      </p:sp>
      <p:sp>
        <p:nvSpPr>
          <p:cNvPr id="3" name="Arrow: Left 2">
            <a:extLst>
              <a:ext uri="{FF2B5EF4-FFF2-40B4-BE49-F238E27FC236}">
                <a16:creationId xmlns:a16="http://schemas.microsoft.com/office/drawing/2014/main" id="{137D9288-B0E5-1661-DCB8-284B4D2A1CC9}"/>
              </a:ext>
            </a:extLst>
          </p:cNvPr>
          <p:cNvSpPr/>
          <p:nvPr/>
        </p:nvSpPr>
        <p:spPr>
          <a:xfrm>
            <a:off x="7917256" y="1875838"/>
            <a:ext cx="1106988" cy="74758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Header comment</a:t>
            </a:r>
          </a:p>
        </p:txBody>
      </p:sp>
      <p:graphicFrame>
        <p:nvGraphicFramePr>
          <p:cNvPr id="4" name="Object 3">
            <a:extLst>
              <a:ext uri="{FF2B5EF4-FFF2-40B4-BE49-F238E27FC236}">
                <a16:creationId xmlns:a16="http://schemas.microsoft.com/office/drawing/2014/main" id="{9CBAE2EA-685F-50F4-5B9D-B5D0ABB0927F}"/>
              </a:ext>
            </a:extLst>
          </p:cNvPr>
          <p:cNvGraphicFramePr>
            <a:graphicFrameLocks noChangeAspect="1"/>
          </p:cNvGraphicFramePr>
          <p:nvPr>
            <p:extLst>
              <p:ext uri="{D42A27DB-BD31-4B8C-83A1-F6EECF244321}">
                <p14:modId xmlns:p14="http://schemas.microsoft.com/office/powerpoint/2010/main" val="2855363393"/>
              </p:ext>
            </p:extLst>
          </p:nvPr>
        </p:nvGraphicFramePr>
        <p:xfrm>
          <a:off x="7169150" y="4841875"/>
          <a:ext cx="904875" cy="514350"/>
        </p:xfrm>
        <a:graphic>
          <a:graphicData uri="http://schemas.openxmlformats.org/presentationml/2006/ole">
            <mc:AlternateContent xmlns:mc="http://schemas.openxmlformats.org/markup-compatibility/2006">
              <mc:Choice xmlns:v="urn:schemas-microsoft-com:vml" Requires="v">
                <p:oleObj spid="_x0000_s2051" name="Packager Shell Object" showAsIcon="1" r:id="rId4" imgW="904815" imgH="514350" progId="Package">
                  <p:embed/>
                </p:oleObj>
              </mc:Choice>
              <mc:Fallback>
                <p:oleObj name="Packager Shell Object" showAsIcon="1" r:id="rId4" imgW="904815" imgH="514350" progId="Package">
                  <p:embed/>
                  <p:pic>
                    <p:nvPicPr>
                      <p:cNvPr id="0" name=""/>
                      <p:cNvPicPr/>
                      <p:nvPr/>
                    </p:nvPicPr>
                    <p:blipFill>
                      <a:blip r:embed="rId5"/>
                      <a:stretch>
                        <a:fillRect/>
                      </a:stretch>
                    </p:blipFill>
                    <p:spPr>
                      <a:xfrm>
                        <a:off x="7169150" y="4841875"/>
                        <a:ext cx="904875" cy="514350"/>
                      </a:xfrm>
                      <a:prstGeom prst="rect">
                        <a:avLst/>
                      </a:prstGeom>
                    </p:spPr>
                  </p:pic>
                </p:oleObj>
              </mc:Fallback>
            </mc:AlternateContent>
          </a:graphicData>
        </a:graphic>
      </p:graphicFrame>
    </p:spTree>
    <p:extLst>
      <p:ext uri="{BB962C8B-B14F-4D97-AF65-F5344CB8AC3E}">
        <p14:creationId xmlns:p14="http://schemas.microsoft.com/office/powerpoint/2010/main" val="23884996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54">
          <a:extLst>
            <a:ext uri="{FF2B5EF4-FFF2-40B4-BE49-F238E27FC236}">
              <a16:creationId xmlns:a16="http://schemas.microsoft.com/office/drawing/2014/main" id="{13DDA5A6-86C2-5C8D-C385-2E3C3ABDBBE4}"/>
            </a:ext>
          </a:extLst>
        </p:cNvPr>
        <p:cNvGrpSpPr/>
        <p:nvPr/>
      </p:nvGrpSpPr>
      <p:grpSpPr>
        <a:xfrm>
          <a:off x="0" y="0"/>
          <a:ext cx="0" cy="0"/>
          <a:chOff x="0" y="0"/>
          <a:chExt cx="0" cy="0"/>
        </a:xfrm>
      </p:grpSpPr>
      <p:sp>
        <p:nvSpPr>
          <p:cNvPr id="355" name="Google Shape;355;p32">
            <a:extLst>
              <a:ext uri="{FF2B5EF4-FFF2-40B4-BE49-F238E27FC236}">
                <a16:creationId xmlns:a16="http://schemas.microsoft.com/office/drawing/2014/main" id="{77FDEE44-086C-881A-9EB9-77FEAABE6C6F}"/>
              </a:ext>
            </a:extLst>
          </p:cNvPr>
          <p:cNvSpPr txBox="1">
            <a:spLocks noGrp="1"/>
          </p:cNvSpPr>
          <p:nvPr>
            <p:ph type="title"/>
          </p:nvPr>
        </p:nvSpPr>
        <p:spPr>
          <a:xfrm>
            <a:off x="208230" y="274638"/>
            <a:ext cx="893577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Using header comment, meaningful prompts and outputs </a:t>
            </a:r>
            <a:r>
              <a:rPr lang="en-US" sz="1200" dirty="0"/>
              <a:t>(</a:t>
            </a:r>
            <a:r>
              <a:rPr lang="en-US" sz="1200" dirty="0" err="1"/>
              <a:t>Cont_1</a:t>
            </a:r>
            <a:r>
              <a:rPr lang="en-US" sz="1200" dirty="0"/>
              <a:t>)</a:t>
            </a:r>
            <a:endParaRPr dirty="0"/>
          </a:p>
        </p:txBody>
      </p:sp>
      <p:sp>
        <p:nvSpPr>
          <p:cNvPr id="357" name="Google Shape;357;p32">
            <a:extLst>
              <a:ext uri="{FF2B5EF4-FFF2-40B4-BE49-F238E27FC236}">
                <a16:creationId xmlns:a16="http://schemas.microsoft.com/office/drawing/2014/main" id="{4F6F7A9A-3EDD-2A3A-687F-DA344DE78D2C}"/>
              </a:ext>
            </a:extLst>
          </p:cNvPr>
          <p:cNvSpPr txBox="1">
            <a:spLocks noGrp="1"/>
          </p:cNvSpPr>
          <p:nvPr>
            <p:ph type="sldNum" idx="12"/>
          </p:nvPr>
        </p:nvSpPr>
        <p:spPr>
          <a:xfrm>
            <a:off x="6553200" y="6400799"/>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45</a:t>
            </a:fld>
            <a:endParaRPr/>
          </a:p>
        </p:txBody>
      </p:sp>
      <p:sp>
        <p:nvSpPr>
          <p:cNvPr id="5" name="Text Placeholder 4">
            <a:extLst>
              <a:ext uri="{FF2B5EF4-FFF2-40B4-BE49-F238E27FC236}">
                <a16:creationId xmlns:a16="http://schemas.microsoft.com/office/drawing/2014/main" id="{78ABAC4F-7854-EA24-3254-A4E2F1AAD32A}"/>
              </a:ext>
            </a:extLst>
          </p:cNvPr>
          <p:cNvSpPr>
            <a:spLocks noGrp="1"/>
          </p:cNvSpPr>
          <p:nvPr>
            <p:ph type="body" idx="1"/>
          </p:nvPr>
        </p:nvSpPr>
        <p:spPr>
          <a:xfrm>
            <a:off x="124283" y="1645997"/>
            <a:ext cx="7930874" cy="3388654"/>
          </a:xfrm>
        </p:spPr>
        <p:txBody>
          <a:bodyPr/>
          <a:lstStyle/>
          <a:p>
            <a:r>
              <a:rPr lang="en-US" sz="1800" dirty="0"/>
              <a:t>Add header comment, meaningful prompts, outputs</a:t>
            </a:r>
          </a:p>
          <a:p>
            <a:pPr marL="114300" indent="0">
              <a:buNone/>
            </a:pPr>
            <a:r>
              <a:rPr lang="en-US" sz="1800" dirty="0"/>
              <a:t>// This program will ask user to enter a number and the printout double of that number</a:t>
            </a:r>
          </a:p>
          <a:p>
            <a:pPr marL="114300" indent="0">
              <a:buNone/>
            </a:pPr>
            <a:r>
              <a:rPr lang="en-US" sz="1800" dirty="0"/>
              <a:t>Start</a:t>
            </a:r>
          </a:p>
          <a:p>
            <a:pPr marL="114300" indent="0">
              <a:buNone/>
            </a:pPr>
            <a:r>
              <a:rPr lang="en-US" sz="1800" dirty="0"/>
              <a:t>      Output(“Enter a number: ”)</a:t>
            </a:r>
          </a:p>
          <a:p>
            <a:pPr marL="114300" indent="0">
              <a:buNone/>
            </a:pPr>
            <a:r>
              <a:rPr lang="en-US" sz="1800" dirty="0"/>
              <a:t>      Input </a:t>
            </a:r>
            <a:r>
              <a:rPr lang="en-US" sz="1800" dirty="0" err="1">
                <a:solidFill>
                  <a:srgbClr val="FF0000"/>
                </a:solidFill>
              </a:rPr>
              <a:t>Mynumber</a:t>
            </a:r>
            <a:endParaRPr lang="en-US" sz="1800" dirty="0">
              <a:solidFill>
                <a:srgbClr val="FF0000"/>
              </a:solidFill>
            </a:endParaRPr>
          </a:p>
          <a:p>
            <a:pPr marL="114300" indent="0">
              <a:buNone/>
            </a:pPr>
            <a:r>
              <a:rPr lang="en-US" sz="1800" dirty="0">
                <a:solidFill>
                  <a:srgbClr val="FF0000"/>
                </a:solidFill>
              </a:rPr>
              <a:t>      </a:t>
            </a:r>
            <a:r>
              <a:rPr lang="en-US" sz="1800" dirty="0" err="1">
                <a:solidFill>
                  <a:srgbClr val="FF0000"/>
                </a:solidFill>
              </a:rPr>
              <a:t>Myanswer</a:t>
            </a:r>
            <a:r>
              <a:rPr lang="en-US" sz="1800" dirty="0"/>
              <a:t> = </a:t>
            </a:r>
            <a:r>
              <a:rPr lang="en-US" sz="1800" dirty="0" err="1">
                <a:solidFill>
                  <a:srgbClr val="FF0000"/>
                </a:solidFill>
              </a:rPr>
              <a:t>Mynumber</a:t>
            </a:r>
            <a:r>
              <a:rPr lang="en-US" sz="1800" dirty="0"/>
              <a:t>*2</a:t>
            </a:r>
          </a:p>
          <a:p>
            <a:pPr marL="114300" indent="0">
              <a:buNone/>
            </a:pPr>
            <a:r>
              <a:rPr lang="en-US" sz="1800" dirty="0"/>
              <a:t>      Output(“My answer is “, </a:t>
            </a:r>
            <a:r>
              <a:rPr lang="en-US" sz="1800" dirty="0" err="1">
                <a:solidFill>
                  <a:srgbClr val="FF0000"/>
                </a:solidFill>
              </a:rPr>
              <a:t>Myanswer</a:t>
            </a:r>
            <a:r>
              <a:rPr lang="en-US" sz="1800" dirty="0"/>
              <a:t>)</a:t>
            </a:r>
          </a:p>
          <a:p>
            <a:pPr marL="114300" indent="0">
              <a:buNone/>
            </a:pPr>
            <a:r>
              <a:rPr lang="en-US" sz="1800" dirty="0"/>
              <a:t>Stop</a:t>
            </a:r>
          </a:p>
          <a:p>
            <a:pPr marL="114300" indent="0">
              <a:buNone/>
            </a:pPr>
            <a:r>
              <a:rPr lang="en-US" sz="1800" dirty="0"/>
              <a:t>	</a:t>
            </a:r>
          </a:p>
          <a:p>
            <a:pPr marL="114300" indent="0">
              <a:buNone/>
            </a:pPr>
            <a:endParaRPr lang="en-US" dirty="0"/>
          </a:p>
          <a:p>
            <a:endParaRPr lang="en-US" dirty="0"/>
          </a:p>
        </p:txBody>
      </p:sp>
      <p:sp>
        <p:nvSpPr>
          <p:cNvPr id="6" name="Arrow: Left 5">
            <a:extLst>
              <a:ext uri="{FF2B5EF4-FFF2-40B4-BE49-F238E27FC236}">
                <a16:creationId xmlns:a16="http://schemas.microsoft.com/office/drawing/2014/main" id="{D56F6829-798A-A142-AAC2-91B86C8BBE17}"/>
              </a:ext>
            </a:extLst>
          </p:cNvPr>
          <p:cNvSpPr/>
          <p:nvPr/>
        </p:nvSpPr>
        <p:spPr>
          <a:xfrm>
            <a:off x="3456754" y="2923342"/>
            <a:ext cx="1214834" cy="50565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Prompt</a:t>
            </a:r>
          </a:p>
        </p:txBody>
      </p:sp>
      <p:sp>
        <p:nvSpPr>
          <p:cNvPr id="2" name="Arrow: Left 1">
            <a:extLst>
              <a:ext uri="{FF2B5EF4-FFF2-40B4-BE49-F238E27FC236}">
                <a16:creationId xmlns:a16="http://schemas.microsoft.com/office/drawing/2014/main" id="{40E3E573-7011-4ADD-FAAD-2CA0F4DE0098}"/>
              </a:ext>
            </a:extLst>
          </p:cNvPr>
          <p:cNvSpPr/>
          <p:nvPr/>
        </p:nvSpPr>
        <p:spPr>
          <a:xfrm rot="5400000">
            <a:off x="1205572" y="4520232"/>
            <a:ext cx="1398541" cy="90646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Meaningful output</a:t>
            </a:r>
          </a:p>
        </p:txBody>
      </p:sp>
      <p:sp>
        <p:nvSpPr>
          <p:cNvPr id="3" name="Arrow: Left 2">
            <a:extLst>
              <a:ext uri="{FF2B5EF4-FFF2-40B4-BE49-F238E27FC236}">
                <a16:creationId xmlns:a16="http://schemas.microsoft.com/office/drawing/2014/main" id="{1342407D-B5F1-C046-EA69-DA2CF6F0C1F1}"/>
              </a:ext>
            </a:extLst>
          </p:cNvPr>
          <p:cNvSpPr/>
          <p:nvPr/>
        </p:nvSpPr>
        <p:spPr>
          <a:xfrm>
            <a:off x="7917256" y="1875838"/>
            <a:ext cx="1106988" cy="74758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Header comment</a:t>
            </a:r>
          </a:p>
        </p:txBody>
      </p:sp>
      <p:sp>
        <p:nvSpPr>
          <p:cNvPr id="7" name="TextBox 6">
            <a:extLst>
              <a:ext uri="{FF2B5EF4-FFF2-40B4-BE49-F238E27FC236}">
                <a16:creationId xmlns:a16="http://schemas.microsoft.com/office/drawing/2014/main" id="{E82D0FF9-A115-9DAF-277E-C88D029DEE76}"/>
              </a:ext>
            </a:extLst>
          </p:cNvPr>
          <p:cNvSpPr txBox="1"/>
          <p:nvPr/>
        </p:nvSpPr>
        <p:spPr>
          <a:xfrm>
            <a:off x="5400323" y="3681797"/>
            <a:ext cx="3173309" cy="1569660"/>
          </a:xfrm>
          <a:prstGeom prst="rect">
            <a:avLst/>
          </a:prstGeom>
          <a:noFill/>
        </p:spPr>
        <p:txBody>
          <a:bodyPr wrap="square" rtlCol="0">
            <a:spAutoFit/>
          </a:bodyPr>
          <a:lstStyle/>
          <a:p>
            <a:r>
              <a:rPr lang="en-US" sz="3200" dirty="0"/>
              <a:t>Draw a hierarchy chart for this program</a:t>
            </a:r>
          </a:p>
        </p:txBody>
      </p:sp>
    </p:spTree>
    <p:extLst>
      <p:ext uri="{BB962C8B-B14F-4D97-AF65-F5344CB8AC3E}">
        <p14:creationId xmlns:p14="http://schemas.microsoft.com/office/powerpoint/2010/main" val="11201032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63">
          <a:extLst>
            <a:ext uri="{FF2B5EF4-FFF2-40B4-BE49-F238E27FC236}">
              <a16:creationId xmlns:a16="http://schemas.microsoft.com/office/drawing/2014/main" id="{FEBB6888-7265-0F68-A951-03641D9D837C}"/>
            </a:ext>
          </a:extLst>
        </p:cNvPr>
        <p:cNvGrpSpPr/>
        <p:nvPr/>
      </p:nvGrpSpPr>
      <p:grpSpPr>
        <a:xfrm>
          <a:off x="0" y="0"/>
          <a:ext cx="0" cy="0"/>
          <a:chOff x="0" y="0"/>
          <a:chExt cx="0" cy="0"/>
        </a:xfrm>
      </p:grpSpPr>
      <p:sp>
        <p:nvSpPr>
          <p:cNvPr id="364" name="Google Shape;364;p33">
            <a:extLst>
              <a:ext uri="{FF2B5EF4-FFF2-40B4-BE49-F238E27FC236}">
                <a16:creationId xmlns:a16="http://schemas.microsoft.com/office/drawing/2014/main" id="{4409AD30-7394-04DE-1EBA-CA67D5FD1609}"/>
              </a:ext>
            </a:extLst>
          </p:cNvPr>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dirty="0"/>
              <a:t>Making Decision</a:t>
            </a:r>
            <a:endParaRPr dirty="0"/>
          </a:p>
        </p:txBody>
      </p:sp>
      <p:sp>
        <p:nvSpPr>
          <p:cNvPr id="365" name="Google Shape;365;p33">
            <a:extLst>
              <a:ext uri="{FF2B5EF4-FFF2-40B4-BE49-F238E27FC236}">
                <a16:creationId xmlns:a16="http://schemas.microsoft.com/office/drawing/2014/main" id="{CF2065F9-7BC3-3AEE-3306-94B27A7540F8}"/>
              </a:ext>
            </a:extLst>
          </p:cNvPr>
          <p:cNvSpPr txBox="1">
            <a:spLocks noGrp="1"/>
          </p:cNvSpPr>
          <p:nvPr>
            <p:ph type="body" idx="1"/>
          </p:nvPr>
        </p:nvSpPr>
        <p:spPr>
          <a:xfrm>
            <a:off x="533400" y="1447800"/>
            <a:ext cx="8077200" cy="4572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800"/>
              <a:buNone/>
            </a:pPr>
            <a:r>
              <a:rPr lang="en-US" dirty="0"/>
              <a:t>Eligible to vote when turn 18</a:t>
            </a:r>
          </a:p>
          <a:p>
            <a:pPr marL="0" lvl="0" indent="0" algn="l" rtl="0">
              <a:spcBef>
                <a:spcPts val="0"/>
              </a:spcBef>
              <a:spcAft>
                <a:spcPts val="0"/>
              </a:spcAft>
              <a:buClr>
                <a:schemeClr val="dk1"/>
              </a:buClr>
              <a:buSzPts val="2800"/>
              <a:buNone/>
            </a:pPr>
            <a:r>
              <a:rPr lang="en-US" dirty="0"/>
              <a:t>Program ask users enter his/her age and determine in he/she is able to vote</a:t>
            </a:r>
          </a:p>
          <a:p>
            <a:pPr marL="0" lvl="0" indent="0" algn="l" rtl="0">
              <a:spcBef>
                <a:spcPts val="0"/>
              </a:spcBef>
              <a:spcAft>
                <a:spcPts val="0"/>
              </a:spcAft>
              <a:buClr>
                <a:schemeClr val="dk1"/>
              </a:buClr>
              <a:buSzPts val="2800"/>
              <a:buNone/>
            </a:pPr>
            <a:endParaRPr lang="en-US" dirty="0"/>
          </a:p>
          <a:p>
            <a:pPr marL="0" lvl="0" indent="0" algn="l" rtl="0">
              <a:spcBef>
                <a:spcPts val="0"/>
              </a:spcBef>
              <a:spcAft>
                <a:spcPts val="0"/>
              </a:spcAft>
              <a:buClr>
                <a:schemeClr val="dk1"/>
              </a:buClr>
              <a:buSzPts val="2800"/>
              <a:buNone/>
            </a:pPr>
            <a:r>
              <a:rPr lang="en-US" sz="1600" dirty="0"/>
              <a:t>Start</a:t>
            </a:r>
          </a:p>
          <a:p>
            <a:pPr marL="0" lvl="0" indent="0" algn="l" rtl="0">
              <a:spcBef>
                <a:spcPts val="0"/>
              </a:spcBef>
              <a:spcAft>
                <a:spcPts val="0"/>
              </a:spcAft>
              <a:buClr>
                <a:schemeClr val="dk1"/>
              </a:buClr>
              <a:buSzPts val="2800"/>
              <a:buNone/>
            </a:pPr>
            <a:r>
              <a:rPr lang="en-US" sz="1600" dirty="0"/>
              <a:t>	Output("How old are you:")</a:t>
            </a:r>
          </a:p>
          <a:p>
            <a:pPr marL="0" lvl="0" indent="0" algn="l" rtl="0">
              <a:spcBef>
                <a:spcPts val="0"/>
              </a:spcBef>
              <a:spcAft>
                <a:spcPts val="0"/>
              </a:spcAft>
              <a:buClr>
                <a:schemeClr val="dk1"/>
              </a:buClr>
              <a:buSzPts val="2800"/>
              <a:buNone/>
            </a:pPr>
            <a:r>
              <a:rPr lang="en-US" sz="1600" dirty="0"/>
              <a:t>	Input age</a:t>
            </a:r>
          </a:p>
          <a:p>
            <a:pPr marL="0" lvl="0" indent="0" algn="l" rtl="0">
              <a:spcBef>
                <a:spcPts val="0"/>
              </a:spcBef>
              <a:spcAft>
                <a:spcPts val="0"/>
              </a:spcAft>
              <a:buClr>
                <a:schemeClr val="dk1"/>
              </a:buClr>
              <a:buSzPts val="2800"/>
              <a:buNone/>
            </a:pPr>
            <a:r>
              <a:rPr lang="en-US" sz="1600" dirty="0"/>
              <a:t>	If age&gt;=18 then</a:t>
            </a:r>
          </a:p>
          <a:p>
            <a:pPr marL="0" lvl="0" indent="0" algn="l" rtl="0">
              <a:spcBef>
                <a:spcPts val="0"/>
              </a:spcBef>
              <a:spcAft>
                <a:spcPts val="0"/>
              </a:spcAft>
              <a:buClr>
                <a:schemeClr val="dk1"/>
              </a:buClr>
              <a:buSzPts val="2800"/>
              <a:buNone/>
            </a:pPr>
            <a:r>
              <a:rPr lang="en-US" sz="1600" dirty="0"/>
              <a:t>		Output("Congratulation, you are eligible to vote")</a:t>
            </a:r>
          </a:p>
          <a:p>
            <a:pPr marL="0" lvl="0" indent="0" algn="l" rtl="0">
              <a:spcBef>
                <a:spcPts val="0"/>
              </a:spcBef>
              <a:spcAft>
                <a:spcPts val="0"/>
              </a:spcAft>
              <a:buClr>
                <a:schemeClr val="dk1"/>
              </a:buClr>
              <a:buSzPts val="2800"/>
              <a:buNone/>
            </a:pPr>
            <a:r>
              <a:rPr lang="en-US" sz="1600" dirty="0"/>
              <a:t>	Else</a:t>
            </a:r>
          </a:p>
          <a:p>
            <a:pPr marL="0" lvl="0" indent="0" algn="l" rtl="0">
              <a:spcBef>
                <a:spcPts val="0"/>
              </a:spcBef>
              <a:spcAft>
                <a:spcPts val="0"/>
              </a:spcAft>
              <a:buClr>
                <a:schemeClr val="dk1"/>
              </a:buClr>
              <a:buSzPts val="2800"/>
              <a:buNone/>
            </a:pPr>
            <a:r>
              <a:rPr lang="en-US" sz="1600" dirty="0"/>
              <a:t>		Output("Sorry, you are NOT eligible to vote")</a:t>
            </a:r>
          </a:p>
          <a:p>
            <a:pPr marL="0" lvl="0" indent="0" algn="l" rtl="0">
              <a:spcBef>
                <a:spcPts val="0"/>
              </a:spcBef>
              <a:spcAft>
                <a:spcPts val="0"/>
              </a:spcAft>
              <a:buClr>
                <a:schemeClr val="dk1"/>
              </a:buClr>
              <a:buSzPts val="2800"/>
              <a:buNone/>
            </a:pPr>
            <a:r>
              <a:rPr lang="en-US" sz="1600" dirty="0"/>
              <a:t>	end If</a:t>
            </a:r>
          </a:p>
          <a:p>
            <a:pPr marL="0" lvl="0" indent="0" algn="l" rtl="0">
              <a:spcBef>
                <a:spcPts val="0"/>
              </a:spcBef>
              <a:spcAft>
                <a:spcPts val="0"/>
              </a:spcAft>
              <a:buClr>
                <a:schemeClr val="dk1"/>
              </a:buClr>
              <a:buSzPts val="2800"/>
              <a:buNone/>
            </a:pPr>
            <a:r>
              <a:rPr lang="en-US" sz="1600" dirty="0"/>
              <a:t>Stop</a:t>
            </a:r>
          </a:p>
          <a:p>
            <a:pPr marL="0" lvl="0" indent="0" algn="l" rtl="0">
              <a:spcBef>
                <a:spcPts val="0"/>
              </a:spcBef>
              <a:spcAft>
                <a:spcPts val="0"/>
              </a:spcAft>
              <a:buClr>
                <a:schemeClr val="dk1"/>
              </a:buClr>
              <a:buSzPts val="2800"/>
              <a:buNone/>
            </a:pPr>
            <a:endParaRPr lang="en-US" dirty="0"/>
          </a:p>
          <a:p>
            <a:pPr marL="0" lvl="0" indent="0" algn="l" rtl="0">
              <a:spcBef>
                <a:spcPts val="0"/>
              </a:spcBef>
              <a:spcAft>
                <a:spcPts val="0"/>
              </a:spcAft>
              <a:buClr>
                <a:schemeClr val="dk1"/>
              </a:buClr>
              <a:buSzPts val="2800"/>
              <a:buNone/>
            </a:pPr>
            <a:endParaRPr dirty="0"/>
          </a:p>
        </p:txBody>
      </p:sp>
      <p:sp>
        <p:nvSpPr>
          <p:cNvPr id="366" name="Google Shape;366;p33">
            <a:extLst>
              <a:ext uri="{FF2B5EF4-FFF2-40B4-BE49-F238E27FC236}">
                <a16:creationId xmlns:a16="http://schemas.microsoft.com/office/drawing/2014/main" id="{B86ECD7B-2397-8E2F-303A-5DF7034E2DE9}"/>
              </a:ext>
            </a:extLst>
          </p:cNvPr>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46</a:t>
            </a:fld>
            <a:endParaRPr/>
          </a:p>
        </p:txBody>
      </p:sp>
    </p:spTree>
    <p:extLst>
      <p:ext uri="{BB962C8B-B14F-4D97-AF65-F5344CB8AC3E}">
        <p14:creationId xmlns:p14="http://schemas.microsoft.com/office/powerpoint/2010/main" val="656672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63">
          <a:extLst>
            <a:ext uri="{FF2B5EF4-FFF2-40B4-BE49-F238E27FC236}">
              <a16:creationId xmlns:a16="http://schemas.microsoft.com/office/drawing/2014/main" id="{DBA7CDF5-1103-AAA0-F44A-4E77E961ADA9}"/>
            </a:ext>
          </a:extLst>
        </p:cNvPr>
        <p:cNvGrpSpPr/>
        <p:nvPr/>
      </p:nvGrpSpPr>
      <p:grpSpPr>
        <a:xfrm>
          <a:off x="0" y="0"/>
          <a:ext cx="0" cy="0"/>
          <a:chOff x="0" y="0"/>
          <a:chExt cx="0" cy="0"/>
        </a:xfrm>
      </p:grpSpPr>
      <p:sp>
        <p:nvSpPr>
          <p:cNvPr id="364" name="Google Shape;364;p33">
            <a:extLst>
              <a:ext uri="{FF2B5EF4-FFF2-40B4-BE49-F238E27FC236}">
                <a16:creationId xmlns:a16="http://schemas.microsoft.com/office/drawing/2014/main" id="{7F0EA358-5BC6-CCCD-5CD5-85708854E2C3}"/>
              </a:ext>
            </a:extLst>
          </p:cNvPr>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dirty="0"/>
              <a:t>Making Decision </a:t>
            </a:r>
            <a:r>
              <a:rPr lang="en-US" sz="1100" dirty="0"/>
              <a:t>(</a:t>
            </a:r>
            <a:r>
              <a:rPr lang="en-US" sz="1100" dirty="0" err="1"/>
              <a:t>Cont_1</a:t>
            </a:r>
            <a:r>
              <a:rPr lang="en-US" sz="1100" dirty="0"/>
              <a:t>)</a:t>
            </a:r>
            <a:endParaRPr dirty="0"/>
          </a:p>
        </p:txBody>
      </p:sp>
      <p:sp>
        <p:nvSpPr>
          <p:cNvPr id="365" name="Google Shape;365;p33">
            <a:extLst>
              <a:ext uri="{FF2B5EF4-FFF2-40B4-BE49-F238E27FC236}">
                <a16:creationId xmlns:a16="http://schemas.microsoft.com/office/drawing/2014/main" id="{3872812C-7C0F-7F95-AF76-0424A23A5DEE}"/>
              </a:ext>
            </a:extLst>
          </p:cNvPr>
          <p:cNvSpPr txBox="1">
            <a:spLocks noGrp="1"/>
          </p:cNvSpPr>
          <p:nvPr>
            <p:ph type="body" idx="1"/>
          </p:nvPr>
        </p:nvSpPr>
        <p:spPr>
          <a:xfrm>
            <a:off x="457200" y="1368615"/>
            <a:ext cx="8077200" cy="4572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800"/>
              <a:buNone/>
            </a:pPr>
            <a:r>
              <a:rPr lang="en-US" dirty="0"/>
              <a:t>Eligible to vote when turn 18</a:t>
            </a:r>
          </a:p>
          <a:p>
            <a:pPr marL="0" lvl="0" indent="0" algn="l" rtl="0">
              <a:spcBef>
                <a:spcPts val="0"/>
              </a:spcBef>
              <a:spcAft>
                <a:spcPts val="0"/>
              </a:spcAft>
              <a:buClr>
                <a:schemeClr val="dk1"/>
              </a:buClr>
              <a:buSzPts val="2800"/>
              <a:buNone/>
            </a:pPr>
            <a:r>
              <a:rPr lang="en-US" dirty="0"/>
              <a:t>Program ask users enter his/her age and determine in he/she is able to vote. Draw flowchart for the below program</a:t>
            </a:r>
          </a:p>
          <a:p>
            <a:pPr marL="0" lvl="0" indent="0" algn="l" rtl="0">
              <a:spcBef>
                <a:spcPts val="0"/>
              </a:spcBef>
              <a:spcAft>
                <a:spcPts val="0"/>
              </a:spcAft>
              <a:buClr>
                <a:schemeClr val="dk1"/>
              </a:buClr>
              <a:buSzPts val="2800"/>
              <a:buNone/>
            </a:pPr>
            <a:endParaRPr lang="en-US" dirty="0"/>
          </a:p>
          <a:p>
            <a:pPr marL="0" lvl="0" indent="0" algn="l" rtl="0">
              <a:spcBef>
                <a:spcPts val="0"/>
              </a:spcBef>
              <a:spcAft>
                <a:spcPts val="0"/>
              </a:spcAft>
              <a:buClr>
                <a:schemeClr val="dk1"/>
              </a:buClr>
              <a:buSzPts val="2800"/>
              <a:buNone/>
            </a:pPr>
            <a:endParaRPr dirty="0"/>
          </a:p>
        </p:txBody>
      </p:sp>
      <p:sp>
        <p:nvSpPr>
          <p:cNvPr id="366" name="Google Shape;366;p33">
            <a:extLst>
              <a:ext uri="{FF2B5EF4-FFF2-40B4-BE49-F238E27FC236}">
                <a16:creationId xmlns:a16="http://schemas.microsoft.com/office/drawing/2014/main" id="{3FCDF17A-EF9B-ED92-BDE1-7197946F8ED7}"/>
              </a:ext>
            </a:extLst>
          </p:cNvPr>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47</a:t>
            </a:fld>
            <a:endParaRPr/>
          </a:p>
        </p:txBody>
      </p:sp>
      <p:pic>
        <p:nvPicPr>
          <p:cNvPr id="3" name="Picture 2">
            <a:extLst>
              <a:ext uri="{FF2B5EF4-FFF2-40B4-BE49-F238E27FC236}">
                <a16:creationId xmlns:a16="http://schemas.microsoft.com/office/drawing/2014/main" id="{AC457BF4-8B14-5914-A28E-3CFB841D28DF}"/>
              </a:ext>
            </a:extLst>
          </p:cNvPr>
          <p:cNvPicPr>
            <a:picLocks noChangeAspect="1"/>
          </p:cNvPicPr>
          <p:nvPr/>
        </p:nvPicPr>
        <p:blipFill>
          <a:blip r:embed="rId3"/>
          <a:stretch>
            <a:fillRect/>
          </a:stretch>
        </p:blipFill>
        <p:spPr>
          <a:xfrm>
            <a:off x="457200" y="3429000"/>
            <a:ext cx="4114800" cy="2112847"/>
          </a:xfrm>
          <a:prstGeom prst="rect">
            <a:avLst/>
          </a:prstGeom>
        </p:spPr>
      </p:pic>
    </p:spTree>
    <p:extLst>
      <p:ext uri="{BB962C8B-B14F-4D97-AF65-F5344CB8AC3E}">
        <p14:creationId xmlns:p14="http://schemas.microsoft.com/office/powerpoint/2010/main" val="39006408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3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a:t>Repeating Instructions</a:t>
            </a:r>
            <a:endParaRPr/>
          </a:p>
        </p:txBody>
      </p:sp>
      <p:sp>
        <p:nvSpPr>
          <p:cNvPr id="365" name="Google Shape;365;p33"/>
          <p:cNvSpPr txBox="1">
            <a:spLocks noGrp="1"/>
          </p:cNvSpPr>
          <p:nvPr>
            <p:ph type="body" idx="1"/>
          </p:nvPr>
        </p:nvSpPr>
        <p:spPr>
          <a:xfrm>
            <a:off x="533400" y="14478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800"/>
              <a:buChar char="•"/>
            </a:pPr>
            <a:r>
              <a:rPr lang="en-US" dirty="0"/>
              <a:t>Program in Figure 1-7 only works for one number</a:t>
            </a:r>
            <a:endParaRPr dirty="0"/>
          </a:p>
          <a:p>
            <a:pPr marL="342900" lvl="0" indent="-342900" algn="l" rtl="0">
              <a:spcBef>
                <a:spcPts val="560"/>
              </a:spcBef>
              <a:spcAft>
                <a:spcPts val="0"/>
              </a:spcAft>
              <a:buClr>
                <a:schemeClr val="dk1"/>
              </a:buClr>
              <a:buSzPts val="2800"/>
              <a:buChar char="•"/>
            </a:pPr>
            <a:r>
              <a:rPr lang="en-US" dirty="0"/>
              <a:t>Not feasible to run the program over and over 10,000 times</a:t>
            </a:r>
            <a:endParaRPr dirty="0"/>
          </a:p>
          <a:p>
            <a:pPr marL="342900" lvl="0" indent="-342900" algn="l" rtl="0">
              <a:spcBef>
                <a:spcPts val="560"/>
              </a:spcBef>
              <a:spcAft>
                <a:spcPts val="0"/>
              </a:spcAft>
              <a:buClr>
                <a:schemeClr val="dk1"/>
              </a:buClr>
              <a:buSzPts val="2800"/>
              <a:buChar char="•"/>
            </a:pPr>
            <a:r>
              <a:rPr lang="en-US" dirty="0"/>
              <a:t>Not feasible to add 10,000 lines of code to a program</a:t>
            </a:r>
            <a:endParaRPr dirty="0"/>
          </a:p>
          <a:p>
            <a:pPr marL="342900" lvl="0" indent="-342900" algn="l" rtl="0">
              <a:spcBef>
                <a:spcPts val="560"/>
              </a:spcBef>
              <a:spcAft>
                <a:spcPts val="0"/>
              </a:spcAft>
              <a:buClr>
                <a:schemeClr val="dk1"/>
              </a:buClr>
              <a:buSzPts val="2800"/>
              <a:buChar char="•"/>
            </a:pPr>
            <a:r>
              <a:rPr lang="en-US" dirty="0"/>
              <a:t>Create a </a:t>
            </a:r>
            <a:r>
              <a:rPr lang="en-US" b="1" dirty="0"/>
              <a:t>loop</a:t>
            </a:r>
            <a:r>
              <a:rPr lang="en-US" dirty="0"/>
              <a:t> (repetition of a series of steps) instead</a:t>
            </a:r>
            <a:endParaRPr dirty="0"/>
          </a:p>
          <a:p>
            <a:pPr marL="342900" lvl="0" indent="-342900" algn="l" rtl="0">
              <a:spcBef>
                <a:spcPts val="560"/>
              </a:spcBef>
              <a:spcAft>
                <a:spcPts val="0"/>
              </a:spcAft>
              <a:buClr>
                <a:schemeClr val="dk1"/>
              </a:buClr>
              <a:buSzPts val="2800"/>
              <a:buChar char="•"/>
            </a:pPr>
            <a:r>
              <a:rPr lang="en-US" dirty="0"/>
              <a:t>Avoid an </a:t>
            </a:r>
            <a:r>
              <a:rPr lang="en-US" b="1" dirty="0"/>
              <a:t>infinite loop </a:t>
            </a:r>
            <a:r>
              <a:rPr lang="en-US" dirty="0"/>
              <a:t>(repeating flow of logic that never ends)</a:t>
            </a:r>
            <a:endParaRPr dirty="0"/>
          </a:p>
        </p:txBody>
      </p:sp>
      <p:sp>
        <p:nvSpPr>
          <p:cNvPr id="366" name="Google Shape;366;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48</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3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a:t>Repeating Instructions </a:t>
            </a:r>
            <a:r>
              <a:rPr lang="en-US" sz="1200"/>
              <a:t>(continued -1)</a:t>
            </a:r>
            <a:endParaRPr/>
          </a:p>
        </p:txBody>
      </p:sp>
      <p:pic>
        <p:nvPicPr>
          <p:cNvPr id="374" name="Google Shape;374;p34" descr="This pseudocode is Inefficient because there is a separate line of code for doubling each of 10,000 numbers." title="Inefficient pseudocode"/>
          <p:cNvPicPr preferRelativeResize="0">
            <a:picLocks noGrp="1"/>
          </p:cNvPicPr>
          <p:nvPr>
            <p:ph type="body" idx="1"/>
          </p:nvPr>
        </p:nvPicPr>
        <p:blipFill rotWithShape="1">
          <a:blip r:embed="rId3">
            <a:alphaModFix/>
          </a:blip>
          <a:srcRect/>
          <a:stretch/>
        </p:blipFill>
        <p:spPr>
          <a:xfrm>
            <a:off x="464545" y="1752600"/>
            <a:ext cx="8297334" cy="4267200"/>
          </a:xfrm>
          <a:prstGeom prst="rect">
            <a:avLst/>
          </a:prstGeom>
          <a:noFill/>
          <a:ln>
            <a:noFill/>
          </a:ln>
        </p:spPr>
      </p:pic>
      <p:sp>
        <p:nvSpPr>
          <p:cNvPr id="375" name="Google Shape;375;p3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49</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a:extLst>
            <a:ext uri="{FF2B5EF4-FFF2-40B4-BE49-F238E27FC236}">
              <a16:creationId xmlns:a16="http://schemas.microsoft.com/office/drawing/2014/main" id="{3C4B2756-9695-043C-AD00-492F7D910CD7}"/>
            </a:ext>
          </a:extLst>
        </p:cNvPr>
        <p:cNvGrpSpPr/>
        <p:nvPr/>
      </p:nvGrpSpPr>
      <p:grpSpPr>
        <a:xfrm>
          <a:off x="0" y="0"/>
          <a:ext cx="0" cy="0"/>
          <a:chOff x="0" y="0"/>
          <a:chExt cx="0" cy="0"/>
        </a:xfrm>
      </p:grpSpPr>
      <p:sp>
        <p:nvSpPr>
          <p:cNvPr id="112" name="Google Shape;112;p4">
            <a:extLst>
              <a:ext uri="{FF2B5EF4-FFF2-40B4-BE49-F238E27FC236}">
                <a16:creationId xmlns:a16="http://schemas.microsoft.com/office/drawing/2014/main" id="{4607BFBA-2E20-220B-9CAB-771CD93D6206}"/>
              </a:ext>
            </a:extLst>
          </p:cNvPr>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dirty="0"/>
              <a:t>Von Neumann Architecture</a:t>
            </a:r>
            <a:endParaRPr lang="en-US" dirty="0"/>
          </a:p>
        </p:txBody>
      </p:sp>
      <p:sp>
        <p:nvSpPr>
          <p:cNvPr id="113" name="Google Shape;113;p4">
            <a:extLst>
              <a:ext uri="{FF2B5EF4-FFF2-40B4-BE49-F238E27FC236}">
                <a16:creationId xmlns:a16="http://schemas.microsoft.com/office/drawing/2014/main" id="{FBDB1C78-6A34-D5EE-A455-EF053029667B}"/>
              </a:ext>
            </a:extLst>
          </p:cNvPr>
          <p:cNvSpPr txBox="1">
            <a:spLocks noGrp="1"/>
          </p:cNvSpPr>
          <p:nvPr>
            <p:ph type="body" idx="1"/>
          </p:nvPr>
        </p:nvSpPr>
        <p:spPr>
          <a:xfrm>
            <a:off x="167489" y="1417638"/>
            <a:ext cx="5300804" cy="4525963"/>
          </a:xfrm>
          <a:prstGeom prst="rect">
            <a:avLst/>
          </a:prstGeom>
          <a:noFill/>
          <a:ln>
            <a:noFill/>
          </a:ln>
        </p:spPr>
        <p:txBody>
          <a:bodyPr spcFirstLastPara="1" wrap="square" lIns="91425" tIns="45700" rIns="91425" bIns="45700" anchor="t" anchorCtr="0">
            <a:noAutofit/>
          </a:bodyPr>
          <a:lstStyle/>
          <a:p>
            <a:r>
              <a:rPr lang="en-US" b="1" dirty="0"/>
              <a:t>Prior to von Neumann</a:t>
            </a:r>
          </a:p>
          <a:p>
            <a:pPr lvl="1"/>
            <a:r>
              <a:rPr lang="en-US" dirty="0"/>
              <a:t>Computers were built for specific tasks</a:t>
            </a:r>
          </a:p>
          <a:p>
            <a:pPr lvl="1"/>
            <a:r>
              <a:rPr lang="en-US" dirty="0"/>
              <a:t>Programs were hard-wired into the computer</a:t>
            </a:r>
          </a:p>
          <a:p>
            <a:pPr lvl="1"/>
            <a:r>
              <a:rPr lang="en-US" dirty="0"/>
              <a:t>You had to either build a new computer or rewire the existing one to change the program</a:t>
            </a:r>
          </a:p>
          <a:p>
            <a:pPr marL="1143000" lvl="2" indent="-101600" algn="l" rtl="0">
              <a:spcBef>
                <a:spcPts val="400"/>
              </a:spcBef>
              <a:spcAft>
                <a:spcPts val="0"/>
              </a:spcAft>
              <a:buClr>
                <a:schemeClr val="dk1"/>
              </a:buClr>
              <a:buSzPts val="2000"/>
              <a:buNone/>
            </a:pPr>
            <a:endParaRPr dirty="0"/>
          </a:p>
        </p:txBody>
      </p:sp>
      <p:sp>
        <p:nvSpPr>
          <p:cNvPr id="114" name="Google Shape;114;p4">
            <a:extLst>
              <a:ext uri="{FF2B5EF4-FFF2-40B4-BE49-F238E27FC236}">
                <a16:creationId xmlns:a16="http://schemas.microsoft.com/office/drawing/2014/main" id="{FF0E10C7-B219-C242-B1E4-BCB43D425AEA}"/>
              </a:ext>
            </a:extLst>
          </p:cNvPr>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dirty="0"/>
          </a:p>
        </p:txBody>
      </p:sp>
      <p:pic>
        <p:nvPicPr>
          <p:cNvPr id="3" name="Picture 2">
            <a:extLst>
              <a:ext uri="{FF2B5EF4-FFF2-40B4-BE49-F238E27FC236}">
                <a16:creationId xmlns:a16="http://schemas.microsoft.com/office/drawing/2014/main" id="{7BB67001-9D3C-D3FD-6092-87A9D68899D5}"/>
              </a:ext>
            </a:extLst>
          </p:cNvPr>
          <p:cNvPicPr>
            <a:picLocks noChangeAspect="1"/>
          </p:cNvPicPr>
          <p:nvPr/>
        </p:nvPicPr>
        <p:blipFill>
          <a:blip r:embed="rId3"/>
          <a:stretch>
            <a:fillRect/>
          </a:stretch>
        </p:blipFill>
        <p:spPr>
          <a:xfrm>
            <a:off x="5765331" y="1674891"/>
            <a:ext cx="3077933" cy="2471596"/>
          </a:xfrm>
          <a:prstGeom prst="rect">
            <a:avLst/>
          </a:prstGeom>
        </p:spPr>
      </p:pic>
      <p:sp>
        <p:nvSpPr>
          <p:cNvPr id="5" name="TextBox 4">
            <a:extLst>
              <a:ext uri="{FF2B5EF4-FFF2-40B4-BE49-F238E27FC236}">
                <a16:creationId xmlns:a16="http://schemas.microsoft.com/office/drawing/2014/main" id="{404FC599-C8E0-E4B9-3F61-945AE08E418C}"/>
              </a:ext>
            </a:extLst>
          </p:cNvPr>
          <p:cNvSpPr txBox="1"/>
          <p:nvPr/>
        </p:nvSpPr>
        <p:spPr>
          <a:xfrm>
            <a:off x="457200" y="4913225"/>
            <a:ext cx="7609438" cy="1692771"/>
          </a:xfrm>
          <a:prstGeom prst="rect">
            <a:avLst/>
          </a:prstGeom>
          <a:noFill/>
        </p:spPr>
        <p:txBody>
          <a:bodyPr wrap="square">
            <a:spAutoFit/>
          </a:bodyPr>
          <a:lstStyle/>
          <a:p>
            <a:pPr algn="l">
              <a:buNone/>
            </a:pPr>
            <a:r>
              <a:rPr lang="en-US" sz="2800" b="1" i="0" dirty="0">
                <a:solidFill>
                  <a:srgbClr val="202124"/>
                </a:solidFill>
                <a:effectLst/>
                <a:latin typeface="Calibri" panose="020F0502020204030204" pitchFamily="34" charset="0"/>
                <a:cs typeface="Calibri" panose="020F0502020204030204" pitchFamily="34" charset="0"/>
              </a:rPr>
              <a:t>John von Neumann</a:t>
            </a:r>
          </a:p>
          <a:p>
            <a:pPr marL="342900" lvl="3" indent="-342900">
              <a:buFont typeface="Arial" panose="020B0604020202020204" pitchFamily="34" charset="0"/>
              <a:buChar char="•"/>
            </a:pPr>
            <a:r>
              <a:rPr lang="en-US" sz="2400" b="0" i="0" dirty="0">
                <a:solidFill>
                  <a:srgbClr val="202124"/>
                </a:solidFill>
                <a:effectLst/>
                <a:latin typeface="Calibri" panose="020F0502020204030204" pitchFamily="34" charset="0"/>
                <a:cs typeface="Calibri" panose="020F0502020204030204" pitchFamily="34" charset="0"/>
              </a:rPr>
              <a:t>Hungarian-American mathematician and physicist</a:t>
            </a:r>
          </a:p>
          <a:p>
            <a:pPr marL="342900" lvl="3" indent="-342900">
              <a:buFont typeface="Arial" panose="020B0604020202020204" pitchFamily="34" charset="0"/>
              <a:buChar char="•"/>
            </a:pPr>
            <a:r>
              <a:rPr lang="en-US" sz="2400" b="0" i="0" dirty="0">
                <a:solidFill>
                  <a:srgbClr val="202124"/>
                </a:solidFill>
                <a:effectLst/>
                <a:latin typeface="Calibri" panose="020F0502020204030204" pitchFamily="34" charset="0"/>
                <a:cs typeface="Calibri" panose="020F0502020204030204" pitchFamily="34" charset="0"/>
              </a:rPr>
              <a:t>Member of the Manhattan Project</a:t>
            </a:r>
          </a:p>
          <a:p>
            <a:pPr marL="342900" lvl="3" indent="-342900">
              <a:buFont typeface="Arial" panose="020B0604020202020204" pitchFamily="34" charset="0"/>
              <a:buChar char="•"/>
            </a:pPr>
            <a:r>
              <a:rPr lang="en-US" sz="2400" b="0" i="0" dirty="0">
                <a:solidFill>
                  <a:srgbClr val="202124"/>
                </a:solidFill>
                <a:effectLst/>
                <a:latin typeface="Calibri" panose="020F0502020204030204" pitchFamily="34" charset="0"/>
                <a:cs typeface="Calibri" panose="020F0502020204030204" pitchFamily="34" charset="0"/>
              </a:rPr>
              <a:t>Interested in how to build a general-purpose computer</a:t>
            </a:r>
          </a:p>
        </p:txBody>
      </p:sp>
    </p:spTree>
    <p:extLst>
      <p:ext uri="{BB962C8B-B14F-4D97-AF65-F5344CB8AC3E}">
        <p14:creationId xmlns:p14="http://schemas.microsoft.com/office/powerpoint/2010/main" val="2129981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3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a:t>Repeating Instructions </a:t>
            </a:r>
            <a:r>
              <a:rPr lang="en-US" sz="1200"/>
              <a:t>(continued -2)</a:t>
            </a:r>
            <a:endParaRPr/>
          </a:p>
        </p:txBody>
      </p:sp>
      <p:pic>
        <p:nvPicPr>
          <p:cNvPr id="383" name="Google Shape;383;p35" descr="With repetition of a series of steps, called a loop, the computer gets a number, doubles it, displays the answer, and then starts again with the first instruction. The logic contains a major problem—the sequence of instructions never ends." title="Flowchart of infinite loop"/>
          <p:cNvPicPr preferRelativeResize="0">
            <a:picLocks noGrp="1"/>
          </p:cNvPicPr>
          <p:nvPr>
            <p:ph type="body" idx="1"/>
          </p:nvPr>
        </p:nvPicPr>
        <p:blipFill rotWithShape="1">
          <a:blip r:embed="rId4">
            <a:alphaModFix/>
          </a:blip>
          <a:srcRect/>
          <a:stretch/>
        </p:blipFill>
        <p:spPr>
          <a:xfrm>
            <a:off x="198268" y="1194157"/>
            <a:ext cx="4373732" cy="4210805"/>
          </a:xfrm>
          <a:prstGeom prst="rect">
            <a:avLst/>
          </a:prstGeom>
          <a:noFill/>
          <a:ln>
            <a:noFill/>
          </a:ln>
        </p:spPr>
      </p:pic>
      <p:sp>
        <p:nvSpPr>
          <p:cNvPr id="384" name="Google Shape;384;p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50</a:t>
            </a:fld>
            <a:endParaRPr/>
          </a:p>
        </p:txBody>
      </p:sp>
      <p:graphicFrame>
        <p:nvGraphicFramePr>
          <p:cNvPr id="2" name="Object 1">
            <a:extLst>
              <a:ext uri="{FF2B5EF4-FFF2-40B4-BE49-F238E27FC236}">
                <a16:creationId xmlns:a16="http://schemas.microsoft.com/office/drawing/2014/main" id="{49CA05EA-C870-68A1-9E3B-5BE1D3A30330}"/>
              </a:ext>
            </a:extLst>
          </p:cNvPr>
          <p:cNvGraphicFramePr>
            <a:graphicFrameLocks noChangeAspect="1"/>
          </p:cNvGraphicFramePr>
          <p:nvPr>
            <p:extLst>
              <p:ext uri="{D42A27DB-BD31-4B8C-83A1-F6EECF244321}">
                <p14:modId xmlns:p14="http://schemas.microsoft.com/office/powerpoint/2010/main" val="1330949916"/>
              </p:ext>
            </p:extLst>
          </p:nvPr>
        </p:nvGraphicFramePr>
        <p:xfrm>
          <a:off x="6100763" y="1797050"/>
          <a:ext cx="904875" cy="514350"/>
        </p:xfrm>
        <a:graphic>
          <a:graphicData uri="http://schemas.openxmlformats.org/presentationml/2006/ole">
            <mc:AlternateContent xmlns:mc="http://schemas.openxmlformats.org/markup-compatibility/2006">
              <mc:Choice xmlns:v="urn:schemas-microsoft-com:vml" Requires="v">
                <p:oleObj spid="_x0000_s3075" name="Packager Shell Object" showAsIcon="1" r:id="rId5" imgW="904815" imgH="514350" progId="Package">
                  <p:embed/>
                </p:oleObj>
              </mc:Choice>
              <mc:Fallback>
                <p:oleObj name="Packager Shell Object" showAsIcon="1" r:id="rId5" imgW="904815" imgH="514350" progId="Package">
                  <p:embed/>
                  <p:pic>
                    <p:nvPicPr>
                      <p:cNvPr id="0" name=""/>
                      <p:cNvPicPr/>
                      <p:nvPr/>
                    </p:nvPicPr>
                    <p:blipFill>
                      <a:blip r:embed="rId6"/>
                      <a:stretch>
                        <a:fillRect/>
                      </a:stretch>
                    </p:blipFill>
                    <p:spPr>
                      <a:xfrm>
                        <a:off x="6100763" y="1797050"/>
                        <a:ext cx="904875" cy="514350"/>
                      </a:xfrm>
                      <a:prstGeom prst="rect">
                        <a:avLst/>
                      </a:prstGeom>
                    </p:spPr>
                  </p:pic>
                </p:oleObj>
              </mc:Fallback>
            </mc:AlternateContent>
          </a:graphicData>
        </a:graphic>
      </p:graphicFrame>
      <p:pic>
        <p:nvPicPr>
          <p:cNvPr id="4" name="Picture 3">
            <a:extLst>
              <a:ext uri="{FF2B5EF4-FFF2-40B4-BE49-F238E27FC236}">
                <a16:creationId xmlns:a16="http://schemas.microsoft.com/office/drawing/2014/main" id="{7AC03B13-158C-D192-7E73-46E3A7E947CB}"/>
              </a:ext>
            </a:extLst>
          </p:cNvPr>
          <p:cNvPicPr>
            <a:picLocks noChangeAspect="1"/>
          </p:cNvPicPr>
          <p:nvPr/>
        </p:nvPicPr>
        <p:blipFill>
          <a:blip r:embed="rId7"/>
          <a:stretch>
            <a:fillRect/>
          </a:stretch>
        </p:blipFill>
        <p:spPr>
          <a:xfrm>
            <a:off x="4830932" y="2719112"/>
            <a:ext cx="4114800" cy="1015071"/>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36"/>
          <p:cNvSpPr txBox="1">
            <a:spLocks noGrp="1"/>
          </p:cNvSpPr>
          <p:nvPr>
            <p:ph type="title"/>
          </p:nvPr>
        </p:nvSpPr>
        <p:spPr>
          <a:xfrm>
            <a:off x="38100" y="136525"/>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dirty="0"/>
              <a:t>Using a Counter to End</a:t>
            </a:r>
            <a:br>
              <a:rPr lang="en-US" sz="4000" dirty="0"/>
            </a:br>
            <a:r>
              <a:rPr lang="en-US" sz="4000" dirty="0"/>
              <a:t>a Program</a:t>
            </a:r>
            <a:endParaRPr sz="4000" dirty="0"/>
          </a:p>
        </p:txBody>
      </p:sp>
      <p:sp>
        <p:nvSpPr>
          <p:cNvPr id="392" name="Google Shape;392;p36"/>
          <p:cNvSpPr txBox="1">
            <a:spLocks noGrp="1"/>
          </p:cNvSpPr>
          <p:nvPr>
            <p:ph type="body" idx="1"/>
          </p:nvPr>
        </p:nvSpPr>
        <p:spPr>
          <a:xfrm>
            <a:off x="248970" y="1355779"/>
            <a:ext cx="4992986" cy="452596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800"/>
              <a:buNone/>
            </a:pPr>
            <a:r>
              <a:rPr lang="en-US" sz="2400" dirty="0"/>
              <a:t>Loop with </a:t>
            </a:r>
            <a:r>
              <a:rPr lang="en-US" sz="2400" b="1" dirty="0"/>
              <a:t>specified number </a:t>
            </a:r>
            <a:r>
              <a:rPr lang="en-US" sz="2400" dirty="0"/>
              <a:t>of iterations</a:t>
            </a:r>
          </a:p>
          <a:p>
            <a:pPr marL="342900" lvl="0" indent="-342900" algn="l" rtl="0">
              <a:spcBef>
                <a:spcPts val="0"/>
              </a:spcBef>
              <a:spcAft>
                <a:spcPts val="0"/>
              </a:spcAft>
              <a:buClr>
                <a:schemeClr val="dk1"/>
              </a:buClr>
              <a:buSzPts val="2800"/>
              <a:buChar char="•"/>
            </a:pPr>
            <a:r>
              <a:rPr lang="en-US" sz="2400" b="1" dirty="0"/>
              <a:t>Initialize</a:t>
            </a:r>
            <a:r>
              <a:rPr lang="en-US" sz="2400" dirty="0"/>
              <a:t> a Counter before entering the Loop</a:t>
            </a:r>
          </a:p>
          <a:p>
            <a:pPr marL="342900" lvl="0" indent="-342900" algn="l" rtl="0">
              <a:spcBef>
                <a:spcPts val="0"/>
              </a:spcBef>
              <a:spcAft>
                <a:spcPts val="0"/>
              </a:spcAft>
              <a:buClr>
                <a:schemeClr val="dk1"/>
              </a:buClr>
              <a:buSzPts val="2800"/>
              <a:buChar char="•"/>
            </a:pPr>
            <a:r>
              <a:rPr lang="en-US" sz="2400" b="1" dirty="0"/>
              <a:t>Testing</a:t>
            </a:r>
            <a:r>
              <a:rPr lang="en-US" sz="2400" dirty="0"/>
              <a:t> the condition</a:t>
            </a:r>
            <a:endParaRPr sz="2400" dirty="0"/>
          </a:p>
          <a:p>
            <a:pPr marL="342900" lvl="0" indent="-342900" algn="l" rtl="0">
              <a:spcBef>
                <a:spcPts val="560"/>
              </a:spcBef>
              <a:spcAft>
                <a:spcPts val="0"/>
              </a:spcAft>
              <a:buClr>
                <a:schemeClr val="dk1"/>
              </a:buClr>
              <a:buSzPts val="2800"/>
              <a:buChar char="•"/>
            </a:pPr>
            <a:r>
              <a:rPr lang="en-US" sz="2400" dirty="0"/>
              <a:t>Each iteration of the Loop: </a:t>
            </a:r>
            <a:r>
              <a:rPr lang="en-US" sz="2400" b="1" dirty="0"/>
              <a:t>change value </a:t>
            </a:r>
            <a:r>
              <a:rPr lang="en-US" sz="2400" dirty="0"/>
              <a:t>of the Counter</a:t>
            </a:r>
          </a:p>
        </p:txBody>
      </p:sp>
      <p:sp>
        <p:nvSpPr>
          <p:cNvPr id="393" name="Google Shape;393;p3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51</a:t>
            </a:fld>
            <a:endParaRPr/>
          </a:p>
        </p:txBody>
      </p:sp>
      <p:graphicFrame>
        <p:nvGraphicFramePr>
          <p:cNvPr id="2" name="Object 1">
            <a:extLst>
              <a:ext uri="{FF2B5EF4-FFF2-40B4-BE49-F238E27FC236}">
                <a16:creationId xmlns:a16="http://schemas.microsoft.com/office/drawing/2014/main" id="{B2380375-8ACC-843C-970D-35C13BC9074A}"/>
              </a:ext>
            </a:extLst>
          </p:cNvPr>
          <p:cNvGraphicFramePr>
            <a:graphicFrameLocks noChangeAspect="1"/>
          </p:cNvGraphicFramePr>
          <p:nvPr>
            <p:extLst>
              <p:ext uri="{D42A27DB-BD31-4B8C-83A1-F6EECF244321}">
                <p14:modId xmlns:p14="http://schemas.microsoft.com/office/powerpoint/2010/main" val="2038859975"/>
              </p:ext>
            </p:extLst>
          </p:nvPr>
        </p:nvGraphicFramePr>
        <p:xfrm>
          <a:off x="3387442" y="6146695"/>
          <a:ext cx="1555750" cy="514350"/>
        </p:xfrm>
        <a:graphic>
          <a:graphicData uri="http://schemas.openxmlformats.org/presentationml/2006/ole">
            <mc:AlternateContent xmlns:mc="http://schemas.openxmlformats.org/markup-compatibility/2006">
              <mc:Choice xmlns:v="urn:schemas-microsoft-com:vml" Requires="v">
                <p:oleObj spid="_x0000_s4099" name="Packager Shell Object" showAsIcon="1" r:id="rId4" imgW="1555560" imgH="514800" progId="Package">
                  <p:embed/>
                </p:oleObj>
              </mc:Choice>
              <mc:Fallback>
                <p:oleObj name="Packager Shell Object" showAsIcon="1" r:id="rId4" imgW="1555560" imgH="514800" progId="Package">
                  <p:embed/>
                  <p:pic>
                    <p:nvPicPr>
                      <p:cNvPr id="0" name=""/>
                      <p:cNvPicPr/>
                      <p:nvPr/>
                    </p:nvPicPr>
                    <p:blipFill>
                      <a:blip r:embed="rId5"/>
                      <a:stretch>
                        <a:fillRect/>
                      </a:stretch>
                    </p:blipFill>
                    <p:spPr>
                      <a:xfrm>
                        <a:off x="3387442" y="6146695"/>
                        <a:ext cx="1555750" cy="514350"/>
                      </a:xfrm>
                      <a:prstGeom prst="rect">
                        <a:avLst/>
                      </a:prstGeom>
                    </p:spPr>
                  </p:pic>
                </p:oleObj>
              </mc:Fallback>
            </mc:AlternateContent>
          </a:graphicData>
        </a:graphic>
      </p:graphicFrame>
      <p:sp>
        <p:nvSpPr>
          <p:cNvPr id="6" name="TextBox 5">
            <a:extLst>
              <a:ext uri="{FF2B5EF4-FFF2-40B4-BE49-F238E27FC236}">
                <a16:creationId xmlns:a16="http://schemas.microsoft.com/office/drawing/2014/main" id="{C871E124-B4E0-0A20-260B-A7CFAA1D3F36}"/>
              </a:ext>
            </a:extLst>
          </p:cNvPr>
          <p:cNvSpPr txBox="1"/>
          <p:nvPr/>
        </p:nvSpPr>
        <p:spPr>
          <a:xfrm>
            <a:off x="459463" y="4292143"/>
            <a:ext cx="6093737" cy="2246769"/>
          </a:xfrm>
          <a:prstGeom prst="rect">
            <a:avLst/>
          </a:prstGeom>
          <a:noFill/>
        </p:spPr>
        <p:txBody>
          <a:bodyPr wrap="square">
            <a:spAutoFit/>
          </a:bodyPr>
          <a:lstStyle/>
          <a:p>
            <a:r>
              <a:rPr lang="en-US" dirty="0"/>
              <a:t>Start</a:t>
            </a:r>
          </a:p>
          <a:p>
            <a:r>
              <a:rPr lang="en-US" dirty="0"/>
              <a:t>	counter = 1</a:t>
            </a:r>
          </a:p>
          <a:p>
            <a:r>
              <a:rPr lang="en-US" dirty="0"/>
              <a:t>	While counter &lt;=5 </a:t>
            </a:r>
          </a:p>
          <a:p>
            <a:r>
              <a:rPr lang="en-US" dirty="0"/>
              <a:t>		Output("Enter your number: ")</a:t>
            </a:r>
          </a:p>
          <a:p>
            <a:r>
              <a:rPr lang="en-US" dirty="0"/>
              <a:t>		Input number</a:t>
            </a:r>
          </a:p>
          <a:p>
            <a:r>
              <a:rPr lang="en-US" dirty="0"/>
              <a:t>		answer = number *2</a:t>
            </a:r>
          </a:p>
          <a:p>
            <a:r>
              <a:rPr lang="en-US" dirty="0"/>
              <a:t>		Output ("The double of your number is: ", answer)</a:t>
            </a:r>
          </a:p>
          <a:p>
            <a:r>
              <a:rPr lang="en-US" dirty="0"/>
              <a:t>		counter = counter +1</a:t>
            </a:r>
          </a:p>
          <a:p>
            <a:r>
              <a:rPr lang="en-US" dirty="0"/>
              <a:t>	end while</a:t>
            </a:r>
          </a:p>
          <a:p>
            <a:r>
              <a:rPr lang="en-US" dirty="0"/>
              <a:t>Stop</a:t>
            </a:r>
          </a:p>
        </p:txBody>
      </p:sp>
      <p:pic>
        <p:nvPicPr>
          <p:cNvPr id="9" name="Picture 8">
            <a:extLst>
              <a:ext uri="{FF2B5EF4-FFF2-40B4-BE49-F238E27FC236}">
                <a16:creationId xmlns:a16="http://schemas.microsoft.com/office/drawing/2014/main" id="{DD7479FB-1083-5DF2-6D24-F86051B01799}"/>
              </a:ext>
            </a:extLst>
          </p:cNvPr>
          <p:cNvPicPr>
            <a:picLocks noChangeAspect="1"/>
          </p:cNvPicPr>
          <p:nvPr/>
        </p:nvPicPr>
        <p:blipFill>
          <a:blip r:embed="rId6"/>
          <a:stretch>
            <a:fillRect/>
          </a:stretch>
        </p:blipFill>
        <p:spPr>
          <a:xfrm>
            <a:off x="5240070" y="976258"/>
            <a:ext cx="3750021" cy="4609730"/>
          </a:xfrm>
          <a:prstGeom prst="rect">
            <a:avLst/>
          </a:prstGeom>
        </p:spPr>
      </p:pic>
    </p:spTree>
    <p:extLst>
      <p:ext uri="{BB962C8B-B14F-4D97-AF65-F5344CB8AC3E}">
        <p14:creationId xmlns:p14="http://schemas.microsoft.com/office/powerpoint/2010/main" val="729990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3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dirty="0"/>
              <a:t>Using a Sentinel Value to End</a:t>
            </a:r>
            <a:br>
              <a:rPr lang="en-US" sz="4000" dirty="0"/>
            </a:br>
            <a:r>
              <a:rPr lang="en-US" sz="4000" dirty="0"/>
              <a:t>a Program</a:t>
            </a:r>
            <a:endParaRPr sz="4000" dirty="0"/>
          </a:p>
        </p:txBody>
      </p:sp>
      <p:sp>
        <p:nvSpPr>
          <p:cNvPr id="392" name="Google Shape;392;p36"/>
          <p:cNvSpPr txBox="1">
            <a:spLocks noGrp="1"/>
          </p:cNvSpPr>
          <p:nvPr>
            <p:ph type="body" idx="1"/>
          </p:nvPr>
        </p:nvSpPr>
        <p:spPr>
          <a:xfrm>
            <a:off x="208625" y="1508920"/>
            <a:ext cx="5042385" cy="2981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800"/>
              <a:buNone/>
            </a:pPr>
            <a:r>
              <a:rPr lang="en-US" sz="2000" dirty="0"/>
              <a:t>Loop with </a:t>
            </a:r>
            <a:r>
              <a:rPr lang="en-US" sz="2000" b="1" dirty="0"/>
              <a:t>unspecified number </a:t>
            </a:r>
            <a:r>
              <a:rPr lang="en-US" sz="2000" dirty="0"/>
              <a:t>of iterations</a:t>
            </a:r>
          </a:p>
          <a:p>
            <a:pPr marL="342900" lvl="0" indent="-342900" algn="l" rtl="0">
              <a:spcBef>
                <a:spcPts val="0"/>
              </a:spcBef>
              <a:spcAft>
                <a:spcPts val="0"/>
              </a:spcAft>
              <a:buClr>
                <a:schemeClr val="dk1"/>
              </a:buClr>
              <a:buSzPts val="2800"/>
              <a:buChar char="•"/>
            </a:pPr>
            <a:r>
              <a:rPr lang="en-US" sz="2000" b="1" dirty="0"/>
              <a:t>Testing the condition</a:t>
            </a:r>
            <a:endParaRPr sz="2000" dirty="0"/>
          </a:p>
          <a:p>
            <a:pPr marL="342900" lvl="0" indent="-342900" algn="l" rtl="0">
              <a:spcBef>
                <a:spcPts val="560"/>
              </a:spcBef>
              <a:spcAft>
                <a:spcPts val="0"/>
              </a:spcAft>
              <a:buClr>
                <a:schemeClr val="dk1"/>
              </a:buClr>
              <a:buSzPts val="2800"/>
              <a:buChar char="•"/>
            </a:pPr>
            <a:r>
              <a:rPr lang="en-US" sz="2000" b="1" dirty="0"/>
              <a:t>Dummy value</a:t>
            </a:r>
            <a:endParaRPr sz="2000" dirty="0"/>
          </a:p>
          <a:p>
            <a:pPr marL="742950" lvl="1" indent="-285750" algn="l" rtl="0">
              <a:spcBef>
                <a:spcPts val="480"/>
              </a:spcBef>
              <a:spcAft>
                <a:spcPts val="0"/>
              </a:spcAft>
              <a:buClr>
                <a:schemeClr val="dk1"/>
              </a:buClr>
              <a:buSzPts val="2400"/>
              <a:buChar char="–"/>
            </a:pPr>
            <a:r>
              <a:rPr lang="en-US" sz="1800" dirty="0"/>
              <a:t>Data-entry value that the user will never need</a:t>
            </a:r>
            <a:endParaRPr sz="1800" dirty="0"/>
          </a:p>
          <a:p>
            <a:pPr marL="742950" lvl="1" indent="-285750" algn="l" rtl="0">
              <a:spcBef>
                <a:spcPts val="480"/>
              </a:spcBef>
              <a:spcAft>
                <a:spcPts val="0"/>
              </a:spcAft>
              <a:buClr>
                <a:schemeClr val="dk1"/>
              </a:buClr>
              <a:buSzPts val="2400"/>
              <a:buChar char="–"/>
            </a:pPr>
            <a:r>
              <a:rPr lang="en-US" sz="1800" b="1" dirty="0"/>
              <a:t>Sentinel value</a:t>
            </a:r>
            <a:endParaRPr sz="1800" dirty="0"/>
          </a:p>
          <a:p>
            <a:pPr marL="342900" lvl="0" indent="-342900" algn="l" rtl="0">
              <a:spcBef>
                <a:spcPts val="560"/>
              </a:spcBef>
              <a:spcAft>
                <a:spcPts val="0"/>
              </a:spcAft>
              <a:buClr>
                <a:schemeClr val="dk1"/>
              </a:buClr>
              <a:buSzPts val="2800"/>
              <a:buChar char="•"/>
            </a:pPr>
            <a:r>
              <a:rPr lang="en-US" sz="2000" b="1" dirty="0" err="1">
                <a:latin typeface="Courier New"/>
                <a:ea typeface="Courier New"/>
                <a:cs typeface="Courier New"/>
                <a:sym typeface="Courier New"/>
              </a:rPr>
              <a:t>eof</a:t>
            </a:r>
            <a:r>
              <a:rPr lang="en-US" sz="2000" b="1" dirty="0"/>
              <a:t> </a:t>
            </a:r>
            <a:r>
              <a:rPr lang="en-US" sz="2000" dirty="0"/>
              <a:t>(“end of file”)</a:t>
            </a:r>
            <a:endParaRPr sz="2000" dirty="0"/>
          </a:p>
          <a:p>
            <a:pPr marL="742950" lvl="1" indent="-285750" algn="l" rtl="0">
              <a:spcBef>
                <a:spcPts val="480"/>
              </a:spcBef>
              <a:spcAft>
                <a:spcPts val="0"/>
              </a:spcAft>
              <a:buClr>
                <a:schemeClr val="dk1"/>
              </a:buClr>
              <a:buSzPts val="2400"/>
              <a:buChar char="–"/>
            </a:pPr>
            <a:r>
              <a:rPr lang="en-US" sz="1800" dirty="0"/>
              <a:t>Marker at the end of a file that automatically acts as a sentinel</a:t>
            </a:r>
            <a:endParaRPr sz="1800" dirty="0"/>
          </a:p>
        </p:txBody>
      </p:sp>
      <p:sp>
        <p:nvSpPr>
          <p:cNvPr id="393" name="Google Shape;393;p3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52</a:t>
            </a:fld>
            <a:endParaRPr/>
          </a:p>
        </p:txBody>
      </p:sp>
      <p:graphicFrame>
        <p:nvGraphicFramePr>
          <p:cNvPr id="3" name="Object 2">
            <a:extLst>
              <a:ext uri="{FF2B5EF4-FFF2-40B4-BE49-F238E27FC236}">
                <a16:creationId xmlns:a16="http://schemas.microsoft.com/office/drawing/2014/main" id="{1EA42220-4FE2-2057-1068-55FF5D1D6A28}"/>
              </a:ext>
            </a:extLst>
          </p:cNvPr>
          <p:cNvGraphicFramePr>
            <a:graphicFrameLocks noChangeAspect="1"/>
          </p:cNvGraphicFramePr>
          <p:nvPr>
            <p:extLst>
              <p:ext uri="{D42A27DB-BD31-4B8C-83A1-F6EECF244321}">
                <p14:modId xmlns:p14="http://schemas.microsoft.com/office/powerpoint/2010/main" val="4100883141"/>
              </p:ext>
            </p:extLst>
          </p:nvPr>
        </p:nvGraphicFramePr>
        <p:xfrm>
          <a:off x="208625" y="903288"/>
          <a:ext cx="1555750" cy="514350"/>
        </p:xfrm>
        <a:graphic>
          <a:graphicData uri="http://schemas.openxmlformats.org/presentationml/2006/ole">
            <mc:AlternateContent xmlns:mc="http://schemas.openxmlformats.org/markup-compatibility/2006">
              <mc:Choice xmlns:v="urn:schemas-microsoft-com:vml" Requires="v">
                <p:oleObj spid="_x0000_s5123" name="Packager Shell Object" showAsIcon="1" r:id="rId4" imgW="1555560" imgH="514800" progId="Package">
                  <p:embed/>
                </p:oleObj>
              </mc:Choice>
              <mc:Fallback>
                <p:oleObj name="Packager Shell Object" showAsIcon="1" r:id="rId4" imgW="1555560" imgH="514800" progId="Package">
                  <p:embed/>
                  <p:pic>
                    <p:nvPicPr>
                      <p:cNvPr id="0" name=""/>
                      <p:cNvPicPr/>
                      <p:nvPr/>
                    </p:nvPicPr>
                    <p:blipFill>
                      <a:blip r:embed="rId5"/>
                      <a:stretch>
                        <a:fillRect/>
                      </a:stretch>
                    </p:blipFill>
                    <p:spPr>
                      <a:xfrm>
                        <a:off x="208625" y="903288"/>
                        <a:ext cx="1555750" cy="514350"/>
                      </a:xfrm>
                      <a:prstGeom prst="rect">
                        <a:avLst/>
                      </a:prstGeom>
                    </p:spPr>
                  </p:pic>
                </p:oleObj>
              </mc:Fallback>
            </mc:AlternateContent>
          </a:graphicData>
        </a:graphic>
      </p:graphicFrame>
      <p:sp>
        <p:nvSpPr>
          <p:cNvPr id="6" name="TextBox 5">
            <a:extLst>
              <a:ext uri="{FF2B5EF4-FFF2-40B4-BE49-F238E27FC236}">
                <a16:creationId xmlns:a16="http://schemas.microsoft.com/office/drawing/2014/main" id="{5CC11BD3-7E73-CED8-3AEF-37ECB6480509}"/>
              </a:ext>
            </a:extLst>
          </p:cNvPr>
          <p:cNvSpPr txBox="1"/>
          <p:nvPr/>
        </p:nvSpPr>
        <p:spPr>
          <a:xfrm>
            <a:off x="377982" y="4581802"/>
            <a:ext cx="5914176" cy="2031325"/>
          </a:xfrm>
          <a:prstGeom prst="rect">
            <a:avLst/>
          </a:prstGeom>
          <a:noFill/>
        </p:spPr>
        <p:txBody>
          <a:bodyPr wrap="square">
            <a:spAutoFit/>
          </a:bodyPr>
          <a:lstStyle/>
          <a:p>
            <a:r>
              <a:rPr lang="en-US" dirty="0"/>
              <a:t>Start</a:t>
            </a:r>
          </a:p>
          <a:p>
            <a:r>
              <a:rPr lang="en-US" dirty="0"/>
              <a:t>	Output("Enter your number, enter 0 to exit: ")</a:t>
            </a:r>
          </a:p>
          <a:p>
            <a:r>
              <a:rPr lang="en-US" dirty="0"/>
              <a:t>	Input number</a:t>
            </a:r>
          </a:p>
          <a:p>
            <a:r>
              <a:rPr lang="en-US" dirty="0"/>
              <a:t>	while number &lt;&gt;0 </a:t>
            </a:r>
          </a:p>
          <a:p>
            <a:r>
              <a:rPr lang="en-US" dirty="0"/>
              <a:t>		answer = number *2</a:t>
            </a:r>
          </a:p>
          <a:p>
            <a:r>
              <a:rPr lang="en-US" dirty="0"/>
              <a:t>		Output("Enter your number, enter 0 to exit: ")</a:t>
            </a:r>
          </a:p>
          <a:p>
            <a:r>
              <a:rPr lang="en-US" dirty="0"/>
              <a:t>		Input number</a:t>
            </a:r>
          </a:p>
          <a:p>
            <a:r>
              <a:rPr lang="en-US" dirty="0"/>
              <a:t>	end while</a:t>
            </a:r>
          </a:p>
          <a:p>
            <a:r>
              <a:rPr lang="en-US" dirty="0"/>
              <a:t>Stop</a:t>
            </a:r>
          </a:p>
        </p:txBody>
      </p:sp>
      <p:pic>
        <p:nvPicPr>
          <p:cNvPr id="9" name="Picture 8">
            <a:extLst>
              <a:ext uri="{FF2B5EF4-FFF2-40B4-BE49-F238E27FC236}">
                <a16:creationId xmlns:a16="http://schemas.microsoft.com/office/drawing/2014/main" id="{003F4EFB-D79C-D8E2-3BD9-322EAC878C83}"/>
              </a:ext>
            </a:extLst>
          </p:cNvPr>
          <p:cNvPicPr>
            <a:picLocks noChangeAspect="1"/>
          </p:cNvPicPr>
          <p:nvPr/>
        </p:nvPicPr>
        <p:blipFill>
          <a:blip r:embed="rId6"/>
          <a:stretch>
            <a:fillRect/>
          </a:stretch>
        </p:blipFill>
        <p:spPr>
          <a:xfrm>
            <a:off x="5002319" y="1471196"/>
            <a:ext cx="3933056" cy="4253189"/>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3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a:t>Understanding Programming</a:t>
            </a:r>
            <a:br>
              <a:rPr lang="en-US" sz="4000"/>
            </a:br>
            <a:r>
              <a:rPr lang="en-US" sz="4000"/>
              <a:t>and User Environments</a:t>
            </a:r>
            <a:endParaRPr/>
          </a:p>
        </p:txBody>
      </p:sp>
      <p:sp>
        <p:nvSpPr>
          <p:cNvPr id="411" name="Google Shape;411;p38"/>
          <p:cNvSpPr txBox="1">
            <a:spLocks noGrp="1"/>
          </p:cNvSpPr>
          <p:nvPr>
            <p:ph type="body" idx="1"/>
          </p:nvPr>
        </p:nvSpPr>
        <p:spPr>
          <a:xfrm>
            <a:off x="457200" y="14478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800"/>
              <a:buChar char="•"/>
            </a:pPr>
            <a:r>
              <a:rPr lang="en-US" b="1"/>
              <a:t>Understanding Programming Environments</a:t>
            </a:r>
            <a:endParaRPr/>
          </a:p>
          <a:p>
            <a:pPr marL="742950" lvl="1" indent="-285750" algn="l" rtl="0">
              <a:spcBef>
                <a:spcPts val="480"/>
              </a:spcBef>
              <a:spcAft>
                <a:spcPts val="0"/>
              </a:spcAft>
              <a:buClr>
                <a:schemeClr val="dk1"/>
              </a:buClr>
              <a:buSzPts val="2400"/>
              <a:buChar char="–"/>
            </a:pPr>
            <a:r>
              <a:rPr lang="en-US" b="1"/>
              <a:t>Text Editor </a:t>
            </a:r>
            <a:r>
              <a:rPr lang="en-US"/>
              <a:t>is used to create simple text files</a:t>
            </a:r>
            <a:endParaRPr/>
          </a:p>
          <a:p>
            <a:pPr marL="742950" lvl="1" indent="-285750" algn="l" rtl="0">
              <a:spcBef>
                <a:spcPts val="480"/>
              </a:spcBef>
              <a:spcAft>
                <a:spcPts val="0"/>
              </a:spcAft>
              <a:buClr>
                <a:schemeClr val="dk1"/>
              </a:buClr>
              <a:buSzPts val="2400"/>
              <a:buChar char="–"/>
            </a:pPr>
            <a:r>
              <a:rPr lang="en-US" b="1"/>
              <a:t>Integrated development environment (IDE) </a:t>
            </a:r>
            <a:r>
              <a:rPr lang="en-US"/>
              <a:t>provides an editor, compiler, and other programming tools</a:t>
            </a:r>
            <a:endParaRPr/>
          </a:p>
          <a:p>
            <a:pPr marL="1143000" lvl="2" indent="-228600" algn="l" rtl="0">
              <a:spcBef>
                <a:spcPts val="400"/>
              </a:spcBef>
              <a:spcAft>
                <a:spcPts val="0"/>
              </a:spcAft>
              <a:buClr>
                <a:schemeClr val="dk1"/>
              </a:buClr>
              <a:buSzPts val="2000"/>
              <a:buChar char="•"/>
            </a:pPr>
            <a:r>
              <a:rPr lang="en-US"/>
              <a:t>Microsoft Visual Studio IDE</a:t>
            </a:r>
            <a:endParaRPr/>
          </a:p>
          <a:p>
            <a:pPr marL="342900" lvl="0" indent="-342900" algn="l" rtl="0">
              <a:spcBef>
                <a:spcPts val="560"/>
              </a:spcBef>
              <a:spcAft>
                <a:spcPts val="0"/>
              </a:spcAft>
              <a:buClr>
                <a:schemeClr val="dk1"/>
              </a:buClr>
              <a:buSzPts val="2800"/>
              <a:buChar char="•"/>
            </a:pPr>
            <a:r>
              <a:rPr lang="en-US" b="1"/>
              <a:t>Understanding User Environments</a:t>
            </a:r>
            <a:endParaRPr/>
          </a:p>
          <a:p>
            <a:pPr marL="742950" lvl="1" indent="-285750" algn="l" rtl="0">
              <a:spcBef>
                <a:spcPts val="480"/>
              </a:spcBef>
              <a:spcAft>
                <a:spcPts val="0"/>
              </a:spcAft>
              <a:buClr>
                <a:schemeClr val="dk1"/>
              </a:buClr>
              <a:buSzPts val="2400"/>
              <a:buChar char="–"/>
            </a:pPr>
            <a:r>
              <a:rPr lang="en-US" b="1"/>
              <a:t>Command line </a:t>
            </a:r>
            <a:r>
              <a:rPr lang="en-US"/>
              <a:t>is a location on your computer screen at which you type text entries to communicate with the computer’s operating system</a:t>
            </a:r>
            <a:endParaRPr b="1"/>
          </a:p>
          <a:p>
            <a:pPr marL="742950" lvl="1" indent="-285750" algn="l" rtl="0">
              <a:spcBef>
                <a:spcPts val="480"/>
              </a:spcBef>
              <a:spcAft>
                <a:spcPts val="0"/>
              </a:spcAft>
              <a:buClr>
                <a:schemeClr val="dk1"/>
              </a:buClr>
              <a:buSzPts val="2400"/>
              <a:buChar char="–"/>
            </a:pPr>
            <a:r>
              <a:rPr lang="en-US"/>
              <a:t>A </a:t>
            </a:r>
            <a:r>
              <a:rPr lang="en-US" b="1"/>
              <a:t>graphical user interface</a:t>
            </a:r>
            <a:r>
              <a:rPr lang="en-US"/>
              <a:t>, or </a:t>
            </a:r>
            <a:r>
              <a:rPr lang="en-US" b="1"/>
              <a:t>GUI</a:t>
            </a:r>
            <a:r>
              <a:rPr lang="en-US"/>
              <a:t> (pronounced gooey), allows users to interact with a program in a graphical environment</a:t>
            </a:r>
            <a:endParaRPr/>
          </a:p>
        </p:txBody>
      </p:sp>
      <p:sp>
        <p:nvSpPr>
          <p:cNvPr id="412" name="Google Shape;412;p3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53</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3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a:t>Understanding Programming Environments</a:t>
            </a:r>
            <a:endParaRPr sz="1200"/>
          </a:p>
        </p:txBody>
      </p:sp>
      <p:pic>
        <p:nvPicPr>
          <p:cNvPr id="420" name="Google Shape;420;p39" descr="A C# number-doubling program in Notepad" title="Text Editor"/>
          <p:cNvPicPr preferRelativeResize="0">
            <a:picLocks noGrp="1"/>
          </p:cNvPicPr>
          <p:nvPr>
            <p:ph type="body" idx="1"/>
          </p:nvPr>
        </p:nvPicPr>
        <p:blipFill rotWithShape="1">
          <a:blip r:embed="rId3">
            <a:alphaModFix/>
          </a:blip>
          <a:srcRect/>
          <a:stretch/>
        </p:blipFill>
        <p:spPr>
          <a:xfrm>
            <a:off x="609600" y="1905000"/>
            <a:ext cx="7811214" cy="3505200"/>
          </a:xfrm>
          <a:prstGeom prst="rect">
            <a:avLst/>
          </a:prstGeom>
          <a:noFill/>
          <a:ln>
            <a:noFill/>
          </a:ln>
        </p:spPr>
      </p:pic>
      <p:sp>
        <p:nvSpPr>
          <p:cNvPr id="421" name="Google Shape;421;p3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54</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4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a:t>Understanding Programming Environments </a:t>
            </a:r>
            <a:r>
              <a:rPr lang="en-US" sz="1200"/>
              <a:t>(continued -1)</a:t>
            </a:r>
            <a:endParaRPr/>
          </a:p>
        </p:txBody>
      </p:sp>
      <p:pic>
        <p:nvPicPr>
          <p:cNvPr id="429" name="Google Shape;429;p40" descr="A C# number-doubling program in Visual Studio" title="Integrated development environment (IDE) "/>
          <p:cNvPicPr preferRelativeResize="0">
            <a:picLocks noGrp="1"/>
          </p:cNvPicPr>
          <p:nvPr>
            <p:ph type="body" idx="1"/>
          </p:nvPr>
        </p:nvPicPr>
        <p:blipFill rotWithShape="1">
          <a:blip r:embed="rId3">
            <a:alphaModFix/>
          </a:blip>
          <a:srcRect/>
          <a:stretch/>
        </p:blipFill>
        <p:spPr>
          <a:xfrm>
            <a:off x="1600200" y="1600200"/>
            <a:ext cx="5905500" cy="4446494"/>
          </a:xfrm>
          <a:prstGeom prst="rect">
            <a:avLst/>
          </a:prstGeom>
          <a:noFill/>
          <a:ln>
            <a:noFill/>
          </a:ln>
        </p:spPr>
      </p:pic>
      <p:sp>
        <p:nvSpPr>
          <p:cNvPr id="430" name="Google Shape;430;p4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55</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4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a:t>Understanding User Environments</a:t>
            </a:r>
            <a:endParaRPr sz="1200"/>
          </a:p>
        </p:txBody>
      </p:sp>
      <p:pic>
        <p:nvPicPr>
          <p:cNvPr id="438" name="Google Shape;438;p41" descr="Executing a number-doubling program in a command-line environment" title="Using a command line"/>
          <p:cNvPicPr preferRelativeResize="0">
            <a:picLocks noGrp="1"/>
          </p:cNvPicPr>
          <p:nvPr>
            <p:ph type="body" idx="1"/>
          </p:nvPr>
        </p:nvPicPr>
        <p:blipFill rotWithShape="1">
          <a:blip r:embed="rId3">
            <a:alphaModFix/>
          </a:blip>
          <a:srcRect/>
          <a:stretch/>
        </p:blipFill>
        <p:spPr>
          <a:xfrm>
            <a:off x="685800" y="2286000"/>
            <a:ext cx="7556502" cy="2514600"/>
          </a:xfrm>
          <a:prstGeom prst="rect">
            <a:avLst/>
          </a:prstGeom>
          <a:noFill/>
          <a:ln>
            <a:noFill/>
          </a:ln>
        </p:spPr>
      </p:pic>
      <p:sp>
        <p:nvSpPr>
          <p:cNvPr id="439" name="Google Shape;439;p4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56</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42"/>
          <p:cNvSpPr txBox="1">
            <a:spLocks noGrp="1"/>
          </p:cNvSpPr>
          <p:nvPr>
            <p:ph type="title"/>
          </p:nvPr>
        </p:nvSpPr>
        <p:spPr>
          <a:xfrm>
            <a:off x="381000" y="274638"/>
            <a:ext cx="8305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a:t>Understanding User Environments </a:t>
            </a:r>
            <a:r>
              <a:rPr lang="en-US" sz="1200"/>
              <a:t>(continued -1)</a:t>
            </a:r>
            <a:endParaRPr/>
          </a:p>
        </p:txBody>
      </p:sp>
      <p:pic>
        <p:nvPicPr>
          <p:cNvPr id="447" name="Google Shape;447;p42" descr="Executing a number-doubling program in a GUI environment" title="Using a GUI environment"/>
          <p:cNvPicPr preferRelativeResize="0">
            <a:picLocks noGrp="1"/>
          </p:cNvPicPr>
          <p:nvPr>
            <p:ph type="body" idx="1"/>
          </p:nvPr>
        </p:nvPicPr>
        <p:blipFill rotWithShape="1">
          <a:blip r:embed="rId3">
            <a:alphaModFix/>
          </a:blip>
          <a:srcRect/>
          <a:stretch/>
        </p:blipFill>
        <p:spPr>
          <a:xfrm>
            <a:off x="1295400" y="2286000"/>
            <a:ext cx="6532099" cy="2854362"/>
          </a:xfrm>
          <a:prstGeom prst="rect">
            <a:avLst/>
          </a:prstGeom>
          <a:noFill/>
          <a:ln>
            <a:noFill/>
          </a:ln>
        </p:spPr>
      </p:pic>
      <p:sp>
        <p:nvSpPr>
          <p:cNvPr id="448" name="Google Shape;448;p4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57</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4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a:t>Understanding the Evolution</a:t>
            </a:r>
            <a:br>
              <a:rPr lang="en-US" sz="4000"/>
            </a:br>
            <a:r>
              <a:rPr lang="en-US" sz="4000"/>
              <a:t>of Programming Models</a:t>
            </a:r>
            <a:endParaRPr/>
          </a:p>
        </p:txBody>
      </p:sp>
      <p:sp>
        <p:nvSpPr>
          <p:cNvPr id="456" name="Google Shape;456;p4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800"/>
              <a:buChar char="•"/>
            </a:pPr>
            <a:r>
              <a:rPr lang="en-US"/>
              <a:t>People have been writing modern computer programs since the 1940s</a:t>
            </a:r>
            <a:endParaRPr/>
          </a:p>
          <a:p>
            <a:pPr marL="342900" lvl="0" indent="-342900" algn="l" rtl="0">
              <a:spcBef>
                <a:spcPts val="560"/>
              </a:spcBef>
              <a:spcAft>
                <a:spcPts val="0"/>
              </a:spcAft>
              <a:buClr>
                <a:schemeClr val="dk1"/>
              </a:buClr>
              <a:buSzPts val="2800"/>
              <a:buChar char="•"/>
            </a:pPr>
            <a:r>
              <a:rPr lang="en-US"/>
              <a:t>Newer programming languages</a:t>
            </a:r>
            <a:endParaRPr/>
          </a:p>
          <a:p>
            <a:pPr marL="742950" lvl="1" indent="-285750" algn="l" rtl="0">
              <a:spcBef>
                <a:spcPts val="480"/>
              </a:spcBef>
              <a:spcAft>
                <a:spcPts val="0"/>
              </a:spcAft>
              <a:buClr>
                <a:schemeClr val="dk1"/>
              </a:buClr>
              <a:buSzPts val="2400"/>
              <a:buChar char="–"/>
            </a:pPr>
            <a:r>
              <a:rPr lang="en-US"/>
              <a:t>Look much more like natural language </a:t>
            </a:r>
            <a:endParaRPr/>
          </a:p>
          <a:p>
            <a:pPr marL="742950" lvl="1" indent="-285750" algn="l" rtl="0">
              <a:spcBef>
                <a:spcPts val="480"/>
              </a:spcBef>
              <a:spcAft>
                <a:spcPts val="0"/>
              </a:spcAft>
              <a:buClr>
                <a:schemeClr val="dk1"/>
              </a:buClr>
              <a:buSzPts val="2400"/>
              <a:buChar char="–"/>
            </a:pPr>
            <a:r>
              <a:rPr lang="en-US"/>
              <a:t>Are easier to use</a:t>
            </a:r>
            <a:endParaRPr/>
          </a:p>
          <a:p>
            <a:pPr marL="742950" lvl="1" indent="-285750" algn="l" rtl="0">
              <a:spcBef>
                <a:spcPts val="480"/>
              </a:spcBef>
              <a:spcAft>
                <a:spcPts val="0"/>
              </a:spcAft>
              <a:buClr>
                <a:schemeClr val="dk1"/>
              </a:buClr>
              <a:buSzPts val="2400"/>
              <a:buChar char="–"/>
            </a:pPr>
            <a:r>
              <a:rPr lang="en-US"/>
              <a:t>Create self-contained modules or program segments that can be pieced together in a variety of ways</a:t>
            </a:r>
            <a:endParaRPr/>
          </a:p>
        </p:txBody>
      </p:sp>
      <p:sp>
        <p:nvSpPr>
          <p:cNvPr id="457" name="Google Shape;457;p4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58</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4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a:t>Understanding the Evolution</a:t>
            </a:r>
            <a:br>
              <a:rPr lang="en-US" sz="4000"/>
            </a:br>
            <a:r>
              <a:rPr lang="en-US" sz="4000"/>
              <a:t>of Programming Models </a:t>
            </a:r>
            <a:r>
              <a:rPr lang="en-US" sz="1200"/>
              <a:t>(continued -1)</a:t>
            </a:r>
            <a:endParaRPr/>
          </a:p>
        </p:txBody>
      </p:sp>
      <p:sp>
        <p:nvSpPr>
          <p:cNvPr id="465" name="Google Shape;465;p4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800"/>
              <a:buChar char="•"/>
            </a:pPr>
            <a:r>
              <a:rPr lang="en-US"/>
              <a:t>Major models or paradigms used by programmers</a:t>
            </a:r>
            <a:endParaRPr/>
          </a:p>
          <a:p>
            <a:pPr marL="742950" lvl="1" indent="-285750" algn="l" rtl="0">
              <a:spcBef>
                <a:spcPts val="560"/>
              </a:spcBef>
              <a:spcAft>
                <a:spcPts val="0"/>
              </a:spcAft>
              <a:buClr>
                <a:schemeClr val="dk1"/>
              </a:buClr>
              <a:buSzPts val="2800"/>
              <a:buChar char="–"/>
            </a:pPr>
            <a:r>
              <a:rPr lang="en-US" sz="2800" b="1" u="sng">
                <a:solidFill>
                  <a:schemeClr val="hlink"/>
                </a:solidFill>
                <a:hlinkClick r:id="rId3"/>
              </a:rPr>
              <a:t>Procedural programming	</a:t>
            </a:r>
            <a:endParaRPr/>
          </a:p>
          <a:p>
            <a:pPr marL="1143000" lvl="2" indent="-228600" algn="l" rtl="0">
              <a:spcBef>
                <a:spcPts val="560"/>
              </a:spcBef>
              <a:spcAft>
                <a:spcPts val="0"/>
              </a:spcAft>
              <a:buClr>
                <a:schemeClr val="dk1"/>
              </a:buClr>
              <a:buSzPts val="2800"/>
              <a:buChar char="•"/>
            </a:pPr>
            <a:r>
              <a:rPr lang="en-US" sz="2800"/>
              <a:t>Focuses on the procedures that programmers create</a:t>
            </a:r>
            <a:endParaRPr/>
          </a:p>
          <a:p>
            <a:pPr marL="742950" lvl="1" indent="-285750" algn="l" rtl="0">
              <a:spcBef>
                <a:spcPts val="560"/>
              </a:spcBef>
              <a:spcAft>
                <a:spcPts val="0"/>
              </a:spcAft>
              <a:buClr>
                <a:schemeClr val="dk1"/>
              </a:buClr>
              <a:buSzPts val="2800"/>
              <a:buChar char="–"/>
            </a:pPr>
            <a:r>
              <a:rPr lang="en-US" sz="2800" b="1"/>
              <a:t>Object-oriented programming</a:t>
            </a:r>
            <a:endParaRPr/>
          </a:p>
          <a:p>
            <a:pPr marL="1143000" lvl="2" indent="-228600" algn="l" rtl="0">
              <a:spcBef>
                <a:spcPts val="560"/>
              </a:spcBef>
              <a:spcAft>
                <a:spcPts val="0"/>
              </a:spcAft>
              <a:buClr>
                <a:schemeClr val="dk1"/>
              </a:buClr>
              <a:buSzPts val="2800"/>
              <a:buChar char="•"/>
            </a:pPr>
            <a:r>
              <a:rPr lang="en-US" sz="2800"/>
              <a:t>Focuses on objects, or “things,” and describes their features (or attributes) and their behaviors</a:t>
            </a:r>
            <a:endParaRPr/>
          </a:p>
        </p:txBody>
      </p:sp>
      <p:sp>
        <p:nvSpPr>
          <p:cNvPr id="466" name="Google Shape;466;p4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59</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a:extLst>
            <a:ext uri="{FF2B5EF4-FFF2-40B4-BE49-F238E27FC236}">
              <a16:creationId xmlns:a16="http://schemas.microsoft.com/office/drawing/2014/main" id="{B13BECA7-8BC5-CC36-D32A-8E097DF7D88C}"/>
            </a:ext>
          </a:extLst>
        </p:cNvPr>
        <p:cNvGrpSpPr/>
        <p:nvPr/>
      </p:nvGrpSpPr>
      <p:grpSpPr>
        <a:xfrm>
          <a:off x="0" y="0"/>
          <a:ext cx="0" cy="0"/>
          <a:chOff x="0" y="0"/>
          <a:chExt cx="0" cy="0"/>
        </a:xfrm>
      </p:grpSpPr>
      <p:sp>
        <p:nvSpPr>
          <p:cNvPr id="112" name="Google Shape;112;p4">
            <a:extLst>
              <a:ext uri="{FF2B5EF4-FFF2-40B4-BE49-F238E27FC236}">
                <a16:creationId xmlns:a16="http://schemas.microsoft.com/office/drawing/2014/main" id="{8893B93A-B1A1-0C06-4553-5A3ECA515644}"/>
              </a:ext>
            </a:extLst>
          </p:cNvPr>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dirty="0">
                <a:hlinkClick r:id="rId3"/>
              </a:rPr>
              <a:t>Von Neumann Architecture</a:t>
            </a:r>
            <a:r>
              <a:rPr lang="en-US" sz="4000" dirty="0"/>
              <a:t> </a:t>
            </a:r>
            <a:r>
              <a:rPr lang="en-US" sz="1050" dirty="0"/>
              <a:t>(</a:t>
            </a:r>
            <a:r>
              <a:rPr lang="en-US" sz="1050" dirty="0" err="1"/>
              <a:t>Cont_1</a:t>
            </a:r>
            <a:r>
              <a:rPr lang="en-US" sz="1050" dirty="0"/>
              <a:t>)</a:t>
            </a:r>
            <a:endParaRPr lang="en-US" dirty="0"/>
          </a:p>
        </p:txBody>
      </p:sp>
      <p:sp>
        <p:nvSpPr>
          <p:cNvPr id="114" name="Google Shape;114;p4">
            <a:extLst>
              <a:ext uri="{FF2B5EF4-FFF2-40B4-BE49-F238E27FC236}">
                <a16:creationId xmlns:a16="http://schemas.microsoft.com/office/drawing/2014/main" id="{40E29FE8-42EE-5F86-9A8E-F5AADD3080EE}"/>
              </a:ext>
            </a:extLst>
          </p:cNvPr>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dirty="0"/>
          </a:p>
        </p:txBody>
      </p:sp>
      <p:sp>
        <p:nvSpPr>
          <p:cNvPr id="4" name="Text Placeholder 3">
            <a:extLst>
              <a:ext uri="{FF2B5EF4-FFF2-40B4-BE49-F238E27FC236}">
                <a16:creationId xmlns:a16="http://schemas.microsoft.com/office/drawing/2014/main" id="{44559F6D-5E26-6110-BF70-E0982969D20E}"/>
              </a:ext>
            </a:extLst>
          </p:cNvPr>
          <p:cNvSpPr>
            <a:spLocks noGrp="1"/>
          </p:cNvSpPr>
          <p:nvPr>
            <p:ph type="body" idx="1"/>
          </p:nvPr>
        </p:nvSpPr>
        <p:spPr>
          <a:xfrm>
            <a:off x="248970" y="1554933"/>
            <a:ext cx="4893398" cy="4525963"/>
          </a:xfrm>
        </p:spPr>
        <p:txBody>
          <a:bodyPr/>
          <a:lstStyle/>
          <a:p>
            <a:pPr algn="l">
              <a:buNone/>
            </a:pPr>
            <a:r>
              <a:rPr lang="en-US" sz="2400" b="1" i="0" dirty="0">
                <a:solidFill>
                  <a:srgbClr val="202124"/>
                </a:solidFill>
                <a:effectLst/>
                <a:latin typeface="Roboto" panose="02000000000000000000" pitchFamily="2" charset="0"/>
              </a:rPr>
              <a:t>Input/Output (I/O)</a:t>
            </a:r>
          </a:p>
          <a:p>
            <a:pPr algn="l">
              <a:buFont typeface="Arial" panose="020B0604020202020204" pitchFamily="34" charset="0"/>
              <a:buChar char="•"/>
            </a:pPr>
            <a:r>
              <a:rPr lang="en-US" sz="2400" b="0" i="0" dirty="0">
                <a:solidFill>
                  <a:srgbClr val="202124"/>
                </a:solidFill>
                <a:effectLst/>
                <a:latin typeface="Roboto" panose="02000000000000000000" pitchFamily="2" charset="0"/>
              </a:rPr>
              <a:t>Devices that allow the computer to interact with the outside world</a:t>
            </a:r>
          </a:p>
          <a:p>
            <a:pPr algn="l">
              <a:buFont typeface="Arial" panose="020B0604020202020204" pitchFamily="34" charset="0"/>
              <a:buChar char="•"/>
            </a:pPr>
            <a:r>
              <a:rPr lang="en-US" sz="2400" b="0" i="0" dirty="0">
                <a:solidFill>
                  <a:srgbClr val="202124"/>
                </a:solidFill>
                <a:effectLst/>
                <a:latin typeface="Roboto" panose="02000000000000000000" pitchFamily="2" charset="0"/>
              </a:rPr>
              <a:t>Examples:</a:t>
            </a:r>
          </a:p>
          <a:p>
            <a:pPr marL="742950" lvl="1" indent="-285750" algn="l">
              <a:buFont typeface="Arial" panose="020B0604020202020204" pitchFamily="34" charset="0"/>
              <a:buChar char="•"/>
            </a:pPr>
            <a:r>
              <a:rPr lang="en-US" sz="2000" b="0" i="0" dirty="0">
                <a:solidFill>
                  <a:srgbClr val="202124"/>
                </a:solidFill>
                <a:effectLst/>
                <a:latin typeface="Roboto" panose="02000000000000000000" pitchFamily="2" charset="0"/>
              </a:rPr>
              <a:t>IN: keyboards, mice, touchscreens, file storage (load a file, e.g. a program)</a:t>
            </a:r>
          </a:p>
          <a:p>
            <a:pPr marL="742950" lvl="1" indent="-285750" algn="l">
              <a:buFont typeface="Arial" panose="020B0604020202020204" pitchFamily="34" charset="0"/>
              <a:buChar char="•"/>
            </a:pPr>
            <a:r>
              <a:rPr lang="en-US" sz="2000" b="0" i="0" dirty="0">
                <a:solidFill>
                  <a:srgbClr val="202124"/>
                </a:solidFill>
                <a:effectLst/>
                <a:latin typeface="Roboto" panose="02000000000000000000" pitchFamily="2" charset="0"/>
              </a:rPr>
              <a:t>OUT: monitors, speakers, printers, file storage (write to a file)</a:t>
            </a:r>
          </a:p>
          <a:p>
            <a:endParaRPr lang="en-US" dirty="0"/>
          </a:p>
        </p:txBody>
      </p:sp>
      <p:pic>
        <p:nvPicPr>
          <p:cNvPr id="7" name="Picture 6">
            <a:extLst>
              <a:ext uri="{FF2B5EF4-FFF2-40B4-BE49-F238E27FC236}">
                <a16:creationId xmlns:a16="http://schemas.microsoft.com/office/drawing/2014/main" id="{C8506AE0-A018-5527-21B6-DCD02F2038CD}"/>
              </a:ext>
            </a:extLst>
          </p:cNvPr>
          <p:cNvPicPr>
            <a:picLocks noChangeAspect="1"/>
          </p:cNvPicPr>
          <p:nvPr/>
        </p:nvPicPr>
        <p:blipFill>
          <a:blip r:embed="rId4"/>
          <a:stretch>
            <a:fillRect/>
          </a:stretch>
        </p:blipFill>
        <p:spPr>
          <a:xfrm>
            <a:off x="5077626" y="1970846"/>
            <a:ext cx="3817404" cy="2711069"/>
          </a:xfrm>
          <a:prstGeom prst="rect">
            <a:avLst/>
          </a:prstGeom>
        </p:spPr>
      </p:pic>
    </p:spTree>
    <p:extLst>
      <p:ext uri="{BB962C8B-B14F-4D97-AF65-F5344CB8AC3E}">
        <p14:creationId xmlns:p14="http://schemas.microsoft.com/office/powerpoint/2010/main" val="246187667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4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Summary</a:t>
            </a:r>
            <a:endParaRPr/>
          </a:p>
        </p:txBody>
      </p:sp>
      <p:sp>
        <p:nvSpPr>
          <p:cNvPr id="474" name="Google Shape;474;p4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800"/>
              <a:buChar char="•"/>
            </a:pPr>
            <a:r>
              <a:rPr lang="en-US"/>
              <a:t>Hardware and software accomplish input, processing, and output</a:t>
            </a:r>
            <a:endParaRPr/>
          </a:p>
          <a:p>
            <a:pPr marL="342900" lvl="0" indent="-342900" algn="l" rtl="0">
              <a:spcBef>
                <a:spcPts val="560"/>
              </a:spcBef>
              <a:spcAft>
                <a:spcPts val="0"/>
              </a:spcAft>
              <a:buClr>
                <a:schemeClr val="dk1"/>
              </a:buClr>
              <a:buSzPts val="2800"/>
              <a:buChar char="•"/>
            </a:pPr>
            <a:r>
              <a:rPr lang="en-US"/>
              <a:t>Logic must be developed correctly</a:t>
            </a:r>
            <a:endParaRPr/>
          </a:p>
          <a:p>
            <a:pPr marL="342900" lvl="0" indent="-342900" algn="l" rtl="0">
              <a:spcBef>
                <a:spcPts val="560"/>
              </a:spcBef>
              <a:spcAft>
                <a:spcPts val="0"/>
              </a:spcAft>
              <a:buClr>
                <a:schemeClr val="dk1"/>
              </a:buClr>
              <a:buSzPts val="2800"/>
              <a:buChar char="•"/>
            </a:pPr>
            <a:r>
              <a:rPr lang="en-US"/>
              <a:t>Logical errors are much more difficult to locate than syntax errors</a:t>
            </a:r>
            <a:endParaRPr/>
          </a:p>
          <a:p>
            <a:pPr marL="342900" lvl="0" indent="-342900" algn="l" rtl="0">
              <a:spcBef>
                <a:spcPts val="560"/>
              </a:spcBef>
              <a:spcAft>
                <a:spcPts val="0"/>
              </a:spcAft>
              <a:buClr>
                <a:schemeClr val="dk1"/>
              </a:buClr>
              <a:buSzPts val="2800"/>
              <a:buChar char="•"/>
            </a:pPr>
            <a:r>
              <a:rPr lang="en-US"/>
              <a:t>Use flowcharts and pseudocode to plan the logic</a:t>
            </a:r>
            <a:endParaRPr/>
          </a:p>
          <a:p>
            <a:pPr marL="342900" lvl="0" indent="-342900" algn="l" rtl="0">
              <a:spcBef>
                <a:spcPts val="560"/>
              </a:spcBef>
              <a:spcAft>
                <a:spcPts val="0"/>
              </a:spcAft>
              <a:buClr>
                <a:schemeClr val="dk1"/>
              </a:buClr>
              <a:buSzPts val="2800"/>
              <a:buChar char="•"/>
            </a:pPr>
            <a:r>
              <a:rPr lang="en-US"/>
              <a:t>Avoid infinite loops by testing for a sentinel value</a:t>
            </a:r>
            <a:endParaRPr/>
          </a:p>
          <a:p>
            <a:pPr marL="342900" lvl="0" indent="-342900" algn="l" rtl="0">
              <a:spcBef>
                <a:spcPts val="560"/>
              </a:spcBef>
              <a:spcAft>
                <a:spcPts val="0"/>
              </a:spcAft>
              <a:buClr>
                <a:schemeClr val="dk1"/>
              </a:buClr>
              <a:buSzPts val="2800"/>
              <a:buChar char="•"/>
            </a:pPr>
            <a:r>
              <a:rPr lang="en-US"/>
              <a:t>Use a text editor or an IDE to enter your program statements</a:t>
            </a:r>
            <a:endParaRPr/>
          </a:p>
          <a:p>
            <a:pPr marL="342900" lvl="0" indent="-165100" algn="l" rtl="0">
              <a:spcBef>
                <a:spcPts val="560"/>
              </a:spcBef>
              <a:spcAft>
                <a:spcPts val="0"/>
              </a:spcAft>
              <a:buClr>
                <a:schemeClr val="dk1"/>
              </a:buClr>
              <a:buSzPts val="2800"/>
              <a:buNone/>
            </a:pPr>
            <a:endParaRPr/>
          </a:p>
          <a:p>
            <a:pPr marL="0" lvl="0" indent="0" algn="l" rtl="0">
              <a:spcBef>
                <a:spcPts val="560"/>
              </a:spcBef>
              <a:spcAft>
                <a:spcPts val="0"/>
              </a:spcAft>
              <a:buClr>
                <a:schemeClr val="dk1"/>
              </a:buClr>
              <a:buSzPts val="2800"/>
              <a:buNone/>
            </a:pPr>
            <a:endParaRPr/>
          </a:p>
        </p:txBody>
      </p:sp>
      <p:sp>
        <p:nvSpPr>
          <p:cNvPr id="475" name="Google Shape;475;p4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60</a:t>
            </a:fld>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30300" y="1050925"/>
            <a:ext cx="5825202" cy="1234727"/>
          </a:xfrm>
        </p:spPr>
        <p:txBody>
          <a:bodyPr/>
          <a:lstStyle/>
          <a:p>
            <a:r>
              <a:rPr lang="en-US" dirty="0"/>
              <a:t>Basic Introduction to Pseudo Code</a:t>
            </a:r>
          </a:p>
        </p:txBody>
      </p:sp>
      <p:sp>
        <p:nvSpPr>
          <p:cNvPr id="3" name="Subtitle 2"/>
          <p:cNvSpPr>
            <a:spLocks noGrp="1"/>
          </p:cNvSpPr>
          <p:nvPr>
            <p:ph type="subTitle" idx="1"/>
          </p:nvPr>
        </p:nvSpPr>
        <p:spPr/>
        <p:txBody>
          <a:bodyPr/>
          <a:lstStyle/>
          <a:p>
            <a:r>
              <a:rPr lang="en-US" dirty="0"/>
              <a:t>Instructor: Hieu Tran</a:t>
            </a:r>
          </a:p>
        </p:txBody>
      </p:sp>
    </p:spTree>
    <p:extLst>
      <p:ext uri="{BB962C8B-B14F-4D97-AF65-F5344CB8AC3E}">
        <p14:creationId xmlns:p14="http://schemas.microsoft.com/office/powerpoint/2010/main" val="163827253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Introduction to Pseudo Code</a:t>
            </a:r>
          </a:p>
        </p:txBody>
      </p:sp>
      <p:sp>
        <p:nvSpPr>
          <p:cNvPr id="3" name="Content Placeholder 2"/>
          <p:cNvSpPr>
            <a:spLocks noGrp="1"/>
          </p:cNvSpPr>
          <p:nvPr>
            <p:ph idx="1"/>
          </p:nvPr>
        </p:nvSpPr>
        <p:spPr/>
        <p:txBody>
          <a:bodyPr/>
          <a:lstStyle/>
          <a:p>
            <a:r>
              <a:rPr lang="en-US" b="0" i="0" dirty="0">
                <a:solidFill>
                  <a:srgbClr val="202124"/>
                </a:solidFill>
                <a:effectLst/>
                <a:latin typeface="Roboto" panose="020B0604020202020204" pitchFamily="2" charset="0"/>
              </a:rPr>
              <a:t>Pseudocode is </a:t>
            </a:r>
            <a:r>
              <a:rPr lang="en-US" b="1" i="0" dirty="0">
                <a:solidFill>
                  <a:srgbClr val="202124"/>
                </a:solidFill>
                <a:effectLst/>
                <a:latin typeface="Roboto" panose="020B0604020202020204" pitchFamily="2" charset="0"/>
              </a:rPr>
              <a:t>an artificial and informal language that helps programmers develop algorithms</a:t>
            </a:r>
          </a:p>
          <a:p>
            <a:endParaRPr lang="en-US" dirty="0"/>
          </a:p>
          <a:p>
            <a:r>
              <a:rPr lang="en-US" dirty="0"/>
              <a:t>There are </a:t>
            </a:r>
            <a:r>
              <a:rPr lang="en-US" b="1" dirty="0"/>
              <a:t>3 basic elements </a:t>
            </a:r>
            <a:r>
              <a:rPr lang="en-US" dirty="0"/>
              <a:t>in every program. They are</a:t>
            </a:r>
          </a:p>
          <a:p>
            <a:pPr lvl="1"/>
            <a:r>
              <a:rPr lang="en-US" b="1" dirty="0"/>
              <a:t>Input</a:t>
            </a:r>
            <a:r>
              <a:rPr lang="en-US" dirty="0"/>
              <a:t>: End user enter input</a:t>
            </a:r>
          </a:p>
          <a:p>
            <a:pPr lvl="1"/>
            <a:r>
              <a:rPr lang="en-US" b="1" dirty="0"/>
              <a:t>Processing</a:t>
            </a:r>
            <a:r>
              <a:rPr lang="en-US" dirty="0"/>
              <a:t>: Everything with calculation, formula</a:t>
            </a:r>
          </a:p>
          <a:p>
            <a:pPr lvl="1"/>
            <a:r>
              <a:rPr lang="en-US" b="1" dirty="0"/>
              <a:t>Output</a:t>
            </a:r>
            <a:r>
              <a:rPr lang="en-US" dirty="0"/>
              <a:t>: Giving out the desired output</a:t>
            </a:r>
          </a:p>
        </p:txBody>
      </p:sp>
      <p:sp>
        <p:nvSpPr>
          <p:cNvPr id="8" name="Slide Number Placeholder 7">
            <a:extLst>
              <a:ext uri="{FF2B5EF4-FFF2-40B4-BE49-F238E27FC236}">
                <a16:creationId xmlns:a16="http://schemas.microsoft.com/office/drawing/2014/main" id="{ED829BB4-3991-3B36-9D58-939E2F3D725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62</a:t>
            </a:fld>
            <a:endParaRPr lang="en-US" dirty="0"/>
          </a:p>
        </p:txBody>
      </p:sp>
    </p:spTree>
    <p:extLst>
      <p:ext uri="{BB962C8B-B14F-4D97-AF65-F5344CB8AC3E}">
        <p14:creationId xmlns:p14="http://schemas.microsoft.com/office/powerpoint/2010/main" val="314881667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example</a:t>
            </a:r>
          </a:p>
        </p:txBody>
      </p:sp>
      <p:sp>
        <p:nvSpPr>
          <p:cNvPr id="3" name="Content Placeholder 2"/>
          <p:cNvSpPr>
            <a:spLocks noGrp="1"/>
          </p:cNvSpPr>
          <p:nvPr>
            <p:ph idx="1"/>
          </p:nvPr>
        </p:nvSpPr>
        <p:spPr/>
        <p:txBody>
          <a:bodyPr/>
          <a:lstStyle/>
          <a:p>
            <a:pPr marL="0" indent="0">
              <a:buNone/>
            </a:pPr>
            <a:r>
              <a:rPr lang="en-US" sz="2400" dirty="0"/>
              <a:t>Example: A shop owner, who sells balls, each for $5. You have to develop a program to ask the seller to enter how many balls he sell for one day; From that you have to give out the output with the money</a:t>
            </a:r>
          </a:p>
          <a:p>
            <a:pPr marL="342900"/>
            <a:r>
              <a:rPr lang="en-US" sz="2400" b="1" dirty="0"/>
              <a:t>Input</a:t>
            </a:r>
            <a:r>
              <a:rPr lang="en-US" sz="2400" dirty="0"/>
              <a:t>: How many balls already be sold for today, use the variable with name </a:t>
            </a:r>
            <a:r>
              <a:rPr lang="en-US" sz="2400" dirty="0">
                <a:solidFill>
                  <a:srgbClr val="FF0000"/>
                </a:solidFill>
              </a:rPr>
              <a:t>balls</a:t>
            </a:r>
            <a:r>
              <a:rPr lang="en-US" sz="2400" dirty="0"/>
              <a:t> to store the number of balls</a:t>
            </a:r>
          </a:p>
          <a:p>
            <a:pPr marL="342900"/>
            <a:r>
              <a:rPr lang="en-US" sz="2400" b="1" dirty="0"/>
              <a:t>Processing</a:t>
            </a:r>
            <a:r>
              <a:rPr lang="en-US" sz="2400" dirty="0"/>
              <a:t>: Use the formula : </a:t>
            </a:r>
            <a:r>
              <a:rPr lang="en-US" sz="2400" dirty="0">
                <a:solidFill>
                  <a:srgbClr val="FF0000"/>
                </a:solidFill>
              </a:rPr>
              <a:t>Revenue</a:t>
            </a:r>
            <a:r>
              <a:rPr lang="en-US" sz="2400" dirty="0"/>
              <a:t> = </a:t>
            </a:r>
            <a:r>
              <a:rPr lang="en-US" sz="2400" dirty="0">
                <a:solidFill>
                  <a:srgbClr val="FF0000"/>
                </a:solidFill>
              </a:rPr>
              <a:t>balls</a:t>
            </a:r>
            <a:r>
              <a:rPr lang="en-US" sz="2400" dirty="0"/>
              <a:t> * 5</a:t>
            </a:r>
          </a:p>
          <a:p>
            <a:pPr marL="342900"/>
            <a:r>
              <a:rPr lang="en-US" sz="2400" b="1" dirty="0"/>
              <a:t>Output</a:t>
            </a:r>
            <a:r>
              <a:rPr lang="en-US" sz="2400" dirty="0"/>
              <a:t>: Print out, how much money (</a:t>
            </a:r>
            <a:r>
              <a:rPr lang="en-US" sz="2400" dirty="0">
                <a:solidFill>
                  <a:srgbClr val="FF0000"/>
                </a:solidFill>
              </a:rPr>
              <a:t>Revenue</a:t>
            </a:r>
            <a:r>
              <a:rPr lang="en-US" sz="2400" dirty="0"/>
              <a:t>) the shop owner get from selling balls for today</a:t>
            </a:r>
          </a:p>
          <a:p>
            <a:pPr marL="0" indent="0">
              <a:buNone/>
            </a:pPr>
            <a:endParaRPr lang="en-US" dirty="0"/>
          </a:p>
          <a:p>
            <a:pPr marL="0" indent="0">
              <a:buNone/>
            </a:pPr>
            <a:endParaRPr lang="en-US" dirty="0"/>
          </a:p>
        </p:txBody>
      </p:sp>
      <p:sp>
        <p:nvSpPr>
          <p:cNvPr id="8" name="Slide Number Placeholder 7">
            <a:extLst>
              <a:ext uri="{FF2B5EF4-FFF2-40B4-BE49-F238E27FC236}">
                <a16:creationId xmlns:a16="http://schemas.microsoft.com/office/drawing/2014/main" id="{738E5CA4-3F53-07EF-5AD8-9997132803D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63</a:t>
            </a:fld>
            <a:endParaRPr lang="en-US" dirty="0"/>
          </a:p>
        </p:txBody>
      </p:sp>
    </p:spTree>
    <p:extLst>
      <p:ext uri="{BB962C8B-B14F-4D97-AF65-F5344CB8AC3E}">
        <p14:creationId xmlns:p14="http://schemas.microsoft.com/office/powerpoint/2010/main" val="321238789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5068" y="603775"/>
            <a:ext cx="6447501" cy="504825"/>
          </a:xfrm>
        </p:spPr>
        <p:txBody>
          <a:bodyPr/>
          <a:lstStyle/>
          <a:p>
            <a:r>
              <a:rPr lang="en-US" dirty="0"/>
              <a:t>Develop program with Pseudo Code</a:t>
            </a:r>
          </a:p>
        </p:txBody>
      </p:sp>
      <p:sp>
        <p:nvSpPr>
          <p:cNvPr id="3" name="Content Placeholder 2"/>
          <p:cNvSpPr>
            <a:spLocks noGrp="1"/>
          </p:cNvSpPr>
          <p:nvPr>
            <p:ph idx="1"/>
          </p:nvPr>
        </p:nvSpPr>
        <p:spPr>
          <a:xfrm>
            <a:off x="508001" y="1895476"/>
            <a:ext cx="6447501" cy="3492797"/>
          </a:xfrm>
        </p:spPr>
        <p:txBody>
          <a:bodyPr/>
          <a:lstStyle/>
          <a:p>
            <a:pPr marL="0" indent="0">
              <a:buNone/>
            </a:pPr>
            <a:r>
              <a:rPr lang="en-US" dirty="0"/>
              <a:t>Start </a:t>
            </a:r>
          </a:p>
          <a:p>
            <a:pPr marL="0" indent="0">
              <a:buNone/>
            </a:pPr>
            <a:r>
              <a:rPr lang="en-US" dirty="0"/>
              <a:t>	Input balls</a:t>
            </a:r>
          </a:p>
          <a:p>
            <a:pPr marL="0" indent="0">
              <a:buNone/>
            </a:pPr>
            <a:r>
              <a:rPr lang="en-US" dirty="0"/>
              <a:t>	Revenue = balls *5</a:t>
            </a:r>
          </a:p>
          <a:p>
            <a:pPr marL="0" indent="0">
              <a:buNone/>
            </a:pPr>
            <a:r>
              <a:rPr lang="en-US" dirty="0"/>
              <a:t>	Output Revenue</a:t>
            </a:r>
          </a:p>
          <a:p>
            <a:pPr marL="0" indent="0">
              <a:buNone/>
            </a:pPr>
            <a:r>
              <a:rPr lang="en-US" dirty="0"/>
              <a:t>Stop</a:t>
            </a:r>
          </a:p>
          <a:p>
            <a:pPr marL="0" indent="0">
              <a:buNone/>
            </a:pPr>
            <a:endParaRPr lang="en-US" dirty="0"/>
          </a:p>
        </p:txBody>
      </p:sp>
      <p:graphicFrame>
        <p:nvGraphicFramePr>
          <p:cNvPr id="6" name="Object 5">
            <a:extLst>
              <a:ext uri="{FF2B5EF4-FFF2-40B4-BE49-F238E27FC236}">
                <a16:creationId xmlns:a16="http://schemas.microsoft.com/office/drawing/2014/main" id="{BE11FE27-AC47-6A79-F3AD-92F8743C851C}"/>
              </a:ext>
            </a:extLst>
          </p:cNvPr>
          <p:cNvGraphicFramePr>
            <a:graphicFrameLocks noChangeAspect="1"/>
          </p:cNvGraphicFramePr>
          <p:nvPr>
            <p:extLst>
              <p:ext uri="{D42A27DB-BD31-4B8C-83A1-F6EECF244321}">
                <p14:modId xmlns:p14="http://schemas.microsoft.com/office/powerpoint/2010/main" val="437314287"/>
              </p:ext>
            </p:extLst>
          </p:nvPr>
        </p:nvGraphicFramePr>
        <p:xfrm>
          <a:off x="7900194" y="1782366"/>
          <a:ext cx="487363" cy="514350"/>
        </p:xfrm>
        <a:graphic>
          <a:graphicData uri="http://schemas.openxmlformats.org/presentationml/2006/ole">
            <mc:AlternateContent xmlns:mc="http://schemas.openxmlformats.org/markup-compatibility/2006">
              <mc:Choice xmlns:v="urn:schemas-microsoft-com:vml" Requires="v">
                <p:oleObj spid="_x0000_s6147" name="Packager Shell Object" showAsIcon="1" r:id="rId3" imgW="486720" imgH="514800" progId="Package">
                  <p:embed/>
                </p:oleObj>
              </mc:Choice>
              <mc:Fallback>
                <p:oleObj name="Packager Shell Object" showAsIcon="1" r:id="rId3" imgW="486720" imgH="514800" progId="Package">
                  <p:embed/>
                  <p:pic>
                    <p:nvPicPr>
                      <p:cNvPr id="0" name=""/>
                      <p:cNvPicPr/>
                      <p:nvPr/>
                    </p:nvPicPr>
                    <p:blipFill>
                      <a:blip r:embed="rId4"/>
                      <a:stretch>
                        <a:fillRect/>
                      </a:stretch>
                    </p:blipFill>
                    <p:spPr>
                      <a:xfrm>
                        <a:off x="7900194" y="1782366"/>
                        <a:ext cx="487363" cy="514350"/>
                      </a:xfrm>
                      <a:prstGeom prst="rect">
                        <a:avLst/>
                      </a:prstGeom>
                    </p:spPr>
                  </p:pic>
                </p:oleObj>
              </mc:Fallback>
            </mc:AlternateContent>
          </a:graphicData>
        </a:graphic>
      </p:graphicFrame>
      <p:sp>
        <p:nvSpPr>
          <p:cNvPr id="12" name="Slide Number Placeholder 11">
            <a:extLst>
              <a:ext uri="{FF2B5EF4-FFF2-40B4-BE49-F238E27FC236}">
                <a16:creationId xmlns:a16="http://schemas.microsoft.com/office/drawing/2014/main" id="{835682CC-4866-FBDB-DBED-6402372A9C8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64</a:t>
            </a:fld>
            <a:endParaRPr lang="en-US" dirty="0"/>
          </a:p>
        </p:txBody>
      </p:sp>
    </p:spTree>
    <p:extLst>
      <p:ext uri="{BB962C8B-B14F-4D97-AF65-F5344CB8AC3E}">
        <p14:creationId xmlns:p14="http://schemas.microsoft.com/office/powerpoint/2010/main" val="33408053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6626" y="676275"/>
            <a:ext cx="6447501" cy="504825"/>
          </a:xfrm>
        </p:spPr>
        <p:txBody>
          <a:bodyPr/>
          <a:lstStyle/>
          <a:p>
            <a:r>
              <a:rPr lang="en-US" dirty="0"/>
              <a:t>Make more sense with prompts</a:t>
            </a:r>
          </a:p>
        </p:txBody>
      </p:sp>
      <p:sp>
        <p:nvSpPr>
          <p:cNvPr id="3" name="Content Placeholder 2"/>
          <p:cNvSpPr>
            <a:spLocks noGrp="1"/>
          </p:cNvSpPr>
          <p:nvPr>
            <p:ph idx="1"/>
          </p:nvPr>
        </p:nvSpPr>
        <p:spPr>
          <a:xfrm>
            <a:off x="1659520" y="1754882"/>
            <a:ext cx="6086474" cy="3492797"/>
          </a:xfrm>
        </p:spPr>
        <p:txBody>
          <a:bodyPr/>
          <a:lstStyle/>
          <a:p>
            <a:pPr marL="0" indent="0">
              <a:buNone/>
            </a:pPr>
            <a:r>
              <a:rPr lang="en-US" sz="2000" dirty="0"/>
              <a:t>Start </a:t>
            </a:r>
          </a:p>
          <a:p>
            <a:pPr marL="0" indent="0">
              <a:buNone/>
            </a:pPr>
            <a:r>
              <a:rPr lang="en-US" sz="2000" dirty="0"/>
              <a:t>	Output “Enter number of balls sold for today”</a:t>
            </a:r>
          </a:p>
          <a:p>
            <a:pPr marL="0" indent="0">
              <a:buNone/>
            </a:pPr>
            <a:r>
              <a:rPr lang="en-US" sz="2000" dirty="0"/>
              <a:t>       	Input balls</a:t>
            </a:r>
          </a:p>
          <a:p>
            <a:pPr marL="0" indent="0">
              <a:buNone/>
            </a:pPr>
            <a:r>
              <a:rPr lang="en-US" sz="2000" dirty="0"/>
              <a:t>	Revenue = balls *5</a:t>
            </a:r>
          </a:p>
          <a:p>
            <a:pPr marL="0" indent="0">
              <a:buNone/>
            </a:pPr>
            <a:r>
              <a:rPr lang="en-US" sz="2000" dirty="0"/>
              <a:t>	Output “Revenue for today is “ , Revenue</a:t>
            </a:r>
          </a:p>
          <a:p>
            <a:pPr marL="0" indent="0">
              <a:buNone/>
            </a:pPr>
            <a:r>
              <a:rPr lang="en-US" sz="2000" dirty="0"/>
              <a:t>Stop</a:t>
            </a:r>
          </a:p>
          <a:p>
            <a:pPr marL="0" indent="0">
              <a:buNone/>
            </a:pPr>
            <a:endParaRPr lang="en-US" dirty="0"/>
          </a:p>
        </p:txBody>
      </p:sp>
      <p:graphicFrame>
        <p:nvGraphicFramePr>
          <p:cNvPr id="6" name="Object 5">
            <a:extLst>
              <a:ext uri="{FF2B5EF4-FFF2-40B4-BE49-F238E27FC236}">
                <a16:creationId xmlns:a16="http://schemas.microsoft.com/office/drawing/2014/main" id="{6CB5E83F-F762-9CB1-919F-ACD77B25A0BC}"/>
              </a:ext>
            </a:extLst>
          </p:cNvPr>
          <p:cNvGraphicFramePr>
            <a:graphicFrameLocks noChangeAspect="1"/>
          </p:cNvGraphicFramePr>
          <p:nvPr>
            <p:extLst>
              <p:ext uri="{D42A27DB-BD31-4B8C-83A1-F6EECF244321}">
                <p14:modId xmlns:p14="http://schemas.microsoft.com/office/powerpoint/2010/main" val="2730749408"/>
              </p:ext>
            </p:extLst>
          </p:nvPr>
        </p:nvGraphicFramePr>
        <p:xfrm>
          <a:off x="936626" y="6099175"/>
          <a:ext cx="687388" cy="514350"/>
        </p:xfrm>
        <a:graphic>
          <a:graphicData uri="http://schemas.openxmlformats.org/presentationml/2006/ole">
            <mc:AlternateContent xmlns:mc="http://schemas.openxmlformats.org/markup-compatibility/2006">
              <mc:Choice xmlns:v="urn:schemas-microsoft-com:vml" Requires="v">
                <p:oleObj spid="_x0000_s7171" name="Packager Shell Object" showAsIcon="1" r:id="rId3" imgW="687240" imgH="514800" progId="Package">
                  <p:embed/>
                </p:oleObj>
              </mc:Choice>
              <mc:Fallback>
                <p:oleObj name="Packager Shell Object" showAsIcon="1" r:id="rId3" imgW="687240" imgH="514800" progId="Package">
                  <p:embed/>
                  <p:pic>
                    <p:nvPicPr>
                      <p:cNvPr id="0" name=""/>
                      <p:cNvPicPr/>
                      <p:nvPr/>
                    </p:nvPicPr>
                    <p:blipFill>
                      <a:blip r:embed="rId4"/>
                      <a:stretch>
                        <a:fillRect/>
                      </a:stretch>
                    </p:blipFill>
                    <p:spPr>
                      <a:xfrm>
                        <a:off x="936626" y="6099175"/>
                        <a:ext cx="687388" cy="514350"/>
                      </a:xfrm>
                      <a:prstGeom prst="rect">
                        <a:avLst/>
                      </a:prstGeom>
                    </p:spPr>
                  </p:pic>
                </p:oleObj>
              </mc:Fallback>
            </mc:AlternateContent>
          </a:graphicData>
        </a:graphic>
      </p:graphicFrame>
      <p:pic>
        <p:nvPicPr>
          <p:cNvPr id="8" name="Picture 7">
            <a:extLst>
              <a:ext uri="{FF2B5EF4-FFF2-40B4-BE49-F238E27FC236}">
                <a16:creationId xmlns:a16="http://schemas.microsoft.com/office/drawing/2014/main" id="{03723BF2-51DF-6516-43FD-14B425B0AE5E}"/>
              </a:ext>
            </a:extLst>
          </p:cNvPr>
          <p:cNvPicPr>
            <a:picLocks noChangeAspect="1"/>
          </p:cNvPicPr>
          <p:nvPr/>
        </p:nvPicPr>
        <p:blipFill>
          <a:blip r:embed="rId5"/>
          <a:stretch>
            <a:fillRect/>
          </a:stretch>
        </p:blipFill>
        <p:spPr>
          <a:xfrm>
            <a:off x="1732482" y="4716164"/>
            <a:ext cx="6143625" cy="723900"/>
          </a:xfrm>
          <a:prstGeom prst="rect">
            <a:avLst/>
          </a:prstGeom>
        </p:spPr>
      </p:pic>
      <p:sp>
        <p:nvSpPr>
          <p:cNvPr id="12" name="Slide Number Placeholder 11">
            <a:extLst>
              <a:ext uri="{FF2B5EF4-FFF2-40B4-BE49-F238E27FC236}">
                <a16:creationId xmlns:a16="http://schemas.microsoft.com/office/drawing/2014/main" id="{8725576C-88EE-FC5D-E047-BC36C962327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65</a:t>
            </a:fld>
            <a:endParaRPr lang="en-US" dirty="0"/>
          </a:p>
        </p:txBody>
      </p:sp>
    </p:spTree>
    <p:extLst>
      <p:ext uri="{BB962C8B-B14F-4D97-AF65-F5344CB8AC3E}">
        <p14:creationId xmlns:p14="http://schemas.microsoft.com/office/powerpoint/2010/main" val="7355175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Problems: Problem 1</a:t>
            </a:r>
          </a:p>
        </p:txBody>
      </p:sp>
      <p:sp>
        <p:nvSpPr>
          <p:cNvPr id="3" name="Content Placeholder 2"/>
          <p:cNvSpPr>
            <a:spLocks noGrp="1"/>
          </p:cNvSpPr>
          <p:nvPr>
            <p:ph idx="1"/>
          </p:nvPr>
        </p:nvSpPr>
        <p:spPr>
          <a:xfrm>
            <a:off x="511176" y="1504950"/>
            <a:ext cx="8229600" cy="4648200"/>
          </a:xfrm>
        </p:spPr>
        <p:txBody>
          <a:bodyPr>
            <a:normAutofit fontScale="77500" lnSpcReduction="20000"/>
          </a:bodyPr>
          <a:lstStyle/>
          <a:p>
            <a:pPr marL="0" indent="0">
              <a:buNone/>
            </a:pPr>
            <a:r>
              <a:rPr lang="en-US" dirty="0"/>
              <a:t>1</a:t>
            </a:r>
            <a:r>
              <a:rPr lang="en-US" baseline="30000" dirty="0"/>
              <a:t>st</a:t>
            </a:r>
            <a:r>
              <a:rPr lang="en-US" dirty="0"/>
              <a:t>: Now the shop owner want to change the price for each ball from $5 to $6, what you have to modify the program now?</a:t>
            </a:r>
          </a:p>
          <a:p>
            <a:pPr marL="0" indent="0">
              <a:buNone/>
            </a:pPr>
            <a:endParaRPr lang="en-US" dirty="0"/>
          </a:p>
          <a:p>
            <a:pPr marL="0" indent="0">
              <a:buNone/>
            </a:pPr>
            <a:r>
              <a:rPr lang="en-US" b="1" dirty="0"/>
              <a:t>Solution</a:t>
            </a:r>
            <a:r>
              <a:rPr lang="en-US" dirty="0"/>
              <a:t>: Change the formula from : </a:t>
            </a:r>
            <a:r>
              <a:rPr lang="en-US" dirty="0">
                <a:solidFill>
                  <a:srgbClr val="FF0000"/>
                </a:solidFill>
              </a:rPr>
              <a:t>Revenue</a:t>
            </a:r>
            <a:r>
              <a:rPr lang="en-US" dirty="0"/>
              <a:t>= </a:t>
            </a:r>
            <a:r>
              <a:rPr lang="en-US" dirty="0">
                <a:solidFill>
                  <a:srgbClr val="FF0000"/>
                </a:solidFill>
              </a:rPr>
              <a:t>balls</a:t>
            </a:r>
            <a:r>
              <a:rPr lang="en-US" dirty="0"/>
              <a:t> *5 to </a:t>
            </a:r>
            <a:r>
              <a:rPr lang="en-US" dirty="0">
                <a:solidFill>
                  <a:srgbClr val="FF0000"/>
                </a:solidFill>
              </a:rPr>
              <a:t>Revenue</a:t>
            </a:r>
            <a:r>
              <a:rPr lang="en-US" dirty="0"/>
              <a:t> = </a:t>
            </a:r>
            <a:r>
              <a:rPr lang="en-US" dirty="0">
                <a:solidFill>
                  <a:srgbClr val="FF0000"/>
                </a:solidFill>
              </a:rPr>
              <a:t>balls</a:t>
            </a:r>
            <a:r>
              <a:rPr lang="en-US" dirty="0"/>
              <a:t>*6</a:t>
            </a:r>
          </a:p>
          <a:p>
            <a:pPr marL="0" indent="0">
              <a:buNone/>
            </a:pPr>
            <a:endParaRPr lang="en-US" dirty="0"/>
          </a:p>
          <a:p>
            <a:pPr marL="0" indent="0">
              <a:buNone/>
            </a:pPr>
            <a:r>
              <a:rPr lang="en-US" dirty="0"/>
              <a:t>Start </a:t>
            </a:r>
          </a:p>
          <a:p>
            <a:pPr marL="0" indent="0">
              <a:buNone/>
            </a:pPr>
            <a:r>
              <a:rPr lang="en-US" dirty="0"/>
              <a:t>	num balls</a:t>
            </a:r>
          </a:p>
          <a:p>
            <a:pPr marL="0" indent="0">
              <a:buNone/>
            </a:pPr>
            <a:r>
              <a:rPr lang="en-US" dirty="0"/>
              <a:t>       	num Revenue</a:t>
            </a:r>
          </a:p>
          <a:p>
            <a:pPr marL="0" indent="0">
              <a:buNone/>
            </a:pPr>
            <a:r>
              <a:rPr lang="en-US" dirty="0"/>
              <a:t>	Output “Enter number of balls sold for today”</a:t>
            </a:r>
          </a:p>
          <a:p>
            <a:pPr marL="0" indent="0">
              <a:buNone/>
            </a:pPr>
            <a:r>
              <a:rPr lang="en-US" dirty="0"/>
              <a:t>               Input balls</a:t>
            </a:r>
          </a:p>
          <a:p>
            <a:pPr marL="0" indent="0">
              <a:buNone/>
            </a:pPr>
            <a:r>
              <a:rPr lang="en-US" dirty="0"/>
              <a:t>	Revenue = balls *6</a:t>
            </a:r>
          </a:p>
          <a:p>
            <a:pPr marL="0" indent="0">
              <a:buNone/>
            </a:pPr>
            <a:r>
              <a:rPr lang="en-US" dirty="0"/>
              <a:t>	Output “Revenue for today is “ , Revenue</a:t>
            </a:r>
          </a:p>
          <a:p>
            <a:pPr marL="0" indent="0">
              <a:buNone/>
            </a:pPr>
            <a:r>
              <a:rPr lang="en-US" dirty="0"/>
              <a:t>Stop</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p:txBody>
      </p:sp>
      <p:sp>
        <p:nvSpPr>
          <p:cNvPr id="8" name="Slide Number Placeholder 7">
            <a:extLst>
              <a:ext uri="{FF2B5EF4-FFF2-40B4-BE49-F238E27FC236}">
                <a16:creationId xmlns:a16="http://schemas.microsoft.com/office/drawing/2014/main" id="{6A19A735-C33E-8D13-3951-7E926841234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66</a:t>
            </a:fld>
            <a:endParaRPr lang="en-US" dirty="0"/>
          </a:p>
        </p:txBody>
      </p:sp>
    </p:spTree>
    <p:extLst>
      <p:ext uri="{BB962C8B-B14F-4D97-AF65-F5344CB8AC3E}">
        <p14:creationId xmlns:p14="http://schemas.microsoft.com/office/powerpoint/2010/main" val="98501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348"/>
            <a:ext cx="8229600" cy="1143000"/>
          </a:xfrm>
        </p:spPr>
        <p:txBody>
          <a:bodyPr/>
          <a:lstStyle/>
          <a:p>
            <a:r>
              <a:rPr lang="en-US" dirty="0"/>
              <a:t>New Problems: Problem 2</a:t>
            </a:r>
          </a:p>
        </p:txBody>
      </p:sp>
      <p:sp>
        <p:nvSpPr>
          <p:cNvPr id="3" name="Content Placeholder 2"/>
          <p:cNvSpPr>
            <a:spLocks noGrp="1"/>
          </p:cNvSpPr>
          <p:nvPr>
            <p:ph idx="1"/>
          </p:nvPr>
        </p:nvSpPr>
        <p:spPr>
          <a:xfrm>
            <a:off x="278360" y="953280"/>
            <a:ext cx="8679549" cy="5334014"/>
          </a:xfrm>
        </p:spPr>
        <p:txBody>
          <a:bodyPr>
            <a:normAutofit fontScale="77500" lnSpcReduction="20000"/>
          </a:bodyPr>
          <a:lstStyle/>
          <a:p>
            <a:pPr marL="0" indent="0">
              <a:buNone/>
            </a:pPr>
            <a:r>
              <a:rPr lang="en-US" sz="2900" dirty="0"/>
              <a:t>2</a:t>
            </a:r>
            <a:r>
              <a:rPr lang="en-US" sz="2900" baseline="30000" dirty="0"/>
              <a:t>nd</a:t>
            </a:r>
            <a:r>
              <a:rPr lang="en-US" sz="2900" dirty="0"/>
              <a:t>: The shop owner want to have an option to enter the price of each ball to himself, so he is able to change the price by himself whenever he wants</a:t>
            </a:r>
          </a:p>
          <a:p>
            <a:pPr marL="0" indent="0">
              <a:buNone/>
            </a:pPr>
            <a:r>
              <a:rPr lang="en-US" sz="2900" b="1" dirty="0"/>
              <a:t>Solution</a:t>
            </a:r>
            <a:r>
              <a:rPr lang="en-US" sz="2900" dirty="0"/>
              <a:t>: User 1 more variable (price), and use input prompt to ask end-user to enter price</a:t>
            </a:r>
          </a:p>
          <a:p>
            <a:pPr marL="0" indent="0">
              <a:buNone/>
            </a:pPr>
            <a:r>
              <a:rPr lang="en-US" sz="2900" dirty="0"/>
              <a:t>Start </a:t>
            </a:r>
          </a:p>
          <a:p>
            <a:pPr marL="0" indent="0">
              <a:buNone/>
            </a:pPr>
            <a:r>
              <a:rPr lang="en-US" sz="2900" dirty="0"/>
              <a:t>	num balls</a:t>
            </a:r>
          </a:p>
          <a:p>
            <a:pPr marL="0" indent="0">
              <a:buNone/>
            </a:pPr>
            <a:r>
              <a:rPr lang="en-US" sz="2900" dirty="0"/>
              <a:t>	num Price </a:t>
            </a:r>
          </a:p>
          <a:p>
            <a:pPr marL="0" indent="0">
              <a:buNone/>
            </a:pPr>
            <a:r>
              <a:rPr lang="en-US" sz="2900" dirty="0"/>
              <a:t>       	num Revenue</a:t>
            </a:r>
          </a:p>
          <a:p>
            <a:pPr marL="0" indent="0">
              <a:buNone/>
            </a:pPr>
            <a:r>
              <a:rPr lang="en-US" sz="2900" dirty="0"/>
              <a:t>	Output “Enter number of balls sold for today”</a:t>
            </a:r>
          </a:p>
          <a:p>
            <a:pPr marL="0" indent="0">
              <a:buNone/>
            </a:pPr>
            <a:r>
              <a:rPr lang="en-US" sz="2900" dirty="0"/>
              <a:t>           	Input balls</a:t>
            </a:r>
          </a:p>
          <a:p>
            <a:pPr marL="0" indent="0">
              <a:buNone/>
            </a:pPr>
            <a:r>
              <a:rPr lang="en-US" sz="2900" dirty="0"/>
              <a:t>	Output “Enter the price for each ball”</a:t>
            </a:r>
          </a:p>
          <a:p>
            <a:pPr marL="0" indent="0">
              <a:buNone/>
            </a:pPr>
            <a:r>
              <a:rPr lang="en-US" sz="2900" dirty="0"/>
              <a:t>           	Input Price</a:t>
            </a:r>
          </a:p>
          <a:p>
            <a:pPr marL="0" indent="0">
              <a:buNone/>
            </a:pPr>
            <a:r>
              <a:rPr lang="en-US" sz="2900" dirty="0"/>
              <a:t>        	Revenue = balls *Price</a:t>
            </a:r>
          </a:p>
          <a:p>
            <a:pPr marL="0" indent="0">
              <a:buNone/>
            </a:pPr>
            <a:r>
              <a:rPr lang="en-US" sz="2900" dirty="0"/>
              <a:t>	Output “Revenue for today is “ , Revenue</a:t>
            </a:r>
          </a:p>
          <a:p>
            <a:pPr marL="0" indent="0">
              <a:buNone/>
            </a:pPr>
            <a:r>
              <a:rPr lang="en-US" sz="2900" dirty="0"/>
              <a:t>Stop</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p:txBody>
      </p:sp>
      <p:graphicFrame>
        <p:nvGraphicFramePr>
          <p:cNvPr id="5" name="Object 4">
            <a:extLst>
              <a:ext uri="{FF2B5EF4-FFF2-40B4-BE49-F238E27FC236}">
                <a16:creationId xmlns:a16="http://schemas.microsoft.com/office/drawing/2014/main" id="{A3DE1D35-0E51-54E1-C772-83669D7597EC}"/>
              </a:ext>
            </a:extLst>
          </p:cNvPr>
          <p:cNvGraphicFramePr>
            <a:graphicFrameLocks noChangeAspect="1"/>
          </p:cNvGraphicFramePr>
          <p:nvPr>
            <p:extLst>
              <p:ext uri="{D42A27DB-BD31-4B8C-83A1-F6EECF244321}">
                <p14:modId xmlns:p14="http://schemas.microsoft.com/office/powerpoint/2010/main" val="412361776"/>
              </p:ext>
            </p:extLst>
          </p:nvPr>
        </p:nvGraphicFramePr>
        <p:xfrm>
          <a:off x="278360" y="6171689"/>
          <a:ext cx="687387" cy="514350"/>
        </p:xfrm>
        <a:graphic>
          <a:graphicData uri="http://schemas.openxmlformats.org/presentationml/2006/ole">
            <mc:AlternateContent xmlns:mc="http://schemas.openxmlformats.org/markup-compatibility/2006">
              <mc:Choice xmlns:v="urn:schemas-microsoft-com:vml" Requires="v">
                <p:oleObj spid="_x0000_s8195" name="Packager Shell Object" showAsIcon="1" r:id="rId3" imgW="687240" imgH="514800" progId="Package">
                  <p:embed/>
                </p:oleObj>
              </mc:Choice>
              <mc:Fallback>
                <p:oleObj name="Packager Shell Object" showAsIcon="1" r:id="rId3" imgW="687240" imgH="514800" progId="Package">
                  <p:embed/>
                  <p:pic>
                    <p:nvPicPr>
                      <p:cNvPr id="0" name=""/>
                      <p:cNvPicPr/>
                      <p:nvPr/>
                    </p:nvPicPr>
                    <p:blipFill>
                      <a:blip r:embed="rId4"/>
                      <a:stretch>
                        <a:fillRect/>
                      </a:stretch>
                    </p:blipFill>
                    <p:spPr>
                      <a:xfrm>
                        <a:off x="278360" y="6171689"/>
                        <a:ext cx="687387" cy="514350"/>
                      </a:xfrm>
                      <a:prstGeom prst="rect">
                        <a:avLst/>
                      </a:prstGeom>
                    </p:spPr>
                  </p:pic>
                </p:oleObj>
              </mc:Fallback>
            </mc:AlternateContent>
          </a:graphicData>
        </a:graphic>
      </p:graphicFrame>
      <p:pic>
        <p:nvPicPr>
          <p:cNvPr id="8" name="Picture 7">
            <a:extLst>
              <a:ext uri="{FF2B5EF4-FFF2-40B4-BE49-F238E27FC236}">
                <a16:creationId xmlns:a16="http://schemas.microsoft.com/office/drawing/2014/main" id="{1D7B1EA1-18C9-2718-6610-E96084B38356}"/>
              </a:ext>
            </a:extLst>
          </p:cNvPr>
          <p:cNvPicPr>
            <a:picLocks noChangeAspect="1"/>
          </p:cNvPicPr>
          <p:nvPr/>
        </p:nvPicPr>
        <p:blipFill>
          <a:blip r:embed="rId5"/>
          <a:stretch>
            <a:fillRect/>
          </a:stretch>
        </p:blipFill>
        <p:spPr>
          <a:xfrm>
            <a:off x="1827025" y="5776119"/>
            <a:ext cx="5962650" cy="876300"/>
          </a:xfrm>
          <a:prstGeom prst="rect">
            <a:avLst/>
          </a:prstGeom>
        </p:spPr>
      </p:pic>
      <p:sp>
        <p:nvSpPr>
          <p:cNvPr id="12" name="Slide Number Placeholder 11">
            <a:extLst>
              <a:ext uri="{FF2B5EF4-FFF2-40B4-BE49-F238E27FC236}">
                <a16:creationId xmlns:a16="http://schemas.microsoft.com/office/drawing/2014/main" id="{AA8CF7E1-8A89-9B1D-D24D-93FC6CAB809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67</a:t>
            </a:fld>
            <a:endParaRPr lang="en-US" dirty="0"/>
          </a:p>
        </p:txBody>
      </p:sp>
    </p:spTree>
    <p:extLst>
      <p:ext uri="{BB962C8B-B14F-4D97-AF65-F5344CB8AC3E}">
        <p14:creationId xmlns:p14="http://schemas.microsoft.com/office/powerpoint/2010/main" val="3568907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17480"/>
            <a:ext cx="8904303" cy="990600"/>
          </a:xfrm>
        </p:spPr>
        <p:txBody>
          <a:bodyPr>
            <a:normAutofit fontScale="90000"/>
          </a:bodyPr>
          <a:lstStyle/>
          <a:p>
            <a:r>
              <a:rPr lang="en-US" dirty="0"/>
              <a:t>Pay attention to errors (syntax error and </a:t>
            </a:r>
            <a:br>
              <a:rPr lang="en-US" dirty="0"/>
            </a:br>
            <a:r>
              <a:rPr lang="en-US" dirty="0"/>
              <a:t>logic error)</a:t>
            </a:r>
          </a:p>
        </p:txBody>
      </p:sp>
      <p:sp>
        <p:nvSpPr>
          <p:cNvPr id="3" name="Content Placeholder 2"/>
          <p:cNvSpPr>
            <a:spLocks noGrp="1"/>
          </p:cNvSpPr>
          <p:nvPr>
            <p:ph idx="1"/>
          </p:nvPr>
        </p:nvSpPr>
        <p:spPr>
          <a:xfrm>
            <a:off x="508001" y="1924051"/>
            <a:ext cx="8178799" cy="3464222"/>
          </a:xfrm>
        </p:spPr>
        <p:txBody>
          <a:bodyPr>
            <a:normAutofit fontScale="85000" lnSpcReduction="20000"/>
          </a:bodyPr>
          <a:lstStyle/>
          <a:p>
            <a:pPr marL="0" indent="0">
              <a:buNone/>
            </a:pPr>
            <a:r>
              <a:rPr lang="en-US" b="1" dirty="0">
                <a:solidFill>
                  <a:srgbClr val="FF0000"/>
                </a:solidFill>
              </a:rPr>
              <a:t>Syntax error </a:t>
            </a:r>
            <a:r>
              <a:rPr lang="en-US" dirty="0"/>
              <a:t>---- program does NOT work until you fix it</a:t>
            </a:r>
          </a:p>
          <a:p>
            <a:pPr marL="0" indent="0">
              <a:buNone/>
            </a:pPr>
            <a:r>
              <a:rPr lang="en-US" dirty="0"/>
              <a:t>For example: inconsistence in variable name (</a:t>
            </a:r>
            <a:r>
              <a:rPr lang="en-US" b="1" dirty="0">
                <a:solidFill>
                  <a:srgbClr val="FF0000"/>
                </a:solidFill>
              </a:rPr>
              <a:t>balls vs ball</a:t>
            </a:r>
            <a:r>
              <a:rPr lang="en-US" dirty="0"/>
              <a:t>)</a:t>
            </a:r>
          </a:p>
          <a:p>
            <a:pPr marL="0" indent="0">
              <a:buNone/>
            </a:pPr>
            <a:endParaRPr lang="en-US" dirty="0"/>
          </a:p>
          <a:p>
            <a:pPr marL="0" indent="0">
              <a:buNone/>
            </a:pPr>
            <a:r>
              <a:rPr lang="en-US" dirty="0"/>
              <a:t>Start </a:t>
            </a:r>
          </a:p>
          <a:p>
            <a:pPr marL="0" indent="0">
              <a:buNone/>
            </a:pPr>
            <a:r>
              <a:rPr lang="en-US" dirty="0"/>
              <a:t>	Output “Enter number of balls sold for today”</a:t>
            </a:r>
          </a:p>
          <a:p>
            <a:pPr marL="0" indent="0">
              <a:buNone/>
            </a:pPr>
            <a:r>
              <a:rPr lang="en-US" dirty="0"/>
              <a:t>                Input </a:t>
            </a:r>
            <a:r>
              <a:rPr lang="en-US" dirty="0">
                <a:solidFill>
                  <a:srgbClr val="FF0000"/>
                </a:solidFill>
              </a:rPr>
              <a:t>balls</a:t>
            </a:r>
          </a:p>
          <a:p>
            <a:pPr marL="0" indent="0">
              <a:buNone/>
            </a:pPr>
            <a:r>
              <a:rPr lang="en-US" dirty="0"/>
              <a:t>	Revenue = </a:t>
            </a:r>
            <a:r>
              <a:rPr lang="en-US" dirty="0">
                <a:solidFill>
                  <a:srgbClr val="FF0000"/>
                </a:solidFill>
              </a:rPr>
              <a:t>ball</a:t>
            </a:r>
            <a:r>
              <a:rPr lang="en-US" dirty="0"/>
              <a:t> *5</a:t>
            </a:r>
          </a:p>
          <a:p>
            <a:pPr marL="0" indent="0">
              <a:buNone/>
            </a:pPr>
            <a:r>
              <a:rPr lang="en-US" dirty="0"/>
              <a:t>	Output “Revenue for today is “ , Revenue</a:t>
            </a:r>
          </a:p>
          <a:p>
            <a:pPr marL="0" indent="0">
              <a:buNone/>
            </a:pPr>
            <a:r>
              <a:rPr lang="en-US" dirty="0"/>
              <a:t>Stop</a:t>
            </a:r>
          </a:p>
          <a:p>
            <a:pPr marL="0" indent="0">
              <a:buNone/>
            </a:pPr>
            <a:endParaRPr lang="en-US" dirty="0"/>
          </a:p>
          <a:p>
            <a:pPr marL="0" indent="0">
              <a:buNone/>
            </a:pPr>
            <a:endParaRPr lang="en-US" dirty="0"/>
          </a:p>
        </p:txBody>
      </p:sp>
      <p:sp>
        <p:nvSpPr>
          <p:cNvPr id="8" name="Slide Number Placeholder 7">
            <a:extLst>
              <a:ext uri="{FF2B5EF4-FFF2-40B4-BE49-F238E27FC236}">
                <a16:creationId xmlns:a16="http://schemas.microsoft.com/office/drawing/2014/main" id="{0EA50B74-7114-2B94-EA2C-2495BF9E55A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68</a:t>
            </a:fld>
            <a:endParaRPr lang="en-US" dirty="0"/>
          </a:p>
        </p:txBody>
      </p:sp>
    </p:spTree>
    <p:extLst>
      <p:ext uri="{BB962C8B-B14F-4D97-AF65-F5344CB8AC3E}">
        <p14:creationId xmlns:p14="http://schemas.microsoft.com/office/powerpoint/2010/main" val="388511722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704"/>
            <a:ext cx="9081856" cy="990600"/>
          </a:xfrm>
        </p:spPr>
        <p:txBody>
          <a:bodyPr>
            <a:normAutofit fontScale="90000"/>
          </a:bodyPr>
          <a:lstStyle/>
          <a:p>
            <a:r>
              <a:rPr lang="en-US" dirty="0"/>
              <a:t>Pay attention to errors (syntax error and </a:t>
            </a:r>
            <a:br>
              <a:rPr lang="en-US" dirty="0"/>
            </a:br>
            <a:r>
              <a:rPr lang="en-US" dirty="0"/>
              <a:t>logic error)</a:t>
            </a:r>
          </a:p>
        </p:txBody>
      </p:sp>
      <p:sp>
        <p:nvSpPr>
          <p:cNvPr id="3" name="Content Placeholder 2"/>
          <p:cNvSpPr>
            <a:spLocks noGrp="1"/>
          </p:cNvSpPr>
          <p:nvPr>
            <p:ph idx="1"/>
          </p:nvPr>
        </p:nvSpPr>
        <p:spPr>
          <a:xfrm>
            <a:off x="508001" y="1580225"/>
            <a:ext cx="8343036" cy="3808048"/>
          </a:xfrm>
        </p:spPr>
        <p:txBody>
          <a:bodyPr>
            <a:normAutofit fontScale="62500" lnSpcReduction="20000"/>
          </a:bodyPr>
          <a:lstStyle/>
          <a:p>
            <a:pPr marL="0" indent="0">
              <a:buNone/>
            </a:pPr>
            <a:r>
              <a:rPr lang="en-US" sz="3400" b="1" dirty="0">
                <a:solidFill>
                  <a:srgbClr val="FF0000"/>
                </a:solidFill>
              </a:rPr>
              <a:t>Logic error</a:t>
            </a:r>
            <a:r>
              <a:rPr lang="en-US" sz="3400" dirty="0"/>
              <a:t> ---- program does work but the output is not an expected output (example: Revenue = balls </a:t>
            </a:r>
            <a:r>
              <a:rPr lang="en-US" sz="3400" dirty="0">
                <a:solidFill>
                  <a:srgbClr val="FF0000"/>
                </a:solidFill>
              </a:rPr>
              <a:t>+</a:t>
            </a:r>
            <a:r>
              <a:rPr lang="en-US" sz="3400" dirty="0"/>
              <a:t> 5 instead of Revenue = balls </a:t>
            </a:r>
            <a:r>
              <a:rPr lang="en-US" sz="3400" dirty="0">
                <a:solidFill>
                  <a:srgbClr val="FF0000"/>
                </a:solidFill>
              </a:rPr>
              <a:t>*</a:t>
            </a:r>
            <a:r>
              <a:rPr lang="en-US" sz="3400" dirty="0"/>
              <a:t> 5)</a:t>
            </a:r>
          </a:p>
          <a:p>
            <a:pPr marL="0" indent="0">
              <a:buNone/>
            </a:pPr>
            <a:endParaRPr lang="en-US" sz="3400" dirty="0"/>
          </a:p>
          <a:p>
            <a:pPr marL="0" indent="0">
              <a:buNone/>
            </a:pPr>
            <a:r>
              <a:rPr lang="en-US" sz="3400" dirty="0"/>
              <a:t>Start </a:t>
            </a:r>
          </a:p>
          <a:p>
            <a:pPr marL="0" indent="0">
              <a:buNone/>
            </a:pPr>
            <a:r>
              <a:rPr lang="en-US" sz="3400" dirty="0"/>
              <a:t>	num balls</a:t>
            </a:r>
          </a:p>
          <a:p>
            <a:pPr marL="0" indent="0">
              <a:buNone/>
            </a:pPr>
            <a:r>
              <a:rPr lang="en-US" sz="3400" dirty="0"/>
              <a:t>       	num Revenue</a:t>
            </a:r>
          </a:p>
          <a:p>
            <a:pPr marL="0" indent="0">
              <a:buNone/>
            </a:pPr>
            <a:r>
              <a:rPr lang="en-US" sz="3400" dirty="0"/>
              <a:t>	Output “Enter number of balls sold for today”</a:t>
            </a:r>
          </a:p>
          <a:p>
            <a:pPr marL="0" indent="0">
              <a:buNone/>
            </a:pPr>
            <a:r>
              <a:rPr lang="en-US" sz="3400" dirty="0"/>
              <a:t>               Input balls</a:t>
            </a:r>
          </a:p>
          <a:p>
            <a:pPr marL="0" indent="0">
              <a:buNone/>
            </a:pPr>
            <a:r>
              <a:rPr lang="en-US" sz="3400" dirty="0"/>
              <a:t>	Revenue = balls </a:t>
            </a:r>
            <a:r>
              <a:rPr lang="en-US" sz="3400" dirty="0">
                <a:solidFill>
                  <a:srgbClr val="FF0000"/>
                </a:solidFill>
              </a:rPr>
              <a:t>+</a:t>
            </a:r>
            <a:r>
              <a:rPr lang="en-US" sz="3400" dirty="0"/>
              <a:t> 5</a:t>
            </a:r>
          </a:p>
          <a:p>
            <a:pPr marL="0" indent="0">
              <a:buNone/>
            </a:pPr>
            <a:r>
              <a:rPr lang="en-US" sz="3400" dirty="0"/>
              <a:t>	Output “Revenue for today is “ , Revenue</a:t>
            </a:r>
          </a:p>
          <a:p>
            <a:pPr marL="0" indent="0">
              <a:buNone/>
            </a:pPr>
            <a:r>
              <a:rPr lang="en-US" sz="3400" dirty="0"/>
              <a:t>Stop</a:t>
            </a:r>
          </a:p>
          <a:p>
            <a:pPr marL="0" indent="0">
              <a:buNone/>
            </a:pPr>
            <a:endParaRPr lang="en-US" dirty="0"/>
          </a:p>
          <a:p>
            <a:pPr marL="0" indent="0">
              <a:buNone/>
            </a:pPr>
            <a:endParaRPr lang="en-US" dirty="0"/>
          </a:p>
        </p:txBody>
      </p:sp>
      <p:sp>
        <p:nvSpPr>
          <p:cNvPr id="8" name="Slide Number Placeholder 7">
            <a:extLst>
              <a:ext uri="{FF2B5EF4-FFF2-40B4-BE49-F238E27FC236}">
                <a16:creationId xmlns:a16="http://schemas.microsoft.com/office/drawing/2014/main" id="{AB27429E-57C8-E6E8-CC89-9E12A3631A9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69</a:t>
            </a:fld>
            <a:endParaRPr lang="en-US" dirty="0"/>
          </a:p>
        </p:txBody>
      </p:sp>
    </p:spTree>
    <p:extLst>
      <p:ext uri="{BB962C8B-B14F-4D97-AF65-F5344CB8AC3E}">
        <p14:creationId xmlns:p14="http://schemas.microsoft.com/office/powerpoint/2010/main" val="3653625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a:extLst>
            <a:ext uri="{FF2B5EF4-FFF2-40B4-BE49-F238E27FC236}">
              <a16:creationId xmlns:a16="http://schemas.microsoft.com/office/drawing/2014/main" id="{271C8082-3C49-6AA4-186D-411BAB93E3E5}"/>
            </a:ext>
          </a:extLst>
        </p:cNvPr>
        <p:cNvGrpSpPr/>
        <p:nvPr/>
      </p:nvGrpSpPr>
      <p:grpSpPr>
        <a:xfrm>
          <a:off x="0" y="0"/>
          <a:ext cx="0" cy="0"/>
          <a:chOff x="0" y="0"/>
          <a:chExt cx="0" cy="0"/>
        </a:xfrm>
      </p:grpSpPr>
      <p:sp>
        <p:nvSpPr>
          <p:cNvPr id="112" name="Google Shape;112;p4">
            <a:extLst>
              <a:ext uri="{FF2B5EF4-FFF2-40B4-BE49-F238E27FC236}">
                <a16:creationId xmlns:a16="http://schemas.microsoft.com/office/drawing/2014/main" id="{EB06009B-3377-0109-22E9-256B82307BE3}"/>
              </a:ext>
            </a:extLst>
          </p:cNvPr>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dirty="0"/>
              <a:t>Von Neumann Architecture </a:t>
            </a:r>
            <a:r>
              <a:rPr lang="en-US" sz="1050" dirty="0"/>
              <a:t>(</a:t>
            </a:r>
            <a:r>
              <a:rPr lang="en-US" sz="1050" dirty="0" err="1"/>
              <a:t>Cont_2</a:t>
            </a:r>
            <a:r>
              <a:rPr lang="en-US" sz="1050" dirty="0"/>
              <a:t>)</a:t>
            </a:r>
            <a:endParaRPr lang="en-US" dirty="0"/>
          </a:p>
        </p:txBody>
      </p:sp>
      <p:sp>
        <p:nvSpPr>
          <p:cNvPr id="114" name="Google Shape;114;p4">
            <a:extLst>
              <a:ext uri="{FF2B5EF4-FFF2-40B4-BE49-F238E27FC236}">
                <a16:creationId xmlns:a16="http://schemas.microsoft.com/office/drawing/2014/main" id="{330A0AE8-2EFD-A526-3625-294AC87E475E}"/>
              </a:ext>
            </a:extLst>
          </p:cNvPr>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dirty="0"/>
          </a:p>
        </p:txBody>
      </p:sp>
      <p:sp>
        <p:nvSpPr>
          <p:cNvPr id="4" name="Text Placeholder 3">
            <a:extLst>
              <a:ext uri="{FF2B5EF4-FFF2-40B4-BE49-F238E27FC236}">
                <a16:creationId xmlns:a16="http://schemas.microsoft.com/office/drawing/2014/main" id="{7431E34B-12E5-9CB4-5FF1-201E021E3D3F}"/>
              </a:ext>
            </a:extLst>
          </p:cNvPr>
          <p:cNvSpPr>
            <a:spLocks noGrp="1"/>
          </p:cNvSpPr>
          <p:nvPr>
            <p:ph type="body" idx="1"/>
          </p:nvPr>
        </p:nvSpPr>
        <p:spPr>
          <a:xfrm>
            <a:off x="164995" y="1517611"/>
            <a:ext cx="5116132" cy="4525963"/>
          </a:xfrm>
        </p:spPr>
        <p:txBody>
          <a:bodyPr/>
          <a:lstStyle/>
          <a:p>
            <a:pPr marL="114300" indent="0">
              <a:buNone/>
            </a:pPr>
            <a:r>
              <a:rPr lang="en-US" b="1" i="0" dirty="0">
                <a:solidFill>
                  <a:srgbClr val="202124"/>
                </a:solidFill>
                <a:effectLst/>
                <a:latin typeface="Roboto" panose="02000000000000000000" pitchFamily="2" charset="0"/>
              </a:rPr>
              <a:t>Memory </a:t>
            </a:r>
            <a:r>
              <a:rPr lang="en-US" i="0" dirty="0">
                <a:solidFill>
                  <a:srgbClr val="202124"/>
                </a:solidFill>
                <a:effectLst/>
                <a:latin typeface="Roboto" panose="02000000000000000000" pitchFamily="2" charset="0"/>
              </a:rPr>
              <a:t>(primary or main memory)</a:t>
            </a:r>
          </a:p>
          <a:p>
            <a:pPr algn="l">
              <a:buFont typeface="Arial" panose="020B0604020202020204" pitchFamily="34" charset="0"/>
              <a:buChar char="•"/>
            </a:pPr>
            <a:r>
              <a:rPr lang="en-US" sz="2400" b="0" i="0" dirty="0">
                <a:solidFill>
                  <a:srgbClr val="202124"/>
                </a:solidFill>
                <a:effectLst/>
                <a:latin typeface="Roboto" panose="02000000000000000000" pitchFamily="2" charset="0"/>
              </a:rPr>
              <a:t>Stores data and instructions that the CPU needs to operate</a:t>
            </a:r>
          </a:p>
          <a:p>
            <a:pPr algn="l">
              <a:buFont typeface="Arial" panose="020B0604020202020204" pitchFamily="34" charset="0"/>
              <a:buChar char="•"/>
            </a:pPr>
            <a:r>
              <a:rPr lang="en-US" sz="2400" b="0" i="0" dirty="0">
                <a:solidFill>
                  <a:srgbClr val="202124"/>
                </a:solidFill>
                <a:effectLst/>
                <a:latin typeface="Roboto" panose="02000000000000000000" pitchFamily="2" charset="0"/>
              </a:rPr>
              <a:t>Today if you hear the word "memory" we are referring to RAM. We call hard drives "storage" or "secondary storage".</a:t>
            </a:r>
          </a:p>
          <a:p>
            <a:pPr>
              <a:buNone/>
            </a:pPr>
            <a:endParaRPr lang="en-US" dirty="0"/>
          </a:p>
        </p:txBody>
      </p:sp>
      <p:pic>
        <p:nvPicPr>
          <p:cNvPr id="6" name="Picture 5">
            <a:extLst>
              <a:ext uri="{FF2B5EF4-FFF2-40B4-BE49-F238E27FC236}">
                <a16:creationId xmlns:a16="http://schemas.microsoft.com/office/drawing/2014/main" id="{F91FC6C6-6AFE-1D98-61D5-28E618EE0500}"/>
              </a:ext>
            </a:extLst>
          </p:cNvPr>
          <p:cNvPicPr>
            <a:picLocks noChangeAspect="1"/>
          </p:cNvPicPr>
          <p:nvPr/>
        </p:nvPicPr>
        <p:blipFill>
          <a:blip r:embed="rId3"/>
          <a:stretch>
            <a:fillRect/>
          </a:stretch>
        </p:blipFill>
        <p:spPr>
          <a:xfrm>
            <a:off x="5162550" y="1750559"/>
            <a:ext cx="3981450" cy="3095625"/>
          </a:xfrm>
          <a:prstGeom prst="rect">
            <a:avLst/>
          </a:prstGeom>
        </p:spPr>
      </p:pic>
    </p:spTree>
    <p:extLst>
      <p:ext uri="{BB962C8B-B14F-4D97-AF65-F5344CB8AC3E}">
        <p14:creationId xmlns:p14="http://schemas.microsoft.com/office/powerpoint/2010/main" val="171408114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287" y="388501"/>
            <a:ext cx="8859915" cy="990600"/>
          </a:xfrm>
        </p:spPr>
        <p:txBody>
          <a:bodyPr>
            <a:normAutofit fontScale="90000"/>
          </a:bodyPr>
          <a:lstStyle/>
          <a:p>
            <a:r>
              <a:rPr lang="en-US" dirty="0"/>
              <a:t>Conclusion --- convert pseudo code to real programming language</a:t>
            </a:r>
          </a:p>
        </p:txBody>
      </p:sp>
      <p:sp>
        <p:nvSpPr>
          <p:cNvPr id="3" name="Content Placeholder 2"/>
          <p:cNvSpPr>
            <a:spLocks noGrp="1"/>
          </p:cNvSpPr>
          <p:nvPr>
            <p:ph idx="1"/>
          </p:nvPr>
        </p:nvSpPr>
        <p:spPr>
          <a:xfrm>
            <a:off x="242738" y="1686758"/>
            <a:ext cx="8439623" cy="4031476"/>
          </a:xfrm>
        </p:spPr>
        <p:txBody>
          <a:bodyPr>
            <a:normAutofit fontScale="25000" lnSpcReduction="20000"/>
          </a:bodyPr>
          <a:lstStyle/>
          <a:p>
            <a:pPr marL="0" indent="0">
              <a:buNone/>
            </a:pPr>
            <a:r>
              <a:rPr lang="en-US" sz="7200" b="0" i="0" dirty="0">
                <a:solidFill>
                  <a:srgbClr val="202124"/>
                </a:solidFill>
                <a:effectLst/>
                <a:latin typeface="Roboto" panose="020B0604020202020204" pitchFamily="2" charset="0"/>
              </a:rPr>
              <a:t>Pseudocode is </a:t>
            </a:r>
            <a:r>
              <a:rPr lang="en-US" sz="7200" b="1" i="0" dirty="0">
                <a:solidFill>
                  <a:srgbClr val="202124"/>
                </a:solidFill>
                <a:effectLst/>
                <a:latin typeface="Roboto" panose="020B0604020202020204" pitchFamily="2" charset="0"/>
              </a:rPr>
              <a:t>an artificial and informal language that helps programmers develop algorithms. </a:t>
            </a:r>
            <a:r>
              <a:rPr lang="en-US" sz="7200" i="0" dirty="0">
                <a:solidFill>
                  <a:srgbClr val="202124"/>
                </a:solidFill>
                <a:effectLst/>
                <a:latin typeface="Roboto" panose="020B0604020202020204" pitchFamily="2" charset="0"/>
              </a:rPr>
              <a:t>Once you understand pseudo code, you can easily convert it into real programming language</a:t>
            </a:r>
          </a:p>
          <a:p>
            <a:pPr marL="0" indent="0">
              <a:buNone/>
            </a:pPr>
            <a:endParaRPr lang="en-US" sz="7200" dirty="0"/>
          </a:p>
          <a:p>
            <a:pPr marL="0" indent="0">
              <a:buNone/>
            </a:pPr>
            <a:r>
              <a:rPr lang="en-US" sz="7200" dirty="0"/>
              <a:t>Start </a:t>
            </a:r>
          </a:p>
          <a:p>
            <a:pPr marL="0" indent="0">
              <a:buNone/>
            </a:pPr>
            <a:r>
              <a:rPr lang="en-US" sz="7200" dirty="0"/>
              <a:t>	num balls</a:t>
            </a:r>
          </a:p>
          <a:p>
            <a:pPr marL="0" indent="0">
              <a:buNone/>
            </a:pPr>
            <a:r>
              <a:rPr lang="en-US" sz="7200" dirty="0"/>
              <a:t>  	num Price </a:t>
            </a:r>
          </a:p>
          <a:p>
            <a:pPr marL="0" indent="0">
              <a:buNone/>
            </a:pPr>
            <a:r>
              <a:rPr lang="en-US" sz="7200" dirty="0"/>
              <a:t>       	num Revenue</a:t>
            </a:r>
          </a:p>
          <a:p>
            <a:pPr marL="0" indent="0">
              <a:buNone/>
            </a:pPr>
            <a:r>
              <a:rPr lang="en-US" sz="7200" dirty="0"/>
              <a:t>	Output “Enter number of balls sold for today”</a:t>
            </a:r>
          </a:p>
          <a:p>
            <a:pPr marL="0" indent="0">
              <a:buNone/>
            </a:pPr>
            <a:r>
              <a:rPr lang="en-US" sz="7200" dirty="0"/>
              <a:t>	Input balls</a:t>
            </a:r>
          </a:p>
          <a:p>
            <a:pPr marL="0" indent="0">
              <a:buNone/>
            </a:pPr>
            <a:r>
              <a:rPr lang="en-US" sz="7200" dirty="0"/>
              <a:t>	Output “Enter the price for each ball”</a:t>
            </a:r>
          </a:p>
          <a:p>
            <a:pPr marL="0" indent="0">
              <a:buNone/>
            </a:pPr>
            <a:r>
              <a:rPr lang="en-US" sz="7200" dirty="0"/>
              <a:t>           	Input Price</a:t>
            </a:r>
          </a:p>
          <a:p>
            <a:pPr marL="0" indent="0">
              <a:buNone/>
            </a:pPr>
            <a:r>
              <a:rPr lang="en-US" sz="7200" dirty="0"/>
              <a:t>        	Revenue = balls *Price</a:t>
            </a:r>
          </a:p>
          <a:p>
            <a:pPr marL="0" indent="0">
              <a:buNone/>
            </a:pPr>
            <a:r>
              <a:rPr lang="en-US" sz="7200" dirty="0"/>
              <a:t>	Output “Revenue for today is “ , Revenue</a:t>
            </a:r>
          </a:p>
          <a:p>
            <a:pPr marL="0" indent="0">
              <a:buNone/>
            </a:pPr>
            <a:r>
              <a:rPr lang="en-US" sz="7200" dirty="0"/>
              <a:t>Stop</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3769B71F-3706-B5B2-4086-4DB2420AA62B}"/>
              </a:ext>
            </a:extLst>
          </p:cNvPr>
          <p:cNvPicPr>
            <a:picLocks noChangeAspect="1"/>
          </p:cNvPicPr>
          <p:nvPr/>
        </p:nvPicPr>
        <p:blipFill>
          <a:blip r:embed="rId2"/>
          <a:stretch>
            <a:fillRect/>
          </a:stretch>
        </p:blipFill>
        <p:spPr>
          <a:xfrm>
            <a:off x="1539737" y="5718234"/>
            <a:ext cx="5845624" cy="990599"/>
          </a:xfrm>
          <a:prstGeom prst="rect">
            <a:avLst/>
          </a:prstGeom>
        </p:spPr>
      </p:pic>
      <p:sp>
        <p:nvSpPr>
          <p:cNvPr id="9" name="Slide Number Placeholder 8">
            <a:extLst>
              <a:ext uri="{FF2B5EF4-FFF2-40B4-BE49-F238E27FC236}">
                <a16:creationId xmlns:a16="http://schemas.microsoft.com/office/drawing/2014/main" id="{0B8C7B73-B559-D00C-4746-1E5E3A84222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70</a:t>
            </a:fld>
            <a:endParaRPr lang="en-US" dirty="0"/>
          </a:p>
        </p:txBody>
      </p:sp>
    </p:spTree>
    <p:extLst>
      <p:ext uri="{BB962C8B-B14F-4D97-AF65-F5344CB8AC3E}">
        <p14:creationId xmlns:p14="http://schemas.microsoft.com/office/powerpoint/2010/main" val="42568204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30300" y="1050925"/>
            <a:ext cx="5825202" cy="1234727"/>
          </a:xfrm>
        </p:spPr>
        <p:txBody>
          <a:bodyPr/>
          <a:lstStyle/>
          <a:p>
            <a:r>
              <a:rPr lang="en-US" dirty="0"/>
              <a:t>Basic Introduction to Python</a:t>
            </a:r>
          </a:p>
        </p:txBody>
      </p:sp>
      <p:sp>
        <p:nvSpPr>
          <p:cNvPr id="3" name="Subtitle 2"/>
          <p:cNvSpPr>
            <a:spLocks noGrp="1"/>
          </p:cNvSpPr>
          <p:nvPr>
            <p:ph type="subTitle" idx="1"/>
          </p:nvPr>
        </p:nvSpPr>
        <p:spPr/>
        <p:txBody>
          <a:bodyPr/>
          <a:lstStyle/>
          <a:p>
            <a:r>
              <a:rPr lang="en-US" dirty="0"/>
              <a:t>Instructor: Hieu Tran</a:t>
            </a:r>
          </a:p>
        </p:txBody>
      </p:sp>
    </p:spTree>
    <p:extLst>
      <p:ext uri="{BB962C8B-B14F-4D97-AF65-F5344CB8AC3E}">
        <p14:creationId xmlns:p14="http://schemas.microsoft.com/office/powerpoint/2010/main" val="237315815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44"/>
          <p:cNvSpPr txBox="1">
            <a:spLocks noGrp="1"/>
          </p:cNvSpPr>
          <p:nvPr>
            <p:ph type="title"/>
          </p:nvPr>
        </p:nvSpPr>
        <p:spPr>
          <a:xfrm>
            <a:off x="109728" y="274638"/>
            <a:ext cx="9034272"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dirty="0"/>
              <a:t>Python – Overview</a:t>
            </a:r>
            <a:br>
              <a:rPr lang="en-US" sz="4000" dirty="0"/>
            </a:br>
            <a:r>
              <a:rPr lang="en-US" sz="4000" dirty="0"/>
              <a:t>Working with Python IDLE and Visual Studio Code</a:t>
            </a:r>
            <a:endParaRPr dirty="0"/>
          </a:p>
        </p:txBody>
      </p:sp>
      <p:sp>
        <p:nvSpPr>
          <p:cNvPr id="466" name="Google Shape;466;p4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72</a:t>
            </a:fld>
            <a:endParaRPr/>
          </a:p>
        </p:txBody>
      </p:sp>
      <p:sp>
        <p:nvSpPr>
          <p:cNvPr id="2" name="TextBox 1">
            <a:extLst>
              <a:ext uri="{FF2B5EF4-FFF2-40B4-BE49-F238E27FC236}">
                <a16:creationId xmlns:a16="http://schemas.microsoft.com/office/drawing/2014/main" id="{C6C3CA3B-6A87-73AB-C749-008BD1251E5D}"/>
              </a:ext>
            </a:extLst>
          </p:cNvPr>
          <p:cNvSpPr txBox="1"/>
          <p:nvPr/>
        </p:nvSpPr>
        <p:spPr>
          <a:xfrm>
            <a:off x="384048" y="1664208"/>
            <a:ext cx="8759952" cy="5693866"/>
          </a:xfrm>
          <a:prstGeom prst="rect">
            <a:avLst/>
          </a:prstGeom>
          <a:noFill/>
        </p:spPr>
        <p:txBody>
          <a:bodyPr wrap="square" rtlCol="0">
            <a:spAutoFit/>
          </a:bodyPr>
          <a:lstStyle/>
          <a:p>
            <a:pPr marL="342900" indent="-342900">
              <a:buAutoNum type="arabicPeriod"/>
            </a:pPr>
            <a:r>
              <a:rPr lang="en-US" sz="2000" dirty="0"/>
              <a:t>Run </a:t>
            </a:r>
            <a:r>
              <a:rPr lang="en-US" sz="2000" dirty="0">
                <a:hlinkClick r:id="rId3"/>
              </a:rPr>
              <a:t>python online</a:t>
            </a:r>
            <a:endParaRPr lang="en-US" sz="2000" dirty="0"/>
          </a:p>
          <a:p>
            <a:pPr marL="342900" indent="-342900">
              <a:buAutoNum type="arabicPeriod"/>
            </a:pPr>
            <a:endParaRPr lang="en-US" sz="2000" dirty="0"/>
          </a:p>
          <a:p>
            <a:pPr marL="342900" indent="-342900">
              <a:buAutoNum type="arabicPeriod"/>
            </a:pPr>
            <a:r>
              <a:rPr lang="en-US" sz="2000" dirty="0"/>
              <a:t>Download Python at </a:t>
            </a:r>
            <a:r>
              <a:rPr lang="en-US" sz="2000" dirty="0">
                <a:hlinkClick r:id="rId4"/>
              </a:rPr>
              <a:t>https://www.python.org/downloads/</a:t>
            </a:r>
            <a:endParaRPr lang="en-US" sz="2000" dirty="0"/>
          </a:p>
          <a:p>
            <a:pPr marL="342900" indent="-342900">
              <a:buAutoNum type="arabicPeriod"/>
            </a:pPr>
            <a:endParaRPr lang="en-US" sz="2000" dirty="0"/>
          </a:p>
          <a:p>
            <a:pPr marL="342900" indent="-342900">
              <a:buAutoNum type="arabicPeriod"/>
            </a:pPr>
            <a:r>
              <a:rPr lang="en-US" sz="2000" dirty="0"/>
              <a:t>Working Python with interactive mode</a:t>
            </a:r>
          </a:p>
          <a:p>
            <a:pPr marL="342900" indent="-342900">
              <a:buAutoNum type="arabicPeriod"/>
            </a:pPr>
            <a:endParaRPr lang="en-US" sz="2000" dirty="0"/>
          </a:p>
          <a:p>
            <a:pPr marL="342900" indent="-342900">
              <a:buAutoNum type="arabicPeriod"/>
            </a:pPr>
            <a:r>
              <a:rPr lang="en-US" sz="2000" dirty="0"/>
              <a:t>Coding with IDLE editor</a:t>
            </a:r>
          </a:p>
          <a:p>
            <a:pPr marL="342900" indent="-342900">
              <a:buAutoNum type="arabicPeriod"/>
            </a:pPr>
            <a:endParaRPr lang="en-US" sz="2000" dirty="0"/>
          </a:p>
          <a:p>
            <a:pPr marL="342900" indent="-342900">
              <a:buAutoNum type="arabicPeriod"/>
            </a:pPr>
            <a:r>
              <a:rPr lang="en-US" sz="2000" dirty="0"/>
              <a:t>Download Visual Studio Code at </a:t>
            </a:r>
            <a:r>
              <a:rPr lang="en-US" sz="2000" dirty="0">
                <a:hlinkClick r:id="rId5"/>
              </a:rPr>
              <a:t>https://code.visualstudio.com/</a:t>
            </a:r>
            <a:endParaRPr lang="en-US" sz="2000" dirty="0"/>
          </a:p>
          <a:p>
            <a:pPr marL="342900" indent="-342900">
              <a:buAutoNum type="arabicPeriod"/>
            </a:pPr>
            <a:endParaRPr lang="en-US" sz="2000" dirty="0"/>
          </a:p>
          <a:p>
            <a:pPr marL="342900" indent="-342900">
              <a:buAutoNum type="arabicPeriod"/>
            </a:pPr>
            <a:r>
              <a:rPr lang="en-US" sz="2000" dirty="0"/>
              <a:t>Install extension for Python in Visual Studio Code</a:t>
            </a:r>
          </a:p>
          <a:p>
            <a:pPr marL="342900" indent="-342900">
              <a:buAutoNum type="arabicPeriod"/>
            </a:pPr>
            <a:endParaRPr lang="en-US" sz="2000" dirty="0"/>
          </a:p>
          <a:p>
            <a:pPr marL="342900" indent="-342900">
              <a:buFont typeface="Arial"/>
              <a:buAutoNum type="arabicPeriod"/>
            </a:pPr>
            <a:r>
              <a:rPr lang="en-US" sz="2000" dirty="0"/>
              <a:t>More info: </a:t>
            </a:r>
            <a:r>
              <a:rPr lang="en-US" sz="2000" dirty="0">
                <a:hlinkClick r:id="rId6"/>
              </a:rPr>
              <a:t>How to Run Python in Visual Studio Code on Windows</a:t>
            </a:r>
            <a:endParaRPr lang="en-US" sz="2000" dirty="0"/>
          </a:p>
          <a:p>
            <a:pPr marL="342900" indent="-342900">
              <a:buAutoNum type="arabicPeriod"/>
            </a:pPr>
            <a:endParaRPr lang="en-US" sz="2400" dirty="0"/>
          </a:p>
          <a:p>
            <a:pPr marL="342900" indent="-342900">
              <a:buAutoNum type="arabicPeriod"/>
            </a:pPr>
            <a:endParaRPr lang="en-US" sz="2400" dirty="0"/>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endParaRPr lang="en-US" dirty="0"/>
          </a:p>
        </p:txBody>
      </p:sp>
    </p:spTree>
    <p:extLst>
      <p:ext uri="{BB962C8B-B14F-4D97-AF65-F5344CB8AC3E}">
        <p14:creationId xmlns:p14="http://schemas.microsoft.com/office/powerpoint/2010/main" val="376782333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4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dirty="0"/>
              <a:t>Python – Overview</a:t>
            </a:r>
            <a:br>
              <a:rPr lang="en-US" sz="4000" dirty="0"/>
            </a:br>
            <a:r>
              <a:rPr lang="en-US" sz="4000" dirty="0"/>
              <a:t>Input function</a:t>
            </a:r>
            <a:endParaRPr dirty="0"/>
          </a:p>
        </p:txBody>
      </p:sp>
      <p:sp>
        <p:nvSpPr>
          <p:cNvPr id="465" name="Google Shape;465;p44"/>
          <p:cNvSpPr txBox="1">
            <a:spLocks noGrp="1"/>
          </p:cNvSpPr>
          <p:nvPr>
            <p:ph type="body" idx="1"/>
          </p:nvPr>
        </p:nvSpPr>
        <p:spPr>
          <a:xfrm>
            <a:off x="324035" y="1417638"/>
            <a:ext cx="8229600" cy="4525963"/>
          </a:xfrm>
          <a:prstGeom prst="rect">
            <a:avLst/>
          </a:prstGeom>
          <a:noFill/>
          <a:ln>
            <a:noFill/>
          </a:ln>
        </p:spPr>
        <p:txBody>
          <a:bodyPr spcFirstLastPara="1" wrap="square" lIns="91425" tIns="45700" rIns="91425" bIns="45700" anchor="t" anchorCtr="0">
            <a:noAutofit/>
          </a:bodyPr>
          <a:lstStyle/>
          <a:p>
            <a:pPr>
              <a:buClr>
                <a:srgbClr val="007FA9"/>
              </a:buClr>
              <a:defRPr/>
            </a:pPr>
            <a:r>
              <a:rPr lang="en-US" dirty="0">
                <a:solidFill>
                  <a:schemeClr val="tx1"/>
                </a:solidFill>
              </a:rPr>
              <a:t>The </a:t>
            </a:r>
            <a:r>
              <a:rPr lang="en-US" b="1" dirty="0">
                <a:solidFill>
                  <a:schemeClr val="tx1"/>
                </a:solidFill>
                <a:cs typeface="Courier New" panose="02070309020205020404" pitchFamily="49" charset="0"/>
              </a:rPr>
              <a:t>input</a:t>
            </a:r>
            <a:r>
              <a:rPr lang="en-US" dirty="0">
                <a:solidFill>
                  <a:schemeClr val="tx1"/>
                </a:solidFill>
              </a:rPr>
              <a:t> function always builds a string from the user’s keystrokes and returns it to the program</a:t>
            </a:r>
          </a:p>
          <a:p>
            <a:pPr>
              <a:buClr>
                <a:srgbClr val="007FA9"/>
              </a:buClr>
              <a:defRPr/>
            </a:pPr>
            <a:r>
              <a:rPr lang="en-US" dirty="0">
                <a:solidFill>
                  <a:schemeClr val="tx1"/>
                </a:solidFill>
                <a:cs typeface="Courier New" panose="02070309020205020404" pitchFamily="49" charset="0"/>
              </a:rPr>
              <a:t>Strings that represent numbers must be converted from strings to appropriate number types</a:t>
            </a:r>
          </a:p>
          <a:p>
            <a:pPr lvl="1">
              <a:buClr>
                <a:srgbClr val="007FA9"/>
              </a:buClr>
              <a:defRPr/>
            </a:pPr>
            <a:r>
              <a:rPr lang="en-US" dirty="0">
                <a:solidFill>
                  <a:schemeClr val="tx1"/>
                </a:solidFill>
                <a:cs typeface="Courier New" panose="02070309020205020404" pitchFamily="49" charset="0"/>
              </a:rPr>
              <a:t>Two type conversion functions:</a:t>
            </a:r>
            <a:r>
              <a:rPr lang="en-US" b="1" dirty="0">
                <a:solidFill>
                  <a:schemeClr val="tx1"/>
                </a:solidFill>
                <a:cs typeface="Courier New" panose="02070309020205020404" pitchFamily="49" charset="0"/>
              </a:rPr>
              <a:t> int </a:t>
            </a:r>
            <a:r>
              <a:rPr lang="en-US" dirty="0">
                <a:solidFill>
                  <a:schemeClr val="tx1"/>
                </a:solidFill>
                <a:cs typeface="Courier New" panose="02070309020205020404" pitchFamily="49" charset="0"/>
              </a:rPr>
              <a:t>(for integers) and</a:t>
            </a:r>
            <a:r>
              <a:rPr lang="en-US" b="1" dirty="0">
                <a:solidFill>
                  <a:schemeClr val="tx1"/>
                </a:solidFill>
                <a:cs typeface="Courier New" panose="02070309020205020404" pitchFamily="49" charset="0"/>
              </a:rPr>
              <a:t> float </a:t>
            </a:r>
            <a:r>
              <a:rPr lang="en-US" dirty="0">
                <a:solidFill>
                  <a:schemeClr val="tx1"/>
                </a:solidFill>
                <a:cs typeface="Courier New" panose="02070309020205020404" pitchFamily="49" charset="0"/>
              </a:rPr>
              <a:t>(for floating-point numbers)</a:t>
            </a:r>
          </a:p>
          <a:p>
            <a:pPr marL="571500" lvl="1" indent="0">
              <a:buClr>
                <a:srgbClr val="007FA9"/>
              </a:buClr>
              <a:buNone/>
              <a:defRPr/>
            </a:pPr>
            <a:endParaRPr lang="en-US" dirty="0">
              <a:solidFill>
                <a:schemeClr val="tx1"/>
              </a:solidFill>
              <a:cs typeface="Courier New" panose="02070309020205020404" pitchFamily="49" charset="0"/>
            </a:endParaRPr>
          </a:p>
        </p:txBody>
      </p:sp>
      <p:sp>
        <p:nvSpPr>
          <p:cNvPr id="466" name="Google Shape;466;p4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73</a:t>
            </a:fld>
            <a:endParaRPr/>
          </a:p>
        </p:txBody>
      </p:sp>
      <p:pic>
        <p:nvPicPr>
          <p:cNvPr id="3" name="Picture 2">
            <a:extLst>
              <a:ext uri="{FF2B5EF4-FFF2-40B4-BE49-F238E27FC236}">
                <a16:creationId xmlns:a16="http://schemas.microsoft.com/office/drawing/2014/main" id="{D518F976-4574-1C0A-E956-9AB4E5B369E7}"/>
              </a:ext>
            </a:extLst>
          </p:cNvPr>
          <p:cNvPicPr>
            <a:picLocks noChangeAspect="1"/>
          </p:cNvPicPr>
          <p:nvPr/>
        </p:nvPicPr>
        <p:blipFill>
          <a:blip r:embed="rId3"/>
          <a:stretch>
            <a:fillRect/>
          </a:stretch>
        </p:blipFill>
        <p:spPr>
          <a:xfrm>
            <a:off x="1690687" y="4302126"/>
            <a:ext cx="5762625" cy="1847850"/>
          </a:xfrm>
          <a:prstGeom prst="rect">
            <a:avLst/>
          </a:prstGeom>
        </p:spPr>
      </p:pic>
    </p:spTree>
    <p:extLst>
      <p:ext uri="{BB962C8B-B14F-4D97-AF65-F5344CB8AC3E}">
        <p14:creationId xmlns:p14="http://schemas.microsoft.com/office/powerpoint/2010/main" val="1738246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4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dirty="0"/>
              <a:t>Python – Overview</a:t>
            </a:r>
            <a:br>
              <a:rPr lang="en-US" sz="4000" dirty="0"/>
            </a:br>
            <a:r>
              <a:rPr lang="en-US" sz="4000" dirty="0"/>
              <a:t>Perform Calculation</a:t>
            </a:r>
            <a:endParaRPr dirty="0"/>
          </a:p>
        </p:txBody>
      </p:sp>
      <p:sp>
        <p:nvSpPr>
          <p:cNvPr id="466" name="Google Shape;466;p4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74</a:t>
            </a:fld>
            <a:endParaRPr/>
          </a:p>
        </p:txBody>
      </p:sp>
      <p:pic>
        <p:nvPicPr>
          <p:cNvPr id="5" name="Picture 4">
            <a:extLst>
              <a:ext uri="{FF2B5EF4-FFF2-40B4-BE49-F238E27FC236}">
                <a16:creationId xmlns:a16="http://schemas.microsoft.com/office/drawing/2014/main" id="{3B20C896-6B29-BE4C-9E19-380D49C1DFD9}"/>
              </a:ext>
            </a:extLst>
          </p:cNvPr>
          <p:cNvPicPr>
            <a:picLocks noChangeAspect="1"/>
          </p:cNvPicPr>
          <p:nvPr/>
        </p:nvPicPr>
        <p:blipFill>
          <a:blip r:embed="rId3"/>
          <a:stretch>
            <a:fillRect/>
          </a:stretch>
        </p:blipFill>
        <p:spPr>
          <a:xfrm>
            <a:off x="1167092" y="1665699"/>
            <a:ext cx="7062508" cy="4588472"/>
          </a:xfrm>
          <a:prstGeom prst="rect">
            <a:avLst/>
          </a:prstGeom>
        </p:spPr>
      </p:pic>
    </p:spTree>
    <p:extLst>
      <p:ext uri="{BB962C8B-B14F-4D97-AF65-F5344CB8AC3E}">
        <p14:creationId xmlns:p14="http://schemas.microsoft.com/office/powerpoint/2010/main" val="114220456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4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dirty="0"/>
              <a:t>Python – Overview</a:t>
            </a:r>
            <a:br>
              <a:rPr lang="en-US" sz="4000" dirty="0"/>
            </a:br>
            <a:r>
              <a:rPr lang="en-US" sz="4000" dirty="0"/>
              <a:t>Print function, comments</a:t>
            </a:r>
            <a:endParaRPr dirty="0"/>
          </a:p>
        </p:txBody>
      </p:sp>
      <p:sp>
        <p:nvSpPr>
          <p:cNvPr id="466" name="Google Shape;466;p4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75</a:t>
            </a:fld>
            <a:endParaRPr/>
          </a:p>
        </p:txBody>
      </p:sp>
      <p:sp>
        <p:nvSpPr>
          <p:cNvPr id="2" name="TextBox 1">
            <a:extLst>
              <a:ext uri="{FF2B5EF4-FFF2-40B4-BE49-F238E27FC236}">
                <a16:creationId xmlns:a16="http://schemas.microsoft.com/office/drawing/2014/main" id="{C6C3CA3B-6A87-73AB-C749-008BD1251E5D}"/>
              </a:ext>
            </a:extLst>
          </p:cNvPr>
          <p:cNvSpPr txBox="1"/>
          <p:nvPr/>
        </p:nvSpPr>
        <p:spPr>
          <a:xfrm>
            <a:off x="384048" y="1664208"/>
            <a:ext cx="8385048" cy="4739759"/>
          </a:xfrm>
          <a:prstGeom prst="rect">
            <a:avLst/>
          </a:prstGeom>
          <a:noFill/>
        </p:spPr>
        <p:txBody>
          <a:bodyPr wrap="square" rtlCol="0">
            <a:spAutoFit/>
          </a:bodyPr>
          <a:lstStyle/>
          <a:p>
            <a:pPr marL="342900" indent="-342900">
              <a:buFont typeface="Arial" panose="020B0604020202020204" pitchFamily="34" charset="0"/>
              <a:buChar char="•"/>
            </a:pPr>
            <a:r>
              <a:rPr lang="en-US" sz="2400" dirty="0"/>
              <a:t>Use print function to print out to screen</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String concatenate</a:t>
            </a:r>
          </a:p>
          <a:p>
            <a:endParaRPr lang="en-US" sz="2400" dirty="0"/>
          </a:p>
          <a:p>
            <a:pPr marL="342900" indent="-342900">
              <a:buFont typeface="Arial" panose="020B0604020202020204" pitchFamily="34" charset="0"/>
              <a:buChar char="•"/>
            </a:pPr>
            <a:r>
              <a:rPr lang="en-US" sz="2400" dirty="0"/>
              <a:t>Comments are notes of explanation that document lines or sections of a program. Comments are part of the program, but the Python interpreter ignores them. They are intended for people who may be reading the source code.</a:t>
            </a:r>
          </a:p>
          <a:p>
            <a:endParaRPr lang="en-US" dirty="0"/>
          </a:p>
        </p:txBody>
      </p:sp>
      <p:pic>
        <p:nvPicPr>
          <p:cNvPr id="4" name="Picture 3">
            <a:extLst>
              <a:ext uri="{FF2B5EF4-FFF2-40B4-BE49-F238E27FC236}">
                <a16:creationId xmlns:a16="http://schemas.microsoft.com/office/drawing/2014/main" id="{9E4C9FA4-C513-479A-FC0D-8693438B577B}"/>
              </a:ext>
            </a:extLst>
          </p:cNvPr>
          <p:cNvPicPr>
            <a:picLocks noChangeAspect="1"/>
          </p:cNvPicPr>
          <p:nvPr/>
        </p:nvPicPr>
        <p:blipFill>
          <a:blip r:embed="rId3"/>
          <a:stretch>
            <a:fillRect/>
          </a:stretch>
        </p:blipFill>
        <p:spPr>
          <a:xfrm>
            <a:off x="2801281" y="2325912"/>
            <a:ext cx="3029373" cy="523948"/>
          </a:xfrm>
          <a:prstGeom prst="rect">
            <a:avLst/>
          </a:prstGeom>
        </p:spPr>
      </p:pic>
    </p:spTree>
    <p:extLst>
      <p:ext uri="{BB962C8B-B14F-4D97-AF65-F5344CB8AC3E}">
        <p14:creationId xmlns:p14="http://schemas.microsoft.com/office/powerpoint/2010/main" val="2646814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a:extLst>
            <a:ext uri="{FF2B5EF4-FFF2-40B4-BE49-F238E27FC236}">
              <a16:creationId xmlns:a16="http://schemas.microsoft.com/office/drawing/2014/main" id="{CFFB4298-A166-8B16-7F70-D3F8A8998B7C}"/>
            </a:ext>
          </a:extLst>
        </p:cNvPr>
        <p:cNvGrpSpPr/>
        <p:nvPr/>
      </p:nvGrpSpPr>
      <p:grpSpPr>
        <a:xfrm>
          <a:off x="0" y="0"/>
          <a:ext cx="0" cy="0"/>
          <a:chOff x="0" y="0"/>
          <a:chExt cx="0" cy="0"/>
        </a:xfrm>
      </p:grpSpPr>
      <p:sp>
        <p:nvSpPr>
          <p:cNvPr id="112" name="Google Shape;112;p4">
            <a:extLst>
              <a:ext uri="{FF2B5EF4-FFF2-40B4-BE49-F238E27FC236}">
                <a16:creationId xmlns:a16="http://schemas.microsoft.com/office/drawing/2014/main" id="{63BCBAB9-C6EF-F773-1C82-A6A5D5006FEF}"/>
              </a:ext>
            </a:extLst>
          </p:cNvPr>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dirty="0"/>
              <a:t>Von Neumann Architecture </a:t>
            </a:r>
            <a:r>
              <a:rPr lang="en-US" sz="1100" dirty="0"/>
              <a:t>(</a:t>
            </a:r>
            <a:r>
              <a:rPr lang="en-US" sz="1100" dirty="0" err="1"/>
              <a:t>Cont_3</a:t>
            </a:r>
            <a:r>
              <a:rPr lang="en-US" sz="1100" dirty="0"/>
              <a:t>)</a:t>
            </a:r>
            <a:endParaRPr lang="en-US" dirty="0"/>
          </a:p>
        </p:txBody>
      </p:sp>
      <p:sp>
        <p:nvSpPr>
          <p:cNvPr id="114" name="Google Shape;114;p4">
            <a:extLst>
              <a:ext uri="{FF2B5EF4-FFF2-40B4-BE49-F238E27FC236}">
                <a16:creationId xmlns:a16="http://schemas.microsoft.com/office/drawing/2014/main" id="{A7FFCA70-478F-6112-46A5-B3DE49303D64}"/>
              </a:ext>
            </a:extLst>
          </p:cNvPr>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dirty="0"/>
          </a:p>
        </p:txBody>
      </p:sp>
      <p:sp>
        <p:nvSpPr>
          <p:cNvPr id="4" name="Text Placeholder 3">
            <a:extLst>
              <a:ext uri="{FF2B5EF4-FFF2-40B4-BE49-F238E27FC236}">
                <a16:creationId xmlns:a16="http://schemas.microsoft.com/office/drawing/2014/main" id="{12CFE10C-41E6-27DE-B789-C5A989676677}"/>
              </a:ext>
            </a:extLst>
          </p:cNvPr>
          <p:cNvSpPr>
            <a:spLocks noGrp="1"/>
          </p:cNvSpPr>
          <p:nvPr>
            <p:ph type="body" idx="1"/>
          </p:nvPr>
        </p:nvSpPr>
        <p:spPr>
          <a:xfrm>
            <a:off x="248970" y="1554933"/>
            <a:ext cx="5174056" cy="4525963"/>
          </a:xfrm>
        </p:spPr>
        <p:txBody>
          <a:bodyPr/>
          <a:lstStyle/>
          <a:p>
            <a:pPr algn="l">
              <a:buNone/>
            </a:pPr>
            <a:r>
              <a:rPr lang="en-US" b="1" i="0" dirty="0">
                <a:solidFill>
                  <a:srgbClr val="202124"/>
                </a:solidFill>
                <a:effectLst/>
                <a:latin typeface="Roboto" panose="02000000000000000000" pitchFamily="2" charset="0"/>
              </a:rPr>
              <a:t>Central Processing Unit (CPU)</a:t>
            </a:r>
          </a:p>
          <a:p>
            <a:pPr algn="l">
              <a:buFont typeface="Arial" panose="020B0604020202020204" pitchFamily="34" charset="0"/>
              <a:buChar char="•"/>
            </a:pPr>
            <a:r>
              <a:rPr lang="en-US" b="0" i="0" dirty="0">
                <a:solidFill>
                  <a:srgbClr val="202124"/>
                </a:solidFill>
                <a:effectLst/>
                <a:latin typeface="Roboto" panose="02000000000000000000" pitchFamily="2" charset="0"/>
              </a:rPr>
              <a:t>The "brain" of the computer</a:t>
            </a:r>
          </a:p>
          <a:p>
            <a:pPr algn="l">
              <a:buFont typeface="Arial" panose="020B0604020202020204" pitchFamily="34" charset="0"/>
              <a:buChar char="•"/>
            </a:pPr>
            <a:r>
              <a:rPr lang="en-US" b="0" i="0" dirty="0">
                <a:solidFill>
                  <a:srgbClr val="202124"/>
                </a:solidFill>
                <a:effectLst/>
                <a:latin typeface="Roboto" panose="02000000000000000000" pitchFamily="2" charset="0"/>
              </a:rPr>
              <a:t>Where instructions are executed</a:t>
            </a:r>
          </a:p>
          <a:p>
            <a:pPr algn="l">
              <a:buFont typeface="Arial" panose="020B0604020202020204" pitchFamily="34" charset="0"/>
              <a:buChar char="•"/>
            </a:pPr>
            <a:r>
              <a:rPr lang="en-US" b="0" i="0" dirty="0">
                <a:solidFill>
                  <a:srgbClr val="202124"/>
                </a:solidFill>
                <a:effectLst/>
                <a:latin typeface="Roboto" panose="02000000000000000000" pitchFamily="2" charset="0"/>
              </a:rPr>
              <a:t>Has three main components:</a:t>
            </a:r>
          </a:p>
          <a:p>
            <a:pPr marL="742950" lvl="1" indent="-285750" algn="l">
              <a:buFont typeface="Arial" panose="020B0604020202020204" pitchFamily="34" charset="0"/>
              <a:buChar char="•"/>
            </a:pPr>
            <a:r>
              <a:rPr lang="en-US" b="0" i="0" dirty="0">
                <a:solidFill>
                  <a:srgbClr val="202124"/>
                </a:solidFill>
                <a:effectLst/>
                <a:latin typeface="Roboto" panose="02000000000000000000" pitchFamily="2" charset="0"/>
              </a:rPr>
              <a:t>Control Unit</a:t>
            </a:r>
          </a:p>
          <a:p>
            <a:pPr marL="742950" lvl="1" indent="-285750" algn="l">
              <a:buFont typeface="Arial" panose="020B0604020202020204" pitchFamily="34" charset="0"/>
              <a:buChar char="•"/>
            </a:pPr>
            <a:r>
              <a:rPr lang="en-US" b="0" i="0" dirty="0">
                <a:solidFill>
                  <a:srgbClr val="202124"/>
                </a:solidFill>
                <a:effectLst/>
                <a:latin typeface="Roboto" panose="02000000000000000000" pitchFamily="2" charset="0"/>
              </a:rPr>
              <a:t>Arithmetic Logic Unit (ALU)</a:t>
            </a:r>
          </a:p>
          <a:p>
            <a:pPr marL="742950" lvl="1" indent="-285750" algn="l">
              <a:buFont typeface="Arial" panose="020B0604020202020204" pitchFamily="34" charset="0"/>
              <a:buChar char="•"/>
            </a:pPr>
            <a:r>
              <a:rPr lang="en-US" b="0" i="0" dirty="0">
                <a:solidFill>
                  <a:srgbClr val="202124"/>
                </a:solidFill>
                <a:effectLst/>
                <a:latin typeface="Roboto" panose="02000000000000000000" pitchFamily="2" charset="0"/>
              </a:rPr>
              <a:t>Registers</a:t>
            </a:r>
          </a:p>
          <a:p>
            <a:pPr>
              <a:buNone/>
            </a:pPr>
            <a:endParaRPr lang="en-US" dirty="0"/>
          </a:p>
        </p:txBody>
      </p:sp>
      <p:pic>
        <p:nvPicPr>
          <p:cNvPr id="3" name="Picture 2">
            <a:extLst>
              <a:ext uri="{FF2B5EF4-FFF2-40B4-BE49-F238E27FC236}">
                <a16:creationId xmlns:a16="http://schemas.microsoft.com/office/drawing/2014/main" id="{3ECD3875-0173-2AF6-9EEF-6D78A432DA51}"/>
              </a:ext>
            </a:extLst>
          </p:cNvPr>
          <p:cNvPicPr>
            <a:picLocks noChangeAspect="1"/>
          </p:cNvPicPr>
          <p:nvPr/>
        </p:nvPicPr>
        <p:blipFill>
          <a:blip r:embed="rId3"/>
          <a:stretch>
            <a:fillRect/>
          </a:stretch>
        </p:blipFill>
        <p:spPr>
          <a:xfrm>
            <a:off x="5514975" y="1636689"/>
            <a:ext cx="3171825" cy="4362450"/>
          </a:xfrm>
          <a:prstGeom prst="rect">
            <a:avLst/>
          </a:prstGeom>
        </p:spPr>
      </p:pic>
    </p:spTree>
    <p:extLst>
      <p:ext uri="{BB962C8B-B14F-4D97-AF65-F5344CB8AC3E}">
        <p14:creationId xmlns:p14="http://schemas.microsoft.com/office/powerpoint/2010/main" val="937662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a:extLst>
            <a:ext uri="{FF2B5EF4-FFF2-40B4-BE49-F238E27FC236}">
              <a16:creationId xmlns:a16="http://schemas.microsoft.com/office/drawing/2014/main" id="{CA09A2F3-DB18-250F-C780-4BC9FFF10CC1}"/>
            </a:ext>
          </a:extLst>
        </p:cNvPr>
        <p:cNvGrpSpPr/>
        <p:nvPr/>
      </p:nvGrpSpPr>
      <p:grpSpPr>
        <a:xfrm>
          <a:off x="0" y="0"/>
          <a:ext cx="0" cy="0"/>
          <a:chOff x="0" y="0"/>
          <a:chExt cx="0" cy="0"/>
        </a:xfrm>
      </p:grpSpPr>
      <p:sp>
        <p:nvSpPr>
          <p:cNvPr id="112" name="Google Shape;112;p4">
            <a:extLst>
              <a:ext uri="{FF2B5EF4-FFF2-40B4-BE49-F238E27FC236}">
                <a16:creationId xmlns:a16="http://schemas.microsoft.com/office/drawing/2014/main" id="{8ACB086C-2AAD-FE1F-4017-611E8637430F}"/>
              </a:ext>
            </a:extLst>
          </p:cNvPr>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dirty="0"/>
              <a:t>Von Neumann Architecture </a:t>
            </a:r>
            <a:r>
              <a:rPr lang="en-US" sz="1100" dirty="0"/>
              <a:t>(</a:t>
            </a:r>
            <a:r>
              <a:rPr lang="en-US" sz="1100" dirty="0" err="1"/>
              <a:t>Cont_4</a:t>
            </a:r>
            <a:r>
              <a:rPr lang="en-US" sz="1100" dirty="0"/>
              <a:t>)</a:t>
            </a:r>
            <a:endParaRPr lang="en-US" dirty="0"/>
          </a:p>
        </p:txBody>
      </p:sp>
      <p:sp>
        <p:nvSpPr>
          <p:cNvPr id="114" name="Google Shape;114;p4">
            <a:extLst>
              <a:ext uri="{FF2B5EF4-FFF2-40B4-BE49-F238E27FC236}">
                <a16:creationId xmlns:a16="http://schemas.microsoft.com/office/drawing/2014/main" id="{04A3FDDD-862E-18A4-8F2D-CC7F490B41A3}"/>
              </a:ext>
            </a:extLst>
          </p:cNvPr>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dirty="0"/>
          </a:p>
        </p:txBody>
      </p:sp>
      <p:sp>
        <p:nvSpPr>
          <p:cNvPr id="4" name="Text Placeholder 3">
            <a:extLst>
              <a:ext uri="{FF2B5EF4-FFF2-40B4-BE49-F238E27FC236}">
                <a16:creationId xmlns:a16="http://schemas.microsoft.com/office/drawing/2014/main" id="{E6852D2E-6463-8F18-DD3D-51FE759C0336}"/>
              </a:ext>
            </a:extLst>
          </p:cNvPr>
          <p:cNvSpPr>
            <a:spLocks noGrp="1"/>
          </p:cNvSpPr>
          <p:nvPr>
            <p:ph type="body" idx="1"/>
          </p:nvPr>
        </p:nvSpPr>
        <p:spPr>
          <a:xfrm>
            <a:off x="149381" y="3704454"/>
            <a:ext cx="5970761" cy="2651896"/>
          </a:xfrm>
        </p:spPr>
        <p:txBody>
          <a:bodyPr/>
          <a:lstStyle/>
          <a:p>
            <a:pPr algn="l">
              <a:buNone/>
            </a:pPr>
            <a:r>
              <a:rPr lang="en-US" sz="2400" b="1" i="0" dirty="0">
                <a:solidFill>
                  <a:srgbClr val="202124"/>
                </a:solidFill>
                <a:effectLst/>
                <a:latin typeface="Roboto" panose="02000000000000000000" pitchFamily="2" charset="0"/>
              </a:rPr>
              <a:t>Registers</a:t>
            </a:r>
          </a:p>
          <a:p>
            <a:pPr algn="l">
              <a:buFont typeface="Arial" panose="020B0604020202020204" pitchFamily="34" charset="0"/>
              <a:buChar char="•"/>
            </a:pPr>
            <a:r>
              <a:rPr lang="en-US" sz="2400" b="0" i="0" dirty="0">
                <a:solidFill>
                  <a:srgbClr val="202124"/>
                </a:solidFill>
                <a:effectLst/>
                <a:latin typeface="Roboto" panose="02000000000000000000" pitchFamily="2" charset="0"/>
              </a:rPr>
              <a:t>Small amount of storage on the CPU itself</a:t>
            </a:r>
          </a:p>
          <a:p>
            <a:pPr algn="l">
              <a:buFont typeface="Arial" panose="020B0604020202020204" pitchFamily="34" charset="0"/>
              <a:buChar char="•"/>
            </a:pPr>
            <a:r>
              <a:rPr lang="en-US" sz="2400" b="0" i="0" dirty="0">
                <a:solidFill>
                  <a:srgbClr val="202124"/>
                </a:solidFill>
                <a:effectLst/>
                <a:latin typeface="Roboto" panose="02000000000000000000" pitchFamily="2" charset="0"/>
              </a:rPr>
              <a:t>Extremely fast because of proximity to CPU components</a:t>
            </a:r>
          </a:p>
          <a:p>
            <a:pPr algn="l">
              <a:buFont typeface="Arial" panose="020B0604020202020204" pitchFamily="34" charset="0"/>
              <a:buChar char="•"/>
            </a:pPr>
            <a:r>
              <a:rPr lang="en-US" sz="2400" b="0" i="0" dirty="0">
                <a:solidFill>
                  <a:srgbClr val="202124"/>
                </a:solidFill>
                <a:effectLst/>
                <a:latin typeface="Roboto" panose="02000000000000000000" pitchFamily="2" charset="0"/>
              </a:rPr>
              <a:t>Every operation in the CPU involves fast moving data to and from registers</a:t>
            </a:r>
          </a:p>
          <a:p>
            <a:pPr>
              <a:buNone/>
            </a:pPr>
            <a:endParaRPr lang="en-US" dirty="0"/>
          </a:p>
        </p:txBody>
      </p:sp>
      <p:pic>
        <p:nvPicPr>
          <p:cNvPr id="5" name="Picture 4">
            <a:extLst>
              <a:ext uri="{FF2B5EF4-FFF2-40B4-BE49-F238E27FC236}">
                <a16:creationId xmlns:a16="http://schemas.microsoft.com/office/drawing/2014/main" id="{3839E46E-1233-CA7D-EC51-B062ED6DBC32}"/>
              </a:ext>
            </a:extLst>
          </p:cNvPr>
          <p:cNvPicPr>
            <a:picLocks noChangeAspect="1"/>
          </p:cNvPicPr>
          <p:nvPr/>
        </p:nvPicPr>
        <p:blipFill>
          <a:blip r:embed="rId3"/>
          <a:stretch>
            <a:fillRect/>
          </a:stretch>
        </p:blipFill>
        <p:spPr>
          <a:xfrm>
            <a:off x="149381" y="1438275"/>
            <a:ext cx="7019925" cy="1990725"/>
          </a:xfrm>
          <a:prstGeom prst="rect">
            <a:avLst/>
          </a:prstGeom>
        </p:spPr>
      </p:pic>
      <p:pic>
        <p:nvPicPr>
          <p:cNvPr id="7" name="Picture 6">
            <a:extLst>
              <a:ext uri="{FF2B5EF4-FFF2-40B4-BE49-F238E27FC236}">
                <a16:creationId xmlns:a16="http://schemas.microsoft.com/office/drawing/2014/main" id="{9F73AD06-FB61-85C4-2211-48C64E49C51D}"/>
              </a:ext>
            </a:extLst>
          </p:cNvPr>
          <p:cNvPicPr>
            <a:picLocks noChangeAspect="1"/>
          </p:cNvPicPr>
          <p:nvPr/>
        </p:nvPicPr>
        <p:blipFill>
          <a:blip r:embed="rId4"/>
          <a:stretch>
            <a:fillRect/>
          </a:stretch>
        </p:blipFill>
        <p:spPr>
          <a:xfrm>
            <a:off x="6120142" y="4197869"/>
            <a:ext cx="2985796" cy="1143000"/>
          </a:xfrm>
          <a:prstGeom prst="rect">
            <a:avLst/>
          </a:prstGeom>
        </p:spPr>
      </p:pic>
    </p:spTree>
    <p:extLst>
      <p:ext uri="{BB962C8B-B14F-4D97-AF65-F5344CB8AC3E}">
        <p14:creationId xmlns:p14="http://schemas.microsoft.com/office/powerpoint/2010/main" val="2259133934"/>
      </p:ext>
    </p:extLst>
  </p:cSld>
  <p:clrMapOvr>
    <a:masterClrMapping/>
  </p:clrMapOvr>
</p:sld>
</file>

<file path=ppt/theme/theme1.xml><?xml version="1.0" encoding="utf-8"?>
<a:theme xmlns:a="http://schemas.openxmlformats.org/drawingml/2006/main" name="1_Farrell_PLD">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3295</TotalTime>
  <Words>2933</Words>
  <Application>Microsoft Office PowerPoint</Application>
  <PresentationFormat>On-screen Show (4:3)</PresentationFormat>
  <Paragraphs>682</Paragraphs>
  <Slides>75</Slides>
  <Notes>63</Notes>
  <HiddenSlides>0</HiddenSlides>
  <MMClips>0</MMClips>
  <ScaleCrop>false</ScaleCrop>
  <HeadingPairs>
    <vt:vector size="8" baseType="variant">
      <vt:variant>
        <vt:lpstr>Fonts Used</vt:lpstr>
      </vt:variant>
      <vt:variant>
        <vt:i4>10</vt:i4>
      </vt:variant>
      <vt:variant>
        <vt:lpstr>Theme</vt:lpstr>
      </vt:variant>
      <vt:variant>
        <vt:i4>2</vt:i4>
      </vt:variant>
      <vt:variant>
        <vt:lpstr>Embedded OLE Servers</vt:lpstr>
      </vt:variant>
      <vt:variant>
        <vt:i4>2</vt:i4>
      </vt:variant>
      <vt:variant>
        <vt:lpstr>Slide Titles</vt:lpstr>
      </vt:variant>
      <vt:variant>
        <vt:i4>75</vt:i4>
      </vt:variant>
    </vt:vector>
  </HeadingPairs>
  <TitlesOfParts>
    <vt:vector size="89" baseType="lpstr">
      <vt:lpstr>Aptos</vt:lpstr>
      <vt:lpstr>Arial</vt:lpstr>
      <vt:lpstr>Calibri</vt:lpstr>
      <vt:lpstr>Calibri Light</vt:lpstr>
      <vt:lpstr>Courier New</vt:lpstr>
      <vt:lpstr>Noto Sans Symbols</vt:lpstr>
      <vt:lpstr>Roboto</vt:lpstr>
      <vt:lpstr>Symbol</vt:lpstr>
      <vt:lpstr>Times New Roman</vt:lpstr>
      <vt:lpstr>Wingdings</vt:lpstr>
      <vt:lpstr>1_Farrell_PLD</vt:lpstr>
      <vt:lpstr>Custom Design</vt:lpstr>
      <vt:lpstr>Package</vt:lpstr>
      <vt:lpstr>Packager Shell Object</vt:lpstr>
      <vt:lpstr>Programming Logic and Design Tenth Edition</vt:lpstr>
      <vt:lpstr>Objectives</vt:lpstr>
      <vt:lpstr>Understanding Computer Systems</vt:lpstr>
      <vt:lpstr>Understanding Computer Systems (continued -1)</vt:lpstr>
      <vt:lpstr>Von Neumann Architecture</vt:lpstr>
      <vt:lpstr>Von Neumann Architecture (Cont_1)</vt:lpstr>
      <vt:lpstr>Von Neumann Architecture (Cont_2)</vt:lpstr>
      <vt:lpstr>Von Neumann Architecture (Cont_3)</vt:lpstr>
      <vt:lpstr>Von Neumann Architecture (Cont_4)</vt:lpstr>
      <vt:lpstr>Von Neumann Architecture (Cont_5)</vt:lpstr>
      <vt:lpstr>Von Neumann Architecture (Cont_6)</vt:lpstr>
      <vt:lpstr>Von Neumann Architecture (Cont_7)</vt:lpstr>
      <vt:lpstr>Basic Units of Memory</vt:lpstr>
      <vt:lpstr>Mass Storage Devices</vt:lpstr>
      <vt:lpstr>Software</vt:lpstr>
      <vt:lpstr>What is computer programming?</vt:lpstr>
      <vt:lpstr>Programming and Scripting Languages</vt:lpstr>
      <vt:lpstr>Understanding Computer Systems (continued -2)</vt:lpstr>
      <vt:lpstr>Understanding Computer Systems (continued -3)</vt:lpstr>
      <vt:lpstr>Understanding the Program Development Cycle</vt:lpstr>
      <vt:lpstr>Understanding the Program Development Cycle (continued -1)</vt:lpstr>
      <vt:lpstr>Understanding the Program Development Cycle (continued -2)</vt:lpstr>
      <vt:lpstr>Understanding the Problem</vt:lpstr>
      <vt:lpstr>Planning the Logic</vt:lpstr>
      <vt:lpstr>Coding the Program</vt:lpstr>
      <vt:lpstr>Using Software to Translate the Program into Machine Language</vt:lpstr>
      <vt:lpstr>Using Software to Translate the Program into Machine Language (continued -1)</vt:lpstr>
      <vt:lpstr>Testing the Program</vt:lpstr>
      <vt:lpstr>Putting the Program into Production</vt:lpstr>
      <vt:lpstr>Maintaining the Program</vt:lpstr>
      <vt:lpstr>Understand the 3 basic elements of every program</vt:lpstr>
      <vt:lpstr>Working with Variables</vt:lpstr>
      <vt:lpstr>Operators</vt:lpstr>
      <vt:lpstr>Arithmetic Order of Operations</vt:lpstr>
      <vt:lpstr>Understanding Simple Program Logic</vt:lpstr>
      <vt:lpstr>Using Pseudocode Statements and Flowchart Symbols</vt:lpstr>
      <vt:lpstr>Writing Pseudocode</vt:lpstr>
      <vt:lpstr>Drawing Flowcharts</vt:lpstr>
      <vt:lpstr>Drawing Flowcharts</vt:lpstr>
      <vt:lpstr>Drawing Flowcharts (Cont_1)</vt:lpstr>
      <vt:lpstr>Drawing Flowcharts (Cont_2)</vt:lpstr>
      <vt:lpstr>Drawing Flowcharts (Cont_3)</vt:lpstr>
      <vt:lpstr>Pseudo Code and Flowchart</vt:lpstr>
      <vt:lpstr>Using header comment, meaningful prompts and outputs</vt:lpstr>
      <vt:lpstr>Using header comment, meaningful prompts and outputs (Cont_1)</vt:lpstr>
      <vt:lpstr>Making Decision</vt:lpstr>
      <vt:lpstr>Making Decision (Cont_1)</vt:lpstr>
      <vt:lpstr>Repeating Instructions</vt:lpstr>
      <vt:lpstr>Repeating Instructions (continued -1)</vt:lpstr>
      <vt:lpstr>Repeating Instructions (continued -2)</vt:lpstr>
      <vt:lpstr>Using a Counter to End a Program</vt:lpstr>
      <vt:lpstr>Using a Sentinel Value to End a Program</vt:lpstr>
      <vt:lpstr>Understanding Programming and User Environments</vt:lpstr>
      <vt:lpstr>Understanding Programming Environments</vt:lpstr>
      <vt:lpstr>Understanding Programming Environments (continued -1)</vt:lpstr>
      <vt:lpstr>Understanding User Environments</vt:lpstr>
      <vt:lpstr>Understanding User Environments (continued -1)</vt:lpstr>
      <vt:lpstr>Understanding the Evolution of Programming Models</vt:lpstr>
      <vt:lpstr>Understanding the Evolution of Programming Models (continued -1)</vt:lpstr>
      <vt:lpstr>Summary</vt:lpstr>
      <vt:lpstr>Basic Introduction to Pseudo Code</vt:lpstr>
      <vt:lpstr>Basic Introduction to Pseudo Code</vt:lpstr>
      <vt:lpstr>Simple example</vt:lpstr>
      <vt:lpstr>Develop program with Pseudo Code</vt:lpstr>
      <vt:lpstr>Make more sense with prompts</vt:lpstr>
      <vt:lpstr>New Problems: Problem 1</vt:lpstr>
      <vt:lpstr>New Problems: Problem 2</vt:lpstr>
      <vt:lpstr>Pay attention to errors (syntax error and  logic error)</vt:lpstr>
      <vt:lpstr>Pay attention to errors (syntax error and  logic error)</vt:lpstr>
      <vt:lpstr>Conclusion --- convert pseudo code to real programming language</vt:lpstr>
      <vt:lpstr>Basic Introduction to Python</vt:lpstr>
      <vt:lpstr>Python – Overview Working with Python IDLE and Visual Studio Code</vt:lpstr>
      <vt:lpstr>Python – Overview Input function</vt:lpstr>
      <vt:lpstr>Python – Overview Perform Calculation</vt:lpstr>
      <vt:lpstr>Python – Overview Print function, comments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Logic and Design Ninth Edition</dc:title>
  <dc:creator>Hieu Tran</dc:creator>
  <cp:lastModifiedBy>Hieu Tran</cp:lastModifiedBy>
  <cp:revision>41</cp:revision>
  <dcterms:created xsi:type="dcterms:W3CDTF">2002-09-27T23:29:22Z</dcterms:created>
  <dcterms:modified xsi:type="dcterms:W3CDTF">2025-03-17T14:16:09Z</dcterms:modified>
</cp:coreProperties>
</file>