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393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22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70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76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8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1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26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85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691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73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731E-68B6-4CD2-9995-BCF168748A26}" type="datetimeFigureOut">
              <a:rPr lang="en-NZ" smtClean="0"/>
              <a:t>15/01/2017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1CE4-2CC8-4EFF-A043-A9FBA1564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7222068" y="2421467"/>
            <a:ext cx="1159932" cy="1151466"/>
          </a:xfrm>
          <a:prstGeom prst="irregularSeal1">
            <a:avLst/>
          </a:prstGeom>
          <a:solidFill>
            <a:srgbClr val="F8CBAD">
              <a:alpha val="69804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Explosion 1 4"/>
          <p:cNvSpPr/>
          <p:nvPr/>
        </p:nvSpPr>
        <p:spPr>
          <a:xfrm>
            <a:off x="2554838" y="2572338"/>
            <a:ext cx="1470407" cy="736600"/>
          </a:xfrm>
          <a:prstGeom prst="irregularSeal1">
            <a:avLst/>
          </a:prstGeom>
          <a:solidFill>
            <a:srgbClr val="F8CBAD">
              <a:alpha val="69804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35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6988720" y="2468730"/>
            <a:ext cx="826101" cy="859062"/>
          </a:xfrm>
          <a:prstGeom prst="irregularSeal1">
            <a:avLst/>
          </a:prstGeom>
          <a:solidFill>
            <a:srgbClr val="F8CBAD">
              <a:alpha val="69804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Explosion 1 4"/>
          <p:cNvSpPr/>
          <p:nvPr/>
        </p:nvSpPr>
        <p:spPr>
          <a:xfrm>
            <a:off x="2394579" y="2572338"/>
            <a:ext cx="1470407" cy="736600"/>
          </a:xfrm>
          <a:prstGeom prst="irregularSeal1">
            <a:avLst/>
          </a:prstGeom>
          <a:solidFill>
            <a:srgbClr val="F8CBAD">
              <a:alpha val="69804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8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  <p:sp>
        <p:nvSpPr>
          <p:cNvPr id="7" name="Explosion 1 6"/>
          <p:cNvSpPr/>
          <p:nvPr/>
        </p:nvSpPr>
        <p:spPr>
          <a:xfrm>
            <a:off x="6787474" y="4042920"/>
            <a:ext cx="1866333" cy="736600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8" name="Explosion 1 7"/>
          <p:cNvSpPr/>
          <p:nvPr/>
        </p:nvSpPr>
        <p:spPr>
          <a:xfrm>
            <a:off x="6768619" y="4921184"/>
            <a:ext cx="1866333" cy="736600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Explosion 1 8"/>
          <p:cNvSpPr/>
          <p:nvPr/>
        </p:nvSpPr>
        <p:spPr>
          <a:xfrm>
            <a:off x="6778045" y="5735448"/>
            <a:ext cx="1866333" cy="736600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" name="Explosion 1 9"/>
          <p:cNvSpPr/>
          <p:nvPr/>
        </p:nvSpPr>
        <p:spPr>
          <a:xfrm>
            <a:off x="6864459" y="2752236"/>
            <a:ext cx="742971" cy="552409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6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6504670" y="5730318"/>
            <a:ext cx="1866333" cy="736600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24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4685297" y="3863810"/>
            <a:ext cx="2224550" cy="1500041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70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2752801" y="3429000"/>
            <a:ext cx="2611049" cy="793031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6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50" y="185738"/>
            <a:ext cx="9469426" cy="6486525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5213198" y="4391712"/>
            <a:ext cx="2158563" cy="500800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Explosion 1 4"/>
          <p:cNvSpPr/>
          <p:nvPr/>
        </p:nvSpPr>
        <p:spPr>
          <a:xfrm>
            <a:off x="5213198" y="5550841"/>
            <a:ext cx="2158563" cy="500800"/>
          </a:xfrm>
          <a:prstGeom prst="irregularSeal1">
            <a:avLst/>
          </a:prstGeom>
          <a:solidFill>
            <a:srgbClr val="F8CBAD">
              <a:alpha val="5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16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Waikato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davidb</dc:creator>
  <cp:lastModifiedBy>davidb</cp:lastModifiedBy>
  <cp:revision>7</cp:revision>
  <dcterms:created xsi:type="dcterms:W3CDTF">2017-01-12T11:35:36Z</dcterms:created>
  <dcterms:modified xsi:type="dcterms:W3CDTF">2017-01-23T11:33:04Z</dcterms:modified>
</cp:coreProperties>
</file>