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2A11A5-9B15-48C8-A269-71B1623BAE4A}" type="datetimeFigureOut">
              <a:rPr lang="en-US" smtClean="0"/>
              <a:pPr/>
              <a:t>15-May-14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589C79-2630-4EF4-BF4E-A7D01244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spot.com/guides/385-everything-about-nfc/page1.html" TargetMode="External"/><Relationship Id="rId2" Type="http://schemas.openxmlformats.org/officeDocument/2006/relationships/hyperlink" Target="http://trendblog.net/creative-and-useful-ways-to-use-nfc-tags-with-your-smartpho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Major Project</a:t>
            </a:r>
          </a:p>
          <a:p>
            <a:pPr algn="l"/>
            <a:r>
              <a:rPr lang="en-US" sz="2200" u="sng" dirty="0" smtClean="0"/>
              <a:t>Under Guidance Of:</a:t>
            </a:r>
            <a:r>
              <a:rPr lang="en-US" dirty="0" smtClean="0"/>
              <a:t>			</a:t>
            </a:r>
            <a:r>
              <a:rPr lang="en-US" sz="2200" u="sng" dirty="0" smtClean="0"/>
              <a:t>Submitted By:</a:t>
            </a:r>
            <a:endParaRPr lang="en-US" u="sng" dirty="0" smtClean="0"/>
          </a:p>
          <a:p>
            <a:pPr algn="l"/>
            <a:r>
              <a:rPr lang="en-US" dirty="0" smtClean="0"/>
              <a:t>Ms.Sakshi Malhotra			Harshit Trivedi</a:t>
            </a:r>
          </a:p>
          <a:p>
            <a:pPr algn="l"/>
            <a:r>
              <a:rPr lang="en-US" dirty="0" smtClean="0"/>
              <a:t>Astt. Proff, Deptt Of CSE		06496502710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>
                <a:solidFill>
                  <a:schemeClr val="bg2">
                    <a:lumMod val="50000"/>
                  </a:schemeClr>
                </a:solidFill>
              </a:rPr>
              <a:t>Student Transport Tracking</a:t>
            </a:r>
            <a:r>
              <a:rPr b="1" smtClean="0"/>
              <a:t/>
            </a:r>
            <a:br>
              <a:rPr b="1" smtClean="0"/>
            </a:br>
            <a:r>
              <a:rPr b="1" smtClean="0"/>
              <a:t>With </a:t>
            </a:r>
            <a:r>
              <a:rPr b="1" smtClean="0">
                <a:solidFill>
                  <a:srgbClr val="7030A0"/>
                </a:solidFill>
              </a:rPr>
              <a:t>Near Field Communication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4338" name="Picture 2" descr="http://myandroidchief.com/wp-content/uploads/2013/09/7e33NFC-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5257800"/>
            <a:ext cx="1996352" cy="1364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About The Project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8810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“Student Transport Tracking With NFC”</a:t>
            </a:r>
          </a:p>
          <a:p>
            <a:pPr algn="ctr"/>
            <a:r>
              <a:rPr lang="en-US" b="1" dirty="0" smtClean="0"/>
              <a:t>takes advantage of</a:t>
            </a:r>
            <a:endParaRPr lang="en-US" b="1" dirty="0"/>
          </a:p>
        </p:txBody>
      </p:sp>
      <p:pic>
        <p:nvPicPr>
          <p:cNvPr id="4" name="Picture 2" descr="http://cdn04.androidauthority.net/wp-content/uploads/2012/06/nfc-uses-androi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248024"/>
            <a:ext cx="5715000" cy="3533776"/>
          </a:xfrm>
          <a:prstGeom prst="rect">
            <a:avLst/>
          </a:prstGeom>
          <a:noFill/>
        </p:spPr>
      </p:pic>
      <p:cxnSp>
        <p:nvCxnSpPr>
          <p:cNvPr id="6" name="Curved Connector 5"/>
          <p:cNvCxnSpPr/>
          <p:nvPr/>
        </p:nvCxnSpPr>
        <p:spPr>
          <a:xfrm>
            <a:off x="4800600" y="3657600"/>
            <a:ext cx="2819400" cy="609600"/>
          </a:xfrm>
          <a:prstGeom prst="curvedConnector3">
            <a:avLst>
              <a:gd name="adj1" fmla="val 4729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6096000" y="4419600"/>
            <a:ext cx="1524000" cy="15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4724400" y="4572000"/>
            <a:ext cx="2895600" cy="18288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0" y="39534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3 applications of NFC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33400"/>
            <a:ext cx="6096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  <a:softEdge rad="3175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II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0191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Student Transport Tracking With NFC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47938"/>
            <a:ext cx="8382000" cy="408146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‘</a:t>
            </a:r>
            <a:r>
              <a:rPr lang="en-IN" b="1" i="1" dirty="0" smtClean="0"/>
              <a:t>Student Transport Tracking With NFC</a:t>
            </a:r>
            <a:r>
              <a:rPr lang="en-IN" i="1" dirty="0" smtClean="0"/>
              <a:t>’</a:t>
            </a:r>
            <a:r>
              <a:rPr lang="en-IN" dirty="0" smtClean="0"/>
              <a:t> is a smart NFC integrated application for Android powered smartphones that enables any institution to track the students’ transportation activity between home and school.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It saves the getting-on and getting-off time of every student on the bus, which is done by reading the NFC student ID cards through an NFC-enabled Android smartphone present with the driver.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It has the ability to write and register a new ID tag for a new student too. The application also has the ability to send the day’s transport tracking record to the Dean, the Transport Incharge or the parents of the students.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In this way, an institution can monitor and track every student’s transportation record, and at the same time parents can be relaxed and untroubled about their child’s whereabouts. </a:t>
            </a:r>
            <a:endParaRPr lang="en-US" dirty="0" smtClean="0"/>
          </a:p>
        </p:txBody>
      </p:sp>
      <p:pic>
        <p:nvPicPr>
          <p:cNvPr id="4" name="Picture 3" descr="NFC Bus Ticke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2400"/>
            <a:ext cx="2533650" cy="1562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Process And Installation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795462"/>
          </a:xfrm>
        </p:spPr>
        <p:txBody>
          <a:bodyPr/>
          <a:lstStyle/>
          <a:p>
            <a:r>
              <a:rPr lang="en-US" b="1" u="sng" dirty="0" smtClean="0"/>
              <a:t>Step I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IN" dirty="0" smtClean="0"/>
              <a:t>It is assumed that 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Inside the school bus, there is an NFC-enabled mobile phone, possibly owned by the driver that reads the tags of the students.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Every student is equipped with a NFC Student ID Tag/Card. </a:t>
            </a:r>
            <a:endParaRPr lang="en-US" dirty="0"/>
          </a:p>
        </p:txBody>
      </p:sp>
      <p:pic>
        <p:nvPicPr>
          <p:cNvPr id="24578" name="Picture 2" descr="http://i00.i.aliimg.com/img/pb/502/219/390/390219502_92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267200"/>
            <a:ext cx="2981325" cy="2297621"/>
          </a:xfrm>
          <a:prstGeom prst="rect">
            <a:avLst/>
          </a:prstGeom>
          <a:noFill/>
        </p:spPr>
      </p:pic>
      <p:pic>
        <p:nvPicPr>
          <p:cNvPr id="6" name="Picture 5" descr="NFC Bus Ticke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648200"/>
            <a:ext cx="2533650" cy="156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57200"/>
            <a:ext cx="7620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  <a:softEdge rad="3175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III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24580" name="Picture 4" descr="http://i.ebayimg.com/00/s/NzM3WDgwMA==/z/CFIAAOxyYYlRs0p5/$T2eC16NHJHoFGlZUP%28WNBRs0p5EnNQ%7E%7E60_3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609600"/>
            <a:ext cx="1638300" cy="1507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547938"/>
            <a:ext cx="6324601" cy="4081462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Step II</a:t>
            </a:r>
            <a:r>
              <a:rPr lang="en-US" b="1" dirty="0" smtClean="0"/>
              <a:t> : </a:t>
            </a:r>
            <a:r>
              <a:rPr lang="en-US" dirty="0" smtClean="0"/>
              <a:t>For an unregistered student: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To write a new Student ID Tag, tap “Write Student ID Tag”.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Fill the student’s details.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Tap “Save To Tag” to write this data to a new tag.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Message is written to tag toast shows successful write operation.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dministrator\Desktop\HT\Major Project\NFC\Screenshot_2014-05-04-13-11-2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581400"/>
            <a:ext cx="2017871" cy="315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istrator\Desktop\HT\Major Project\NFC\Screenshot_2014-05-04-13-07-5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04800"/>
            <a:ext cx="1981200" cy="307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086600" y="914400"/>
            <a:ext cx="1295400" cy="3048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6248400" y="1600200"/>
            <a:ext cx="2514600" cy="16002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05600" y="4343400"/>
            <a:ext cx="685800" cy="228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113713" cy="866775"/>
          </a:xfrm>
        </p:spPr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rgbClr val="7030A0"/>
                </a:solidFill>
                <a:latin typeface="+mn-lt"/>
              </a:rPr>
              <a:t>Process And Installation (contd.)</a:t>
            </a:r>
            <a:endParaRPr lang="en-US" sz="3500" b="1" u="sng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113713" cy="866775"/>
          </a:xfrm>
        </p:spPr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rgbClr val="7030A0"/>
                </a:solidFill>
                <a:latin typeface="+mn-lt"/>
              </a:rPr>
              <a:t>Process And Installation (contd.)</a:t>
            </a:r>
            <a:endParaRPr lang="en-US" sz="3500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2700338"/>
            <a:ext cx="6324601" cy="37766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Step III</a:t>
            </a:r>
            <a:r>
              <a:rPr lang="en-US" b="1" dirty="0" smtClean="0"/>
              <a:t> : </a:t>
            </a:r>
            <a:r>
              <a:rPr lang="en-US" dirty="0" smtClean="0"/>
              <a:t>To start “Student TransTrack”: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Tap “Start Student TransTrack… ”.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When the student touches his/her student ID Tag to device for the 1</a:t>
            </a:r>
            <a:r>
              <a:rPr lang="en-US" baseline="30000" dirty="0" smtClean="0"/>
              <a:t>st</a:t>
            </a:r>
            <a:r>
              <a:rPr lang="en-US" dirty="0" smtClean="0"/>
              <a:t> time, it records student details along with their getting-on time.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Similarly, on touching student ID Tag to device for the 2</a:t>
            </a:r>
            <a:r>
              <a:rPr lang="en-US" baseline="30000" dirty="0" smtClean="0"/>
              <a:t>nd</a:t>
            </a:r>
            <a:r>
              <a:rPr lang="en-US" dirty="0" smtClean="0"/>
              <a:t> time, it records student details along with their getting-off time.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C:\Users\Administrator\Desktop\HT\Major Project\NFC\Screenshot_2014-05-04-13-07-57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"/>
            <a:ext cx="1981200" cy="307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7010400" y="1295400"/>
            <a:ext cx="1295400" cy="3048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Administrator\Desktop\HT\Major Project\NFC\Screenshot_2014-05-04-13-23-4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505200"/>
            <a:ext cx="197430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urved Connector 9"/>
          <p:cNvCxnSpPr>
            <a:stCxn id="7" idx="3"/>
          </p:cNvCxnSpPr>
          <p:nvPr/>
        </p:nvCxnSpPr>
        <p:spPr>
          <a:xfrm rot="5400000">
            <a:off x="5978036" y="2283128"/>
            <a:ext cx="1949637" cy="49450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113713" cy="866775"/>
          </a:xfrm>
        </p:spPr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rgbClr val="7030A0"/>
                </a:solidFill>
                <a:latin typeface="+mn-lt"/>
              </a:rPr>
              <a:t>Process And Installation (contd.)</a:t>
            </a:r>
            <a:endParaRPr lang="en-US" sz="3500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2700338"/>
            <a:ext cx="6324601" cy="37766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Step III</a:t>
            </a:r>
            <a:r>
              <a:rPr lang="en-US" b="1" dirty="0" smtClean="0"/>
              <a:t> : </a:t>
            </a:r>
            <a:r>
              <a:rPr lang="en-US" dirty="0" smtClean="0"/>
              <a:t>To send a mail to higher authorities:</a:t>
            </a:r>
            <a:r>
              <a:rPr lang="en-US" b="1" dirty="0" smtClean="0"/>
              <a:t> </a:t>
            </a:r>
            <a:endParaRPr lang="en-US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Tap “Send Mail…”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The next screen shows the auto-drafted mail </a:t>
            </a:r>
            <a:r>
              <a:rPr lang="en-US" dirty="0" err="1" smtClean="0"/>
              <a:t>recepient</a:t>
            </a:r>
            <a:r>
              <a:rPr lang="en-US" dirty="0" smtClean="0"/>
              <a:t> and mail subject and body.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On clicking “Send…”,  the application redirects to the default Mail client in the device.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Simply click the “Send” button to send the mail.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C:\Users\Administrator\Desktop\HT\Major Project\NFC\Screenshot_2014-05-04-13-23-4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52400"/>
            <a:ext cx="197430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:\Users\Administrator\Desktop\HT\Major Project\NFC\Screenshot_2014-05-04-13-21-29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505200"/>
            <a:ext cx="1923335" cy="32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6705600" y="1524000"/>
            <a:ext cx="685800" cy="228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057901" y="2400300"/>
            <a:ext cx="1828800" cy="533401"/>
          </a:xfrm>
          <a:prstGeom prst="curvedConnector3">
            <a:avLst>
              <a:gd name="adj1" fmla="val 44271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8667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Softwares Used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004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</a:rPr>
              <a:t>Android Development Environment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Eclipse Integrated Development Environment (IDE)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where we write our code. Eclipse is a generic IDE, not specific to Android development.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Android Development Tools (ADT)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ADT is an Eclipse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adds Android specific functionality to Eclipse.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6858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  <a:softEdge rad="3175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IV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8667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Softwares Used</a:t>
            </a:r>
            <a:r>
              <a:rPr lang="en-US" b="1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n-lt"/>
              </a:rPr>
              <a:t>(contd.)</a:t>
            </a:r>
            <a:endParaRPr lang="en-US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2620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Software Development Kit (SDK)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contains all of the lower level tools, to build, run and test our Android apps.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b="3922"/>
          <a:stretch>
            <a:fillRect/>
          </a:stretch>
        </p:blipFill>
        <p:spPr bwMode="auto">
          <a:xfrm>
            <a:off x="2667000" y="36576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8667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References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547938"/>
            <a:ext cx="8763000" cy="40814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[1] Jonathan Simon – Head First Android Development – O’Reilly Media, Inc. (2011)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[2] </a:t>
            </a:r>
            <a:r>
              <a:rPr lang="en-US" sz="2100" dirty="0" smtClean="0"/>
              <a:t>Vedat, Kerem </a:t>
            </a:r>
            <a:r>
              <a:rPr lang="en-US" sz="2100" dirty="0" smtClean="0"/>
              <a:t>and </a:t>
            </a:r>
            <a:r>
              <a:rPr lang="en-US" sz="2100" dirty="0" smtClean="0"/>
              <a:t>Busra </a:t>
            </a:r>
            <a:r>
              <a:rPr lang="en-US" sz="2100" dirty="0" smtClean="0"/>
              <a:t>– Professional NFC Application Development For Android – Wrox Programmer To </a:t>
            </a:r>
            <a:r>
              <a:rPr lang="en-US" sz="2100" dirty="0" smtClean="0"/>
              <a:t>Programmer</a:t>
            </a:r>
            <a:endParaRPr lang="en-US" sz="2100" dirty="0" smtClean="0"/>
          </a:p>
          <a:p>
            <a:pPr>
              <a:lnSpc>
                <a:spcPct val="150000"/>
              </a:lnSpc>
            </a:pPr>
            <a:r>
              <a:rPr lang="en-US" sz="2100" dirty="0" smtClean="0"/>
              <a:t>[3] </a:t>
            </a:r>
            <a:r>
              <a:rPr lang="en-US" sz="2100" dirty="0" smtClean="0"/>
              <a:t>TrendBlog.net </a:t>
            </a:r>
            <a:r>
              <a:rPr lang="en-US" sz="2100" dirty="0" smtClean="0"/>
              <a:t>– 18 Creative And Useful Ways To Use NFC Tags With Your Smartphone – </a:t>
            </a:r>
            <a:r>
              <a:rPr lang="en-US" sz="2100" u="sng" dirty="0" smtClean="0">
                <a:hlinkClick r:id="rId2"/>
              </a:rPr>
              <a:t>http://trendblog.net/creative-and-useful-ways-to-use-nfc-tags-with-your-smartphone</a:t>
            </a:r>
            <a:r>
              <a:rPr lang="en-US" sz="2100" u="sng" dirty="0" smtClean="0">
                <a:hlinkClick r:id="rId2"/>
              </a:rPr>
              <a:t>/</a:t>
            </a:r>
            <a:endParaRPr lang="en-US" sz="2100" dirty="0" smtClean="0"/>
          </a:p>
          <a:p>
            <a:pPr>
              <a:lnSpc>
                <a:spcPct val="150000"/>
              </a:lnSpc>
            </a:pPr>
            <a:r>
              <a:rPr lang="en-US" sz="2100" dirty="0" smtClean="0"/>
              <a:t>[4] </a:t>
            </a:r>
            <a:r>
              <a:rPr lang="en-US" sz="2100" dirty="0" smtClean="0"/>
              <a:t>TechSpot </a:t>
            </a:r>
            <a:r>
              <a:rPr lang="en-US" sz="2100" dirty="0" smtClean="0"/>
              <a:t>– Everything You Need To Know About NFC - </a:t>
            </a:r>
            <a:r>
              <a:rPr lang="en-US" sz="2100" u="sng" dirty="0" smtClean="0">
                <a:hlinkClick r:id="rId3"/>
              </a:rPr>
              <a:t>http://</a:t>
            </a:r>
            <a:r>
              <a:rPr lang="en-US" sz="2100" u="sng" dirty="0" smtClean="0">
                <a:hlinkClick r:id="rId3"/>
              </a:rPr>
              <a:t>www.techspot.com/guides/385-everything-about-nfc/page1.html</a:t>
            </a: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ybnk.org/wp-content/uploads/2013/01/Thank-You.jpg"/>
          <p:cNvPicPr>
            <a:picLocks noChangeAspect="1" noChangeArrowheads="1"/>
          </p:cNvPicPr>
          <p:nvPr/>
        </p:nvPicPr>
        <p:blipFill>
          <a:blip r:embed="rId2"/>
          <a:srcRect r="1681"/>
          <a:stretch>
            <a:fillRect/>
          </a:stretch>
        </p:blipFill>
        <p:spPr bwMode="auto">
          <a:xfrm>
            <a:off x="152400" y="304800"/>
            <a:ext cx="8915400" cy="621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Contents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4050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About The Project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Process &amp; Installation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Softwares Used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9429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Introduction To NFC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8146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dirty="0" smtClean="0"/>
              <a:t>Near Field Communication, or NFC is a wireless technology which allows for the transfer of data such as text or numbers between two NFC enabled devices, typically requiring a distance of 4cm or less to initiate a connection. 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NFC allows you to share small payloads of data between an NFC tag and an Android-powered device, or between two Android-powered devices.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US" dirty="0" smtClean="0"/>
              <a:t>NFC is an upgrade of the existing proximity card standard (RFID) that combines the interface of a smartcard and a reader into a single device.</a:t>
            </a:r>
            <a:endParaRPr lang="en-US" dirty="0"/>
          </a:p>
        </p:txBody>
      </p:sp>
      <p:pic>
        <p:nvPicPr>
          <p:cNvPr id="15362" name="Picture 2" descr="http://www.pianetacellulare.it/UserFiles/image/varie/loghi_vari/logo_nfc_grand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371600"/>
            <a:ext cx="2114550" cy="9000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4572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  <a:softEdge rad="3175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I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How It Works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08146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To access NFC features on smartphones and tablets, those devices need to hold a NFC chip that would handle NFC communications.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It is a technology built upon radio-frequency identification (RFID), which allows a gadget to send radio waves to another gadget or to another RFID-enabled tag and trigger a certain action.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Uses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47938"/>
            <a:ext cx="8077200" cy="408146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u="sng" dirty="0" smtClean="0"/>
              <a:t>Situation–based Profiling</a:t>
            </a:r>
            <a:r>
              <a:rPr lang="en-US" dirty="0" smtClean="0"/>
              <a:t> for driving, meetings, gym workouts and home to suit your work environments at just a touch of a tag.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Give access to your Wi-Fi network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Secure remote PC log-on and log-off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Quick Bluetooth Pairing -          </a:t>
            </a:r>
            <a:r>
              <a:rPr lang="en-US" b="1" dirty="0" smtClean="0"/>
              <a:t>+           =</a:t>
            </a:r>
            <a:r>
              <a:rPr lang="en-US" dirty="0" smtClean="0"/>
              <a:t>  Wireless Nirvana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Cashless/Contactless Payments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Smart Transit and Ticketing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Multiplayer Gaming</a:t>
            </a:r>
          </a:p>
          <a:p>
            <a:pPr algn="just"/>
            <a:r>
              <a:rPr lang="en-US" dirty="0" smtClean="0"/>
              <a:t>and many more to come in the near future…</a:t>
            </a:r>
            <a:endParaRPr lang="en-US" dirty="0"/>
          </a:p>
        </p:txBody>
      </p:sp>
      <p:pic>
        <p:nvPicPr>
          <p:cNvPr id="4" name="Picture 3" descr="Bluetooth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91000"/>
            <a:ext cx="531038" cy="531038"/>
          </a:xfrm>
          <a:prstGeom prst="rect">
            <a:avLst/>
          </a:prstGeom>
        </p:spPr>
      </p:pic>
      <p:pic>
        <p:nvPicPr>
          <p:cNvPr id="5" name="Picture 4" descr="NFC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91000"/>
            <a:ext cx="470429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04.androidauthority.net/wp-content/uploads/2012/06/nfc-uses-androi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828800"/>
            <a:ext cx="5715000" cy="3533776"/>
          </a:xfrm>
          <a:prstGeom prst="rect">
            <a:avLst/>
          </a:prstGeom>
          <a:noFill/>
        </p:spPr>
      </p:pic>
      <p:pic>
        <p:nvPicPr>
          <p:cNvPr id="1028" name="Picture 4" descr="http://static.ddmcdn.com/gif/nfc-rock-world-4.jpg"/>
          <p:cNvPicPr>
            <a:picLocks noChangeAspect="1" noChangeArrowheads="1"/>
          </p:cNvPicPr>
          <p:nvPr/>
        </p:nvPicPr>
        <p:blipFill>
          <a:blip r:embed="rId3"/>
          <a:srcRect l="6400" t="5333" b="14667"/>
          <a:stretch>
            <a:fillRect/>
          </a:stretch>
        </p:blipFill>
        <p:spPr bwMode="auto">
          <a:xfrm>
            <a:off x="5695950" y="1215292"/>
            <a:ext cx="2533650" cy="1299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http://images.gizmag.com/hero/sharekey-mobile-phone-door-keys.jpeg"/>
          <p:cNvPicPr>
            <a:picLocks noChangeAspect="1" noChangeArrowheads="1"/>
          </p:cNvPicPr>
          <p:nvPr/>
        </p:nvPicPr>
        <p:blipFill>
          <a:blip r:embed="rId4"/>
          <a:srcRect l="11679"/>
          <a:stretch>
            <a:fillRect/>
          </a:stretch>
        </p:blipFill>
        <p:spPr bwMode="auto">
          <a:xfrm>
            <a:off x="6838950" y="3048000"/>
            <a:ext cx="2305050" cy="146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http://www.visaeurope.com/en/businesses__retailers/idoc.ashx?docid=ab3e9bdc-ee13-478a-8d4a-7e0f34f5d9bb&amp;version=-1"/>
          <p:cNvPicPr>
            <a:picLocks noChangeAspect="1" noChangeArrowheads="1"/>
          </p:cNvPicPr>
          <p:nvPr/>
        </p:nvPicPr>
        <p:blipFill>
          <a:blip r:embed="rId5"/>
          <a:srcRect r="19670"/>
          <a:stretch>
            <a:fillRect/>
          </a:stretch>
        </p:blipFill>
        <p:spPr bwMode="auto">
          <a:xfrm>
            <a:off x="1371600" y="4873929"/>
            <a:ext cx="2362200" cy="1755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http://www.asus.com/websites/global/products/9QxiE6DZEdR1sou1/Remote_desktop_NF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5029200"/>
            <a:ext cx="2495550" cy="1223976"/>
          </a:xfrm>
          <a:prstGeom prst="rect">
            <a:avLst/>
          </a:prstGeom>
          <a:noFill/>
        </p:spPr>
      </p:pic>
      <p:pic>
        <p:nvPicPr>
          <p:cNvPr id="1036" name="Picture 12" descr="http://www.mobilechoiceuk.com/images/2012/NFC/iwl280-nfc-payment-hd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4"/>
          <a:stretch>
            <a:fillRect/>
          </a:stretch>
        </p:blipFill>
        <p:spPr bwMode="auto">
          <a:xfrm>
            <a:off x="0" y="2431042"/>
            <a:ext cx="2276475" cy="1531358"/>
          </a:xfrm>
          <a:prstGeom prst="rect">
            <a:avLst/>
          </a:prstGeom>
          <a:noFill/>
        </p:spPr>
      </p:pic>
      <p:pic>
        <p:nvPicPr>
          <p:cNvPr id="18" name="Picture 17" descr="NFC Ticke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1200" y="838200"/>
            <a:ext cx="1935480" cy="1289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1362075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How does it compare to other tech?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547938"/>
            <a:ext cx="8534400" cy="41576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NFC operates at slower speeds than Bluetooth, but consumes far less power and doesn't require pairing.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With a maximum working distance of less than 20 cm, NFC has a shorter range, which reduces the likelihood of unwanted interception.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NFC devices are able to receive and transmit data at the same time.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 Peer-to-peer communication is a feature that sets NFC apart from typical RFID devices. An NFC device is able to act both as a reader and as a tag.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FC Coverage Ran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971800"/>
            <a:ext cx="5558663" cy="3657600"/>
          </a:xfrm>
          <a:prstGeom prst="rect">
            <a:avLst/>
          </a:prstGeom>
        </p:spPr>
      </p:pic>
      <p:pic>
        <p:nvPicPr>
          <p:cNvPr id="4" name="Picture 3" descr="NFC Compari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57200"/>
            <a:ext cx="5886450" cy="2552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48000" y="1905000"/>
            <a:ext cx="609600" cy="22860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2057400"/>
            <a:ext cx="990600" cy="30480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0" y="2667000"/>
            <a:ext cx="1066800" cy="22860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+mn-lt"/>
              </a:rPr>
              <a:t>Advantages</a:t>
            </a:r>
            <a:endParaRPr lang="en-US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21506" name="Picture 2" descr="http://nfctimes.com/sites/default/files/u3/Centurion-android-1-crop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4447" y="168982"/>
            <a:ext cx="2364753" cy="2193218"/>
          </a:xfrm>
          <a:prstGeom prst="rect">
            <a:avLst/>
          </a:prstGeom>
          <a:noFill/>
        </p:spPr>
      </p:pic>
      <p:pic>
        <p:nvPicPr>
          <p:cNvPr id="21508" name="Picture 4" descr="http://android-market.com.ua/uploads/posts/2011-07/1311184733_google-with-nfc-based-android-payment-development_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500" y="533400"/>
            <a:ext cx="2400300" cy="1744144"/>
          </a:xfrm>
          <a:prstGeom prst="rect">
            <a:avLst/>
          </a:prstGeom>
          <a:noFill/>
        </p:spPr>
      </p:pic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590800"/>
            <a:ext cx="614366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038600" y="3124200"/>
            <a:ext cx="1219200" cy="609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38600" y="3733800"/>
            <a:ext cx="1219200" cy="4572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0" y="4648200"/>
            <a:ext cx="1219200" cy="609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38600" y="5715000"/>
            <a:ext cx="1219200" cy="609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1006</TotalTime>
  <Words>884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Student Transport Tracking With Near Field Communication</vt:lpstr>
      <vt:lpstr>Contents</vt:lpstr>
      <vt:lpstr>Introduction To NFC</vt:lpstr>
      <vt:lpstr>How It Works</vt:lpstr>
      <vt:lpstr>Uses</vt:lpstr>
      <vt:lpstr>Slide 6</vt:lpstr>
      <vt:lpstr>How does it compare to other tech?</vt:lpstr>
      <vt:lpstr>Slide 8</vt:lpstr>
      <vt:lpstr>Advantages</vt:lpstr>
      <vt:lpstr>About The Project</vt:lpstr>
      <vt:lpstr>Student Transport Tracking With NFC</vt:lpstr>
      <vt:lpstr>Process And Installation</vt:lpstr>
      <vt:lpstr>Process And Installation (contd.)</vt:lpstr>
      <vt:lpstr>Process And Installation (contd.)</vt:lpstr>
      <vt:lpstr>Process And Installation (contd.)</vt:lpstr>
      <vt:lpstr>Softwares Used</vt:lpstr>
      <vt:lpstr>Softwares Used (contd.)</vt:lpstr>
      <vt:lpstr>References</vt:lpstr>
      <vt:lpstr>Slide 19</vt:lpstr>
    </vt:vector>
  </TitlesOfParts>
  <Company>ComputerGuru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Transport Tracking With Near Field Communication</dc:title>
  <dc:creator>Madhur Anand</dc:creator>
  <cp:lastModifiedBy>Madhur Anand</cp:lastModifiedBy>
  <cp:revision>100</cp:revision>
  <dcterms:created xsi:type="dcterms:W3CDTF">2014-05-13T13:24:50Z</dcterms:created>
  <dcterms:modified xsi:type="dcterms:W3CDTF">2014-05-15T14:04:39Z</dcterms:modified>
</cp:coreProperties>
</file>