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65" r:id="rId3"/>
    <p:sldId id="257" r:id="rId4"/>
    <p:sldId id="258" r:id="rId5"/>
    <p:sldId id="298" r:id="rId6"/>
    <p:sldId id="260" r:id="rId7"/>
    <p:sldId id="261" r:id="rId8"/>
    <p:sldId id="259" r:id="rId9"/>
    <p:sldId id="263" r:id="rId10"/>
    <p:sldId id="264" r:id="rId11"/>
    <p:sldId id="265" r:id="rId12"/>
    <p:sldId id="266" r:id="rId13"/>
    <p:sldId id="267" r:id="rId14"/>
    <p:sldId id="262" r:id="rId15"/>
    <p:sldId id="268" r:id="rId16"/>
    <p:sldId id="322" r:id="rId17"/>
    <p:sldId id="323" r:id="rId18"/>
    <p:sldId id="324" r:id="rId19"/>
    <p:sldId id="325" r:id="rId20"/>
    <p:sldId id="273" r:id="rId21"/>
    <p:sldId id="274" r:id="rId22"/>
    <p:sldId id="327" r:id="rId23"/>
    <p:sldId id="328" r:id="rId24"/>
    <p:sldId id="277" r:id="rId25"/>
    <p:sldId id="278" r:id="rId26"/>
    <p:sldId id="279" r:id="rId27"/>
    <p:sldId id="280" r:id="rId28"/>
    <p:sldId id="287" r:id="rId29"/>
    <p:sldId id="329" r:id="rId30"/>
    <p:sldId id="288" r:id="rId31"/>
    <p:sldId id="289" r:id="rId32"/>
    <p:sldId id="281" r:id="rId33"/>
    <p:sldId id="282" r:id="rId34"/>
    <p:sldId id="330" r:id="rId35"/>
    <p:sldId id="283" r:id="rId36"/>
    <p:sldId id="284" r:id="rId37"/>
    <p:sldId id="332" r:id="rId38"/>
    <p:sldId id="333" r:id="rId39"/>
    <p:sldId id="334" r:id="rId40"/>
    <p:sldId id="336" r:id="rId41"/>
    <p:sldId id="337" r:id="rId42"/>
    <p:sldId id="294" r:id="rId43"/>
    <p:sldId id="338" r:id="rId44"/>
    <p:sldId id="339" r:id="rId45"/>
    <p:sldId id="340" r:id="rId46"/>
    <p:sldId id="341" r:id="rId47"/>
    <p:sldId id="358" r:id="rId48"/>
    <p:sldId id="359" r:id="rId49"/>
    <p:sldId id="360" r:id="rId50"/>
    <p:sldId id="361" r:id="rId51"/>
    <p:sldId id="346" r:id="rId52"/>
    <p:sldId id="347" r:id="rId53"/>
    <p:sldId id="292" r:id="rId54"/>
    <p:sldId id="304" r:id="rId55"/>
    <p:sldId id="305" r:id="rId56"/>
    <p:sldId id="306" r:id="rId57"/>
    <p:sldId id="307" r:id="rId58"/>
    <p:sldId id="308" r:id="rId59"/>
    <p:sldId id="309" r:id="rId60"/>
    <p:sldId id="310" r:id="rId61"/>
    <p:sldId id="353" r:id="rId62"/>
    <p:sldId id="364" r:id="rId63"/>
    <p:sldId id="349" r:id="rId64"/>
    <p:sldId id="350" r:id="rId65"/>
    <p:sldId id="351" r:id="rId66"/>
    <p:sldId id="354" r:id="rId67"/>
    <p:sldId id="362" r:id="rId68"/>
    <p:sldId id="355" r:id="rId69"/>
    <p:sldId id="363" r:id="rId70"/>
    <p:sldId id="356" r:id="rId71"/>
    <p:sldId id="357"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sorterViewPr>
    <p:cViewPr>
      <p:scale>
        <a:sx n="100" d="100"/>
        <a:sy n="100" d="100"/>
      </p:scale>
      <p:origin x="0" y="-923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ọng Vũ Hoàng" userId="b5cf2b6afd2ef92e" providerId="LiveId" clId="{3088FA4B-8678-4520-8416-1CE201B4C6A9}"/>
    <pc:docChg chg="undo redo custSel addSld delSld modSld">
      <pc:chgData name="Trọng Vũ Hoàng" userId="b5cf2b6afd2ef92e" providerId="LiveId" clId="{3088FA4B-8678-4520-8416-1CE201B4C6A9}" dt="2021-07-15T05:09:53.325" v="2990" actId="120"/>
      <pc:docMkLst>
        <pc:docMk/>
      </pc:docMkLst>
      <pc:sldChg chg="modSp">
        <pc:chgData name="Trọng Vũ Hoàng" userId="b5cf2b6afd2ef92e" providerId="LiveId" clId="{3088FA4B-8678-4520-8416-1CE201B4C6A9}" dt="2021-07-15T02:18:06.210" v="2186" actId="20577"/>
        <pc:sldMkLst>
          <pc:docMk/>
          <pc:sldMk cId="2204199408" sldId="257"/>
        </pc:sldMkLst>
        <pc:spChg chg="mod">
          <ac:chgData name="Trọng Vũ Hoàng" userId="b5cf2b6afd2ef92e" providerId="LiveId" clId="{3088FA4B-8678-4520-8416-1CE201B4C6A9}" dt="2021-07-15T02:18:06.210" v="2186" actId="20577"/>
          <ac:spMkLst>
            <pc:docMk/>
            <pc:sldMk cId="2204199408" sldId="257"/>
            <ac:spMk id="2" creationId="{C46FE3AD-4C1A-4A99-82D4-6B4DE672B570}"/>
          </ac:spMkLst>
        </pc:spChg>
        <pc:spChg chg="mod">
          <ac:chgData name="Trọng Vũ Hoàng" userId="b5cf2b6afd2ef92e" providerId="LiveId" clId="{3088FA4B-8678-4520-8416-1CE201B4C6A9}" dt="2021-07-12T13:59:53.775" v="1641" actId="20577"/>
          <ac:spMkLst>
            <pc:docMk/>
            <pc:sldMk cId="2204199408" sldId="257"/>
            <ac:spMk id="3" creationId="{268B9E43-D11F-440C-A6E8-999100E34828}"/>
          </ac:spMkLst>
        </pc:spChg>
      </pc:sldChg>
      <pc:sldChg chg="modSp">
        <pc:chgData name="Trọng Vũ Hoàng" userId="b5cf2b6afd2ef92e" providerId="LiveId" clId="{3088FA4B-8678-4520-8416-1CE201B4C6A9}" dt="2021-07-15T02:19:26.341" v="2204" actId="15"/>
        <pc:sldMkLst>
          <pc:docMk/>
          <pc:sldMk cId="3570566814" sldId="258"/>
        </pc:sldMkLst>
        <pc:spChg chg="mod">
          <ac:chgData name="Trọng Vũ Hoàng" userId="b5cf2b6afd2ef92e" providerId="LiveId" clId="{3088FA4B-8678-4520-8416-1CE201B4C6A9}" dt="2021-07-15T02:19:26.341" v="2204" actId="15"/>
          <ac:spMkLst>
            <pc:docMk/>
            <pc:sldMk cId="3570566814" sldId="258"/>
            <ac:spMk id="3" creationId="{91C2E644-ED58-4579-89A9-800818F6E59A}"/>
          </ac:spMkLst>
        </pc:spChg>
      </pc:sldChg>
      <pc:sldChg chg="modSp">
        <pc:chgData name="Trọng Vũ Hoàng" userId="b5cf2b6afd2ef92e" providerId="LiveId" clId="{3088FA4B-8678-4520-8416-1CE201B4C6A9}" dt="2021-07-12T05:59:27.208" v="1608" actId="208"/>
        <pc:sldMkLst>
          <pc:docMk/>
          <pc:sldMk cId="3294933997" sldId="259"/>
        </pc:sldMkLst>
        <pc:spChg chg="mod">
          <ac:chgData name="Trọng Vũ Hoàng" userId="b5cf2b6afd2ef92e" providerId="LiveId" clId="{3088FA4B-8678-4520-8416-1CE201B4C6A9}" dt="2021-07-12T05:59:27.208" v="1608" actId="208"/>
          <ac:spMkLst>
            <pc:docMk/>
            <pc:sldMk cId="3294933997" sldId="259"/>
            <ac:spMk id="26" creationId="{90F6D208-8798-4B62-B7B1-949A828047A4}"/>
          </ac:spMkLst>
        </pc:spChg>
        <pc:spChg chg="mod">
          <ac:chgData name="Trọng Vũ Hoàng" userId="b5cf2b6afd2ef92e" providerId="LiveId" clId="{3088FA4B-8678-4520-8416-1CE201B4C6A9}" dt="2021-07-12T05:59:27.208" v="1608" actId="208"/>
          <ac:spMkLst>
            <pc:docMk/>
            <pc:sldMk cId="3294933997" sldId="259"/>
            <ac:spMk id="27" creationId="{B958C9A7-D27F-45D0-B024-09B45E901096}"/>
          </ac:spMkLst>
        </pc:spChg>
        <pc:spChg chg="mod">
          <ac:chgData name="Trọng Vũ Hoàng" userId="b5cf2b6afd2ef92e" providerId="LiveId" clId="{3088FA4B-8678-4520-8416-1CE201B4C6A9}" dt="2021-07-12T05:59:27.208" v="1608" actId="208"/>
          <ac:spMkLst>
            <pc:docMk/>
            <pc:sldMk cId="3294933997" sldId="259"/>
            <ac:spMk id="28" creationId="{CBC2D0B7-DDBF-424D-87D1-3639ECADDF2D}"/>
          </ac:spMkLst>
        </pc:spChg>
        <pc:spChg chg="mod">
          <ac:chgData name="Trọng Vũ Hoàng" userId="b5cf2b6afd2ef92e" providerId="LiveId" clId="{3088FA4B-8678-4520-8416-1CE201B4C6A9}" dt="2021-07-12T05:59:27.208" v="1608" actId="208"/>
          <ac:spMkLst>
            <pc:docMk/>
            <pc:sldMk cId="3294933997" sldId="259"/>
            <ac:spMk id="29" creationId="{095E2546-9BC1-4DA0-A4CC-E5A5F024ABDD}"/>
          </ac:spMkLst>
        </pc:spChg>
        <pc:spChg chg="mod">
          <ac:chgData name="Trọng Vũ Hoàng" userId="b5cf2b6afd2ef92e" providerId="LiveId" clId="{3088FA4B-8678-4520-8416-1CE201B4C6A9}" dt="2021-07-12T05:59:27.208" v="1608" actId="208"/>
          <ac:spMkLst>
            <pc:docMk/>
            <pc:sldMk cId="3294933997" sldId="259"/>
            <ac:spMk id="30" creationId="{4D5952A9-0869-4584-9F70-922C4AAAB143}"/>
          </ac:spMkLst>
        </pc:spChg>
        <pc:spChg chg="mod">
          <ac:chgData name="Trọng Vũ Hoàng" userId="b5cf2b6afd2ef92e" providerId="LiveId" clId="{3088FA4B-8678-4520-8416-1CE201B4C6A9}" dt="2021-07-12T05:59:27.208" v="1608" actId="208"/>
          <ac:spMkLst>
            <pc:docMk/>
            <pc:sldMk cId="3294933997" sldId="259"/>
            <ac:spMk id="35" creationId="{F8096CFF-4709-45D9-83F5-0AB389CBE0E6}"/>
          </ac:spMkLst>
        </pc:spChg>
        <pc:cxnChg chg="mod">
          <ac:chgData name="Trọng Vũ Hoàng" userId="b5cf2b6afd2ef92e" providerId="LiveId" clId="{3088FA4B-8678-4520-8416-1CE201B4C6A9}" dt="2021-07-12T05:59:27.208" v="1608" actId="208"/>
          <ac:cxnSpMkLst>
            <pc:docMk/>
            <pc:sldMk cId="3294933997" sldId="259"/>
            <ac:cxnSpMk id="31" creationId="{FA116F1E-39BC-47BE-9AAF-B7C6EEB36F32}"/>
          </ac:cxnSpMkLst>
        </pc:cxnChg>
        <pc:cxnChg chg="mod">
          <ac:chgData name="Trọng Vũ Hoàng" userId="b5cf2b6afd2ef92e" providerId="LiveId" clId="{3088FA4B-8678-4520-8416-1CE201B4C6A9}" dt="2021-07-12T05:59:27.208" v="1608" actId="208"/>
          <ac:cxnSpMkLst>
            <pc:docMk/>
            <pc:sldMk cId="3294933997" sldId="259"/>
            <ac:cxnSpMk id="32" creationId="{410AD543-38DF-4E63-8804-EDD4C7011345}"/>
          </ac:cxnSpMkLst>
        </pc:cxnChg>
        <pc:cxnChg chg="mod">
          <ac:chgData name="Trọng Vũ Hoàng" userId="b5cf2b6afd2ef92e" providerId="LiveId" clId="{3088FA4B-8678-4520-8416-1CE201B4C6A9}" dt="2021-07-12T05:59:27.208" v="1608" actId="208"/>
          <ac:cxnSpMkLst>
            <pc:docMk/>
            <pc:sldMk cId="3294933997" sldId="259"/>
            <ac:cxnSpMk id="33" creationId="{59703C5A-3B0F-4B59-98DA-4F0B092621DE}"/>
          </ac:cxnSpMkLst>
        </pc:cxnChg>
        <pc:cxnChg chg="mod">
          <ac:chgData name="Trọng Vũ Hoàng" userId="b5cf2b6afd2ef92e" providerId="LiveId" clId="{3088FA4B-8678-4520-8416-1CE201B4C6A9}" dt="2021-07-12T05:59:27.208" v="1608" actId="208"/>
          <ac:cxnSpMkLst>
            <pc:docMk/>
            <pc:sldMk cId="3294933997" sldId="259"/>
            <ac:cxnSpMk id="34" creationId="{F168702D-0714-43F1-B56B-11781536E658}"/>
          </ac:cxnSpMkLst>
        </pc:cxnChg>
        <pc:cxnChg chg="mod">
          <ac:chgData name="Trọng Vũ Hoàng" userId="b5cf2b6afd2ef92e" providerId="LiveId" clId="{3088FA4B-8678-4520-8416-1CE201B4C6A9}" dt="2021-07-12T05:59:27.208" v="1608" actId="208"/>
          <ac:cxnSpMkLst>
            <pc:docMk/>
            <pc:sldMk cId="3294933997" sldId="259"/>
            <ac:cxnSpMk id="36" creationId="{AB5AA7C9-DA2B-437F-A3CC-6102D424054A}"/>
          </ac:cxnSpMkLst>
        </pc:cxnChg>
      </pc:sldChg>
      <pc:sldChg chg="modSp">
        <pc:chgData name="Trọng Vũ Hoàng" userId="b5cf2b6afd2ef92e" providerId="LiveId" clId="{3088FA4B-8678-4520-8416-1CE201B4C6A9}" dt="2021-07-12T14:00:33.649" v="1665" actId="6549"/>
        <pc:sldMkLst>
          <pc:docMk/>
          <pc:sldMk cId="3102504056" sldId="260"/>
        </pc:sldMkLst>
        <pc:spChg chg="mod">
          <ac:chgData name="Trọng Vũ Hoàng" userId="b5cf2b6afd2ef92e" providerId="LiveId" clId="{3088FA4B-8678-4520-8416-1CE201B4C6A9}" dt="2021-07-12T14:00:33.649" v="1665" actId="6549"/>
          <ac:spMkLst>
            <pc:docMk/>
            <pc:sldMk cId="3102504056" sldId="260"/>
            <ac:spMk id="7" creationId="{8BF7C8CB-B77F-4D68-9CB6-CCE4014A2048}"/>
          </ac:spMkLst>
        </pc:spChg>
      </pc:sldChg>
      <pc:sldChg chg="modSp">
        <pc:chgData name="Trọng Vũ Hoàng" userId="b5cf2b6afd2ef92e" providerId="LiveId" clId="{3088FA4B-8678-4520-8416-1CE201B4C6A9}" dt="2021-07-12T14:01:08.437" v="1666"/>
        <pc:sldMkLst>
          <pc:docMk/>
          <pc:sldMk cId="199644360" sldId="261"/>
        </pc:sldMkLst>
        <pc:spChg chg="mod">
          <ac:chgData name="Trọng Vũ Hoàng" userId="b5cf2b6afd2ef92e" providerId="LiveId" clId="{3088FA4B-8678-4520-8416-1CE201B4C6A9}" dt="2021-07-12T14:01:08.437" v="1666"/>
          <ac:spMkLst>
            <pc:docMk/>
            <pc:sldMk cId="199644360" sldId="261"/>
            <ac:spMk id="4" creationId="{2152A89A-CBAC-4798-A25E-A4054603B3F7}"/>
          </ac:spMkLst>
        </pc:spChg>
      </pc:sldChg>
      <pc:sldChg chg="modSp">
        <pc:chgData name="Trọng Vũ Hoàng" userId="b5cf2b6afd2ef92e" providerId="LiveId" clId="{3088FA4B-8678-4520-8416-1CE201B4C6A9}" dt="2021-07-12T05:59:04.192" v="1602" actId="208"/>
        <pc:sldMkLst>
          <pc:docMk/>
          <pc:sldMk cId="3095922831" sldId="262"/>
        </pc:sldMkLst>
        <pc:spChg chg="mod">
          <ac:chgData name="Trọng Vũ Hoàng" userId="b5cf2b6afd2ef92e" providerId="LiveId" clId="{3088FA4B-8678-4520-8416-1CE201B4C6A9}" dt="2021-07-12T05:59:04.192" v="1602" actId="208"/>
          <ac:spMkLst>
            <pc:docMk/>
            <pc:sldMk cId="3095922831" sldId="262"/>
            <ac:spMk id="4" creationId="{DCDED9C7-8488-4AB2-95E2-2A75F7AFE6C3}"/>
          </ac:spMkLst>
        </pc:spChg>
        <pc:spChg chg="mod">
          <ac:chgData name="Trọng Vũ Hoàng" userId="b5cf2b6afd2ef92e" providerId="LiveId" clId="{3088FA4B-8678-4520-8416-1CE201B4C6A9}" dt="2021-07-12T05:59:04.192" v="1602" actId="208"/>
          <ac:spMkLst>
            <pc:docMk/>
            <pc:sldMk cId="3095922831" sldId="262"/>
            <ac:spMk id="5" creationId="{8DF49880-2AFA-475E-B8FB-6B5EA8125299}"/>
          </ac:spMkLst>
        </pc:spChg>
        <pc:spChg chg="mod">
          <ac:chgData name="Trọng Vũ Hoàng" userId="b5cf2b6afd2ef92e" providerId="LiveId" clId="{3088FA4B-8678-4520-8416-1CE201B4C6A9}" dt="2021-07-12T05:59:04.192" v="1602" actId="208"/>
          <ac:spMkLst>
            <pc:docMk/>
            <pc:sldMk cId="3095922831" sldId="262"/>
            <ac:spMk id="6" creationId="{5FCC29C1-FD84-40AD-910D-DADB1263AB9B}"/>
          </ac:spMkLst>
        </pc:spChg>
        <pc:spChg chg="mod">
          <ac:chgData name="Trọng Vũ Hoàng" userId="b5cf2b6afd2ef92e" providerId="LiveId" clId="{3088FA4B-8678-4520-8416-1CE201B4C6A9}" dt="2021-07-12T05:59:04.192" v="1602" actId="208"/>
          <ac:spMkLst>
            <pc:docMk/>
            <pc:sldMk cId="3095922831" sldId="262"/>
            <ac:spMk id="7" creationId="{6AA2FF3B-156E-4D99-835C-DD7BC7D8D2F9}"/>
          </ac:spMkLst>
        </pc:spChg>
        <pc:spChg chg="mod">
          <ac:chgData name="Trọng Vũ Hoàng" userId="b5cf2b6afd2ef92e" providerId="LiveId" clId="{3088FA4B-8678-4520-8416-1CE201B4C6A9}" dt="2021-07-12T05:59:04.192" v="1602" actId="208"/>
          <ac:spMkLst>
            <pc:docMk/>
            <pc:sldMk cId="3095922831" sldId="262"/>
            <ac:spMk id="8" creationId="{E51ED190-E095-455D-9F7F-7F2643928C10}"/>
          </ac:spMkLst>
        </pc:spChg>
        <pc:spChg chg="mod">
          <ac:chgData name="Trọng Vũ Hoàng" userId="b5cf2b6afd2ef92e" providerId="LiveId" clId="{3088FA4B-8678-4520-8416-1CE201B4C6A9}" dt="2021-07-12T05:59:04.192" v="1602" actId="208"/>
          <ac:spMkLst>
            <pc:docMk/>
            <pc:sldMk cId="3095922831" sldId="262"/>
            <ac:spMk id="13" creationId="{12475E2C-39B5-414B-93F3-67DDB35991CE}"/>
          </ac:spMkLst>
        </pc:spChg>
        <pc:spChg chg="mod">
          <ac:chgData name="Trọng Vũ Hoàng" userId="b5cf2b6afd2ef92e" providerId="LiveId" clId="{3088FA4B-8678-4520-8416-1CE201B4C6A9}" dt="2021-07-12T05:59:04.192" v="1602" actId="208"/>
          <ac:spMkLst>
            <pc:docMk/>
            <pc:sldMk cId="3095922831" sldId="262"/>
            <ac:spMk id="15" creationId="{7E346DEF-774A-4C4E-8064-187B1E5F5B8F}"/>
          </ac:spMkLst>
        </pc:spChg>
        <pc:spChg chg="mod">
          <ac:chgData name="Trọng Vũ Hoàng" userId="b5cf2b6afd2ef92e" providerId="LiveId" clId="{3088FA4B-8678-4520-8416-1CE201B4C6A9}" dt="2021-07-12T05:59:04.192" v="1602" actId="208"/>
          <ac:spMkLst>
            <pc:docMk/>
            <pc:sldMk cId="3095922831" sldId="262"/>
            <ac:spMk id="17" creationId="{9A27298F-DF53-4C7F-91C1-E49382C1F318}"/>
          </ac:spMkLst>
        </pc:spChg>
        <pc:spChg chg="mod">
          <ac:chgData name="Trọng Vũ Hoàng" userId="b5cf2b6afd2ef92e" providerId="LiveId" clId="{3088FA4B-8678-4520-8416-1CE201B4C6A9}" dt="2021-07-12T05:59:04.192" v="1602" actId="208"/>
          <ac:spMkLst>
            <pc:docMk/>
            <pc:sldMk cId="3095922831" sldId="262"/>
            <ac:spMk id="34" creationId="{473C37E1-BA73-47FD-AC0A-63F4C5BD32E7}"/>
          </ac:spMkLst>
        </pc:spChg>
        <pc:spChg chg="mod">
          <ac:chgData name="Trọng Vũ Hoàng" userId="b5cf2b6afd2ef92e" providerId="LiveId" clId="{3088FA4B-8678-4520-8416-1CE201B4C6A9}" dt="2021-07-12T05:59:04.192" v="1602" actId="208"/>
          <ac:spMkLst>
            <pc:docMk/>
            <pc:sldMk cId="3095922831" sldId="262"/>
            <ac:spMk id="35" creationId="{ABCE412F-5082-456F-89D1-C982C395F521}"/>
          </ac:spMkLst>
        </pc:spChg>
        <pc:spChg chg="mod">
          <ac:chgData name="Trọng Vũ Hoàng" userId="b5cf2b6afd2ef92e" providerId="LiveId" clId="{3088FA4B-8678-4520-8416-1CE201B4C6A9}" dt="2021-07-12T05:59:04.192" v="1602" actId="208"/>
          <ac:spMkLst>
            <pc:docMk/>
            <pc:sldMk cId="3095922831" sldId="262"/>
            <ac:spMk id="40" creationId="{03CA8228-CA0F-46A3-8A24-34A41297ED10}"/>
          </ac:spMkLst>
        </pc:spChg>
        <pc:cxnChg chg="mod">
          <ac:chgData name="Trọng Vũ Hoàng" userId="b5cf2b6afd2ef92e" providerId="LiveId" clId="{3088FA4B-8678-4520-8416-1CE201B4C6A9}" dt="2021-07-12T05:59:04.192" v="1602" actId="208"/>
          <ac:cxnSpMkLst>
            <pc:docMk/>
            <pc:sldMk cId="3095922831" sldId="262"/>
            <ac:cxnSpMk id="9" creationId="{883F4F32-73DB-4BB8-8B57-4427B18DDF48}"/>
          </ac:cxnSpMkLst>
        </pc:cxnChg>
        <pc:cxnChg chg="mod">
          <ac:chgData name="Trọng Vũ Hoàng" userId="b5cf2b6afd2ef92e" providerId="LiveId" clId="{3088FA4B-8678-4520-8416-1CE201B4C6A9}" dt="2021-07-12T05:59:04.192" v="1602" actId="208"/>
          <ac:cxnSpMkLst>
            <pc:docMk/>
            <pc:sldMk cId="3095922831" sldId="262"/>
            <ac:cxnSpMk id="10" creationId="{716E534C-E577-4059-9276-13AAECBCFD60}"/>
          </ac:cxnSpMkLst>
        </pc:cxnChg>
        <pc:cxnChg chg="mod">
          <ac:chgData name="Trọng Vũ Hoàng" userId="b5cf2b6afd2ef92e" providerId="LiveId" clId="{3088FA4B-8678-4520-8416-1CE201B4C6A9}" dt="2021-07-12T05:59:04.192" v="1602" actId="208"/>
          <ac:cxnSpMkLst>
            <pc:docMk/>
            <pc:sldMk cId="3095922831" sldId="262"/>
            <ac:cxnSpMk id="11" creationId="{D1BA8CD4-DF24-4BA6-9816-E80389C10311}"/>
          </ac:cxnSpMkLst>
        </pc:cxnChg>
        <pc:cxnChg chg="mod">
          <ac:chgData name="Trọng Vũ Hoàng" userId="b5cf2b6afd2ef92e" providerId="LiveId" clId="{3088FA4B-8678-4520-8416-1CE201B4C6A9}" dt="2021-07-12T05:59:04.192" v="1602" actId="208"/>
          <ac:cxnSpMkLst>
            <pc:docMk/>
            <pc:sldMk cId="3095922831" sldId="262"/>
            <ac:cxnSpMk id="12" creationId="{47DEE90A-7FF8-409E-A7F1-D600738F655D}"/>
          </ac:cxnSpMkLst>
        </pc:cxnChg>
        <pc:cxnChg chg="mod">
          <ac:chgData name="Trọng Vũ Hoàng" userId="b5cf2b6afd2ef92e" providerId="LiveId" clId="{3088FA4B-8678-4520-8416-1CE201B4C6A9}" dt="2021-07-12T05:59:04.192" v="1602" actId="208"/>
          <ac:cxnSpMkLst>
            <pc:docMk/>
            <pc:sldMk cId="3095922831" sldId="262"/>
            <ac:cxnSpMk id="18" creationId="{218520C5-3085-43C0-BB24-5C4F5228B32A}"/>
          </ac:cxnSpMkLst>
        </pc:cxnChg>
        <pc:cxnChg chg="mod">
          <ac:chgData name="Trọng Vũ Hoàng" userId="b5cf2b6afd2ef92e" providerId="LiveId" clId="{3088FA4B-8678-4520-8416-1CE201B4C6A9}" dt="2021-07-12T05:59:04.192" v="1602" actId="208"/>
          <ac:cxnSpMkLst>
            <pc:docMk/>
            <pc:sldMk cId="3095922831" sldId="262"/>
            <ac:cxnSpMk id="20" creationId="{DC4F9AAB-29DA-4CDD-BB06-8D61B95C64A1}"/>
          </ac:cxnSpMkLst>
        </pc:cxnChg>
        <pc:cxnChg chg="mod">
          <ac:chgData name="Trọng Vũ Hoàng" userId="b5cf2b6afd2ef92e" providerId="LiveId" clId="{3088FA4B-8678-4520-8416-1CE201B4C6A9}" dt="2021-07-12T05:59:04.192" v="1602" actId="208"/>
          <ac:cxnSpMkLst>
            <pc:docMk/>
            <pc:sldMk cId="3095922831" sldId="262"/>
            <ac:cxnSpMk id="25" creationId="{98AF4FE6-8354-4306-9A91-1383EC4FE858}"/>
          </ac:cxnSpMkLst>
        </pc:cxnChg>
        <pc:cxnChg chg="mod">
          <ac:chgData name="Trọng Vũ Hoàng" userId="b5cf2b6afd2ef92e" providerId="LiveId" clId="{3088FA4B-8678-4520-8416-1CE201B4C6A9}" dt="2021-07-12T05:59:04.192" v="1602" actId="208"/>
          <ac:cxnSpMkLst>
            <pc:docMk/>
            <pc:sldMk cId="3095922831" sldId="262"/>
            <ac:cxnSpMk id="28" creationId="{4F4FA676-A2C1-40D0-B35B-1D1F9F21225C}"/>
          </ac:cxnSpMkLst>
        </pc:cxnChg>
        <pc:cxnChg chg="mod">
          <ac:chgData name="Trọng Vũ Hoàng" userId="b5cf2b6afd2ef92e" providerId="LiveId" clId="{3088FA4B-8678-4520-8416-1CE201B4C6A9}" dt="2021-07-12T05:59:04.192" v="1602" actId="208"/>
          <ac:cxnSpMkLst>
            <pc:docMk/>
            <pc:sldMk cId="3095922831" sldId="262"/>
            <ac:cxnSpMk id="29" creationId="{5733EE04-F0C3-4D4D-AB9D-A1BB903B5B55}"/>
          </ac:cxnSpMkLst>
        </pc:cxnChg>
        <pc:cxnChg chg="mod">
          <ac:chgData name="Trọng Vũ Hoàng" userId="b5cf2b6afd2ef92e" providerId="LiveId" clId="{3088FA4B-8678-4520-8416-1CE201B4C6A9}" dt="2021-07-12T05:59:04.192" v="1602" actId="208"/>
          <ac:cxnSpMkLst>
            <pc:docMk/>
            <pc:sldMk cId="3095922831" sldId="262"/>
            <ac:cxnSpMk id="36" creationId="{E6E266A7-B370-4AAF-A0AB-6D381014A504}"/>
          </ac:cxnSpMkLst>
        </pc:cxnChg>
        <pc:cxnChg chg="mod">
          <ac:chgData name="Trọng Vũ Hoàng" userId="b5cf2b6afd2ef92e" providerId="LiveId" clId="{3088FA4B-8678-4520-8416-1CE201B4C6A9}" dt="2021-07-12T05:59:04.192" v="1602" actId="208"/>
          <ac:cxnSpMkLst>
            <pc:docMk/>
            <pc:sldMk cId="3095922831" sldId="262"/>
            <ac:cxnSpMk id="37" creationId="{C3088CEB-2969-461C-9D01-A753A6CA2CD1}"/>
          </ac:cxnSpMkLst>
        </pc:cxnChg>
        <pc:cxnChg chg="mod">
          <ac:chgData name="Trọng Vũ Hoàng" userId="b5cf2b6afd2ef92e" providerId="LiveId" clId="{3088FA4B-8678-4520-8416-1CE201B4C6A9}" dt="2021-07-12T05:59:04.192" v="1602" actId="208"/>
          <ac:cxnSpMkLst>
            <pc:docMk/>
            <pc:sldMk cId="3095922831" sldId="262"/>
            <ac:cxnSpMk id="38" creationId="{37FA3B7B-CDA4-4EAF-998E-96AF020C778F}"/>
          </ac:cxnSpMkLst>
        </pc:cxnChg>
        <pc:cxnChg chg="mod">
          <ac:chgData name="Trọng Vũ Hoàng" userId="b5cf2b6afd2ef92e" providerId="LiveId" clId="{3088FA4B-8678-4520-8416-1CE201B4C6A9}" dt="2021-07-12T05:59:04.192" v="1602" actId="208"/>
          <ac:cxnSpMkLst>
            <pc:docMk/>
            <pc:sldMk cId="3095922831" sldId="262"/>
            <ac:cxnSpMk id="41" creationId="{97E6DEBF-90CA-412B-8979-40CA0D6A8A8F}"/>
          </ac:cxnSpMkLst>
        </pc:cxnChg>
      </pc:sldChg>
      <pc:sldChg chg="modSp">
        <pc:chgData name="Trọng Vũ Hoàng" userId="b5cf2b6afd2ef92e" providerId="LiveId" clId="{3088FA4B-8678-4520-8416-1CE201B4C6A9}" dt="2021-07-12T05:59:23.808" v="1607" actId="208"/>
        <pc:sldMkLst>
          <pc:docMk/>
          <pc:sldMk cId="3296528009" sldId="263"/>
        </pc:sldMkLst>
        <pc:spChg chg="mod">
          <ac:chgData name="Trọng Vũ Hoàng" userId="b5cf2b6afd2ef92e" providerId="LiveId" clId="{3088FA4B-8678-4520-8416-1CE201B4C6A9}" dt="2021-07-12T05:59:23.808" v="1607" actId="208"/>
          <ac:spMkLst>
            <pc:docMk/>
            <pc:sldMk cId="3296528009" sldId="263"/>
            <ac:spMk id="4" creationId="{8BFC526F-177A-4099-AF00-7E5303A59CED}"/>
          </ac:spMkLst>
        </pc:spChg>
        <pc:spChg chg="mod">
          <ac:chgData name="Trọng Vũ Hoàng" userId="b5cf2b6afd2ef92e" providerId="LiveId" clId="{3088FA4B-8678-4520-8416-1CE201B4C6A9}" dt="2021-07-12T05:59:23.808" v="1607" actId="208"/>
          <ac:spMkLst>
            <pc:docMk/>
            <pc:sldMk cId="3296528009" sldId="263"/>
            <ac:spMk id="5" creationId="{06FFC199-670E-4A74-8273-F8DE14182035}"/>
          </ac:spMkLst>
        </pc:spChg>
        <pc:spChg chg="mod">
          <ac:chgData name="Trọng Vũ Hoàng" userId="b5cf2b6afd2ef92e" providerId="LiveId" clId="{3088FA4B-8678-4520-8416-1CE201B4C6A9}" dt="2021-07-12T05:59:23.808" v="1607" actId="208"/>
          <ac:spMkLst>
            <pc:docMk/>
            <pc:sldMk cId="3296528009" sldId="263"/>
            <ac:spMk id="6" creationId="{6755A191-6300-43CB-B2A9-364AE78F8B3E}"/>
          </ac:spMkLst>
        </pc:spChg>
        <pc:spChg chg="mod">
          <ac:chgData name="Trọng Vũ Hoàng" userId="b5cf2b6afd2ef92e" providerId="LiveId" clId="{3088FA4B-8678-4520-8416-1CE201B4C6A9}" dt="2021-07-12T05:59:23.808" v="1607" actId="208"/>
          <ac:spMkLst>
            <pc:docMk/>
            <pc:sldMk cId="3296528009" sldId="263"/>
            <ac:spMk id="7" creationId="{D3E45456-B2C8-49F4-87B6-71E04081CA5D}"/>
          </ac:spMkLst>
        </pc:spChg>
        <pc:spChg chg="mod">
          <ac:chgData name="Trọng Vũ Hoàng" userId="b5cf2b6afd2ef92e" providerId="LiveId" clId="{3088FA4B-8678-4520-8416-1CE201B4C6A9}" dt="2021-07-12T05:59:23.808" v="1607" actId="208"/>
          <ac:spMkLst>
            <pc:docMk/>
            <pc:sldMk cId="3296528009" sldId="263"/>
            <ac:spMk id="8" creationId="{E454A862-3B0D-4F5A-8991-FB63EF8E33C7}"/>
          </ac:spMkLst>
        </pc:spChg>
        <pc:spChg chg="mod">
          <ac:chgData name="Trọng Vũ Hoàng" userId="b5cf2b6afd2ef92e" providerId="LiveId" clId="{3088FA4B-8678-4520-8416-1CE201B4C6A9}" dt="2021-07-12T05:59:23.808" v="1607" actId="208"/>
          <ac:spMkLst>
            <pc:docMk/>
            <pc:sldMk cId="3296528009" sldId="263"/>
            <ac:spMk id="15" creationId="{D439B5E8-E110-4809-8B5B-4F27DFCD6CEE}"/>
          </ac:spMkLst>
        </pc:spChg>
        <pc:cxnChg chg="mod">
          <ac:chgData name="Trọng Vũ Hoàng" userId="b5cf2b6afd2ef92e" providerId="LiveId" clId="{3088FA4B-8678-4520-8416-1CE201B4C6A9}" dt="2021-07-12T05:59:23.808" v="1607" actId="208"/>
          <ac:cxnSpMkLst>
            <pc:docMk/>
            <pc:sldMk cId="3296528009" sldId="263"/>
            <ac:cxnSpMk id="10" creationId="{CF851349-4FC8-40DE-99E2-B7DD75DAD58B}"/>
          </ac:cxnSpMkLst>
        </pc:cxnChg>
        <pc:cxnChg chg="mod">
          <ac:chgData name="Trọng Vũ Hoàng" userId="b5cf2b6afd2ef92e" providerId="LiveId" clId="{3088FA4B-8678-4520-8416-1CE201B4C6A9}" dt="2021-07-12T05:59:23.808" v="1607" actId="208"/>
          <ac:cxnSpMkLst>
            <pc:docMk/>
            <pc:sldMk cId="3296528009" sldId="263"/>
            <ac:cxnSpMk id="12" creationId="{E9463681-2372-4D52-99AC-010BF4A69A26}"/>
          </ac:cxnSpMkLst>
        </pc:cxnChg>
        <pc:cxnChg chg="mod">
          <ac:chgData name="Trọng Vũ Hoàng" userId="b5cf2b6afd2ef92e" providerId="LiveId" clId="{3088FA4B-8678-4520-8416-1CE201B4C6A9}" dt="2021-07-12T05:59:23.808" v="1607" actId="208"/>
          <ac:cxnSpMkLst>
            <pc:docMk/>
            <pc:sldMk cId="3296528009" sldId="263"/>
            <ac:cxnSpMk id="13" creationId="{078044F0-54C1-4852-B87E-89580DC290F7}"/>
          </ac:cxnSpMkLst>
        </pc:cxnChg>
        <pc:cxnChg chg="mod">
          <ac:chgData name="Trọng Vũ Hoàng" userId="b5cf2b6afd2ef92e" providerId="LiveId" clId="{3088FA4B-8678-4520-8416-1CE201B4C6A9}" dt="2021-07-12T05:59:23.808" v="1607" actId="208"/>
          <ac:cxnSpMkLst>
            <pc:docMk/>
            <pc:sldMk cId="3296528009" sldId="263"/>
            <ac:cxnSpMk id="14" creationId="{2BCB085F-F4EF-4DA5-A7FF-390FF6251723}"/>
          </ac:cxnSpMkLst>
        </pc:cxnChg>
        <pc:cxnChg chg="mod">
          <ac:chgData name="Trọng Vũ Hoàng" userId="b5cf2b6afd2ef92e" providerId="LiveId" clId="{3088FA4B-8678-4520-8416-1CE201B4C6A9}" dt="2021-07-12T05:59:23.808" v="1607" actId="208"/>
          <ac:cxnSpMkLst>
            <pc:docMk/>
            <pc:sldMk cId="3296528009" sldId="263"/>
            <ac:cxnSpMk id="16" creationId="{D6D8F695-48ED-4A47-B188-9BDD4DF86F7D}"/>
          </ac:cxnSpMkLst>
        </pc:cxnChg>
      </pc:sldChg>
      <pc:sldChg chg="modSp">
        <pc:chgData name="Trọng Vũ Hoàng" userId="b5cf2b6afd2ef92e" providerId="LiveId" clId="{3088FA4B-8678-4520-8416-1CE201B4C6A9}" dt="2021-07-12T05:59:19.632" v="1606" actId="208"/>
        <pc:sldMkLst>
          <pc:docMk/>
          <pc:sldMk cId="1119765867" sldId="264"/>
        </pc:sldMkLst>
        <pc:spChg chg="mod">
          <ac:chgData name="Trọng Vũ Hoàng" userId="b5cf2b6afd2ef92e" providerId="LiveId" clId="{3088FA4B-8678-4520-8416-1CE201B4C6A9}" dt="2021-07-12T05:59:19.632" v="1606" actId="208"/>
          <ac:spMkLst>
            <pc:docMk/>
            <pc:sldMk cId="1119765867" sldId="264"/>
            <ac:spMk id="17" creationId="{ED47C855-5ECC-4D89-9C03-FBD9C03E2441}"/>
          </ac:spMkLst>
        </pc:spChg>
        <pc:spChg chg="mod">
          <ac:chgData name="Trọng Vũ Hoàng" userId="b5cf2b6afd2ef92e" providerId="LiveId" clId="{3088FA4B-8678-4520-8416-1CE201B4C6A9}" dt="2021-07-12T05:59:19.632" v="1606" actId="208"/>
          <ac:spMkLst>
            <pc:docMk/>
            <pc:sldMk cId="1119765867" sldId="264"/>
            <ac:spMk id="18" creationId="{79F3E4DB-9FD3-49CB-87BF-5FC6F8F3E3DE}"/>
          </ac:spMkLst>
        </pc:spChg>
        <pc:spChg chg="mod">
          <ac:chgData name="Trọng Vũ Hoàng" userId="b5cf2b6afd2ef92e" providerId="LiveId" clId="{3088FA4B-8678-4520-8416-1CE201B4C6A9}" dt="2021-07-12T05:59:19.632" v="1606" actId="208"/>
          <ac:spMkLst>
            <pc:docMk/>
            <pc:sldMk cId="1119765867" sldId="264"/>
            <ac:spMk id="19" creationId="{758C629F-112D-4F1C-A4A2-1434BA8251BC}"/>
          </ac:spMkLst>
        </pc:spChg>
        <pc:spChg chg="mod">
          <ac:chgData name="Trọng Vũ Hoàng" userId="b5cf2b6afd2ef92e" providerId="LiveId" clId="{3088FA4B-8678-4520-8416-1CE201B4C6A9}" dt="2021-07-12T05:59:19.632" v="1606" actId="208"/>
          <ac:spMkLst>
            <pc:docMk/>
            <pc:sldMk cId="1119765867" sldId="264"/>
            <ac:spMk id="20" creationId="{3F3EDED0-8FAB-4FB9-9EB9-69398BC002E4}"/>
          </ac:spMkLst>
        </pc:spChg>
        <pc:spChg chg="mod">
          <ac:chgData name="Trọng Vũ Hoàng" userId="b5cf2b6afd2ef92e" providerId="LiveId" clId="{3088FA4B-8678-4520-8416-1CE201B4C6A9}" dt="2021-07-12T05:59:19.632" v="1606" actId="208"/>
          <ac:spMkLst>
            <pc:docMk/>
            <pc:sldMk cId="1119765867" sldId="264"/>
            <ac:spMk id="21" creationId="{90C71642-C86B-44B0-A41D-F4010234B4B2}"/>
          </ac:spMkLst>
        </pc:spChg>
        <pc:spChg chg="mod">
          <ac:chgData name="Trọng Vũ Hoàng" userId="b5cf2b6afd2ef92e" providerId="LiveId" clId="{3088FA4B-8678-4520-8416-1CE201B4C6A9}" dt="2021-07-12T05:59:19.632" v="1606" actId="208"/>
          <ac:spMkLst>
            <pc:docMk/>
            <pc:sldMk cId="1119765867" sldId="264"/>
            <ac:spMk id="26" creationId="{8A3879B5-6AD8-4A71-A7DF-B9D1660F8EC2}"/>
          </ac:spMkLst>
        </pc:spChg>
        <pc:cxnChg chg="mod">
          <ac:chgData name="Trọng Vũ Hoàng" userId="b5cf2b6afd2ef92e" providerId="LiveId" clId="{3088FA4B-8678-4520-8416-1CE201B4C6A9}" dt="2021-07-12T05:59:19.632" v="1606" actId="208"/>
          <ac:cxnSpMkLst>
            <pc:docMk/>
            <pc:sldMk cId="1119765867" sldId="264"/>
            <ac:cxnSpMk id="22" creationId="{C80CC36A-1BBE-4806-95AC-C43FD072A222}"/>
          </ac:cxnSpMkLst>
        </pc:cxnChg>
        <pc:cxnChg chg="mod">
          <ac:chgData name="Trọng Vũ Hoàng" userId="b5cf2b6afd2ef92e" providerId="LiveId" clId="{3088FA4B-8678-4520-8416-1CE201B4C6A9}" dt="2021-07-12T05:59:19.632" v="1606" actId="208"/>
          <ac:cxnSpMkLst>
            <pc:docMk/>
            <pc:sldMk cId="1119765867" sldId="264"/>
            <ac:cxnSpMk id="23" creationId="{616DE50E-8E26-4611-88F8-237D7C7C4D48}"/>
          </ac:cxnSpMkLst>
        </pc:cxnChg>
        <pc:cxnChg chg="mod">
          <ac:chgData name="Trọng Vũ Hoàng" userId="b5cf2b6afd2ef92e" providerId="LiveId" clId="{3088FA4B-8678-4520-8416-1CE201B4C6A9}" dt="2021-07-12T05:59:19.632" v="1606" actId="208"/>
          <ac:cxnSpMkLst>
            <pc:docMk/>
            <pc:sldMk cId="1119765867" sldId="264"/>
            <ac:cxnSpMk id="24" creationId="{C4C91CA7-FAC3-4B3E-9DCA-342197DE1645}"/>
          </ac:cxnSpMkLst>
        </pc:cxnChg>
        <pc:cxnChg chg="mod">
          <ac:chgData name="Trọng Vũ Hoàng" userId="b5cf2b6afd2ef92e" providerId="LiveId" clId="{3088FA4B-8678-4520-8416-1CE201B4C6A9}" dt="2021-07-12T05:59:19.632" v="1606" actId="208"/>
          <ac:cxnSpMkLst>
            <pc:docMk/>
            <pc:sldMk cId="1119765867" sldId="264"/>
            <ac:cxnSpMk id="25" creationId="{1170BDFA-A3DB-4A05-949A-4A5B9A679A9C}"/>
          </ac:cxnSpMkLst>
        </pc:cxnChg>
        <pc:cxnChg chg="mod">
          <ac:chgData name="Trọng Vũ Hoàng" userId="b5cf2b6afd2ef92e" providerId="LiveId" clId="{3088FA4B-8678-4520-8416-1CE201B4C6A9}" dt="2021-07-12T05:59:19.632" v="1606" actId="208"/>
          <ac:cxnSpMkLst>
            <pc:docMk/>
            <pc:sldMk cId="1119765867" sldId="264"/>
            <ac:cxnSpMk id="27" creationId="{26CC0E85-0172-464D-AA61-6612485E3597}"/>
          </ac:cxnSpMkLst>
        </pc:cxnChg>
      </pc:sldChg>
      <pc:sldChg chg="modSp">
        <pc:chgData name="Trọng Vũ Hoàng" userId="b5cf2b6afd2ef92e" providerId="LiveId" clId="{3088FA4B-8678-4520-8416-1CE201B4C6A9}" dt="2021-07-12T05:59:16.639" v="1605" actId="208"/>
        <pc:sldMkLst>
          <pc:docMk/>
          <pc:sldMk cId="2891605888" sldId="265"/>
        </pc:sldMkLst>
        <pc:spChg chg="mod">
          <ac:chgData name="Trọng Vũ Hoàng" userId="b5cf2b6afd2ef92e" providerId="LiveId" clId="{3088FA4B-8678-4520-8416-1CE201B4C6A9}" dt="2021-07-12T05:59:16.639" v="1605" actId="208"/>
          <ac:spMkLst>
            <pc:docMk/>
            <pc:sldMk cId="2891605888" sldId="265"/>
            <ac:spMk id="17" creationId="{CFEAB5B7-BC03-4C7A-9DF1-7C8CCD85657B}"/>
          </ac:spMkLst>
        </pc:spChg>
        <pc:spChg chg="mod">
          <ac:chgData name="Trọng Vũ Hoàng" userId="b5cf2b6afd2ef92e" providerId="LiveId" clId="{3088FA4B-8678-4520-8416-1CE201B4C6A9}" dt="2021-07-12T05:59:16.639" v="1605" actId="208"/>
          <ac:spMkLst>
            <pc:docMk/>
            <pc:sldMk cId="2891605888" sldId="265"/>
            <ac:spMk id="18" creationId="{071E381B-D6ED-4CA1-A5FE-DCA34E74DDDA}"/>
          </ac:spMkLst>
        </pc:spChg>
        <pc:spChg chg="mod">
          <ac:chgData name="Trọng Vũ Hoàng" userId="b5cf2b6afd2ef92e" providerId="LiveId" clId="{3088FA4B-8678-4520-8416-1CE201B4C6A9}" dt="2021-07-12T05:59:16.639" v="1605" actId="208"/>
          <ac:spMkLst>
            <pc:docMk/>
            <pc:sldMk cId="2891605888" sldId="265"/>
            <ac:spMk id="19" creationId="{02D0C74B-CBB0-4F77-B182-4EBEB3E92B3A}"/>
          </ac:spMkLst>
        </pc:spChg>
        <pc:spChg chg="mod">
          <ac:chgData name="Trọng Vũ Hoàng" userId="b5cf2b6afd2ef92e" providerId="LiveId" clId="{3088FA4B-8678-4520-8416-1CE201B4C6A9}" dt="2021-07-12T05:59:16.639" v="1605" actId="208"/>
          <ac:spMkLst>
            <pc:docMk/>
            <pc:sldMk cId="2891605888" sldId="265"/>
            <ac:spMk id="20" creationId="{3AC88A21-A525-41B8-9AFA-C7F024CE89B2}"/>
          </ac:spMkLst>
        </pc:spChg>
        <pc:spChg chg="mod">
          <ac:chgData name="Trọng Vũ Hoàng" userId="b5cf2b6afd2ef92e" providerId="LiveId" clId="{3088FA4B-8678-4520-8416-1CE201B4C6A9}" dt="2021-07-12T05:59:16.639" v="1605" actId="208"/>
          <ac:spMkLst>
            <pc:docMk/>
            <pc:sldMk cId="2891605888" sldId="265"/>
            <ac:spMk id="21" creationId="{708813FE-9ACB-4DC6-B434-4F2D4D1423E7}"/>
          </ac:spMkLst>
        </pc:spChg>
        <pc:spChg chg="mod">
          <ac:chgData name="Trọng Vũ Hoàng" userId="b5cf2b6afd2ef92e" providerId="LiveId" clId="{3088FA4B-8678-4520-8416-1CE201B4C6A9}" dt="2021-07-12T05:59:16.639" v="1605" actId="208"/>
          <ac:spMkLst>
            <pc:docMk/>
            <pc:sldMk cId="2891605888" sldId="265"/>
            <ac:spMk id="26" creationId="{4E53B0C1-F88E-4A7F-949C-071A9FABB1FA}"/>
          </ac:spMkLst>
        </pc:spChg>
        <pc:cxnChg chg="mod">
          <ac:chgData name="Trọng Vũ Hoàng" userId="b5cf2b6afd2ef92e" providerId="LiveId" clId="{3088FA4B-8678-4520-8416-1CE201B4C6A9}" dt="2021-07-12T05:59:16.639" v="1605" actId="208"/>
          <ac:cxnSpMkLst>
            <pc:docMk/>
            <pc:sldMk cId="2891605888" sldId="265"/>
            <ac:cxnSpMk id="22" creationId="{9061303C-076B-472E-90DA-6896CD7A0826}"/>
          </ac:cxnSpMkLst>
        </pc:cxnChg>
        <pc:cxnChg chg="mod">
          <ac:chgData name="Trọng Vũ Hoàng" userId="b5cf2b6afd2ef92e" providerId="LiveId" clId="{3088FA4B-8678-4520-8416-1CE201B4C6A9}" dt="2021-07-12T05:59:16.639" v="1605" actId="208"/>
          <ac:cxnSpMkLst>
            <pc:docMk/>
            <pc:sldMk cId="2891605888" sldId="265"/>
            <ac:cxnSpMk id="23" creationId="{3519C5F9-9243-463F-AE56-5F8FF3552388}"/>
          </ac:cxnSpMkLst>
        </pc:cxnChg>
        <pc:cxnChg chg="mod">
          <ac:chgData name="Trọng Vũ Hoàng" userId="b5cf2b6afd2ef92e" providerId="LiveId" clId="{3088FA4B-8678-4520-8416-1CE201B4C6A9}" dt="2021-07-12T05:59:16.639" v="1605" actId="208"/>
          <ac:cxnSpMkLst>
            <pc:docMk/>
            <pc:sldMk cId="2891605888" sldId="265"/>
            <ac:cxnSpMk id="24" creationId="{A42993B4-DE77-46E8-A5D0-55FDCDD68540}"/>
          </ac:cxnSpMkLst>
        </pc:cxnChg>
        <pc:cxnChg chg="mod">
          <ac:chgData name="Trọng Vũ Hoàng" userId="b5cf2b6afd2ef92e" providerId="LiveId" clId="{3088FA4B-8678-4520-8416-1CE201B4C6A9}" dt="2021-07-12T05:59:16.639" v="1605" actId="208"/>
          <ac:cxnSpMkLst>
            <pc:docMk/>
            <pc:sldMk cId="2891605888" sldId="265"/>
            <ac:cxnSpMk id="25" creationId="{989B8083-E1D9-4882-8A48-EEFAE318263C}"/>
          </ac:cxnSpMkLst>
        </pc:cxnChg>
        <pc:cxnChg chg="mod">
          <ac:chgData name="Trọng Vũ Hoàng" userId="b5cf2b6afd2ef92e" providerId="LiveId" clId="{3088FA4B-8678-4520-8416-1CE201B4C6A9}" dt="2021-07-12T05:59:16.639" v="1605" actId="208"/>
          <ac:cxnSpMkLst>
            <pc:docMk/>
            <pc:sldMk cId="2891605888" sldId="265"/>
            <ac:cxnSpMk id="27" creationId="{EFFA8C8F-C005-4AAB-BAF2-502C5A03EC27}"/>
          </ac:cxnSpMkLst>
        </pc:cxnChg>
      </pc:sldChg>
      <pc:sldChg chg="modSp">
        <pc:chgData name="Trọng Vũ Hoàng" userId="b5cf2b6afd2ef92e" providerId="LiveId" clId="{3088FA4B-8678-4520-8416-1CE201B4C6A9}" dt="2021-07-12T05:59:13.015" v="1604" actId="208"/>
        <pc:sldMkLst>
          <pc:docMk/>
          <pc:sldMk cId="3915699970" sldId="266"/>
        </pc:sldMkLst>
        <pc:spChg chg="mod">
          <ac:chgData name="Trọng Vũ Hoàng" userId="b5cf2b6afd2ef92e" providerId="LiveId" clId="{3088FA4B-8678-4520-8416-1CE201B4C6A9}" dt="2021-07-12T05:59:13.015" v="1604" actId="208"/>
          <ac:spMkLst>
            <pc:docMk/>
            <pc:sldMk cId="3915699970" sldId="266"/>
            <ac:spMk id="17" creationId="{94A356A9-3304-4067-9674-C587C1524220}"/>
          </ac:spMkLst>
        </pc:spChg>
        <pc:spChg chg="mod">
          <ac:chgData name="Trọng Vũ Hoàng" userId="b5cf2b6afd2ef92e" providerId="LiveId" clId="{3088FA4B-8678-4520-8416-1CE201B4C6A9}" dt="2021-07-12T05:59:13.015" v="1604" actId="208"/>
          <ac:spMkLst>
            <pc:docMk/>
            <pc:sldMk cId="3915699970" sldId="266"/>
            <ac:spMk id="18" creationId="{F1981E95-F60C-452D-9381-82E1F04AB5AE}"/>
          </ac:spMkLst>
        </pc:spChg>
        <pc:spChg chg="mod">
          <ac:chgData name="Trọng Vũ Hoàng" userId="b5cf2b6afd2ef92e" providerId="LiveId" clId="{3088FA4B-8678-4520-8416-1CE201B4C6A9}" dt="2021-07-12T05:59:13.015" v="1604" actId="208"/>
          <ac:spMkLst>
            <pc:docMk/>
            <pc:sldMk cId="3915699970" sldId="266"/>
            <ac:spMk id="19" creationId="{0310423C-4559-4491-B891-A341B0CD5540}"/>
          </ac:spMkLst>
        </pc:spChg>
        <pc:spChg chg="mod">
          <ac:chgData name="Trọng Vũ Hoàng" userId="b5cf2b6afd2ef92e" providerId="LiveId" clId="{3088FA4B-8678-4520-8416-1CE201B4C6A9}" dt="2021-07-12T05:59:13.015" v="1604" actId="208"/>
          <ac:spMkLst>
            <pc:docMk/>
            <pc:sldMk cId="3915699970" sldId="266"/>
            <ac:spMk id="20" creationId="{970661CA-B555-4944-9CB9-E1F0BFBC6893}"/>
          </ac:spMkLst>
        </pc:spChg>
        <pc:spChg chg="mod">
          <ac:chgData name="Trọng Vũ Hoàng" userId="b5cf2b6afd2ef92e" providerId="LiveId" clId="{3088FA4B-8678-4520-8416-1CE201B4C6A9}" dt="2021-07-12T05:59:13.015" v="1604" actId="208"/>
          <ac:spMkLst>
            <pc:docMk/>
            <pc:sldMk cId="3915699970" sldId="266"/>
            <ac:spMk id="21" creationId="{7E09B65C-6642-4410-8779-CFCF96ACDF07}"/>
          </ac:spMkLst>
        </pc:spChg>
        <pc:spChg chg="mod">
          <ac:chgData name="Trọng Vũ Hoàng" userId="b5cf2b6afd2ef92e" providerId="LiveId" clId="{3088FA4B-8678-4520-8416-1CE201B4C6A9}" dt="2021-07-12T05:59:13.015" v="1604" actId="208"/>
          <ac:spMkLst>
            <pc:docMk/>
            <pc:sldMk cId="3915699970" sldId="266"/>
            <ac:spMk id="26" creationId="{EF39B6C8-41AD-4AEA-943C-50C34587275D}"/>
          </ac:spMkLst>
        </pc:spChg>
        <pc:cxnChg chg="mod">
          <ac:chgData name="Trọng Vũ Hoàng" userId="b5cf2b6afd2ef92e" providerId="LiveId" clId="{3088FA4B-8678-4520-8416-1CE201B4C6A9}" dt="2021-07-12T05:59:13.015" v="1604" actId="208"/>
          <ac:cxnSpMkLst>
            <pc:docMk/>
            <pc:sldMk cId="3915699970" sldId="266"/>
            <ac:cxnSpMk id="22" creationId="{61AA7FD6-C7EB-470A-AA16-5795E5570D7E}"/>
          </ac:cxnSpMkLst>
        </pc:cxnChg>
        <pc:cxnChg chg="mod">
          <ac:chgData name="Trọng Vũ Hoàng" userId="b5cf2b6afd2ef92e" providerId="LiveId" clId="{3088FA4B-8678-4520-8416-1CE201B4C6A9}" dt="2021-07-12T05:59:13.015" v="1604" actId="208"/>
          <ac:cxnSpMkLst>
            <pc:docMk/>
            <pc:sldMk cId="3915699970" sldId="266"/>
            <ac:cxnSpMk id="23" creationId="{415AD41C-CBE7-42A6-AA60-66A335D00326}"/>
          </ac:cxnSpMkLst>
        </pc:cxnChg>
        <pc:cxnChg chg="mod">
          <ac:chgData name="Trọng Vũ Hoàng" userId="b5cf2b6afd2ef92e" providerId="LiveId" clId="{3088FA4B-8678-4520-8416-1CE201B4C6A9}" dt="2021-07-12T05:59:13.015" v="1604" actId="208"/>
          <ac:cxnSpMkLst>
            <pc:docMk/>
            <pc:sldMk cId="3915699970" sldId="266"/>
            <ac:cxnSpMk id="24" creationId="{5EF26F31-F700-4A42-AB8B-9DD4BE827D41}"/>
          </ac:cxnSpMkLst>
        </pc:cxnChg>
        <pc:cxnChg chg="mod">
          <ac:chgData name="Trọng Vũ Hoàng" userId="b5cf2b6afd2ef92e" providerId="LiveId" clId="{3088FA4B-8678-4520-8416-1CE201B4C6A9}" dt="2021-07-12T05:59:13.015" v="1604" actId="208"/>
          <ac:cxnSpMkLst>
            <pc:docMk/>
            <pc:sldMk cId="3915699970" sldId="266"/>
            <ac:cxnSpMk id="25" creationId="{B35EF6FC-17F4-4DDB-9F54-A5945A73B192}"/>
          </ac:cxnSpMkLst>
        </pc:cxnChg>
        <pc:cxnChg chg="mod">
          <ac:chgData name="Trọng Vũ Hoàng" userId="b5cf2b6afd2ef92e" providerId="LiveId" clId="{3088FA4B-8678-4520-8416-1CE201B4C6A9}" dt="2021-07-12T05:59:13.015" v="1604" actId="208"/>
          <ac:cxnSpMkLst>
            <pc:docMk/>
            <pc:sldMk cId="3915699970" sldId="266"/>
            <ac:cxnSpMk id="27" creationId="{EBEEA078-A2DE-4EB0-B1E8-B67354604A68}"/>
          </ac:cxnSpMkLst>
        </pc:cxnChg>
      </pc:sldChg>
      <pc:sldChg chg="modSp">
        <pc:chgData name="Trọng Vũ Hoàng" userId="b5cf2b6afd2ef92e" providerId="LiveId" clId="{3088FA4B-8678-4520-8416-1CE201B4C6A9}" dt="2021-07-12T05:59:07.575" v="1603" actId="208"/>
        <pc:sldMkLst>
          <pc:docMk/>
          <pc:sldMk cId="2874412426" sldId="267"/>
        </pc:sldMkLst>
        <pc:spChg chg="mod">
          <ac:chgData name="Trọng Vũ Hoàng" userId="b5cf2b6afd2ef92e" providerId="LiveId" clId="{3088FA4B-8678-4520-8416-1CE201B4C6A9}" dt="2021-07-12T05:59:07.575" v="1603" actId="208"/>
          <ac:spMkLst>
            <pc:docMk/>
            <pc:sldMk cId="2874412426" sldId="267"/>
            <ac:spMk id="17" creationId="{C1B87578-C94F-4F09-9105-EB1E89864115}"/>
          </ac:spMkLst>
        </pc:spChg>
        <pc:spChg chg="mod">
          <ac:chgData name="Trọng Vũ Hoàng" userId="b5cf2b6afd2ef92e" providerId="LiveId" clId="{3088FA4B-8678-4520-8416-1CE201B4C6A9}" dt="2021-07-12T05:59:07.575" v="1603" actId="208"/>
          <ac:spMkLst>
            <pc:docMk/>
            <pc:sldMk cId="2874412426" sldId="267"/>
            <ac:spMk id="18" creationId="{C2A8BD73-4C91-40DF-A91B-0BB61AEF4534}"/>
          </ac:spMkLst>
        </pc:spChg>
        <pc:spChg chg="mod">
          <ac:chgData name="Trọng Vũ Hoàng" userId="b5cf2b6afd2ef92e" providerId="LiveId" clId="{3088FA4B-8678-4520-8416-1CE201B4C6A9}" dt="2021-07-12T05:59:07.575" v="1603" actId="208"/>
          <ac:spMkLst>
            <pc:docMk/>
            <pc:sldMk cId="2874412426" sldId="267"/>
            <ac:spMk id="19" creationId="{5E875580-25B5-4E43-94B3-89DB95C7C2FE}"/>
          </ac:spMkLst>
        </pc:spChg>
        <pc:spChg chg="mod">
          <ac:chgData name="Trọng Vũ Hoàng" userId="b5cf2b6afd2ef92e" providerId="LiveId" clId="{3088FA4B-8678-4520-8416-1CE201B4C6A9}" dt="2021-07-12T05:59:07.575" v="1603" actId="208"/>
          <ac:spMkLst>
            <pc:docMk/>
            <pc:sldMk cId="2874412426" sldId="267"/>
            <ac:spMk id="20" creationId="{1774C7B2-A086-4F72-94C4-A59D2B4C6FED}"/>
          </ac:spMkLst>
        </pc:spChg>
        <pc:spChg chg="mod">
          <ac:chgData name="Trọng Vũ Hoàng" userId="b5cf2b6afd2ef92e" providerId="LiveId" clId="{3088FA4B-8678-4520-8416-1CE201B4C6A9}" dt="2021-07-12T05:59:07.575" v="1603" actId="208"/>
          <ac:spMkLst>
            <pc:docMk/>
            <pc:sldMk cId="2874412426" sldId="267"/>
            <ac:spMk id="21" creationId="{08DE8B50-4947-4071-93F0-19C523C258C3}"/>
          </ac:spMkLst>
        </pc:spChg>
        <pc:spChg chg="mod">
          <ac:chgData name="Trọng Vũ Hoàng" userId="b5cf2b6afd2ef92e" providerId="LiveId" clId="{3088FA4B-8678-4520-8416-1CE201B4C6A9}" dt="2021-07-12T05:59:07.575" v="1603" actId="208"/>
          <ac:spMkLst>
            <pc:docMk/>
            <pc:sldMk cId="2874412426" sldId="267"/>
            <ac:spMk id="26" creationId="{5118D6BD-D6F2-4F02-AC8C-48FE5B3367D5}"/>
          </ac:spMkLst>
        </pc:spChg>
        <pc:cxnChg chg="mod">
          <ac:chgData name="Trọng Vũ Hoàng" userId="b5cf2b6afd2ef92e" providerId="LiveId" clId="{3088FA4B-8678-4520-8416-1CE201B4C6A9}" dt="2021-07-12T05:59:07.575" v="1603" actId="208"/>
          <ac:cxnSpMkLst>
            <pc:docMk/>
            <pc:sldMk cId="2874412426" sldId="267"/>
            <ac:cxnSpMk id="22" creationId="{7E521B9B-6CCF-45C7-A1B7-B73AB31C668D}"/>
          </ac:cxnSpMkLst>
        </pc:cxnChg>
        <pc:cxnChg chg="mod">
          <ac:chgData name="Trọng Vũ Hoàng" userId="b5cf2b6afd2ef92e" providerId="LiveId" clId="{3088FA4B-8678-4520-8416-1CE201B4C6A9}" dt="2021-07-12T05:59:07.575" v="1603" actId="208"/>
          <ac:cxnSpMkLst>
            <pc:docMk/>
            <pc:sldMk cId="2874412426" sldId="267"/>
            <ac:cxnSpMk id="23" creationId="{29F3F447-679E-4752-8A91-77848F92CD4B}"/>
          </ac:cxnSpMkLst>
        </pc:cxnChg>
        <pc:cxnChg chg="mod">
          <ac:chgData name="Trọng Vũ Hoàng" userId="b5cf2b6afd2ef92e" providerId="LiveId" clId="{3088FA4B-8678-4520-8416-1CE201B4C6A9}" dt="2021-07-12T05:59:07.575" v="1603" actId="208"/>
          <ac:cxnSpMkLst>
            <pc:docMk/>
            <pc:sldMk cId="2874412426" sldId="267"/>
            <ac:cxnSpMk id="24" creationId="{76BC8172-18FE-4D2C-BF23-866E78A682C5}"/>
          </ac:cxnSpMkLst>
        </pc:cxnChg>
        <pc:cxnChg chg="mod">
          <ac:chgData name="Trọng Vũ Hoàng" userId="b5cf2b6afd2ef92e" providerId="LiveId" clId="{3088FA4B-8678-4520-8416-1CE201B4C6A9}" dt="2021-07-12T05:59:07.575" v="1603" actId="208"/>
          <ac:cxnSpMkLst>
            <pc:docMk/>
            <pc:sldMk cId="2874412426" sldId="267"/>
            <ac:cxnSpMk id="25" creationId="{0E24A4B9-92CB-4394-AE9B-FA36F134A418}"/>
          </ac:cxnSpMkLst>
        </pc:cxnChg>
        <pc:cxnChg chg="mod">
          <ac:chgData name="Trọng Vũ Hoàng" userId="b5cf2b6afd2ef92e" providerId="LiveId" clId="{3088FA4B-8678-4520-8416-1CE201B4C6A9}" dt="2021-07-12T05:59:07.575" v="1603" actId="208"/>
          <ac:cxnSpMkLst>
            <pc:docMk/>
            <pc:sldMk cId="2874412426" sldId="267"/>
            <ac:cxnSpMk id="27" creationId="{8FC0A855-EABD-46C0-8245-AC05CE2B300A}"/>
          </ac:cxnSpMkLst>
        </pc:cxnChg>
      </pc:sldChg>
      <pc:sldChg chg="modSp">
        <pc:chgData name="Trọng Vũ Hoàng" userId="b5cf2b6afd2ef92e" providerId="LiveId" clId="{3088FA4B-8678-4520-8416-1CE201B4C6A9}" dt="2021-07-12T05:58:59.752" v="1601" actId="208"/>
        <pc:sldMkLst>
          <pc:docMk/>
          <pc:sldMk cId="4009015685" sldId="268"/>
        </pc:sldMkLst>
        <pc:spChg chg="mod">
          <ac:chgData name="Trọng Vũ Hoàng" userId="b5cf2b6afd2ef92e" providerId="LiveId" clId="{3088FA4B-8678-4520-8416-1CE201B4C6A9}" dt="2021-07-12T05:58:59.752" v="1601" actId="208"/>
          <ac:spMkLst>
            <pc:docMk/>
            <pc:sldMk cId="4009015685" sldId="268"/>
            <ac:spMk id="30" creationId="{E9800DC0-E1F2-4446-80CA-9360374C0326}"/>
          </ac:spMkLst>
        </pc:spChg>
        <pc:spChg chg="mod">
          <ac:chgData name="Trọng Vũ Hoàng" userId="b5cf2b6afd2ef92e" providerId="LiveId" clId="{3088FA4B-8678-4520-8416-1CE201B4C6A9}" dt="2021-07-12T05:58:59.752" v="1601" actId="208"/>
          <ac:spMkLst>
            <pc:docMk/>
            <pc:sldMk cId="4009015685" sldId="268"/>
            <ac:spMk id="31" creationId="{D6D806E2-0674-41CA-B601-E3A04C877E52}"/>
          </ac:spMkLst>
        </pc:spChg>
        <pc:spChg chg="mod">
          <ac:chgData name="Trọng Vũ Hoàng" userId="b5cf2b6afd2ef92e" providerId="LiveId" clId="{3088FA4B-8678-4520-8416-1CE201B4C6A9}" dt="2021-07-12T05:58:59.752" v="1601" actId="208"/>
          <ac:spMkLst>
            <pc:docMk/>
            <pc:sldMk cId="4009015685" sldId="268"/>
            <ac:spMk id="32" creationId="{E55F7F5C-FF94-4561-AB29-F02FA7BA98D7}"/>
          </ac:spMkLst>
        </pc:spChg>
        <pc:spChg chg="mod">
          <ac:chgData name="Trọng Vũ Hoàng" userId="b5cf2b6afd2ef92e" providerId="LiveId" clId="{3088FA4B-8678-4520-8416-1CE201B4C6A9}" dt="2021-07-12T05:58:59.752" v="1601" actId="208"/>
          <ac:spMkLst>
            <pc:docMk/>
            <pc:sldMk cId="4009015685" sldId="268"/>
            <ac:spMk id="33" creationId="{24FB04BE-67CC-4912-B943-85BE374721A2}"/>
          </ac:spMkLst>
        </pc:spChg>
        <pc:spChg chg="mod">
          <ac:chgData name="Trọng Vũ Hoàng" userId="b5cf2b6afd2ef92e" providerId="LiveId" clId="{3088FA4B-8678-4520-8416-1CE201B4C6A9}" dt="2021-07-12T05:58:59.752" v="1601" actId="208"/>
          <ac:spMkLst>
            <pc:docMk/>
            <pc:sldMk cId="4009015685" sldId="268"/>
            <ac:spMk id="39" creationId="{A7F8829C-8F33-46C1-9E05-910D1D3733E8}"/>
          </ac:spMkLst>
        </pc:spChg>
        <pc:spChg chg="mod">
          <ac:chgData name="Trọng Vũ Hoàng" userId="b5cf2b6afd2ef92e" providerId="LiveId" clId="{3088FA4B-8678-4520-8416-1CE201B4C6A9}" dt="2021-07-12T05:58:59.752" v="1601" actId="208"/>
          <ac:spMkLst>
            <pc:docMk/>
            <pc:sldMk cId="4009015685" sldId="268"/>
            <ac:spMk id="44" creationId="{BB22CAF9-1E38-431B-B4DA-8C32FE6EF519}"/>
          </ac:spMkLst>
        </pc:spChg>
        <pc:spChg chg="mod">
          <ac:chgData name="Trọng Vũ Hoàng" userId="b5cf2b6afd2ef92e" providerId="LiveId" clId="{3088FA4B-8678-4520-8416-1CE201B4C6A9}" dt="2021-07-12T05:58:59.752" v="1601" actId="208"/>
          <ac:spMkLst>
            <pc:docMk/>
            <pc:sldMk cId="4009015685" sldId="268"/>
            <ac:spMk id="45" creationId="{88BD6228-DDA7-4787-8CE1-034C057CBFFC}"/>
          </ac:spMkLst>
        </pc:spChg>
        <pc:spChg chg="mod">
          <ac:chgData name="Trọng Vũ Hoàng" userId="b5cf2b6afd2ef92e" providerId="LiveId" clId="{3088FA4B-8678-4520-8416-1CE201B4C6A9}" dt="2021-07-12T05:58:59.752" v="1601" actId="208"/>
          <ac:spMkLst>
            <pc:docMk/>
            <pc:sldMk cId="4009015685" sldId="268"/>
            <ac:spMk id="46" creationId="{11CA1BE9-66E1-45E6-88AD-2A595E9A0E36}"/>
          </ac:spMkLst>
        </pc:spChg>
        <pc:spChg chg="mod">
          <ac:chgData name="Trọng Vũ Hoàng" userId="b5cf2b6afd2ef92e" providerId="LiveId" clId="{3088FA4B-8678-4520-8416-1CE201B4C6A9}" dt="2021-07-12T05:58:59.752" v="1601" actId="208"/>
          <ac:spMkLst>
            <pc:docMk/>
            <pc:sldMk cId="4009015685" sldId="268"/>
            <ac:spMk id="52" creationId="{45A4E1B9-CBE7-4D7B-A9B0-6D71EC5814CC}"/>
          </ac:spMkLst>
        </pc:spChg>
        <pc:spChg chg="mod">
          <ac:chgData name="Trọng Vũ Hoàng" userId="b5cf2b6afd2ef92e" providerId="LiveId" clId="{3088FA4B-8678-4520-8416-1CE201B4C6A9}" dt="2021-07-12T05:58:59.752" v="1601" actId="208"/>
          <ac:spMkLst>
            <pc:docMk/>
            <pc:sldMk cId="4009015685" sldId="268"/>
            <ac:spMk id="53" creationId="{7E474EF0-2C71-4E40-9EA5-1B5ED8B71A8D}"/>
          </ac:spMkLst>
        </pc:spChg>
        <pc:spChg chg="mod">
          <ac:chgData name="Trọng Vũ Hoàng" userId="b5cf2b6afd2ef92e" providerId="LiveId" clId="{3088FA4B-8678-4520-8416-1CE201B4C6A9}" dt="2021-07-12T05:58:59.752" v="1601" actId="208"/>
          <ac:spMkLst>
            <pc:docMk/>
            <pc:sldMk cId="4009015685" sldId="268"/>
            <ac:spMk id="57" creationId="{07DB10DC-C8A7-4E1F-9ED5-5D9213D9DA46}"/>
          </ac:spMkLst>
        </pc:spChg>
        <pc:cxnChg chg="mod">
          <ac:chgData name="Trọng Vũ Hoàng" userId="b5cf2b6afd2ef92e" providerId="LiveId" clId="{3088FA4B-8678-4520-8416-1CE201B4C6A9}" dt="2021-07-12T05:58:59.752" v="1601" actId="208"/>
          <ac:cxnSpMkLst>
            <pc:docMk/>
            <pc:sldMk cId="4009015685" sldId="268"/>
            <ac:cxnSpMk id="40" creationId="{88054D58-B481-468D-A142-237C6C2CF9F4}"/>
          </ac:cxnSpMkLst>
        </pc:cxnChg>
        <pc:cxnChg chg="mod">
          <ac:chgData name="Trọng Vũ Hoàng" userId="b5cf2b6afd2ef92e" providerId="LiveId" clId="{3088FA4B-8678-4520-8416-1CE201B4C6A9}" dt="2021-07-12T05:58:59.752" v="1601" actId="208"/>
          <ac:cxnSpMkLst>
            <pc:docMk/>
            <pc:sldMk cId="4009015685" sldId="268"/>
            <ac:cxnSpMk id="41" creationId="{D7356245-9EFE-4E71-8051-7BDFCF3D155E}"/>
          </ac:cxnSpMkLst>
        </pc:cxnChg>
        <pc:cxnChg chg="mod">
          <ac:chgData name="Trọng Vũ Hoàng" userId="b5cf2b6afd2ef92e" providerId="LiveId" clId="{3088FA4B-8678-4520-8416-1CE201B4C6A9}" dt="2021-07-12T05:58:59.752" v="1601" actId="208"/>
          <ac:cxnSpMkLst>
            <pc:docMk/>
            <pc:sldMk cId="4009015685" sldId="268"/>
            <ac:cxnSpMk id="42" creationId="{4D373C99-24AE-4D4D-80A3-079791C6880D}"/>
          </ac:cxnSpMkLst>
        </pc:cxnChg>
        <pc:cxnChg chg="mod">
          <ac:chgData name="Trọng Vũ Hoàng" userId="b5cf2b6afd2ef92e" providerId="LiveId" clId="{3088FA4B-8678-4520-8416-1CE201B4C6A9}" dt="2021-07-12T05:58:59.752" v="1601" actId="208"/>
          <ac:cxnSpMkLst>
            <pc:docMk/>
            <pc:sldMk cId="4009015685" sldId="268"/>
            <ac:cxnSpMk id="43" creationId="{E3B19DF2-2282-48B2-9C12-8822C1F543B2}"/>
          </ac:cxnSpMkLst>
        </pc:cxnChg>
        <pc:cxnChg chg="mod">
          <ac:chgData name="Trọng Vũ Hoàng" userId="b5cf2b6afd2ef92e" providerId="LiveId" clId="{3088FA4B-8678-4520-8416-1CE201B4C6A9}" dt="2021-07-12T05:58:59.752" v="1601" actId="208"/>
          <ac:cxnSpMkLst>
            <pc:docMk/>
            <pc:sldMk cId="4009015685" sldId="268"/>
            <ac:cxnSpMk id="47" creationId="{E0ED2B28-35F7-4DD8-9D09-FA7EB0599D81}"/>
          </ac:cxnSpMkLst>
        </pc:cxnChg>
        <pc:cxnChg chg="mod">
          <ac:chgData name="Trọng Vũ Hoàng" userId="b5cf2b6afd2ef92e" providerId="LiveId" clId="{3088FA4B-8678-4520-8416-1CE201B4C6A9}" dt="2021-07-12T05:58:59.752" v="1601" actId="208"/>
          <ac:cxnSpMkLst>
            <pc:docMk/>
            <pc:sldMk cId="4009015685" sldId="268"/>
            <ac:cxnSpMk id="48" creationId="{52B22DBC-E204-4D79-BE73-3A49C4F86499}"/>
          </ac:cxnSpMkLst>
        </pc:cxnChg>
        <pc:cxnChg chg="mod">
          <ac:chgData name="Trọng Vũ Hoàng" userId="b5cf2b6afd2ef92e" providerId="LiveId" clId="{3088FA4B-8678-4520-8416-1CE201B4C6A9}" dt="2021-07-12T05:58:59.752" v="1601" actId="208"/>
          <ac:cxnSpMkLst>
            <pc:docMk/>
            <pc:sldMk cId="4009015685" sldId="268"/>
            <ac:cxnSpMk id="49" creationId="{23EF9CA4-CFB1-42F2-8882-6455D697D86B}"/>
          </ac:cxnSpMkLst>
        </pc:cxnChg>
        <pc:cxnChg chg="mod">
          <ac:chgData name="Trọng Vũ Hoàng" userId="b5cf2b6afd2ef92e" providerId="LiveId" clId="{3088FA4B-8678-4520-8416-1CE201B4C6A9}" dt="2021-07-12T05:58:59.752" v="1601" actId="208"/>
          <ac:cxnSpMkLst>
            <pc:docMk/>
            <pc:sldMk cId="4009015685" sldId="268"/>
            <ac:cxnSpMk id="50" creationId="{380D25B0-D5E4-47FF-B1A9-6BC18EC591E9}"/>
          </ac:cxnSpMkLst>
        </pc:cxnChg>
        <pc:cxnChg chg="mod">
          <ac:chgData name="Trọng Vũ Hoàng" userId="b5cf2b6afd2ef92e" providerId="LiveId" clId="{3088FA4B-8678-4520-8416-1CE201B4C6A9}" dt="2021-07-12T05:58:59.752" v="1601" actId="208"/>
          <ac:cxnSpMkLst>
            <pc:docMk/>
            <pc:sldMk cId="4009015685" sldId="268"/>
            <ac:cxnSpMk id="51" creationId="{8A3F0976-CDF1-460C-B1A4-9425F90393B3}"/>
          </ac:cxnSpMkLst>
        </pc:cxnChg>
        <pc:cxnChg chg="mod">
          <ac:chgData name="Trọng Vũ Hoàng" userId="b5cf2b6afd2ef92e" providerId="LiveId" clId="{3088FA4B-8678-4520-8416-1CE201B4C6A9}" dt="2021-07-12T05:58:59.752" v="1601" actId="208"/>
          <ac:cxnSpMkLst>
            <pc:docMk/>
            <pc:sldMk cId="4009015685" sldId="268"/>
            <ac:cxnSpMk id="54" creationId="{56FFE5BB-123D-4EDC-AAC0-E5A6E49B2E77}"/>
          </ac:cxnSpMkLst>
        </pc:cxnChg>
        <pc:cxnChg chg="mod">
          <ac:chgData name="Trọng Vũ Hoàng" userId="b5cf2b6afd2ef92e" providerId="LiveId" clId="{3088FA4B-8678-4520-8416-1CE201B4C6A9}" dt="2021-07-12T05:58:59.752" v="1601" actId="208"/>
          <ac:cxnSpMkLst>
            <pc:docMk/>
            <pc:sldMk cId="4009015685" sldId="268"/>
            <ac:cxnSpMk id="55" creationId="{98FC43EA-7403-4099-8DD1-76B36B335EB6}"/>
          </ac:cxnSpMkLst>
        </pc:cxnChg>
        <pc:cxnChg chg="mod">
          <ac:chgData name="Trọng Vũ Hoàng" userId="b5cf2b6afd2ef92e" providerId="LiveId" clId="{3088FA4B-8678-4520-8416-1CE201B4C6A9}" dt="2021-07-12T05:58:59.752" v="1601" actId="208"/>
          <ac:cxnSpMkLst>
            <pc:docMk/>
            <pc:sldMk cId="4009015685" sldId="268"/>
            <ac:cxnSpMk id="56" creationId="{2322ADB9-DEF5-422B-BA97-57ECCEC99AFD}"/>
          </ac:cxnSpMkLst>
        </pc:cxnChg>
        <pc:cxnChg chg="mod">
          <ac:chgData name="Trọng Vũ Hoàng" userId="b5cf2b6afd2ef92e" providerId="LiveId" clId="{3088FA4B-8678-4520-8416-1CE201B4C6A9}" dt="2021-07-12T05:55:20.200" v="1546" actId="208"/>
          <ac:cxnSpMkLst>
            <pc:docMk/>
            <pc:sldMk cId="4009015685" sldId="268"/>
            <ac:cxnSpMk id="58" creationId="{0BB780C4-53E6-46FA-A7F2-228A1CA13513}"/>
          </ac:cxnSpMkLst>
        </pc:cxnChg>
      </pc:sldChg>
      <pc:sldChg chg="modSp">
        <pc:chgData name="Trọng Vũ Hoàng" userId="b5cf2b6afd2ef92e" providerId="LiveId" clId="{3088FA4B-8678-4520-8416-1CE201B4C6A9}" dt="2021-07-12T05:58:36.344" v="1596" actId="208"/>
        <pc:sldMkLst>
          <pc:docMk/>
          <pc:sldMk cId="2856037401" sldId="273"/>
        </pc:sldMkLst>
        <pc:spChg chg="mod">
          <ac:chgData name="Trọng Vũ Hoàng" userId="b5cf2b6afd2ef92e" providerId="LiveId" clId="{3088FA4B-8678-4520-8416-1CE201B4C6A9}" dt="2021-07-12T05:58:36.344" v="1596" actId="208"/>
          <ac:spMkLst>
            <pc:docMk/>
            <pc:sldMk cId="2856037401" sldId="273"/>
            <ac:spMk id="99" creationId="{73B55C8D-A6B5-42D8-8D69-2936E680B629}"/>
          </ac:spMkLst>
        </pc:spChg>
        <pc:spChg chg="mod">
          <ac:chgData name="Trọng Vũ Hoàng" userId="b5cf2b6afd2ef92e" providerId="LiveId" clId="{3088FA4B-8678-4520-8416-1CE201B4C6A9}" dt="2021-07-12T05:58:36.344" v="1596" actId="208"/>
          <ac:spMkLst>
            <pc:docMk/>
            <pc:sldMk cId="2856037401" sldId="273"/>
            <ac:spMk id="100" creationId="{E505D1C4-A552-43FB-8CE4-661691F27BE5}"/>
          </ac:spMkLst>
        </pc:spChg>
        <pc:spChg chg="mod">
          <ac:chgData name="Trọng Vũ Hoàng" userId="b5cf2b6afd2ef92e" providerId="LiveId" clId="{3088FA4B-8678-4520-8416-1CE201B4C6A9}" dt="2021-07-12T05:58:36.344" v="1596" actId="208"/>
          <ac:spMkLst>
            <pc:docMk/>
            <pc:sldMk cId="2856037401" sldId="273"/>
            <ac:spMk id="101" creationId="{3D069FFB-1030-4DE3-9B5A-A288AE3BE54F}"/>
          </ac:spMkLst>
        </pc:spChg>
        <pc:spChg chg="mod">
          <ac:chgData name="Trọng Vũ Hoàng" userId="b5cf2b6afd2ef92e" providerId="LiveId" clId="{3088FA4B-8678-4520-8416-1CE201B4C6A9}" dt="2021-07-12T05:58:36.344" v="1596" actId="208"/>
          <ac:spMkLst>
            <pc:docMk/>
            <pc:sldMk cId="2856037401" sldId="273"/>
            <ac:spMk id="102" creationId="{275185E3-308E-4800-8732-7C38ECF49654}"/>
          </ac:spMkLst>
        </pc:spChg>
        <pc:spChg chg="mod">
          <ac:chgData name="Trọng Vũ Hoàng" userId="b5cf2b6afd2ef92e" providerId="LiveId" clId="{3088FA4B-8678-4520-8416-1CE201B4C6A9}" dt="2021-07-12T05:58:36.344" v="1596" actId="208"/>
          <ac:spMkLst>
            <pc:docMk/>
            <pc:sldMk cId="2856037401" sldId="273"/>
            <ac:spMk id="103" creationId="{9374C57B-C9F4-4D06-AD57-D3AA47351EC9}"/>
          </ac:spMkLst>
        </pc:spChg>
        <pc:spChg chg="mod">
          <ac:chgData name="Trọng Vũ Hoàng" userId="b5cf2b6afd2ef92e" providerId="LiveId" clId="{3088FA4B-8678-4520-8416-1CE201B4C6A9}" dt="2021-07-12T05:58:36.344" v="1596" actId="208"/>
          <ac:spMkLst>
            <pc:docMk/>
            <pc:sldMk cId="2856037401" sldId="273"/>
            <ac:spMk id="108" creationId="{2812D122-3384-4911-96DC-DFA1BB3CD6EA}"/>
          </ac:spMkLst>
        </pc:spChg>
        <pc:spChg chg="mod">
          <ac:chgData name="Trọng Vũ Hoàng" userId="b5cf2b6afd2ef92e" providerId="LiveId" clId="{3088FA4B-8678-4520-8416-1CE201B4C6A9}" dt="2021-07-12T05:58:36.344" v="1596" actId="208"/>
          <ac:spMkLst>
            <pc:docMk/>
            <pc:sldMk cId="2856037401" sldId="273"/>
            <ac:spMk id="109" creationId="{102B7FA6-7D7F-4DB2-B1C5-3BDBCED77327}"/>
          </ac:spMkLst>
        </pc:spChg>
        <pc:spChg chg="mod">
          <ac:chgData name="Trọng Vũ Hoàng" userId="b5cf2b6afd2ef92e" providerId="LiveId" clId="{3088FA4B-8678-4520-8416-1CE201B4C6A9}" dt="2021-07-12T05:58:36.344" v="1596" actId="208"/>
          <ac:spMkLst>
            <pc:docMk/>
            <pc:sldMk cId="2856037401" sldId="273"/>
            <ac:spMk id="110" creationId="{870A8108-67E3-4599-870F-0A0D3269EE65}"/>
          </ac:spMkLst>
        </pc:spChg>
        <pc:spChg chg="mod">
          <ac:chgData name="Trọng Vũ Hoàng" userId="b5cf2b6afd2ef92e" providerId="LiveId" clId="{3088FA4B-8678-4520-8416-1CE201B4C6A9}" dt="2021-07-12T05:58:36.344" v="1596" actId="208"/>
          <ac:spMkLst>
            <pc:docMk/>
            <pc:sldMk cId="2856037401" sldId="273"/>
            <ac:spMk id="116" creationId="{E7F68D4A-A3D3-4B3E-B4F8-9BDC3D97D5A1}"/>
          </ac:spMkLst>
        </pc:spChg>
        <pc:spChg chg="mod">
          <ac:chgData name="Trọng Vũ Hoàng" userId="b5cf2b6afd2ef92e" providerId="LiveId" clId="{3088FA4B-8678-4520-8416-1CE201B4C6A9}" dt="2021-07-12T05:58:36.344" v="1596" actId="208"/>
          <ac:spMkLst>
            <pc:docMk/>
            <pc:sldMk cId="2856037401" sldId="273"/>
            <ac:spMk id="117" creationId="{B340A4B1-08A6-4D46-A35D-ACF0CA5B6EAA}"/>
          </ac:spMkLst>
        </pc:spChg>
        <pc:spChg chg="mod">
          <ac:chgData name="Trọng Vũ Hoàng" userId="b5cf2b6afd2ef92e" providerId="LiveId" clId="{3088FA4B-8678-4520-8416-1CE201B4C6A9}" dt="2021-07-12T05:58:36.344" v="1596" actId="208"/>
          <ac:spMkLst>
            <pc:docMk/>
            <pc:sldMk cId="2856037401" sldId="273"/>
            <ac:spMk id="121" creationId="{AD65F53A-1EF0-46C6-985F-8CAD890DF9EA}"/>
          </ac:spMkLst>
        </pc:spChg>
        <pc:cxnChg chg="mod">
          <ac:chgData name="Trọng Vũ Hoàng" userId="b5cf2b6afd2ef92e" providerId="LiveId" clId="{3088FA4B-8678-4520-8416-1CE201B4C6A9}" dt="2021-07-12T05:58:36.344" v="1596" actId="208"/>
          <ac:cxnSpMkLst>
            <pc:docMk/>
            <pc:sldMk cId="2856037401" sldId="273"/>
            <ac:cxnSpMk id="104" creationId="{7BB27CE5-AED9-4DBF-A33D-525F1E98D0E6}"/>
          </ac:cxnSpMkLst>
        </pc:cxnChg>
        <pc:cxnChg chg="mod">
          <ac:chgData name="Trọng Vũ Hoàng" userId="b5cf2b6afd2ef92e" providerId="LiveId" clId="{3088FA4B-8678-4520-8416-1CE201B4C6A9}" dt="2021-07-12T05:58:36.344" v="1596" actId="208"/>
          <ac:cxnSpMkLst>
            <pc:docMk/>
            <pc:sldMk cId="2856037401" sldId="273"/>
            <ac:cxnSpMk id="105" creationId="{70E1F231-FE47-4DF9-88E7-28865C2B6395}"/>
          </ac:cxnSpMkLst>
        </pc:cxnChg>
        <pc:cxnChg chg="mod">
          <ac:chgData name="Trọng Vũ Hoàng" userId="b5cf2b6afd2ef92e" providerId="LiveId" clId="{3088FA4B-8678-4520-8416-1CE201B4C6A9}" dt="2021-07-12T05:58:36.344" v="1596" actId="208"/>
          <ac:cxnSpMkLst>
            <pc:docMk/>
            <pc:sldMk cId="2856037401" sldId="273"/>
            <ac:cxnSpMk id="106" creationId="{EFEEF99A-12C7-47B1-8F9A-C6D08F67D694}"/>
          </ac:cxnSpMkLst>
        </pc:cxnChg>
        <pc:cxnChg chg="mod">
          <ac:chgData name="Trọng Vũ Hoàng" userId="b5cf2b6afd2ef92e" providerId="LiveId" clId="{3088FA4B-8678-4520-8416-1CE201B4C6A9}" dt="2021-07-12T05:58:36.344" v="1596" actId="208"/>
          <ac:cxnSpMkLst>
            <pc:docMk/>
            <pc:sldMk cId="2856037401" sldId="273"/>
            <ac:cxnSpMk id="107" creationId="{78B406D9-F9AF-4B04-829C-169D577E5FE6}"/>
          </ac:cxnSpMkLst>
        </pc:cxnChg>
        <pc:cxnChg chg="mod">
          <ac:chgData name="Trọng Vũ Hoàng" userId="b5cf2b6afd2ef92e" providerId="LiveId" clId="{3088FA4B-8678-4520-8416-1CE201B4C6A9}" dt="2021-07-12T05:58:36.344" v="1596" actId="208"/>
          <ac:cxnSpMkLst>
            <pc:docMk/>
            <pc:sldMk cId="2856037401" sldId="273"/>
            <ac:cxnSpMk id="111" creationId="{FA0F00B5-81F7-4713-856A-C6B962202C65}"/>
          </ac:cxnSpMkLst>
        </pc:cxnChg>
        <pc:cxnChg chg="mod">
          <ac:chgData name="Trọng Vũ Hoàng" userId="b5cf2b6afd2ef92e" providerId="LiveId" clId="{3088FA4B-8678-4520-8416-1CE201B4C6A9}" dt="2021-07-12T05:58:36.344" v="1596" actId="208"/>
          <ac:cxnSpMkLst>
            <pc:docMk/>
            <pc:sldMk cId="2856037401" sldId="273"/>
            <ac:cxnSpMk id="113" creationId="{60B6EAEB-FD05-436D-A1E7-E5A8630E763B}"/>
          </ac:cxnSpMkLst>
        </pc:cxnChg>
        <pc:cxnChg chg="mod">
          <ac:chgData name="Trọng Vũ Hoàng" userId="b5cf2b6afd2ef92e" providerId="LiveId" clId="{3088FA4B-8678-4520-8416-1CE201B4C6A9}" dt="2021-07-12T05:58:36.344" v="1596" actId="208"/>
          <ac:cxnSpMkLst>
            <pc:docMk/>
            <pc:sldMk cId="2856037401" sldId="273"/>
            <ac:cxnSpMk id="114" creationId="{CB246BA6-FA8F-4B17-A70A-49953ABE2A6A}"/>
          </ac:cxnSpMkLst>
        </pc:cxnChg>
        <pc:cxnChg chg="mod">
          <ac:chgData name="Trọng Vũ Hoàng" userId="b5cf2b6afd2ef92e" providerId="LiveId" clId="{3088FA4B-8678-4520-8416-1CE201B4C6A9}" dt="2021-07-12T05:58:36.344" v="1596" actId="208"/>
          <ac:cxnSpMkLst>
            <pc:docMk/>
            <pc:sldMk cId="2856037401" sldId="273"/>
            <ac:cxnSpMk id="115" creationId="{C6BE8F78-8C50-4C2E-A22E-D60A03923275}"/>
          </ac:cxnSpMkLst>
        </pc:cxnChg>
        <pc:cxnChg chg="mod">
          <ac:chgData name="Trọng Vũ Hoàng" userId="b5cf2b6afd2ef92e" providerId="LiveId" clId="{3088FA4B-8678-4520-8416-1CE201B4C6A9}" dt="2021-07-12T05:58:36.344" v="1596" actId="208"/>
          <ac:cxnSpMkLst>
            <pc:docMk/>
            <pc:sldMk cId="2856037401" sldId="273"/>
            <ac:cxnSpMk id="118" creationId="{76F55518-9F93-49EE-9144-5A08283682D3}"/>
          </ac:cxnSpMkLst>
        </pc:cxnChg>
        <pc:cxnChg chg="mod">
          <ac:chgData name="Trọng Vũ Hoàng" userId="b5cf2b6afd2ef92e" providerId="LiveId" clId="{3088FA4B-8678-4520-8416-1CE201B4C6A9}" dt="2021-07-12T05:58:36.344" v="1596" actId="208"/>
          <ac:cxnSpMkLst>
            <pc:docMk/>
            <pc:sldMk cId="2856037401" sldId="273"/>
            <ac:cxnSpMk id="119" creationId="{FCEB834F-6E44-4896-8FF2-796EF6DC3BFA}"/>
          </ac:cxnSpMkLst>
        </pc:cxnChg>
        <pc:cxnChg chg="mod">
          <ac:chgData name="Trọng Vũ Hoàng" userId="b5cf2b6afd2ef92e" providerId="LiveId" clId="{3088FA4B-8678-4520-8416-1CE201B4C6A9}" dt="2021-07-12T05:58:36.344" v="1596" actId="208"/>
          <ac:cxnSpMkLst>
            <pc:docMk/>
            <pc:sldMk cId="2856037401" sldId="273"/>
            <ac:cxnSpMk id="120" creationId="{CAD47EC5-FCDA-44E2-A7BA-FCA674A79B16}"/>
          </ac:cxnSpMkLst>
        </pc:cxnChg>
        <pc:cxnChg chg="mod">
          <ac:chgData name="Trọng Vũ Hoàng" userId="b5cf2b6afd2ef92e" providerId="LiveId" clId="{3088FA4B-8678-4520-8416-1CE201B4C6A9}" dt="2021-07-12T05:58:36.344" v="1596" actId="208"/>
          <ac:cxnSpMkLst>
            <pc:docMk/>
            <pc:sldMk cId="2856037401" sldId="273"/>
            <ac:cxnSpMk id="122" creationId="{FB2368B1-0803-4754-A612-C4E7FCCEF2AF}"/>
          </ac:cxnSpMkLst>
        </pc:cxnChg>
        <pc:cxnChg chg="mod">
          <ac:chgData name="Trọng Vũ Hoàng" userId="b5cf2b6afd2ef92e" providerId="LiveId" clId="{3088FA4B-8678-4520-8416-1CE201B4C6A9}" dt="2021-07-12T05:58:36.344" v="1596" actId="208"/>
          <ac:cxnSpMkLst>
            <pc:docMk/>
            <pc:sldMk cId="2856037401" sldId="273"/>
            <ac:cxnSpMk id="124" creationId="{DB53A91B-E98B-4C25-A00E-DBFB68A79986}"/>
          </ac:cxnSpMkLst>
        </pc:cxnChg>
      </pc:sldChg>
      <pc:sldChg chg="modSp">
        <pc:chgData name="Trọng Vũ Hoàng" userId="b5cf2b6afd2ef92e" providerId="LiveId" clId="{3088FA4B-8678-4520-8416-1CE201B4C6A9}" dt="2021-07-15T02:18:30.638" v="2190" actId="2085"/>
        <pc:sldMkLst>
          <pc:docMk/>
          <pc:sldMk cId="36064484" sldId="274"/>
        </pc:sldMkLst>
        <pc:spChg chg="mod">
          <ac:chgData name="Trọng Vũ Hoàng" userId="b5cf2b6afd2ef92e" providerId="LiveId" clId="{3088FA4B-8678-4520-8416-1CE201B4C6A9}" dt="2021-07-12T05:58:31.344" v="1595" actId="208"/>
          <ac:spMkLst>
            <pc:docMk/>
            <pc:sldMk cId="36064484" sldId="274"/>
            <ac:spMk id="66" creationId="{3204C627-A97C-4A1E-802C-3B8913E172D0}"/>
          </ac:spMkLst>
        </pc:spChg>
        <pc:spChg chg="mod">
          <ac:chgData name="Trọng Vũ Hoàng" userId="b5cf2b6afd2ef92e" providerId="LiveId" clId="{3088FA4B-8678-4520-8416-1CE201B4C6A9}" dt="2021-07-12T05:58:31.344" v="1595" actId="208"/>
          <ac:spMkLst>
            <pc:docMk/>
            <pc:sldMk cId="36064484" sldId="274"/>
            <ac:spMk id="67" creationId="{573810D4-31CA-44A6-B3DE-45002D1AD0B1}"/>
          </ac:spMkLst>
        </pc:spChg>
        <pc:spChg chg="mod">
          <ac:chgData name="Trọng Vũ Hoàng" userId="b5cf2b6afd2ef92e" providerId="LiveId" clId="{3088FA4B-8678-4520-8416-1CE201B4C6A9}" dt="2021-07-12T05:58:31.344" v="1595" actId="208"/>
          <ac:spMkLst>
            <pc:docMk/>
            <pc:sldMk cId="36064484" sldId="274"/>
            <ac:spMk id="68" creationId="{F436B8BF-3988-41DF-80AD-4BCE37F3CD8C}"/>
          </ac:spMkLst>
        </pc:spChg>
        <pc:spChg chg="mod">
          <ac:chgData name="Trọng Vũ Hoàng" userId="b5cf2b6afd2ef92e" providerId="LiveId" clId="{3088FA4B-8678-4520-8416-1CE201B4C6A9}" dt="2021-07-12T05:58:31.344" v="1595" actId="208"/>
          <ac:spMkLst>
            <pc:docMk/>
            <pc:sldMk cId="36064484" sldId="274"/>
            <ac:spMk id="69" creationId="{85910B89-AFCD-4C5B-BDB6-021C91D6F47C}"/>
          </ac:spMkLst>
        </pc:spChg>
        <pc:spChg chg="mod">
          <ac:chgData name="Trọng Vũ Hoàng" userId="b5cf2b6afd2ef92e" providerId="LiveId" clId="{3088FA4B-8678-4520-8416-1CE201B4C6A9}" dt="2021-07-12T05:58:31.344" v="1595" actId="208"/>
          <ac:spMkLst>
            <pc:docMk/>
            <pc:sldMk cId="36064484" sldId="274"/>
            <ac:spMk id="70" creationId="{03719363-D26C-460B-89EF-2D2CC9955553}"/>
          </ac:spMkLst>
        </pc:spChg>
        <pc:spChg chg="mod">
          <ac:chgData name="Trọng Vũ Hoàng" userId="b5cf2b6afd2ef92e" providerId="LiveId" clId="{3088FA4B-8678-4520-8416-1CE201B4C6A9}" dt="2021-07-12T05:58:31.344" v="1595" actId="208"/>
          <ac:spMkLst>
            <pc:docMk/>
            <pc:sldMk cId="36064484" sldId="274"/>
            <ac:spMk id="75" creationId="{3880443E-0766-4388-AE7B-8E6D5AC16B4B}"/>
          </ac:spMkLst>
        </pc:spChg>
        <pc:spChg chg="mod">
          <ac:chgData name="Trọng Vũ Hoàng" userId="b5cf2b6afd2ef92e" providerId="LiveId" clId="{3088FA4B-8678-4520-8416-1CE201B4C6A9}" dt="2021-07-12T05:58:31.344" v="1595" actId="208"/>
          <ac:spMkLst>
            <pc:docMk/>
            <pc:sldMk cId="36064484" sldId="274"/>
            <ac:spMk id="76" creationId="{35FFBAE1-9E1A-4C2C-BB19-C82FCFC69915}"/>
          </ac:spMkLst>
        </pc:spChg>
        <pc:spChg chg="mod">
          <ac:chgData name="Trọng Vũ Hoàng" userId="b5cf2b6afd2ef92e" providerId="LiveId" clId="{3088FA4B-8678-4520-8416-1CE201B4C6A9}" dt="2021-07-12T05:58:31.344" v="1595" actId="208"/>
          <ac:spMkLst>
            <pc:docMk/>
            <pc:sldMk cId="36064484" sldId="274"/>
            <ac:spMk id="77" creationId="{EDFA2E84-411E-49CC-8EE7-190E3EE52161}"/>
          </ac:spMkLst>
        </pc:spChg>
        <pc:spChg chg="mod">
          <ac:chgData name="Trọng Vũ Hoàng" userId="b5cf2b6afd2ef92e" providerId="LiveId" clId="{3088FA4B-8678-4520-8416-1CE201B4C6A9}" dt="2021-07-12T05:58:31.344" v="1595" actId="208"/>
          <ac:spMkLst>
            <pc:docMk/>
            <pc:sldMk cId="36064484" sldId="274"/>
            <ac:spMk id="83" creationId="{0E78F005-1BDF-461A-9A44-5158CFA36517}"/>
          </ac:spMkLst>
        </pc:spChg>
        <pc:spChg chg="mod">
          <ac:chgData name="Trọng Vũ Hoàng" userId="b5cf2b6afd2ef92e" providerId="LiveId" clId="{3088FA4B-8678-4520-8416-1CE201B4C6A9}" dt="2021-07-12T05:58:31.344" v="1595" actId="208"/>
          <ac:spMkLst>
            <pc:docMk/>
            <pc:sldMk cId="36064484" sldId="274"/>
            <ac:spMk id="84" creationId="{C5B367C5-565B-4FF3-984C-042B8DEA862E}"/>
          </ac:spMkLst>
        </pc:spChg>
        <pc:spChg chg="mod">
          <ac:chgData name="Trọng Vũ Hoàng" userId="b5cf2b6afd2ef92e" providerId="LiveId" clId="{3088FA4B-8678-4520-8416-1CE201B4C6A9}" dt="2021-07-12T05:58:31.344" v="1595" actId="208"/>
          <ac:spMkLst>
            <pc:docMk/>
            <pc:sldMk cId="36064484" sldId="274"/>
            <ac:spMk id="88" creationId="{5A09F434-5855-4B12-938B-05FAB8B4CEC3}"/>
          </ac:spMkLst>
        </pc:spChg>
        <pc:spChg chg="mod">
          <ac:chgData name="Trọng Vũ Hoàng" userId="b5cf2b6afd2ef92e" providerId="LiveId" clId="{3088FA4B-8678-4520-8416-1CE201B4C6A9}" dt="2021-07-12T05:58:31.344" v="1595" actId="208"/>
          <ac:spMkLst>
            <pc:docMk/>
            <pc:sldMk cId="36064484" sldId="274"/>
            <ac:spMk id="90" creationId="{3878EE7B-ABFD-4F19-B1F2-83ACDA35E0EE}"/>
          </ac:spMkLst>
        </pc:spChg>
        <pc:spChg chg="mod">
          <ac:chgData name="Trọng Vũ Hoàng" userId="b5cf2b6afd2ef92e" providerId="LiveId" clId="{3088FA4B-8678-4520-8416-1CE201B4C6A9}" dt="2021-07-15T02:18:30.638" v="2190" actId="2085"/>
          <ac:spMkLst>
            <pc:docMk/>
            <pc:sldMk cId="36064484" sldId="274"/>
            <ac:spMk id="92" creationId="{C821D0C8-2FF0-4FA1-87A6-FDBCEC767350}"/>
          </ac:spMkLst>
        </pc:spChg>
        <pc:cxnChg chg="mod">
          <ac:chgData name="Trọng Vũ Hoàng" userId="b5cf2b6afd2ef92e" providerId="LiveId" clId="{3088FA4B-8678-4520-8416-1CE201B4C6A9}" dt="2021-07-12T05:58:31.344" v="1595" actId="208"/>
          <ac:cxnSpMkLst>
            <pc:docMk/>
            <pc:sldMk cId="36064484" sldId="274"/>
            <ac:cxnSpMk id="71" creationId="{90D491FE-355C-4E99-B1EB-CA812F507C95}"/>
          </ac:cxnSpMkLst>
        </pc:cxnChg>
        <pc:cxnChg chg="mod">
          <ac:chgData name="Trọng Vũ Hoàng" userId="b5cf2b6afd2ef92e" providerId="LiveId" clId="{3088FA4B-8678-4520-8416-1CE201B4C6A9}" dt="2021-07-12T05:58:31.344" v="1595" actId="208"/>
          <ac:cxnSpMkLst>
            <pc:docMk/>
            <pc:sldMk cId="36064484" sldId="274"/>
            <ac:cxnSpMk id="72" creationId="{74036F77-1A86-4092-A39E-F994271EB83E}"/>
          </ac:cxnSpMkLst>
        </pc:cxnChg>
        <pc:cxnChg chg="mod">
          <ac:chgData name="Trọng Vũ Hoàng" userId="b5cf2b6afd2ef92e" providerId="LiveId" clId="{3088FA4B-8678-4520-8416-1CE201B4C6A9}" dt="2021-07-12T05:58:31.344" v="1595" actId="208"/>
          <ac:cxnSpMkLst>
            <pc:docMk/>
            <pc:sldMk cId="36064484" sldId="274"/>
            <ac:cxnSpMk id="73" creationId="{2912A29A-9FF1-44BA-9EA2-A0107795D00A}"/>
          </ac:cxnSpMkLst>
        </pc:cxnChg>
        <pc:cxnChg chg="mod">
          <ac:chgData name="Trọng Vũ Hoàng" userId="b5cf2b6afd2ef92e" providerId="LiveId" clId="{3088FA4B-8678-4520-8416-1CE201B4C6A9}" dt="2021-07-12T05:58:31.344" v="1595" actId="208"/>
          <ac:cxnSpMkLst>
            <pc:docMk/>
            <pc:sldMk cId="36064484" sldId="274"/>
            <ac:cxnSpMk id="74" creationId="{CC838A85-8AA4-4CE5-BFBB-4285D110F370}"/>
          </ac:cxnSpMkLst>
        </pc:cxnChg>
        <pc:cxnChg chg="mod">
          <ac:chgData name="Trọng Vũ Hoàng" userId="b5cf2b6afd2ef92e" providerId="LiveId" clId="{3088FA4B-8678-4520-8416-1CE201B4C6A9}" dt="2021-07-12T05:58:31.344" v="1595" actId="208"/>
          <ac:cxnSpMkLst>
            <pc:docMk/>
            <pc:sldMk cId="36064484" sldId="274"/>
            <ac:cxnSpMk id="78" creationId="{F3CCCB02-DDF6-43D3-B82A-F8014A15FC9D}"/>
          </ac:cxnSpMkLst>
        </pc:cxnChg>
        <pc:cxnChg chg="mod">
          <ac:chgData name="Trọng Vũ Hoàng" userId="b5cf2b6afd2ef92e" providerId="LiveId" clId="{3088FA4B-8678-4520-8416-1CE201B4C6A9}" dt="2021-07-12T05:58:31.344" v="1595" actId="208"/>
          <ac:cxnSpMkLst>
            <pc:docMk/>
            <pc:sldMk cId="36064484" sldId="274"/>
            <ac:cxnSpMk id="79" creationId="{0D1C7CF0-6F14-4D2E-AC99-942A46020673}"/>
          </ac:cxnSpMkLst>
        </pc:cxnChg>
        <pc:cxnChg chg="mod">
          <ac:chgData name="Trọng Vũ Hoàng" userId="b5cf2b6afd2ef92e" providerId="LiveId" clId="{3088FA4B-8678-4520-8416-1CE201B4C6A9}" dt="2021-07-12T05:58:31.344" v="1595" actId="208"/>
          <ac:cxnSpMkLst>
            <pc:docMk/>
            <pc:sldMk cId="36064484" sldId="274"/>
            <ac:cxnSpMk id="80" creationId="{76B247B0-B38E-4C35-AF99-5F096CE16DCF}"/>
          </ac:cxnSpMkLst>
        </pc:cxnChg>
        <pc:cxnChg chg="mod">
          <ac:chgData name="Trọng Vũ Hoàng" userId="b5cf2b6afd2ef92e" providerId="LiveId" clId="{3088FA4B-8678-4520-8416-1CE201B4C6A9}" dt="2021-07-12T05:58:31.344" v="1595" actId="208"/>
          <ac:cxnSpMkLst>
            <pc:docMk/>
            <pc:sldMk cId="36064484" sldId="274"/>
            <ac:cxnSpMk id="81" creationId="{617A0492-BCF3-40A7-A43E-1DFE5B9DD5F6}"/>
          </ac:cxnSpMkLst>
        </pc:cxnChg>
        <pc:cxnChg chg="mod">
          <ac:chgData name="Trọng Vũ Hoàng" userId="b5cf2b6afd2ef92e" providerId="LiveId" clId="{3088FA4B-8678-4520-8416-1CE201B4C6A9}" dt="2021-07-12T05:58:31.344" v="1595" actId="208"/>
          <ac:cxnSpMkLst>
            <pc:docMk/>
            <pc:sldMk cId="36064484" sldId="274"/>
            <ac:cxnSpMk id="82" creationId="{2089C9D0-7C28-4C10-AC3C-4E4FE1EBE227}"/>
          </ac:cxnSpMkLst>
        </pc:cxnChg>
        <pc:cxnChg chg="mod">
          <ac:chgData name="Trọng Vũ Hoàng" userId="b5cf2b6afd2ef92e" providerId="LiveId" clId="{3088FA4B-8678-4520-8416-1CE201B4C6A9}" dt="2021-07-12T05:58:31.344" v="1595" actId="208"/>
          <ac:cxnSpMkLst>
            <pc:docMk/>
            <pc:sldMk cId="36064484" sldId="274"/>
            <ac:cxnSpMk id="85" creationId="{C3192C08-F154-4D8C-8497-6D6C2EEB746C}"/>
          </ac:cxnSpMkLst>
        </pc:cxnChg>
        <pc:cxnChg chg="mod">
          <ac:chgData name="Trọng Vũ Hoàng" userId="b5cf2b6afd2ef92e" providerId="LiveId" clId="{3088FA4B-8678-4520-8416-1CE201B4C6A9}" dt="2021-07-12T05:58:31.344" v="1595" actId="208"/>
          <ac:cxnSpMkLst>
            <pc:docMk/>
            <pc:sldMk cId="36064484" sldId="274"/>
            <ac:cxnSpMk id="86" creationId="{A229E167-A019-43A9-A8AA-168D4AF08F8B}"/>
          </ac:cxnSpMkLst>
        </pc:cxnChg>
        <pc:cxnChg chg="mod">
          <ac:chgData name="Trọng Vũ Hoàng" userId="b5cf2b6afd2ef92e" providerId="LiveId" clId="{3088FA4B-8678-4520-8416-1CE201B4C6A9}" dt="2021-07-12T05:58:31.344" v="1595" actId="208"/>
          <ac:cxnSpMkLst>
            <pc:docMk/>
            <pc:sldMk cId="36064484" sldId="274"/>
            <ac:cxnSpMk id="87" creationId="{4672ACFD-52A6-4042-BCD6-529E88B02CE4}"/>
          </ac:cxnSpMkLst>
        </pc:cxnChg>
        <pc:cxnChg chg="mod">
          <ac:chgData name="Trọng Vũ Hoàng" userId="b5cf2b6afd2ef92e" providerId="LiveId" clId="{3088FA4B-8678-4520-8416-1CE201B4C6A9}" dt="2021-07-12T05:58:31.344" v="1595" actId="208"/>
          <ac:cxnSpMkLst>
            <pc:docMk/>
            <pc:sldMk cId="36064484" sldId="274"/>
            <ac:cxnSpMk id="89" creationId="{3D3BD21E-D230-49D0-BD6C-FC14309A8076}"/>
          </ac:cxnSpMkLst>
        </pc:cxnChg>
        <pc:cxnChg chg="mod">
          <ac:chgData name="Trọng Vũ Hoàng" userId="b5cf2b6afd2ef92e" providerId="LiveId" clId="{3088FA4B-8678-4520-8416-1CE201B4C6A9}" dt="2021-07-12T05:58:31.344" v="1595" actId="208"/>
          <ac:cxnSpMkLst>
            <pc:docMk/>
            <pc:sldMk cId="36064484" sldId="274"/>
            <ac:cxnSpMk id="91" creationId="{E3EF4738-2DB6-4EAC-AB4E-E6B0DD601CF1}"/>
          </ac:cxnSpMkLst>
        </pc:cxnChg>
        <pc:cxnChg chg="mod">
          <ac:chgData name="Trọng Vũ Hoàng" userId="b5cf2b6afd2ef92e" providerId="LiveId" clId="{3088FA4B-8678-4520-8416-1CE201B4C6A9}" dt="2021-07-12T05:58:31.344" v="1595" actId="208"/>
          <ac:cxnSpMkLst>
            <pc:docMk/>
            <pc:sldMk cId="36064484" sldId="274"/>
            <ac:cxnSpMk id="93" creationId="{CCFA8728-64DC-486C-828D-F697D8B9B819}"/>
          </ac:cxnSpMkLst>
        </pc:cxnChg>
      </pc:sldChg>
      <pc:sldChg chg="modSp">
        <pc:chgData name="Trọng Vũ Hoàng" userId="b5cf2b6afd2ef92e" providerId="LiveId" clId="{3088FA4B-8678-4520-8416-1CE201B4C6A9}" dt="2021-07-15T02:22:24.878" v="2228" actId="20577"/>
        <pc:sldMkLst>
          <pc:docMk/>
          <pc:sldMk cId="1156650030" sldId="277"/>
        </pc:sldMkLst>
        <pc:spChg chg="mod">
          <ac:chgData name="Trọng Vũ Hoàng" userId="b5cf2b6afd2ef92e" providerId="LiveId" clId="{3088FA4B-8678-4520-8416-1CE201B4C6A9}" dt="2021-07-15T02:22:24.878" v="2228" actId="20577"/>
          <ac:spMkLst>
            <pc:docMk/>
            <pc:sldMk cId="1156650030" sldId="277"/>
            <ac:spMk id="3" creationId="{3F0BD836-FC1F-4FA3-B1BD-7488F76B6703}"/>
          </ac:spMkLst>
        </pc:spChg>
        <pc:spChg chg="mod">
          <ac:chgData name="Trọng Vũ Hoàng" userId="b5cf2b6afd2ef92e" providerId="LiveId" clId="{3088FA4B-8678-4520-8416-1CE201B4C6A9}" dt="2021-07-12T14:01:16.660" v="1667"/>
          <ac:spMkLst>
            <pc:docMk/>
            <pc:sldMk cId="1156650030" sldId="277"/>
            <ac:spMk id="4" creationId="{0A9B7C78-8330-4AE2-9BFA-FE13BFACE4FD}"/>
          </ac:spMkLst>
        </pc:spChg>
      </pc:sldChg>
      <pc:sldChg chg="modSp">
        <pc:chgData name="Trọng Vũ Hoàng" userId="b5cf2b6afd2ef92e" providerId="LiveId" clId="{3088FA4B-8678-4520-8416-1CE201B4C6A9}" dt="2021-07-15T02:23:55.216" v="2255" actId="114"/>
        <pc:sldMkLst>
          <pc:docMk/>
          <pc:sldMk cId="239009723" sldId="278"/>
        </pc:sldMkLst>
        <pc:spChg chg="mod">
          <ac:chgData name="Trọng Vũ Hoàng" userId="b5cf2b6afd2ef92e" providerId="LiveId" clId="{3088FA4B-8678-4520-8416-1CE201B4C6A9}" dt="2021-07-15T02:23:55.216" v="2255" actId="114"/>
          <ac:spMkLst>
            <pc:docMk/>
            <pc:sldMk cId="239009723" sldId="278"/>
            <ac:spMk id="3" creationId="{3F0BD836-FC1F-4FA3-B1BD-7488F76B6703}"/>
          </ac:spMkLst>
        </pc:spChg>
        <pc:spChg chg="mod">
          <ac:chgData name="Trọng Vũ Hoàng" userId="b5cf2b6afd2ef92e" providerId="LiveId" clId="{3088FA4B-8678-4520-8416-1CE201B4C6A9}" dt="2021-07-12T14:01:22.771" v="1680"/>
          <ac:spMkLst>
            <pc:docMk/>
            <pc:sldMk cId="239009723" sldId="278"/>
            <ac:spMk id="4" creationId="{D5DF99E8-57B1-4603-AD80-15041B3767E8}"/>
          </ac:spMkLst>
        </pc:spChg>
      </pc:sldChg>
      <pc:sldChg chg="modSp">
        <pc:chgData name="Trọng Vũ Hoàng" userId="b5cf2b6afd2ef92e" providerId="LiveId" clId="{3088FA4B-8678-4520-8416-1CE201B4C6A9}" dt="2021-07-12T14:01:29.641" v="1682" actId="123"/>
        <pc:sldMkLst>
          <pc:docMk/>
          <pc:sldMk cId="2023863388" sldId="279"/>
        </pc:sldMkLst>
        <pc:spChg chg="mod">
          <ac:chgData name="Trọng Vũ Hoàng" userId="b5cf2b6afd2ef92e" providerId="LiveId" clId="{3088FA4B-8678-4520-8416-1CE201B4C6A9}" dt="2021-07-12T14:01:24.686" v="1681"/>
          <ac:spMkLst>
            <pc:docMk/>
            <pc:sldMk cId="2023863388" sldId="279"/>
            <ac:spMk id="6" creationId="{86BE9CDA-9F16-495F-AD62-5806E79CADBB}"/>
          </ac:spMkLst>
        </pc:spChg>
        <pc:spChg chg="mod">
          <ac:chgData name="Trọng Vũ Hoàng" userId="b5cf2b6afd2ef92e" providerId="LiveId" clId="{3088FA4B-8678-4520-8416-1CE201B4C6A9}" dt="2021-07-12T14:01:29.641" v="1682" actId="123"/>
          <ac:spMkLst>
            <pc:docMk/>
            <pc:sldMk cId="2023863388" sldId="279"/>
            <ac:spMk id="7" creationId="{38A4BBFA-6FA2-4F68-832B-FA3008B94F70}"/>
          </ac:spMkLst>
        </pc:spChg>
      </pc:sldChg>
      <pc:sldChg chg="modSp">
        <pc:chgData name="Trọng Vũ Hoàng" userId="b5cf2b6afd2ef92e" providerId="LiveId" clId="{3088FA4B-8678-4520-8416-1CE201B4C6A9}" dt="2021-07-12T14:02:15.387" v="1693" actId="20577"/>
        <pc:sldMkLst>
          <pc:docMk/>
          <pc:sldMk cId="372208263" sldId="280"/>
        </pc:sldMkLst>
        <pc:spChg chg="mod">
          <ac:chgData name="Trọng Vũ Hoàng" userId="b5cf2b6afd2ef92e" providerId="LiveId" clId="{3088FA4B-8678-4520-8416-1CE201B4C6A9}" dt="2021-07-12T14:02:15.387" v="1693" actId="20577"/>
          <ac:spMkLst>
            <pc:docMk/>
            <pc:sldMk cId="372208263" sldId="280"/>
            <ac:spMk id="7" creationId="{51EB9CE5-04E5-4740-984F-736E0DE613F3}"/>
          </ac:spMkLst>
        </pc:spChg>
      </pc:sldChg>
      <pc:sldChg chg="modSp">
        <pc:chgData name="Trọng Vũ Hoàng" userId="b5cf2b6afd2ef92e" providerId="LiveId" clId="{3088FA4B-8678-4520-8416-1CE201B4C6A9}" dt="2021-07-15T02:37:56.132" v="2989" actId="20577"/>
        <pc:sldMkLst>
          <pc:docMk/>
          <pc:sldMk cId="1928240070" sldId="282"/>
        </pc:sldMkLst>
        <pc:spChg chg="mod">
          <ac:chgData name="Trọng Vũ Hoàng" userId="b5cf2b6afd2ef92e" providerId="LiveId" clId="{3088FA4B-8678-4520-8416-1CE201B4C6A9}" dt="2021-07-15T02:37:56.132" v="2989" actId="20577"/>
          <ac:spMkLst>
            <pc:docMk/>
            <pc:sldMk cId="1928240070" sldId="282"/>
            <ac:spMk id="3" creationId="{3F0BD836-FC1F-4FA3-B1BD-7488F76B6703}"/>
          </ac:spMkLst>
        </pc:spChg>
      </pc:sldChg>
      <pc:sldChg chg="modSp">
        <pc:chgData name="Trọng Vũ Hoàng" userId="b5cf2b6afd2ef92e" providerId="LiveId" clId="{3088FA4B-8678-4520-8416-1CE201B4C6A9}" dt="2021-07-15T02:36:37.545" v="2812" actId="12"/>
        <pc:sldMkLst>
          <pc:docMk/>
          <pc:sldMk cId="1742039068" sldId="283"/>
        </pc:sldMkLst>
        <pc:spChg chg="mod">
          <ac:chgData name="Trọng Vũ Hoàng" userId="b5cf2b6afd2ef92e" providerId="LiveId" clId="{3088FA4B-8678-4520-8416-1CE201B4C6A9}" dt="2021-07-15T02:36:37.545" v="2812" actId="12"/>
          <ac:spMkLst>
            <pc:docMk/>
            <pc:sldMk cId="1742039068" sldId="283"/>
            <ac:spMk id="7" creationId="{20724CBA-7D79-4185-85AB-E350CFEF6753}"/>
          </ac:spMkLst>
        </pc:spChg>
      </pc:sldChg>
      <pc:sldChg chg="modSp">
        <pc:chgData name="Trọng Vũ Hoàng" userId="b5cf2b6afd2ef92e" providerId="LiveId" clId="{3088FA4B-8678-4520-8416-1CE201B4C6A9}" dt="2021-07-11T19:19:37.900" v="313" actId="20577"/>
        <pc:sldMkLst>
          <pc:docMk/>
          <pc:sldMk cId="3652091630" sldId="284"/>
        </pc:sldMkLst>
        <pc:spChg chg="mod">
          <ac:chgData name="Trọng Vũ Hoàng" userId="b5cf2b6afd2ef92e" providerId="LiveId" clId="{3088FA4B-8678-4520-8416-1CE201B4C6A9}" dt="2021-07-11T19:19:37.900" v="313" actId="20577"/>
          <ac:spMkLst>
            <pc:docMk/>
            <pc:sldMk cId="3652091630" sldId="284"/>
            <ac:spMk id="7" creationId="{63DF434C-DF45-4D65-9FFE-55A46CA2FC8A}"/>
          </ac:spMkLst>
        </pc:spChg>
      </pc:sldChg>
      <pc:sldChg chg="modSp">
        <pc:chgData name="Trọng Vũ Hoàng" userId="b5cf2b6afd2ef92e" providerId="LiveId" clId="{3088FA4B-8678-4520-8416-1CE201B4C6A9}" dt="2021-07-12T14:03:04.419" v="1698" actId="20577"/>
        <pc:sldMkLst>
          <pc:docMk/>
          <pc:sldMk cId="464481633" sldId="287"/>
        </pc:sldMkLst>
        <pc:spChg chg="mod">
          <ac:chgData name="Trọng Vũ Hoàng" userId="b5cf2b6afd2ef92e" providerId="LiveId" clId="{3088FA4B-8678-4520-8416-1CE201B4C6A9}" dt="2021-07-12T14:03:04.419" v="1698" actId="20577"/>
          <ac:spMkLst>
            <pc:docMk/>
            <pc:sldMk cId="464481633" sldId="287"/>
            <ac:spMk id="9" creationId="{380C6C1E-E114-4C58-B5E7-5E10949C7D84}"/>
          </ac:spMkLst>
        </pc:spChg>
        <pc:graphicFrameChg chg="modGraphic">
          <ac:chgData name="Trọng Vũ Hoàng" userId="b5cf2b6afd2ef92e" providerId="LiveId" clId="{3088FA4B-8678-4520-8416-1CE201B4C6A9}" dt="2021-07-12T05:50:15.144" v="1480" actId="207"/>
          <ac:graphicFrameMkLst>
            <pc:docMk/>
            <pc:sldMk cId="464481633" sldId="287"/>
            <ac:graphicFrameMk id="4" creationId="{A713B987-B408-4D18-A8CA-85B9DB9DB9E1}"/>
          </ac:graphicFrameMkLst>
        </pc:graphicFrameChg>
        <pc:graphicFrameChg chg="modGraphic">
          <ac:chgData name="Trọng Vũ Hoàng" userId="b5cf2b6afd2ef92e" providerId="LiveId" clId="{3088FA4B-8678-4520-8416-1CE201B4C6A9}" dt="2021-07-12T05:50:18.544" v="1481" actId="207"/>
          <ac:graphicFrameMkLst>
            <pc:docMk/>
            <pc:sldMk cId="464481633" sldId="287"/>
            <ac:graphicFrameMk id="5" creationId="{68DA3FCD-4BBE-47E3-BBD1-38B105212557}"/>
          </ac:graphicFrameMkLst>
        </pc:graphicFrameChg>
      </pc:sldChg>
      <pc:sldChg chg="modSp">
        <pc:chgData name="Trọng Vũ Hoàng" userId="b5cf2b6afd2ef92e" providerId="LiveId" clId="{3088FA4B-8678-4520-8416-1CE201B4C6A9}" dt="2021-07-15T02:24:29.127" v="2256" actId="6549"/>
        <pc:sldMkLst>
          <pc:docMk/>
          <pc:sldMk cId="3290729708" sldId="288"/>
        </pc:sldMkLst>
        <pc:spChg chg="mod">
          <ac:chgData name="Trọng Vũ Hoàng" userId="b5cf2b6afd2ef92e" providerId="LiveId" clId="{3088FA4B-8678-4520-8416-1CE201B4C6A9}" dt="2021-07-15T02:24:29.127" v="2256" actId="6549"/>
          <ac:spMkLst>
            <pc:docMk/>
            <pc:sldMk cId="3290729708" sldId="288"/>
            <ac:spMk id="3" creationId="{3F0BD836-FC1F-4FA3-B1BD-7488F76B6703}"/>
          </ac:spMkLst>
        </pc:spChg>
        <pc:graphicFrameChg chg="modGraphic">
          <ac:chgData name="Trọng Vũ Hoàng" userId="b5cf2b6afd2ef92e" providerId="LiveId" clId="{3088FA4B-8678-4520-8416-1CE201B4C6A9}" dt="2021-07-12T05:49:48.056" v="1475" actId="207"/>
          <ac:graphicFrameMkLst>
            <pc:docMk/>
            <pc:sldMk cId="3290729708" sldId="288"/>
            <ac:graphicFrameMk id="5" creationId="{68DA3FCD-4BBE-47E3-BBD1-38B105212557}"/>
          </ac:graphicFrameMkLst>
        </pc:graphicFrameChg>
        <pc:graphicFrameChg chg="modGraphic">
          <ac:chgData name="Trọng Vũ Hoàng" userId="b5cf2b6afd2ef92e" providerId="LiveId" clId="{3088FA4B-8678-4520-8416-1CE201B4C6A9}" dt="2021-07-12T05:49:51.407" v="1476" actId="207"/>
          <ac:graphicFrameMkLst>
            <pc:docMk/>
            <pc:sldMk cId="3290729708" sldId="288"/>
            <ac:graphicFrameMk id="6" creationId="{D223AEF6-AE4C-4FD9-914F-128A770316DA}"/>
          </ac:graphicFrameMkLst>
        </pc:graphicFrameChg>
      </pc:sldChg>
      <pc:sldChg chg="modSp">
        <pc:chgData name="Trọng Vũ Hoàng" userId="b5cf2b6afd2ef92e" providerId="LiveId" clId="{3088FA4B-8678-4520-8416-1CE201B4C6A9}" dt="2021-07-12T14:03:27.369" v="1749" actId="20577"/>
        <pc:sldMkLst>
          <pc:docMk/>
          <pc:sldMk cId="3179783600" sldId="289"/>
        </pc:sldMkLst>
        <pc:spChg chg="mod">
          <ac:chgData name="Trọng Vũ Hoàng" userId="b5cf2b6afd2ef92e" providerId="LiveId" clId="{3088FA4B-8678-4520-8416-1CE201B4C6A9}" dt="2021-07-12T14:03:27.369" v="1749" actId="20577"/>
          <ac:spMkLst>
            <pc:docMk/>
            <pc:sldMk cId="3179783600" sldId="289"/>
            <ac:spMk id="3" creationId="{3F0BD836-FC1F-4FA3-B1BD-7488F76B6703}"/>
          </ac:spMkLst>
        </pc:spChg>
        <pc:spChg chg="mod">
          <ac:chgData name="Trọng Vũ Hoàng" userId="b5cf2b6afd2ef92e" providerId="LiveId" clId="{3088FA4B-8678-4520-8416-1CE201B4C6A9}" dt="2021-07-12T05:58:10.288" v="1590" actId="208"/>
          <ac:spMkLst>
            <pc:docMk/>
            <pc:sldMk cId="3179783600" sldId="289"/>
            <ac:spMk id="4" creationId="{30C7E863-153F-476B-B095-2D44A3C67B65}"/>
          </ac:spMkLst>
        </pc:spChg>
        <pc:spChg chg="mod">
          <ac:chgData name="Trọng Vũ Hoàng" userId="b5cf2b6afd2ef92e" providerId="LiveId" clId="{3088FA4B-8678-4520-8416-1CE201B4C6A9}" dt="2021-07-12T05:58:10.288" v="1590" actId="208"/>
          <ac:spMkLst>
            <pc:docMk/>
            <pc:sldMk cId="3179783600" sldId="289"/>
            <ac:spMk id="25" creationId="{646204FF-73A8-4E2C-90A6-DFF60BBFD4FF}"/>
          </ac:spMkLst>
        </pc:spChg>
        <pc:spChg chg="mod">
          <ac:chgData name="Trọng Vũ Hoàng" userId="b5cf2b6afd2ef92e" providerId="LiveId" clId="{3088FA4B-8678-4520-8416-1CE201B4C6A9}" dt="2021-07-12T05:58:10.288" v="1590" actId="208"/>
          <ac:spMkLst>
            <pc:docMk/>
            <pc:sldMk cId="3179783600" sldId="289"/>
            <ac:spMk id="27" creationId="{CF605F3E-455D-4F81-A9D1-7B532796E5A7}"/>
          </ac:spMkLst>
        </pc:spChg>
        <pc:spChg chg="mod">
          <ac:chgData name="Trọng Vũ Hoàng" userId="b5cf2b6afd2ef92e" providerId="LiveId" clId="{3088FA4B-8678-4520-8416-1CE201B4C6A9}" dt="2021-07-12T05:58:10.288" v="1590" actId="208"/>
          <ac:spMkLst>
            <pc:docMk/>
            <pc:sldMk cId="3179783600" sldId="289"/>
            <ac:spMk id="29" creationId="{E1331841-B75B-4D3E-9462-3FAC1E229B07}"/>
          </ac:spMkLst>
        </pc:spChg>
        <pc:spChg chg="mod">
          <ac:chgData name="Trọng Vũ Hoàng" userId="b5cf2b6afd2ef92e" providerId="LiveId" clId="{3088FA4B-8678-4520-8416-1CE201B4C6A9}" dt="2021-07-12T05:58:10.288" v="1590" actId="208"/>
          <ac:spMkLst>
            <pc:docMk/>
            <pc:sldMk cId="3179783600" sldId="289"/>
            <ac:spMk id="31" creationId="{0666B0F3-C11F-414E-BE46-CAADCB885909}"/>
          </ac:spMkLst>
        </pc:spChg>
        <pc:spChg chg="mod">
          <ac:chgData name="Trọng Vũ Hoàng" userId="b5cf2b6afd2ef92e" providerId="LiveId" clId="{3088FA4B-8678-4520-8416-1CE201B4C6A9}" dt="2021-07-12T05:58:10.288" v="1590" actId="208"/>
          <ac:spMkLst>
            <pc:docMk/>
            <pc:sldMk cId="3179783600" sldId="289"/>
            <ac:spMk id="33" creationId="{127E19F4-BA0E-4452-BF10-C3BB4782FC2E}"/>
          </ac:spMkLst>
        </pc:spChg>
        <pc:cxnChg chg="mod">
          <ac:chgData name="Trọng Vũ Hoàng" userId="b5cf2b6afd2ef92e" providerId="LiveId" clId="{3088FA4B-8678-4520-8416-1CE201B4C6A9}" dt="2021-07-12T05:57:55.088" v="1588" actId="208"/>
          <ac:cxnSpMkLst>
            <pc:docMk/>
            <pc:sldMk cId="3179783600" sldId="289"/>
            <ac:cxnSpMk id="10" creationId="{031ADB73-EDFA-4D7E-AC92-8A93E4AF2A97}"/>
          </ac:cxnSpMkLst>
        </pc:cxnChg>
        <pc:cxnChg chg="mod">
          <ac:chgData name="Trọng Vũ Hoàng" userId="b5cf2b6afd2ef92e" providerId="LiveId" clId="{3088FA4B-8678-4520-8416-1CE201B4C6A9}" dt="2021-07-12T05:57:55.088" v="1588" actId="208"/>
          <ac:cxnSpMkLst>
            <pc:docMk/>
            <pc:sldMk cId="3179783600" sldId="289"/>
            <ac:cxnSpMk id="26" creationId="{10738EF7-3882-414E-9C56-A89F481269E9}"/>
          </ac:cxnSpMkLst>
        </pc:cxnChg>
        <pc:cxnChg chg="mod">
          <ac:chgData name="Trọng Vũ Hoàng" userId="b5cf2b6afd2ef92e" providerId="LiveId" clId="{3088FA4B-8678-4520-8416-1CE201B4C6A9}" dt="2021-07-12T05:57:55.088" v="1588" actId="208"/>
          <ac:cxnSpMkLst>
            <pc:docMk/>
            <pc:sldMk cId="3179783600" sldId="289"/>
            <ac:cxnSpMk id="28" creationId="{6BD47DEA-A369-44DF-94DA-FDF2F2AB83D1}"/>
          </ac:cxnSpMkLst>
        </pc:cxnChg>
        <pc:cxnChg chg="mod">
          <ac:chgData name="Trọng Vũ Hoàng" userId="b5cf2b6afd2ef92e" providerId="LiveId" clId="{3088FA4B-8678-4520-8416-1CE201B4C6A9}" dt="2021-07-12T05:57:55.088" v="1588" actId="208"/>
          <ac:cxnSpMkLst>
            <pc:docMk/>
            <pc:sldMk cId="3179783600" sldId="289"/>
            <ac:cxnSpMk id="30" creationId="{2548ADD4-C9E0-42FF-9FE4-1B2A600D989C}"/>
          </ac:cxnSpMkLst>
        </pc:cxnChg>
        <pc:cxnChg chg="mod">
          <ac:chgData name="Trọng Vũ Hoàng" userId="b5cf2b6afd2ef92e" providerId="LiveId" clId="{3088FA4B-8678-4520-8416-1CE201B4C6A9}" dt="2021-07-12T05:57:55.088" v="1588" actId="208"/>
          <ac:cxnSpMkLst>
            <pc:docMk/>
            <pc:sldMk cId="3179783600" sldId="289"/>
            <ac:cxnSpMk id="32" creationId="{8BDEC433-7560-4454-9607-903155D0E50F}"/>
          </ac:cxnSpMkLst>
        </pc:cxnChg>
      </pc:sldChg>
      <pc:sldChg chg="modSp">
        <pc:chgData name="Trọng Vũ Hoàng" userId="b5cf2b6afd2ef92e" providerId="LiveId" clId="{3088FA4B-8678-4520-8416-1CE201B4C6A9}" dt="2021-07-12T14:06:02.118" v="1789" actId="1035"/>
        <pc:sldMkLst>
          <pc:docMk/>
          <pc:sldMk cId="4113191530" sldId="292"/>
        </pc:sldMkLst>
        <pc:spChg chg="mod">
          <ac:chgData name="Trọng Vũ Hoàng" userId="b5cf2b6afd2ef92e" providerId="LiveId" clId="{3088FA4B-8678-4520-8416-1CE201B4C6A9}" dt="2021-07-12T05:46:24.528" v="1450" actId="20577"/>
          <ac:spMkLst>
            <pc:docMk/>
            <pc:sldMk cId="4113191530" sldId="292"/>
            <ac:spMk id="3" creationId="{3F0BD836-FC1F-4FA3-B1BD-7488F76B6703}"/>
          </ac:spMkLst>
        </pc:spChg>
        <pc:spChg chg="mod">
          <ac:chgData name="Trọng Vũ Hoàng" userId="b5cf2b6afd2ef92e" providerId="LiveId" clId="{3088FA4B-8678-4520-8416-1CE201B4C6A9}" dt="2021-07-12T14:06:02.118" v="1789" actId="1035"/>
          <ac:spMkLst>
            <pc:docMk/>
            <pc:sldMk cId="4113191530" sldId="292"/>
            <ac:spMk id="4" creationId="{241A45EB-7265-4036-8A89-873DDB5AA400}"/>
          </ac:spMkLst>
        </pc:spChg>
        <pc:spChg chg="mod">
          <ac:chgData name="Trọng Vũ Hoàng" userId="b5cf2b6afd2ef92e" providerId="LiveId" clId="{3088FA4B-8678-4520-8416-1CE201B4C6A9}" dt="2021-07-12T14:06:02.118" v="1789" actId="1035"/>
          <ac:spMkLst>
            <pc:docMk/>
            <pc:sldMk cId="4113191530" sldId="292"/>
            <ac:spMk id="6" creationId="{2A8B2F76-C24F-47DA-9ABD-03AEDD03F5DD}"/>
          </ac:spMkLst>
        </pc:spChg>
        <pc:spChg chg="mod">
          <ac:chgData name="Trọng Vũ Hoàng" userId="b5cf2b6afd2ef92e" providerId="LiveId" clId="{3088FA4B-8678-4520-8416-1CE201B4C6A9}" dt="2021-07-12T14:06:02.118" v="1789" actId="1035"/>
          <ac:spMkLst>
            <pc:docMk/>
            <pc:sldMk cId="4113191530" sldId="292"/>
            <ac:spMk id="8" creationId="{82989C31-6C1D-4CF9-B00F-D41CD21FE063}"/>
          </ac:spMkLst>
        </pc:spChg>
        <pc:spChg chg="mod">
          <ac:chgData name="Trọng Vũ Hoàng" userId="b5cf2b6afd2ef92e" providerId="LiveId" clId="{3088FA4B-8678-4520-8416-1CE201B4C6A9}" dt="2021-07-12T14:06:02.118" v="1789" actId="1035"/>
          <ac:spMkLst>
            <pc:docMk/>
            <pc:sldMk cId="4113191530" sldId="292"/>
            <ac:spMk id="10" creationId="{55DE1431-EEBD-40B3-9DFD-6D573564A2E1}"/>
          </ac:spMkLst>
        </pc:spChg>
        <pc:cxnChg chg="mod">
          <ac:chgData name="Trọng Vũ Hoàng" userId="b5cf2b6afd2ef92e" providerId="LiveId" clId="{3088FA4B-8678-4520-8416-1CE201B4C6A9}" dt="2021-07-12T14:06:02.118" v="1789" actId="1035"/>
          <ac:cxnSpMkLst>
            <pc:docMk/>
            <pc:sldMk cId="4113191530" sldId="292"/>
            <ac:cxnSpMk id="5" creationId="{D6458667-A512-4845-9CA5-2508AA2BA19E}"/>
          </ac:cxnSpMkLst>
        </pc:cxnChg>
        <pc:cxnChg chg="mod">
          <ac:chgData name="Trọng Vũ Hoàng" userId="b5cf2b6afd2ef92e" providerId="LiveId" clId="{3088FA4B-8678-4520-8416-1CE201B4C6A9}" dt="2021-07-12T14:06:02.118" v="1789" actId="1035"/>
          <ac:cxnSpMkLst>
            <pc:docMk/>
            <pc:sldMk cId="4113191530" sldId="292"/>
            <ac:cxnSpMk id="7" creationId="{F5E676B3-D4E7-4799-9075-CABAD4940D05}"/>
          </ac:cxnSpMkLst>
        </pc:cxnChg>
        <pc:cxnChg chg="mod">
          <ac:chgData name="Trọng Vũ Hoàng" userId="b5cf2b6afd2ef92e" providerId="LiveId" clId="{3088FA4B-8678-4520-8416-1CE201B4C6A9}" dt="2021-07-12T14:06:02.118" v="1789" actId="1035"/>
          <ac:cxnSpMkLst>
            <pc:docMk/>
            <pc:sldMk cId="4113191530" sldId="292"/>
            <ac:cxnSpMk id="9" creationId="{EA1E5784-B3E7-42D2-B5C4-C1F828ADCE97}"/>
          </ac:cxnSpMkLst>
        </pc:cxnChg>
      </pc:sldChg>
      <pc:sldChg chg="modSp">
        <pc:chgData name="Trọng Vũ Hoàng" userId="b5cf2b6afd2ef92e" providerId="LiveId" clId="{3088FA4B-8678-4520-8416-1CE201B4C6A9}" dt="2021-07-15T02:20:19.131" v="2208" actId="20577"/>
        <pc:sldMkLst>
          <pc:docMk/>
          <pc:sldMk cId="1408058012" sldId="298"/>
        </pc:sldMkLst>
        <pc:spChg chg="mod">
          <ac:chgData name="Trọng Vũ Hoàng" userId="b5cf2b6afd2ef92e" providerId="LiveId" clId="{3088FA4B-8678-4520-8416-1CE201B4C6A9}" dt="2021-07-15T02:20:19.131" v="2208" actId="20577"/>
          <ac:spMkLst>
            <pc:docMk/>
            <pc:sldMk cId="1408058012" sldId="298"/>
            <ac:spMk id="3" creationId="{91C2E644-ED58-4579-89A9-800818F6E59A}"/>
          </ac:spMkLst>
        </pc:spChg>
      </pc:sldChg>
      <pc:sldChg chg="modSp">
        <pc:chgData name="Trọng Vũ Hoàng" userId="b5cf2b6afd2ef92e" providerId="LiveId" clId="{3088FA4B-8678-4520-8416-1CE201B4C6A9}" dt="2021-07-12T06:00:51.550" v="1617" actId="208"/>
        <pc:sldMkLst>
          <pc:docMk/>
          <pc:sldMk cId="2494104883" sldId="304"/>
        </pc:sldMkLst>
        <pc:spChg chg="mod">
          <ac:chgData name="Trọng Vũ Hoàng" userId="b5cf2b6afd2ef92e" providerId="LiveId" clId="{3088FA4B-8678-4520-8416-1CE201B4C6A9}" dt="2021-07-12T06:00:51.550" v="1617" actId="208"/>
          <ac:spMkLst>
            <pc:docMk/>
            <pc:sldMk cId="2494104883" sldId="304"/>
            <ac:spMk id="4" creationId="{241A45EB-7265-4036-8A89-873DDB5AA400}"/>
          </ac:spMkLst>
        </pc:spChg>
        <pc:spChg chg="mod">
          <ac:chgData name="Trọng Vũ Hoàng" userId="b5cf2b6afd2ef92e" providerId="LiveId" clId="{3088FA4B-8678-4520-8416-1CE201B4C6A9}" dt="2021-07-12T06:00:51.550" v="1617" actId="208"/>
          <ac:spMkLst>
            <pc:docMk/>
            <pc:sldMk cId="2494104883" sldId="304"/>
            <ac:spMk id="6" creationId="{2A8B2F76-C24F-47DA-9ABD-03AEDD03F5DD}"/>
          </ac:spMkLst>
        </pc:spChg>
        <pc:spChg chg="mod">
          <ac:chgData name="Trọng Vũ Hoàng" userId="b5cf2b6afd2ef92e" providerId="LiveId" clId="{3088FA4B-8678-4520-8416-1CE201B4C6A9}" dt="2021-07-12T06:00:51.550" v="1617" actId="208"/>
          <ac:spMkLst>
            <pc:docMk/>
            <pc:sldMk cId="2494104883" sldId="304"/>
            <ac:spMk id="8" creationId="{82989C31-6C1D-4CF9-B00F-D41CD21FE063}"/>
          </ac:spMkLst>
        </pc:spChg>
        <pc:spChg chg="mod">
          <ac:chgData name="Trọng Vũ Hoàng" userId="b5cf2b6afd2ef92e" providerId="LiveId" clId="{3088FA4B-8678-4520-8416-1CE201B4C6A9}" dt="2021-07-12T06:00:51.550" v="1617" actId="208"/>
          <ac:spMkLst>
            <pc:docMk/>
            <pc:sldMk cId="2494104883" sldId="304"/>
            <ac:spMk id="10" creationId="{55DE1431-EEBD-40B3-9DFD-6D573564A2E1}"/>
          </ac:spMkLst>
        </pc:spChg>
        <pc:cxnChg chg="mod">
          <ac:chgData name="Trọng Vũ Hoàng" userId="b5cf2b6afd2ef92e" providerId="LiveId" clId="{3088FA4B-8678-4520-8416-1CE201B4C6A9}" dt="2021-07-12T05:45:55.786" v="1427" actId="1037"/>
          <ac:cxnSpMkLst>
            <pc:docMk/>
            <pc:sldMk cId="2494104883" sldId="304"/>
            <ac:cxnSpMk id="5" creationId="{D6458667-A512-4845-9CA5-2508AA2BA19E}"/>
          </ac:cxnSpMkLst>
        </pc:cxnChg>
        <pc:cxnChg chg="mod">
          <ac:chgData name="Trọng Vũ Hoàng" userId="b5cf2b6afd2ef92e" providerId="LiveId" clId="{3088FA4B-8678-4520-8416-1CE201B4C6A9}" dt="2021-07-12T05:45:52.120" v="1418" actId="208"/>
          <ac:cxnSpMkLst>
            <pc:docMk/>
            <pc:sldMk cId="2494104883" sldId="304"/>
            <ac:cxnSpMk id="7" creationId="{F5E676B3-D4E7-4799-9075-CABAD4940D05}"/>
          </ac:cxnSpMkLst>
        </pc:cxnChg>
        <pc:cxnChg chg="mod">
          <ac:chgData name="Trọng Vũ Hoàng" userId="b5cf2b6afd2ef92e" providerId="LiveId" clId="{3088FA4B-8678-4520-8416-1CE201B4C6A9}" dt="2021-07-12T05:45:52.120" v="1418" actId="208"/>
          <ac:cxnSpMkLst>
            <pc:docMk/>
            <pc:sldMk cId="2494104883" sldId="304"/>
            <ac:cxnSpMk id="9" creationId="{EA1E5784-B3E7-42D2-B5C4-C1F828ADCE97}"/>
          </ac:cxnSpMkLst>
        </pc:cxnChg>
        <pc:cxnChg chg="mod">
          <ac:chgData name="Trọng Vũ Hoàng" userId="b5cf2b6afd2ef92e" providerId="LiveId" clId="{3088FA4B-8678-4520-8416-1CE201B4C6A9}" dt="2021-07-12T05:45:52.120" v="1418" actId="208"/>
          <ac:cxnSpMkLst>
            <pc:docMk/>
            <pc:sldMk cId="2494104883" sldId="304"/>
            <ac:cxnSpMk id="20" creationId="{F772DE9D-D8B9-4CAC-B53C-9A4BCBE88C1B}"/>
          </ac:cxnSpMkLst>
        </pc:cxnChg>
      </pc:sldChg>
      <pc:sldChg chg="modSp">
        <pc:chgData name="Trọng Vũ Hoàng" userId="b5cf2b6afd2ef92e" providerId="LiveId" clId="{3088FA4B-8678-4520-8416-1CE201B4C6A9}" dt="2021-07-12T06:00:55.440" v="1618" actId="208"/>
        <pc:sldMkLst>
          <pc:docMk/>
          <pc:sldMk cId="453657803" sldId="305"/>
        </pc:sldMkLst>
        <pc:spChg chg="mod">
          <ac:chgData name="Trọng Vũ Hoàng" userId="b5cf2b6afd2ef92e" providerId="LiveId" clId="{3088FA4B-8678-4520-8416-1CE201B4C6A9}" dt="2021-07-12T05:45:43.871" v="1417" actId="14100"/>
          <ac:spMkLst>
            <pc:docMk/>
            <pc:sldMk cId="453657803" sldId="305"/>
            <ac:spMk id="3" creationId="{3F0BD836-FC1F-4FA3-B1BD-7488F76B6703}"/>
          </ac:spMkLst>
        </pc:spChg>
        <pc:spChg chg="mod">
          <ac:chgData name="Trọng Vũ Hoàng" userId="b5cf2b6afd2ef92e" providerId="LiveId" clId="{3088FA4B-8678-4520-8416-1CE201B4C6A9}" dt="2021-07-12T06:00:55.440" v="1618" actId="208"/>
          <ac:spMkLst>
            <pc:docMk/>
            <pc:sldMk cId="453657803" sldId="305"/>
            <ac:spMk id="4" creationId="{241A45EB-7265-4036-8A89-873DDB5AA400}"/>
          </ac:spMkLst>
        </pc:spChg>
        <pc:spChg chg="mod">
          <ac:chgData name="Trọng Vũ Hoàng" userId="b5cf2b6afd2ef92e" providerId="LiveId" clId="{3088FA4B-8678-4520-8416-1CE201B4C6A9}" dt="2021-07-12T06:00:55.440" v="1618" actId="208"/>
          <ac:spMkLst>
            <pc:docMk/>
            <pc:sldMk cId="453657803" sldId="305"/>
            <ac:spMk id="6" creationId="{2A8B2F76-C24F-47DA-9ABD-03AEDD03F5DD}"/>
          </ac:spMkLst>
        </pc:spChg>
        <pc:spChg chg="mod">
          <ac:chgData name="Trọng Vũ Hoàng" userId="b5cf2b6afd2ef92e" providerId="LiveId" clId="{3088FA4B-8678-4520-8416-1CE201B4C6A9}" dt="2021-07-12T06:00:55.440" v="1618" actId="208"/>
          <ac:spMkLst>
            <pc:docMk/>
            <pc:sldMk cId="453657803" sldId="305"/>
            <ac:spMk id="8" creationId="{82989C31-6C1D-4CF9-B00F-D41CD21FE063}"/>
          </ac:spMkLst>
        </pc:spChg>
        <pc:spChg chg="mod">
          <ac:chgData name="Trọng Vũ Hoàng" userId="b5cf2b6afd2ef92e" providerId="LiveId" clId="{3088FA4B-8678-4520-8416-1CE201B4C6A9}" dt="2021-07-12T06:00:55.440" v="1618" actId="208"/>
          <ac:spMkLst>
            <pc:docMk/>
            <pc:sldMk cId="453657803" sldId="305"/>
            <ac:spMk id="10" creationId="{55DE1431-EEBD-40B3-9DFD-6D573564A2E1}"/>
          </ac:spMkLst>
        </pc:spChg>
        <pc:cxnChg chg="mod">
          <ac:chgData name="Trọng Vũ Hoàng" userId="b5cf2b6afd2ef92e" providerId="LiveId" clId="{3088FA4B-8678-4520-8416-1CE201B4C6A9}" dt="2021-07-12T06:00:55.440" v="1618" actId="208"/>
          <ac:cxnSpMkLst>
            <pc:docMk/>
            <pc:sldMk cId="453657803" sldId="305"/>
            <ac:cxnSpMk id="7" creationId="{F5E676B3-D4E7-4799-9075-CABAD4940D05}"/>
          </ac:cxnSpMkLst>
        </pc:cxnChg>
        <pc:cxnChg chg="mod">
          <ac:chgData name="Trọng Vũ Hoàng" userId="b5cf2b6afd2ef92e" providerId="LiveId" clId="{3088FA4B-8678-4520-8416-1CE201B4C6A9}" dt="2021-07-12T06:00:55.440" v="1618" actId="208"/>
          <ac:cxnSpMkLst>
            <pc:docMk/>
            <pc:sldMk cId="453657803" sldId="305"/>
            <ac:cxnSpMk id="15" creationId="{8A9F32FD-727C-4A9D-9E17-50FE0FADD940}"/>
          </ac:cxnSpMkLst>
        </pc:cxnChg>
        <pc:cxnChg chg="mod">
          <ac:chgData name="Trọng Vũ Hoàng" userId="b5cf2b6afd2ef92e" providerId="LiveId" clId="{3088FA4B-8678-4520-8416-1CE201B4C6A9}" dt="2021-07-12T06:00:55.440" v="1618" actId="208"/>
          <ac:cxnSpMkLst>
            <pc:docMk/>
            <pc:sldMk cId="453657803" sldId="305"/>
            <ac:cxnSpMk id="16" creationId="{0BF79437-9C1F-404E-94FB-81245E7A1655}"/>
          </ac:cxnSpMkLst>
        </pc:cxnChg>
      </pc:sldChg>
      <pc:sldChg chg="modSp">
        <pc:chgData name="Trọng Vũ Hoàng" userId="b5cf2b6afd2ef92e" providerId="LiveId" clId="{3088FA4B-8678-4520-8416-1CE201B4C6A9}" dt="2021-07-12T06:00:58.744" v="1619" actId="208"/>
        <pc:sldMkLst>
          <pc:docMk/>
          <pc:sldMk cId="1844460899" sldId="306"/>
        </pc:sldMkLst>
        <pc:spChg chg="mod">
          <ac:chgData name="Trọng Vũ Hoàng" userId="b5cf2b6afd2ef92e" providerId="LiveId" clId="{3088FA4B-8678-4520-8416-1CE201B4C6A9}" dt="2021-07-12T05:44:47.168" v="1395" actId="14100"/>
          <ac:spMkLst>
            <pc:docMk/>
            <pc:sldMk cId="1844460899" sldId="306"/>
            <ac:spMk id="3" creationId="{3F0BD836-FC1F-4FA3-B1BD-7488F76B6703}"/>
          </ac:spMkLst>
        </pc:spChg>
        <pc:spChg chg="mod">
          <ac:chgData name="Trọng Vũ Hoàng" userId="b5cf2b6afd2ef92e" providerId="LiveId" clId="{3088FA4B-8678-4520-8416-1CE201B4C6A9}" dt="2021-07-12T06:00:58.744" v="1619" actId="208"/>
          <ac:spMkLst>
            <pc:docMk/>
            <pc:sldMk cId="1844460899" sldId="306"/>
            <ac:spMk id="4" creationId="{241A45EB-7265-4036-8A89-873DDB5AA400}"/>
          </ac:spMkLst>
        </pc:spChg>
        <pc:spChg chg="mod">
          <ac:chgData name="Trọng Vũ Hoàng" userId="b5cf2b6afd2ef92e" providerId="LiveId" clId="{3088FA4B-8678-4520-8416-1CE201B4C6A9}" dt="2021-07-12T06:00:58.744" v="1619" actId="208"/>
          <ac:spMkLst>
            <pc:docMk/>
            <pc:sldMk cId="1844460899" sldId="306"/>
            <ac:spMk id="6" creationId="{2A8B2F76-C24F-47DA-9ABD-03AEDD03F5DD}"/>
          </ac:spMkLst>
        </pc:spChg>
        <pc:spChg chg="mod">
          <ac:chgData name="Trọng Vũ Hoàng" userId="b5cf2b6afd2ef92e" providerId="LiveId" clId="{3088FA4B-8678-4520-8416-1CE201B4C6A9}" dt="2021-07-12T06:00:58.744" v="1619" actId="208"/>
          <ac:spMkLst>
            <pc:docMk/>
            <pc:sldMk cId="1844460899" sldId="306"/>
            <ac:spMk id="8" creationId="{82989C31-6C1D-4CF9-B00F-D41CD21FE063}"/>
          </ac:spMkLst>
        </pc:spChg>
        <pc:spChg chg="mod">
          <ac:chgData name="Trọng Vũ Hoàng" userId="b5cf2b6afd2ef92e" providerId="LiveId" clId="{3088FA4B-8678-4520-8416-1CE201B4C6A9}" dt="2021-07-12T06:00:58.744" v="1619" actId="208"/>
          <ac:spMkLst>
            <pc:docMk/>
            <pc:sldMk cId="1844460899" sldId="306"/>
            <ac:spMk id="21" creationId="{67187F45-179E-437C-893A-F71D55EB1D37}"/>
          </ac:spMkLst>
        </pc:spChg>
        <pc:cxnChg chg="mod">
          <ac:chgData name="Trọng Vũ Hoàng" userId="b5cf2b6afd2ef92e" providerId="LiveId" clId="{3088FA4B-8678-4520-8416-1CE201B4C6A9}" dt="2021-07-12T05:45:15.456" v="1402" actId="14100"/>
          <ac:cxnSpMkLst>
            <pc:docMk/>
            <pc:sldMk cId="1844460899" sldId="306"/>
            <ac:cxnSpMk id="7" creationId="{F5E676B3-D4E7-4799-9075-CABAD4940D05}"/>
          </ac:cxnSpMkLst>
        </pc:cxnChg>
        <pc:cxnChg chg="mod">
          <ac:chgData name="Trọng Vũ Hoàng" userId="b5cf2b6afd2ef92e" providerId="LiveId" clId="{3088FA4B-8678-4520-8416-1CE201B4C6A9}" dt="2021-07-12T05:44:31.895" v="1386" actId="208"/>
          <ac:cxnSpMkLst>
            <pc:docMk/>
            <pc:sldMk cId="1844460899" sldId="306"/>
            <ac:cxnSpMk id="15" creationId="{8A9F32FD-727C-4A9D-9E17-50FE0FADD940}"/>
          </ac:cxnSpMkLst>
        </pc:cxnChg>
        <pc:cxnChg chg="mod">
          <ac:chgData name="Trọng Vũ Hoàng" userId="b5cf2b6afd2ef92e" providerId="LiveId" clId="{3088FA4B-8678-4520-8416-1CE201B4C6A9}" dt="2021-07-12T06:00:58.744" v="1619" actId="208"/>
          <ac:cxnSpMkLst>
            <pc:docMk/>
            <pc:sldMk cId="1844460899" sldId="306"/>
            <ac:cxnSpMk id="16" creationId="{0BF79437-9C1F-404E-94FB-81245E7A1655}"/>
          </ac:cxnSpMkLst>
        </pc:cxnChg>
        <pc:cxnChg chg="mod">
          <ac:chgData name="Trọng Vũ Hoàng" userId="b5cf2b6afd2ef92e" providerId="LiveId" clId="{3088FA4B-8678-4520-8416-1CE201B4C6A9}" dt="2021-07-12T06:00:58.744" v="1619" actId="208"/>
          <ac:cxnSpMkLst>
            <pc:docMk/>
            <pc:sldMk cId="1844460899" sldId="306"/>
            <ac:cxnSpMk id="20" creationId="{BC9E56CA-DB9B-48E6-99B4-C882C28435E6}"/>
          </ac:cxnSpMkLst>
        </pc:cxnChg>
      </pc:sldChg>
      <pc:sldChg chg="modSp">
        <pc:chgData name="Trọng Vũ Hoàng" userId="b5cf2b6afd2ef92e" providerId="LiveId" clId="{3088FA4B-8678-4520-8416-1CE201B4C6A9}" dt="2021-07-12T06:01:02.240" v="1620" actId="208"/>
        <pc:sldMkLst>
          <pc:docMk/>
          <pc:sldMk cId="3037400919" sldId="307"/>
        </pc:sldMkLst>
        <pc:spChg chg="mod">
          <ac:chgData name="Trọng Vũ Hoàng" userId="b5cf2b6afd2ef92e" providerId="LiveId" clId="{3088FA4B-8678-4520-8416-1CE201B4C6A9}" dt="2021-07-12T06:01:02.240" v="1620" actId="208"/>
          <ac:spMkLst>
            <pc:docMk/>
            <pc:sldMk cId="3037400919" sldId="307"/>
            <ac:spMk id="4" creationId="{241A45EB-7265-4036-8A89-873DDB5AA400}"/>
          </ac:spMkLst>
        </pc:spChg>
        <pc:spChg chg="mod">
          <ac:chgData name="Trọng Vũ Hoàng" userId="b5cf2b6afd2ef92e" providerId="LiveId" clId="{3088FA4B-8678-4520-8416-1CE201B4C6A9}" dt="2021-07-12T06:01:02.240" v="1620" actId="208"/>
          <ac:spMkLst>
            <pc:docMk/>
            <pc:sldMk cId="3037400919" sldId="307"/>
            <ac:spMk id="6" creationId="{2A8B2F76-C24F-47DA-9ABD-03AEDD03F5DD}"/>
          </ac:spMkLst>
        </pc:spChg>
        <pc:spChg chg="mod">
          <ac:chgData name="Trọng Vũ Hoàng" userId="b5cf2b6afd2ef92e" providerId="LiveId" clId="{3088FA4B-8678-4520-8416-1CE201B4C6A9}" dt="2021-07-12T06:01:02.240" v="1620" actId="208"/>
          <ac:spMkLst>
            <pc:docMk/>
            <pc:sldMk cId="3037400919" sldId="307"/>
            <ac:spMk id="8" creationId="{82989C31-6C1D-4CF9-B00F-D41CD21FE063}"/>
          </ac:spMkLst>
        </pc:spChg>
        <pc:spChg chg="mod">
          <ac:chgData name="Trọng Vũ Hoàng" userId="b5cf2b6afd2ef92e" providerId="LiveId" clId="{3088FA4B-8678-4520-8416-1CE201B4C6A9}" dt="2021-07-12T06:01:02.240" v="1620" actId="208"/>
          <ac:spMkLst>
            <pc:docMk/>
            <pc:sldMk cId="3037400919" sldId="307"/>
            <ac:spMk id="21" creationId="{67187F45-179E-437C-893A-F71D55EB1D37}"/>
          </ac:spMkLst>
        </pc:spChg>
        <pc:cxnChg chg="mod">
          <ac:chgData name="Trọng Vũ Hoàng" userId="b5cf2b6afd2ef92e" providerId="LiveId" clId="{3088FA4B-8678-4520-8416-1CE201B4C6A9}" dt="2021-07-12T06:01:02.240" v="1620" actId="208"/>
          <ac:cxnSpMkLst>
            <pc:docMk/>
            <pc:sldMk cId="3037400919" sldId="307"/>
            <ac:cxnSpMk id="17" creationId="{5C49D593-9787-49B3-AA0D-AEE9C952F872}"/>
          </ac:cxnSpMkLst>
        </pc:cxnChg>
        <pc:cxnChg chg="mod">
          <ac:chgData name="Trọng Vũ Hoàng" userId="b5cf2b6afd2ef92e" providerId="LiveId" clId="{3088FA4B-8678-4520-8416-1CE201B4C6A9}" dt="2021-07-12T06:01:02.240" v="1620" actId="208"/>
          <ac:cxnSpMkLst>
            <pc:docMk/>
            <pc:sldMk cId="3037400919" sldId="307"/>
            <ac:cxnSpMk id="19" creationId="{C5AF9B19-A57E-4CD5-8198-FFF0BE94EDAC}"/>
          </ac:cxnSpMkLst>
        </pc:cxnChg>
        <pc:cxnChg chg="mod">
          <ac:chgData name="Trọng Vũ Hoàng" userId="b5cf2b6afd2ef92e" providerId="LiveId" clId="{3088FA4B-8678-4520-8416-1CE201B4C6A9}" dt="2021-07-12T06:01:02.240" v="1620" actId="208"/>
          <ac:cxnSpMkLst>
            <pc:docMk/>
            <pc:sldMk cId="3037400919" sldId="307"/>
            <ac:cxnSpMk id="20" creationId="{BC9E56CA-DB9B-48E6-99B4-C882C28435E6}"/>
          </ac:cxnSpMkLst>
        </pc:cxnChg>
      </pc:sldChg>
      <pc:sldChg chg="modSp">
        <pc:chgData name="Trọng Vũ Hoàng" userId="b5cf2b6afd2ef92e" providerId="LiveId" clId="{3088FA4B-8678-4520-8416-1CE201B4C6A9}" dt="2021-07-12T14:06:36.541" v="1793" actId="14100"/>
        <pc:sldMkLst>
          <pc:docMk/>
          <pc:sldMk cId="851512752" sldId="308"/>
        </pc:sldMkLst>
        <pc:spChg chg="mod">
          <ac:chgData name="Trọng Vũ Hoàng" userId="b5cf2b6afd2ef92e" providerId="LiveId" clId="{3088FA4B-8678-4520-8416-1CE201B4C6A9}" dt="2021-07-12T14:06:36.541" v="1793" actId="14100"/>
          <ac:spMkLst>
            <pc:docMk/>
            <pc:sldMk cId="851512752" sldId="308"/>
            <ac:spMk id="3" creationId="{3F0BD836-FC1F-4FA3-B1BD-7488F76B6703}"/>
          </ac:spMkLst>
        </pc:spChg>
        <pc:spChg chg="mod">
          <ac:chgData name="Trọng Vũ Hoàng" userId="b5cf2b6afd2ef92e" providerId="LiveId" clId="{3088FA4B-8678-4520-8416-1CE201B4C6A9}" dt="2021-07-12T06:01:05.824" v="1621" actId="208"/>
          <ac:spMkLst>
            <pc:docMk/>
            <pc:sldMk cId="851512752" sldId="308"/>
            <ac:spMk id="4" creationId="{241A45EB-7265-4036-8A89-873DDB5AA400}"/>
          </ac:spMkLst>
        </pc:spChg>
        <pc:spChg chg="mod">
          <ac:chgData name="Trọng Vũ Hoàng" userId="b5cf2b6afd2ef92e" providerId="LiveId" clId="{3088FA4B-8678-4520-8416-1CE201B4C6A9}" dt="2021-07-12T06:01:05.824" v="1621" actId="208"/>
          <ac:spMkLst>
            <pc:docMk/>
            <pc:sldMk cId="851512752" sldId="308"/>
            <ac:spMk id="6" creationId="{2A8B2F76-C24F-47DA-9ABD-03AEDD03F5DD}"/>
          </ac:spMkLst>
        </pc:spChg>
        <pc:spChg chg="mod">
          <ac:chgData name="Trọng Vũ Hoàng" userId="b5cf2b6afd2ef92e" providerId="LiveId" clId="{3088FA4B-8678-4520-8416-1CE201B4C6A9}" dt="2021-07-12T06:01:05.824" v="1621" actId="208"/>
          <ac:spMkLst>
            <pc:docMk/>
            <pc:sldMk cId="851512752" sldId="308"/>
            <ac:spMk id="8" creationId="{82989C31-6C1D-4CF9-B00F-D41CD21FE063}"/>
          </ac:spMkLst>
        </pc:spChg>
        <pc:spChg chg="mod">
          <ac:chgData name="Trọng Vũ Hoàng" userId="b5cf2b6afd2ef92e" providerId="LiveId" clId="{3088FA4B-8678-4520-8416-1CE201B4C6A9}" dt="2021-07-12T06:01:05.824" v="1621" actId="208"/>
          <ac:spMkLst>
            <pc:docMk/>
            <pc:sldMk cId="851512752" sldId="308"/>
            <ac:spMk id="21" creationId="{67187F45-179E-437C-893A-F71D55EB1D37}"/>
          </ac:spMkLst>
        </pc:spChg>
        <pc:cxnChg chg="mod">
          <ac:chgData name="Trọng Vũ Hoàng" userId="b5cf2b6afd2ef92e" providerId="LiveId" clId="{3088FA4B-8678-4520-8416-1CE201B4C6A9}" dt="2021-07-12T06:01:05.824" v="1621" actId="208"/>
          <ac:cxnSpMkLst>
            <pc:docMk/>
            <pc:sldMk cId="851512752" sldId="308"/>
            <ac:cxnSpMk id="16" creationId="{A1311E76-96EB-406D-92AB-875C66D1A5AD}"/>
          </ac:cxnSpMkLst>
        </pc:cxnChg>
        <pc:cxnChg chg="mod">
          <ac:chgData name="Trọng Vũ Hoàng" userId="b5cf2b6afd2ef92e" providerId="LiveId" clId="{3088FA4B-8678-4520-8416-1CE201B4C6A9}" dt="2021-07-12T06:01:05.824" v="1621" actId="208"/>
          <ac:cxnSpMkLst>
            <pc:docMk/>
            <pc:sldMk cId="851512752" sldId="308"/>
            <ac:cxnSpMk id="17" creationId="{5C49D593-9787-49B3-AA0D-AEE9C952F872}"/>
          </ac:cxnSpMkLst>
        </pc:cxnChg>
        <pc:cxnChg chg="mod">
          <ac:chgData name="Trọng Vũ Hoàng" userId="b5cf2b6afd2ef92e" providerId="LiveId" clId="{3088FA4B-8678-4520-8416-1CE201B4C6A9}" dt="2021-07-12T05:43:23.328" v="1338" actId="14100"/>
          <ac:cxnSpMkLst>
            <pc:docMk/>
            <pc:sldMk cId="851512752" sldId="308"/>
            <ac:cxnSpMk id="19" creationId="{C5AF9B19-A57E-4CD5-8198-FFF0BE94EDAC}"/>
          </ac:cxnSpMkLst>
        </pc:cxnChg>
        <pc:cxnChg chg="mod">
          <ac:chgData name="Trọng Vũ Hoàng" userId="b5cf2b6afd2ef92e" providerId="LiveId" clId="{3088FA4B-8678-4520-8416-1CE201B4C6A9}" dt="2021-07-12T05:43:25.735" v="1339" actId="14100"/>
          <ac:cxnSpMkLst>
            <pc:docMk/>
            <pc:sldMk cId="851512752" sldId="308"/>
            <ac:cxnSpMk id="20" creationId="{BC9E56CA-DB9B-48E6-99B4-C882C28435E6}"/>
          </ac:cxnSpMkLst>
        </pc:cxnChg>
      </pc:sldChg>
      <pc:sldChg chg="modSp">
        <pc:chgData name="Trọng Vũ Hoàng" userId="b5cf2b6afd2ef92e" providerId="LiveId" clId="{3088FA4B-8678-4520-8416-1CE201B4C6A9}" dt="2021-07-12T06:01:09.408" v="1622" actId="208"/>
        <pc:sldMkLst>
          <pc:docMk/>
          <pc:sldMk cId="3458790817" sldId="309"/>
        </pc:sldMkLst>
        <pc:spChg chg="mod">
          <ac:chgData name="Trọng Vũ Hoàng" userId="b5cf2b6afd2ef92e" providerId="LiveId" clId="{3088FA4B-8678-4520-8416-1CE201B4C6A9}" dt="2021-07-12T06:01:09.408" v="1622" actId="208"/>
          <ac:spMkLst>
            <pc:docMk/>
            <pc:sldMk cId="3458790817" sldId="309"/>
            <ac:spMk id="4" creationId="{241A45EB-7265-4036-8A89-873DDB5AA400}"/>
          </ac:spMkLst>
        </pc:spChg>
        <pc:spChg chg="mod">
          <ac:chgData name="Trọng Vũ Hoàng" userId="b5cf2b6afd2ef92e" providerId="LiveId" clId="{3088FA4B-8678-4520-8416-1CE201B4C6A9}" dt="2021-07-12T06:01:09.408" v="1622" actId="208"/>
          <ac:spMkLst>
            <pc:docMk/>
            <pc:sldMk cId="3458790817" sldId="309"/>
            <ac:spMk id="6" creationId="{2A8B2F76-C24F-47DA-9ABD-03AEDD03F5DD}"/>
          </ac:spMkLst>
        </pc:spChg>
        <pc:spChg chg="mod">
          <ac:chgData name="Trọng Vũ Hoàng" userId="b5cf2b6afd2ef92e" providerId="LiveId" clId="{3088FA4B-8678-4520-8416-1CE201B4C6A9}" dt="2021-07-12T06:01:09.408" v="1622" actId="208"/>
          <ac:spMkLst>
            <pc:docMk/>
            <pc:sldMk cId="3458790817" sldId="309"/>
            <ac:spMk id="8" creationId="{82989C31-6C1D-4CF9-B00F-D41CD21FE063}"/>
          </ac:spMkLst>
        </pc:spChg>
        <pc:spChg chg="mod">
          <ac:chgData name="Trọng Vũ Hoàng" userId="b5cf2b6afd2ef92e" providerId="LiveId" clId="{3088FA4B-8678-4520-8416-1CE201B4C6A9}" dt="2021-07-12T06:01:09.408" v="1622" actId="208"/>
          <ac:spMkLst>
            <pc:docMk/>
            <pc:sldMk cId="3458790817" sldId="309"/>
            <ac:spMk id="21" creationId="{67187F45-179E-437C-893A-F71D55EB1D37}"/>
          </ac:spMkLst>
        </pc:spChg>
        <pc:cxnChg chg="mod">
          <ac:chgData name="Trọng Vũ Hoàng" userId="b5cf2b6afd2ef92e" providerId="LiveId" clId="{3088FA4B-8678-4520-8416-1CE201B4C6A9}" dt="2021-07-12T06:01:09.408" v="1622" actId="208"/>
          <ac:cxnSpMkLst>
            <pc:docMk/>
            <pc:sldMk cId="3458790817" sldId="309"/>
            <ac:cxnSpMk id="15" creationId="{39F4E1A9-6D0B-4FAB-8FC5-664511D4C9CB}"/>
          </ac:cxnSpMkLst>
        </pc:cxnChg>
        <pc:cxnChg chg="mod">
          <ac:chgData name="Trọng Vũ Hoàng" userId="b5cf2b6afd2ef92e" providerId="LiveId" clId="{3088FA4B-8678-4520-8416-1CE201B4C6A9}" dt="2021-07-12T06:01:09.408" v="1622" actId="208"/>
          <ac:cxnSpMkLst>
            <pc:docMk/>
            <pc:sldMk cId="3458790817" sldId="309"/>
            <ac:cxnSpMk id="16" creationId="{A1311E76-96EB-406D-92AB-875C66D1A5AD}"/>
          </ac:cxnSpMkLst>
        </pc:cxnChg>
        <pc:cxnChg chg="mod">
          <ac:chgData name="Trọng Vũ Hoàng" userId="b5cf2b6afd2ef92e" providerId="LiveId" clId="{3088FA4B-8678-4520-8416-1CE201B4C6A9}" dt="2021-07-12T06:01:09.408" v="1622" actId="208"/>
          <ac:cxnSpMkLst>
            <pc:docMk/>
            <pc:sldMk cId="3458790817" sldId="309"/>
            <ac:cxnSpMk id="22" creationId="{812674B7-2DBB-4145-AA09-14976289E54C}"/>
          </ac:cxnSpMkLst>
        </pc:cxnChg>
      </pc:sldChg>
      <pc:sldChg chg="modSp">
        <pc:chgData name="Trọng Vũ Hoàng" userId="b5cf2b6afd2ef92e" providerId="LiveId" clId="{3088FA4B-8678-4520-8416-1CE201B4C6A9}" dt="2021-07-12T06:01:14.359" v="1623" actId="208"/>
        <pc:sldMkLst>
          <pc:docMk/>
          <pc:sldMk cId="881011072" sldId="310"/>
        </pc:sldMkLst>
        <pc:spChg chg="mod">
          <ac:chgData name="Trọng Vũ Hoàng" userId="b5cf2b6afd2ef92e" providerId="LiveId" clId="{3088FA4B-8678-4520-8416-1CE201B4C6A9}" dt="2021-07-12T06:01:14.359" v="1623" actId="208"/>
          <ac:spMkLst>
            <pc:docMk/>
            <pc:sldMk cId="881011072" sldId="310"/>
            <ac:spMk id="4" creationId="{241A45EB-7265-4036-8A89-873DDB5AA400}"/>
          </ac:spMkLst>
        </pc:spChg>
        <pc:spChg chg="mod">
          <ac:chgData name="Trọng Vũ Hoàng" userId="b5cf2b6afd2ef92e" providerId="LiveId" clId="{3088FA4B-8678-4520-8416-1CE201B4C6A9}" dt="2021-07-12T06:01:14.359" v="1623" actId="208"/>
          <ac:spMkLst>
            <pc:docMk/>
            <pc:sldMk cId="881011072" sldId="310"/>
            <ac:spMk id="6" creationId="{2A8B2F76-C24F-47DA-9ABD-03AEDD03F5DD}"/>
          </ac:spMkLst>
        </pc:spChg>
        <pc:spChg chg="mod">
          <ac:chgData name="Trọng Vũ Hoàng" userId="b5cf2b6afd2ef92e" providerId="LiveId" clId="{3088FA4B-8678-4520-8416-1CE201B4C6A9}" dt="2021-07-12T06:01:14.359" v="1623" actId="208"/>
          <ac:spMkLst>
            <pc:docMk/>
            <pc:sldMk cId="881011072" sldId="310"/>
            <ac:spMk id="8" creationId="{82989C31-6C1D-4CF9-B00F-D41CD21FE063}"/>
          </ac:spMkLst>
        </pc:spChg>
        <pc:spChg chg="mod">
          <ac:chgData name="Trọng Vũ Hoàng" userId="b5cf2b6afd2ef92e" providerId="LiveId" clId="{3088FA4B-8678-4520-8416-1CE201B4C6A9}" dt="2021-07-12T06:01:14.359" v="1623" actId="208"/>
          <ac:spMkLst>
            <pc:docMk/>
            <pc:sldMk cId="881011072" sldId="310"/>
            <ac:spMk id="21" creationId="{67187F45-179E-437C-893A-F71D55EB1D37}"/>
          </ac:spMkLst>
        </pc:spChg>
        <pc:spChg chg="mod">
          <ac:chgData name="Trọng Vũ Hoàng" userId="b5cf2b6afd2ef92e" providerId="LiveId" clId="{3088FA4B-8678-4520-8416-1CE201B4C6A9}" dt="2021-07-12T04:50:22.330" v="1189" actId="20577"/>
          <ac:spMkLst>
            <pc:docMk/>
            <pc:sldMk cId="881011072" sldId="310"/>
            <ac:spMk id="24" creationId="{0641706E-4F6C-4D7A-8B6E-DEB7143DE2F7}"/>
          </ac:spMkLst>
        </pc:spChg>
        <pc:cxnChg chg="mod">
          <ac:chgData name="Trọng Vũ Hoàng" userId="b5cf2b6afd2ef92e" providerId="LiveId" clId="{3088FA4B-8678-4520-8416-1CE201B4C6A9}" dt="2021-07-12T06:01:14.359" v="1623" actId="208"/>
          <ac:cxnSpMkLst>
            <pc:docMk/>
            <pc:sldMk cId="881011072" sldId="310"/>
            <ac:cxnSpMk id="15" creationId="{39F4E1A9-6D0B-4FAB-8FC5-664511D4C9CB}"/>
          </ac:cxnSpMkLst>
        </pc:cxnChg>
        <pc:cxnChg chg="mod">
          <ac:chgData name="Trọng Vũ Hoàng" userId="b5cf2b6afd2ef92e" providerId="LiveId" clId="{3088FA4B-8678-4520-8416-1CE201B4C6A9}" dt="2021-07-12T06:01:14.359" v="1623" actId="208"/>
          <ac:cxnSpMkLst>
            <pc:docMk/>
            <pc:sldMk cId="881011072" sldId="310"/>
            <ac:cxnSpMk id="16" creationId="{A1311E76-96EB-406D-92AB-875C66D1A5AD}"/>
          </ac:cxnSpMkLst>
        </pc:cxnChg>
        <pc:cxnChg chg="mod">
          <ac:chgData name="Trọng Vũ Hoàng" userId="b5cf2b6afd2ef92e" providerId="LiveId" clId="{3088FA4B-8678-4520-8416-1CE201B4C6A9}" dt="2021-07-12T06:01:14.359" v="1623" actId="208"/>
          <ac:cxnSpMkLst>
            <pc:docMk/>
            <pc:sldMk cId="881011072" sldId="310"/>
            <ac:cxnSpMk id="22" creationId="{812674B7-2DBB-4145-AA09-14976289E54C}"/>
          </ac:cxnSpMkLst>
        </pc:cxnChg>
      </pc:sldChg>
      <pc:sldChg chg="modSp">
        <pc:chgData name="Trọng Vũ Hoàng" userId="b5cf2b6afd2ef92e" providerId="LiveId" clId="{3088FA4B-8678-4520-8416-1CE201B4C6A9}" dt="2021-07-12T05:58:55.656" v="1600" actId="208"/>
        <pc:sldMkLst>
          <pc:docMk/>
          <pc:sldMk cId="2884077430" sldId="322"/>
        </pc:sldMkLst>
        <pc:spChg chg="mod">
          <ac:chgData name="Trọng Vũ Hoàng" userId="b5cf2b6afd2ef92e" providerId="LiveId" clId="{3088FA4B-8678-4520-8416-1CE201B4C6A9}" dt="2021-07-12T05:58:55.656" v="1600" actId="208"/>
          <ac:spMkLst>
            <pc:docMk/>
            <pc:sldMk cId="2884077430" sldId="322"/>
            <ac:spMk id="4" creationId="{DCDED9C7-8488-4AB2-95E2-2A75F7AFE6C3}"/>
          </ac:spMkLst>
        </pc:spChg>
        <pc:spChg chg="mod">
          <ac:chgData name="Trọng Vũ Hoàng" userId="b5cf2b6afd2ef92e" providerId="LiveId" clId="{3088FA4B-8678-4520-8416-1CE201B4C6A9}" dt="2021-07-12T05:58:55.656" v="1600" actId="208"/>
          <ac:spMkLst>
            <pc:docMk/>
            <pc:sldMk cId="2884077430" sldId="322"/>
            <ac:spMk id="5" creationId="{8DF49880-2AFA-475E-B8FB-6B5EA8125299}"/>
          </ac:spMkLst>
        </pc:spChg>
        <pc:spChg chg="mod">
          <ac:chgData name="Trọng Vũ Hoàng" userId="b5cf2b6afd2ef92e" providerId="LiveId" clId="{3088FA4B-8678-4520-8416-1CE201B4C6A9}" dt="2021-07-12T05:58:55.656" v="1600" actId="208"/>
          <ac:spMkLst>
            <pc:docMk/>
            <pc:sldMk cId="2884077430" sldId="322"/>
            <ac:spMk id="6" creationId="{5FCC29C1-FD84-40AD-910D-DADB1263AB9B}"/>
          </ac:spMkLst>
        </pc:spChg>
        <pc:spChg chg="mod">
          <ac:chgData name="Trọng Vũ Hoàng" userId="b5cf2b6afd2ef92e" providerId="LiveId" clId="{3088FA4B-8678-4520-8416-1CE201B4C6A9}" dt="2021-07-12T05:58:55.656" v="1600" actId="208"/>
          <ac:spMkLst>
            <pc:docMk/>
            <pc:sldMk cId="2884077430" sldId="322"/>
            <ac:spMk id="7" creationId="{6AA2FF3B-156E-4D99-835C-DD7BC7D8D2F9}"/>
          </ac:spMkLst>
        </pc:spChg>
        <pc:spChg chg="mod">
          <ac:chgData name="Trọng Vũ Hoàng" userId="b5cf2b6afd2ef92e" providerId="LiveId" clId="{3088FA4B-8678-4520-8416-1CE201B4C6A9}" dt="2021-07-12T05:58:55.656" v="1600" actId="208"/>
          <ac:spMkLst>
            <pc:docMk/>
            <pc:sldMk cId="2884077430" sldId="322"/>
            <ac:spMk id="8" creationId="{E51ED190-E095-455D-9F7F-7F2643928C10}"/>
          </ac:spMkLst>
        </pc:spChg>
        <pc:spChg chg="mod">
          <ac:chgData name="Trọng Vũ Hoàng" userId="b5cf2b6afd2ef92e" providerId="LiveId" clId="{3088FA4B-8678-4520-8416-1CE201B4C6A9}" dt="2021-07-12T05:58:55.656" v="1600" actId="208"/>
          <ac:spMkLst>
            <pc:docMk/>
            <pc:sldMk cId="2884077430" sldId="322"/>
            <ac:spMk id="13" creationId="{12475E2C-39B5-414B-93F3-67DDB35991CE}"/>
          </ac:spMkLst>
        </pc:spChg>
        <pc:spChg chg="mod">
          <ac:chgData name="Trọng Vũ Hoàng" userId="b5cf2b6afd2ef92e" providerId="LiveId" clId="{3088FA4B-8678-4520-8416-1CE201B4C6A9}" dt="2021-07-12T05:58:55.656" v="1600" actId="208"/>
          <ac:spMkLst>
            <pc:docMk/>
            <pc:sldMk cId="2884077430" sldId="322"/>
            <ac:spMk id="15" creationId="{7E346DEF-774A-4C4E-8064-187B1E5F5B8F}"/>
          </ac:spMkLst>
        </pc:spChg>
        <pc:spChg chg="mod">
          <ac:chgData name="Trọng Vũ Hoàng" userId="b5cf2b6afd2ef92e" providerId="LiveId" clId="{3088FA4B-8678-4520-8416-1CE201B4C6A9}" dt="2021-07-12T05:58:55.656" v="1600" actId="208"/>
          <ac:spMkLst>
            <pc:docMk/>
            <pc:sldMk cId="2884077430" sldId="322"/>
            <ac:spMk id="17" creationId="{9A27298F-DF53-4C7F-91C1-E49382C1F318}"/>
          </ac:spMkLst>
        </pc:spChg>
        <pc:spChg chg="mod">
          <ac:chgData name="Trọng Vũ Hoàng" userId="b5cf2b6afd2ef92e" providerId="LiveId" clId="{3088FA4B-8678-4520-8416-1CE201B4C6A9}" dt="2021-07-12T05:58:55.656" v="1600" actId="208"/>
          <ac:spMkLst>
            <pc:docMk/>
            <pc:sldMk cId="2884077430" sldId="322"/>
            <ac:spMk id="34" creationId="{473C37E1-BA73-47FD-AC0A-63F4C5BD32E7}"/>
          </ac:spMkLst>
        </pc:spChg>
        <pc:spChg chg="mod">
          <ac:chgData name="Trọng Vũ Hoàng" userId="b5cf2b6afd2ef92e" providerId="LiveId" clId="{3088FA4B-8678-4520-8416-1CE201B4C6A9}" dt="2021-07-12T05:58:55.656" v="1600" actId="208"/>
          <ac:spMkLst>
            <pc:docMk/>
            <pc:sldMk cId="2884077430" sldId="322"/>
            <ac:spMk id="35" creationId="{ABCE412F-5082-456F-89D1-C982C395F521}"/>
          </ac:spMkLst>
        </pc:spChg>
        <pc:spChg chg="mod">
          <ac:chgData name="Trọng Vũ Hoàng" userId="b5cf2b6afd2ef92e" providerId="LiveId" clId="{3088FA4B-8678-4520-8416-1CE201B4C6A9}" dt="2021-07-12T05:58:55.656" v="1600" actId="208"/>
          <ac:spMkLst>
            <pc:docMk/>
            <pc:sldMk cId="2884077430" sldId="322"/>
            <ac:spMk id="40" creationId="{03CA8228-CA0F-46A3-8A24-34A41297ED10}"/>
          </ac:spMkLst>
        </pc:spChg>
        <pc:cxnChg chg="mod">
          <ac:chgData name="Trọng Vũ Hoàng" userId="b5cf2b6afd2ef92e" providerId="LiveId" clId="{3088FA4B-8678-4520-8416-1CE201B4C6A9}" dt="2021-07-12T05:58:55.656" v="1600" actId="208"/>
          <ac:cxnSpMkLst>
            <pc:docMk/>
            <pc:sldMk cId="2884077430" sldId="322"/>
            <ac:cxnSpMk id="9" creationId="{883F4F32-73DB-4BB8-8B57-4427B18DDF48}"/>
          </ac:cxnSpMkLst>
        </pc:cxnChg>
        <pc:cxnChg chg="mod">
          <ac:chgData name="Trọng Vũ Hoàng" userId="b5cf2b6afd2ef92e" providerId="LiveId" clId="{3088FA4B-8678-4520-8416-1CE201B4C6A9}" dt="2021-07-12T05:58:55.656" v="1600" actId="208"/>
          <ac:cxnSpMkLst>
            <pc:docMk/>
            <pc:sldMk cId="2884077430" sldId="322"/>
            <ac:cxnSpMk id="10" creationId="{716E534C-E577-4059-9276-13AAECBCFD60}"/>
          </ac:cxnSpMkLst>
        </pc:cxnChg>
        <pc:cxnChg chg="mod">
          <ac:chgData name="Trọng Vũ Hoàng" userId="b5cf2b6afd2ef92e" providerId="LiveId" clId="{3088FA4B-8678-4520-8416-1CE201B4C6A9}" dt="2021-07-12T05:58:55.656" v="1600" actId="208"/>
          <ac:cxnSpMkLst>
            <pc:docMk/>
            <pc:sldMk cId="2884077430" sldId="322"/>
            <ac:cxnSpMk id="11" creationId="{D1BA8CD4-DF24-4BA6-9816-E80389C10311}"/>
          </ac:cxnSpMkLst>
        </pc:cxnChg>
        <pc:cxnChg chg="mod">
          <ac:chgData name="Trọng Vũ Hoàng" userId="b5cf2b6afd2ef92e" providerId="LiveId" clId="{3088FA4B-8678-4520-8416-1CE201B4C6A9}" dt="2021-07-12T05:58:55.656" v="1600" actId="208"/>
          <ac:cxnSpMkLst>
            <pc:docMk/>
            <pc:sldMk cId="2884077430" sldId="322"/>
            <ac:cxnSpMk id="12" creationId="{47DEE90A-7FF8-409E-A7F1-D600738F655D}"/>
          </ac:cxnSpMkLst>
        </pc:cxnChg>
        <pc:cxnChg chg="mod">
          <ac:chgData name="Trọng Vũ Hoàng" userId="b5cf2b6afd2ef92e" providerId="LiveId" clId="{3088FA4B-8678-4520-8416-1CE201B4C6A9}" dt="2021-07-12T05:58:55.656" v="1600" actId="208"/>
          <ac:cxnSpMkLst>
            <pc:docMk/>
            <pc:sldMk cId="2884077430" sldId="322"/>
            <ac:cxnSpMk id="18" creationId="{218520C5-3085-43C0-BB24-5C4F5228B32A}"/>
          </ac:cxnSpMkLst>
        </pc:cxnChg>
        <pc:cxnChg chg="mod">
          <ac:chgData name="Trọng Vũ Hoàng" userId="b5cf2b6afd2ef92e" providerId="LiveId" clId="{3088FA4B-8678-4520-8416-1CE201B4C6A9}" dt="2021-07-12T05:58:55.656" v="1600" actId="208"/>
          <ac:cxnSpMkLst>
            <pc:docMk/>
            <pc:sldMk cId="2884077430" sldId="322"/>
            <ac:cxnSpMk id="20" creationId="{DC4F9AAB-29DA-4CDD-BB06-8D61B95C64A1}"/>
          </ac:cxnSpMkLst>
        </pc:cxnChg>
        <pc:cxnChg chg="mod">
          <ac:chgData name="Trọng Vũ Hoàng" userId="b5cf2b6afd2ef92e" providerId="LiveId" clId="{3088FA4B-8678-4520-8416-1CE201B4C6A9}" dt="2021-07-12T05:58:55.656" v="1600" actId="208"/>
          <ac:cxnSpMkLst>
            <pc:docMk/>
            <pc:sldMk cId="2884077430" sldId="322"/>
            <ac:cxnSpMk id="25" creationId="{98AF4FE6-8354-4306-9A91-1383EC4FE858}"/>
          </ac:cxnSpMkLst>
        </pc:cxnChg>
        <pc:cxnChg chg="mod">
          <ac:chgData name="Trọng Vũ Hoàng" userId="b5cf2b6afd2ef92e" providerId="LiveId" clId="{3088FA4B-8678-4520-8416-1CE201B4C6A9}" dt="2021-07-12T05:58:55.656" v="1600" actId="208"/>
          <ac:cxnSpMkLst>
            <pc:docMk/>
            <pc:sldMk cId="2884077430" sldId="322"/>
            <ac:cxnSpMk id="28" creationId="{4F4FA676-A2C1-40D0-B35B-1D1F9F21225C}"/>
          </ac:cxnSpMkLst>
        </pc:cxnChg>
        <pc:cxnChg chg="mod">
          <ac:chgData name="Trọng Vũ Hoàng" userId="b5cf2b6afd2ef92e" providerId="LiveId" clId="{3088FA4B-8678-4520-8416-1CE201B4C6A9}" dt="2021-07-12T05:58:55.656" v="1600" actId="208"/>
          <ac:cxnSpMkLst>
            <pc:docMk/>
            <pc:sldMk cId="2884077430" sldId="322"/>
            <ac:cxnSpMk id="29" creationId="{5733EE04-F0C3-4D4D-AB9D-A1BB903B5B55}"/>
          </ac:cxnSpMkLst>
        </pc:cxnChg>
        <pc:cxnChg chg="mod">
          <ac:chgData name="Trọng Vũ Hoàng" userId="b5cf2b6afd2ef92e" providerId="LiveId" clId="{3088FA4B-8678-4520-8416-1CE201B4C6A9}" dt="2021-07-12T05:58:55.656" v="1600" actId="208"/>
          <ac:cxnSpMkLst>
            <pc:docMk/>
            <pc:sldMk cId="2884077430" sldId="322"/>
            <ac:cxnSpMk id="36" creationId="{E6E266A7-B370-4AAF-A0AB-6D381014A504}"/>
          </ac:cxnSpMkLst>
        </pc:cxnChg>
        <pc:cxnChg chg="mod">
          <ac:chgData name="Trọng Vũ Hoàng" userId="b5cf2b6afd2ef92e" providerId="LiveId" clId="{3088FA4B-8678-4520-8416-1CE201B4C6A9}" dt="2021-07-12T05:58:55.656" v="1600" actId="208"/>
          <ac:cxnSpMkLst>
            <pc:docMk/>
            <pc:sldMk cId="2884077430" sldId="322"/>
            <ac:cxnSpMk id="37" creationId="{C3088CEB-2969-461C-9D01-A753A6CA2CD1}"/>
          </ac:cxnSpMkLst>
        </pc:cxnChg>
        <pc:cxnChg chg="mod">
          <ac:chgData name="Trọng Vũ Hoàng" userId="b5cf2b6afd2ef92e" providerId="LiveId" clId="{3088FA4B-8678-4520-8416-1CE201B4C6A9}" dt="2021-07-12T05:58:55.656" v="1600" actId="208"/>
          <ac:cxnSpMkLst>
            <pc:docMk/>
            <pc:sldMk cId="2884077430" sldId="322"/>
            <ac:cxnSpMk id="38" creationId="{37FA3B7B-CDA4-4EAF-998E-96AF020C778F}"/>
          </ac:cxnSpMkLst>
        </pc:cxnChg>
        <pc:cxnChg chg="mod">
          <ac:chgData name="Trọng Vũ Hoàng" userId="b5cf2b6afd2ef92e" providerId="LiveId" clId="{3088FA4B-8678-4520-8416-1CE201B4C6A9}" dt="2021-07-12T05:55:38.296" v="1550" actId="208"/>
          <ac:cxnSpMkLst>
            <pc:docMk/>
            <pc:sldMk cId="2884077430" sldId="322"/>
            <ac:cxnSpMk id="41" creationId="{97E6DEBF-90CA-412B-8979-40CA0D6A8A8F}"/>
          </ac:cxnSpMkLst>
        </pc:cxnChg>
      </pc:sldChg>
      <pc:sldChg chg="modSp">
        <pc:chgData name="Trọng Vũ Hoàng" userId="b5cf2b6afd2ef92e" providerId="LiveId" clId="{3088FA4B-8678-4520-8416-1CE201B4C6A9}" dt="2021-07-12T06:00:03.208" v="1610" actId="208"/>
        <pc:sldMkLst>
          <pc:docMk/>
          <pc:sldMk cId="4236676626" sldId="323"/>
        </pc:sldMkLst>
        <pc:spChg chg="mod">
          <ac:chgData name="Trọng Vũ Hoàng" userId="b5cf2b6afd2ef92e" providerId="LiveId" clId="{3088FA4B-8678-4520-8416-1CE201B4C6A9}" dt="2021-07-12T06:00:03.208" v="1610" actId="208"/>
          <ac:spMkLst>
            <pc:docMk/>
            <pc:sldMk cId="4236676626" sldId="323"/>
            <ac:spMk id="4" creationId="{DCDED9C7-8488-4AB2-95E2-2A75F7AFE6C3}"/>
          </ac:spMkLst>
        </pc:spChg>
        <pc:spChg chg="mod">
          <ac:chgData name="Trọng Vũ Hoàng" userId="b5cf2b6afd2ef92e" providerId="LiveId" clId="{3088FA4B-8678-4520-8416-1CE201B4C6A9}" dt="2021-07-12T06:00:03.208" v="1610" actId="208"/>
          <ac:spMkLst>
            <pc:docMk/>
            <pc:sldMk cId="4236676626" sldId="323"/>
            <ac:spMk id="5" creationId="{8DF49880-2AFA-475E-B8FB-6B5EA8125299}"/>
          </ac:spMkLst>
        </pc:spChg>
        <pc:spChg chg="mod">
          <ac:chgData name="Trọng Vũ Hoàng" userId="b5cf2b6afd2ef92e" providerId="LiveId" clId="{3088FA4B-8678-4520-8416-1CE201B4C6A9}" dt="2021-07-12T06:00:03.208" v="1610" actId="208"/>
          <ac:spMkLst>
            <pc:docMk/>
            <pc:sldMk cId="4236676626" sldId="323"/>
            <ac:spMk id="6" creationId="{5FCC29C1-FD84-40AD-910D-DADB1263AB9B}"/>
          </ac:spMkLst>
        </pc:spChg>
        <pc:spChg chg="mod">
          <ac:chgData name="Trọng Vũ Hoàng" userId="b5cf2b6afd2ef92e" providerId="LiveId" clId="{3088FA4B-8678-4520-8416-1CE201B4C6A9}" dt="2021-07-12T06:00:03.208" v="1610" actId="208"/>
          <ac:spMkLst>
            <pc:docMk/>
            <pc:sldMk cId="4236676626" sldId="323"/>
            <ac:spMk id="7" creationId="{6AA2FF3B-156E-4D99-835C-DD7BC7D8D2F9}"/>
          </ac:spMkLst>
        </pc:spChg>
        <pc:spChg chg="mod">
          <ac:chgData name="Trọng Vũ Hoàng" userId="b5cf2b6afd2ef92e" providerId="LiveId" clId="{3088FA4B-8678-4520-8416-1CE201B4C6A9}" dt="2021-07-12T06:00:03.208" v="1610" actId="208"/>
          <ac:spMkLst>
            <pc:docMk/>
            <pc:sldMk cId="4236676626" sldId="323"/>
            <ac:spMk id="8" creationId="{E51ED190-E095-455D-9F7F-7F2643928C10}"/>
          </ac:spMkLst>
        </pc:spChg>
        <pc:spChg chg="mod">
          <ac:chgData name="Trọng Vũ Hoàng" userId="b5cf2b6afd2ef92e" providerId="LiveId" clId="{3088FA4B-8678-4520-8416-1CE201B4C6A9}" dt="2021-07-12T06:00:03.208" v="1610" actId="208"/>
          <ac:spMkLst>
            <pc:docMk/>
            <pc:sldMk cId="4236676626" sldId="323"/>
            <ac:spMk id="13" creationId="{12475E2C-39B5-414B-93F3-67DDB35991CE}"/>
          </ac:spMkLst>
        </pc:spChg>
        <pc:spChg chg="mod">
          <ac:chgData name="Trọng Vũ Hoàng" userId="b5cf2b6afd2ef92e" providerId="LiveId" clId="{3088FA4B-8678-4520-8416-1CE201B4C6A9}" dt="2021-07-12T06:00:03.208" v="1610" actId="208"/>
          <ac:spMkLst>
            <pc:docMk/>
            <pc:sldMk cId="4236676626" sldId="323"/>
            <ac:spMk id="15" creationId="{7E346DEF-774A-4C4E-8064-187B1E5F5B8F}"/>
          </ac:spMkLst>
        </pc:spChg>
        <pc:spChg chg="mod">
          <ac:chgData name="Trọng Vũ Hoàng" userId="b5cf2b6afd2ef92e" providerId="LiveId" clId="{3088FA4B-8678-4520-8416-1CE201B4C6A9}" dt="2021-07-12T06:00:03.208" v="1610" actId="208"/>
          <ac:spMkLst>
            <pc:docMk/>
            <pc:sldMk cId="4236676626" sldId="323"/>
            <ac:spMk id="17" creationId="{9A27298F-DF53-4C7F-91C1-E49382C1F318}"/>
          </ac:spMkLst>
        </pc:spChg>
        <pc:spChg chg="mod">
          <ac:chgData name="Trọng Vũ Hoàng" userId="b5cf2b6afd2ef92e" providerId="LiveId" clId="{3088FA4B-8678-4520-8416-1CE201B4C6A9}" dt="2021-07-12T06:00:03.208" v="1610" actId="208"/>
          <ac:spMkLst>
            <pc:docMk/>
            <pc:sldMk cId="4236676626" sldId="323"/>
            <ac:spMk id="34" creationId="{473C37E1-BA73-47FD-AC0A-63F4C5BD32E7}"/>
          </ac:spMkLst>
        </pc:spChg>
        <pc:spChg chg="mod">
          <ac:chgData name="Trọng Vũ Hoàng" userId="b5cf2b6afd2ef92e" providerId="LiveId" clId="{3088FA4B-8678-4520-8416-1CE201B4C6A9}" dt="2021-07-12T06:00:03.208" v="1610" actId="208"/>
          <ac:spMkLst>
            <pc:docMk/>
            <pc:sldMk cId="4236676626" sldId="323"/>
            <ac:spMk id="35" creationId="{ABCE412F-5082-456F-89D1-C982C395F521}"/>
          </ac:spMkLst>
        </pc:spChg>
        <pc:spChg chg="mod">
          <ac:chgData name="Trọng Vũ Hoàng" userId="b5cf2b6afd2ef92e" providerId="LiveId" clId="{3088FA4B-8678-4520-8416-1CE201B4C6A9}" dt="2021-07-12T06:00:03.208" v="1610" actId="208"/>
          <ac:spMkLst>
            <pc:docMk/>
            <pc:sldMk cId="4236676626" sldId="323"/>
            <ac:spMk id="40" creationId="{03CA8228-CA0F-46A3-8A24-34A41297ED10}"/>
          </ac:spMkLst>
        </pc:spChg>
        <pc:cxnChg chg="mod">
          <ac:chgData name="Trọng Vũ Hoàng" userId="b5cf2b6afd2ef92e" providerId="LiveId" clId="{3088FA4B-8678-4520-8416-1CE201B4C6A9}" dt="2021-07-12T06:00:03.208" v="1610" actId="208"/>
          <ac:cxnSpMkLst>
            <pc:docMk/>
            <pc:sldMk cId="4236676626" sldId="323"/>
            <ac:cxnSpMk id="9" creationId="{883F4F32-73DB-4BB8-8B57-4427B18DDF48}"/>
          </ac:cxnSpMkLst>
        </pc:cxnChg>
        <pc:cxnChg chg="mod">
          <ac:chgData name="Trọng Vũ Hoàng" userId="b5cf2b6afd2ef92e" providerId="LiveId" clId="{3088FA4B-8678-4520-8416-1CE201B4C6A9}" dt="2021-07-12T06:00:03.208" v="1610" actId="208"/>
          <ac:cxnSpMkLst>
            <pc:docMk/>
            <pc:sldMk cId="4236676626" sldId="323"/>
            <ac:cxnSpMk id="10" creationId="{716E534C-E577-4059-9276-13AAECBCFD60}"/>
          </ac:cxnSpMkLst>
        </pc:cxnChg>
        <pc:cxnChg chg="mod">
          <ac:chgData name="Trọng Vũ Hoàng" userId="b5cf2b6afd2ef92e" providerId="LiveId" clId="{3088FA4B-8678-4520-8416-1CE201B4C6A9}" dt="2021-07-12T06:00:03.208" v="1610" actId="208"/>
          <ac:cxnSpMkLst>
            <pc:docMk/>
            <pc:sldMk cId="4236676626" sldId="323"/>
            <ac:cxnSpMk id="11" creationId="{D1BA8CD4-DF24-4BA6-9816-E80389C10311}"/>
          </ac:cxnSpMkLst>
        </pc:cxnChg>
        <pc:cxnChg chg="mod">
          <ac:chgData name="Trọng Vũ Hoàng" userId="b5cf2b6afd2ef92e" providerId="LiveId" clId="{3088FA4B-8678-4520-8416-1CE201B4C6A9}" dt="2021-07-12T06:00:03.208" v="1610" actId="208"/>
          <ac:cxnSpMkLst>
            <pc:docMk/>
            <pc:sldMk cId="4236676626" sldId="323"/>
            <ac:cxnSpMk id="12" creationId="{47DEE90A-7FF8-409E-A7F1-D600738F655D}"/>
          </ac:cxnSpMkLst>
        </pc:cxnChg>
        <pc:cxnChg chg="mod">
          <ac:chgData name="Trọng Vũ Hoàng" userId="b5cf2b6afd2ef92e" providerId="LiveId" clId="{3088FA4B-8678-4520-8416-1CE201B4C6A9}" dt="2021-07-12T06:00:03.208" v="1610" actId="208"/>
          <ac:cxnSpMkLst>
            <pc:docMk/>
            <pc:sldMk cId="4236676626" sldId="323"/>
            <ac:cxnSpMk id="18" creationId="{218520C5-3085-43C0-BB24-5C4F5228B32A}"/>
          </ac:cxnSpMkLst>
        </pc:cxnChg>
        <pc:cxnChg chg="mod">
          <ac:chgData name="Trọng Vũ Hoàng" userId="b5cf2b6afd2ef92e" providerId="LiveId" clId="{3088FA4B-8678-4520-8416-1CE201B4C6A9}" dt="2021-07-12T06:00:03.208" v="1610" actId="208"/>
          <ac:cxnSpMkLst>
            <pc:docMk/>
            <pc:sldMk cId="4236676626" sldId="323"/>
            <ac:cxnSpMk id="20" creationId="{DC4F9AAB-29DA-4CDD-BB06-8D61B95C64A1}"/>
          </ac:cxnSpMkLst>
        </pc:cxnChg>
        <pc:cxnChg chg="mod">
          <ac:chgData name="Trọng Vũ Hoàng" userId="b5cf2b6afd2ef92e" providerId="LiveId" clId="{3088FA4B-8678-4520-8416-1CE201B4C6A9}" dt="2021-07-12T06:00:03.208" v="1610" actId="208"/>
          <ac:cxnSpMkLst>
            <pc:docMk/>
            <pc:sldMk cId="4236676626" sldId="323"/>
            <ac:cxnSpMk id="25" creationId="{98AF4FE6-8354-4306-9A91-1383EC4FE858}"/>
          </ac:cxnSpMkLst>
        </pc:cxnChg>
        <pc:cxnChg chg="mod">
          <ac:chgData name="Trọng Vũ Hoàng" userId="b5cf2b6afd2ef92e" providerId="LiveId" clId="{3088FA4B-8678-4520-8416-1CE201B4C6A9}" dt="2021-07-12T06:00:03.208" v="1610" actId="208"/>
          <ac:cxnSpMkLst>
            <pc:docMk/>
            <pc:sldMk cId="4236676626" sldId="323"/>
            <ac:cxnSpMk id="28" creationId="{4F4FA676-A2C1-40D0-B35B-1D1F9F21225C}"/>
          </ac:cxnSpMkLst>
        </pc:cxnChg>
        <pc:cxnChg chg="mod">
          <ac:chgData name="Trọng Vũ Hoàng" userId="b5cf2b6afd2ef92e" providerId="LiveId" clId="{3088FA4B-8678-4520-8416-1CE201B4C6A9}" dt="2021-07-12T06:00:03.208" v="1610" actId="208"/>
          <ac:cxnSpMkLst>
            <pc:docMk/>
            <pc:sldMk cId="4236676626" sldId="323"/>
            <ac:cxnSpMk id="29" creationId="{5733EE04-F0C3-4D4D-AB9D-A1BB903B5B55}"/>
          </ac:cxnSpMkLst>
        </pc:cxnChg>
        <pc:cxnChg chg="mod">
          <ac:chgData name="Trọng Vũ Hoàng" userId="b5cf2b6afd2ef92e" providerId="LiveId" clId="{3088FA4B-8678-4520-8416-1CE201B4C6A9}" dt="2021-07-12T06:00:03.208" v="1610" actId="208"/>
          <ac:cxnSpMkLst>
            <pc:docMk/>
            <pc:sldMk cId="4236676626" sldId="323"/>
            <ac:cxnSpMk id="36" creationId="{E6E266A7-B370-4AAF-A0AB-6D381014A504}"/>
          </ac:cxnSpMkLst>
        </pc:cxnChg>
        <pc:cxnChg chg="mod">
          <ac:chgData name="Trọng Vũ Hoàng" userId="b5cf2b6afd2ef92e" providerId="LiveId" clId="{3088FA4B-8678-4520-8416-1CE201B4C6A9}" dt="2021-07-12T06:00:03.208" v="1610" actId="208"/>
          <ac:cxnSpMkLst>
            <pc:docMk/>
            <pc:sldMk cId="4236676626" sldId="323"/>
            <ac:cxnSpMk id="37" creationId="{C3088CEB-2969-461C-9D01-A753A6CA2CD1}"/>
          </ac:cxnSpMkLst>
        </pc:cxnChg>
        <pc:cxnChg chg="mod">
          <ac:chgData name="Trọng Vũ Hoàng" userId="b5cf2b6afd2ef92e" providerId="LiveId" clId="{3088FA4B-8678-4520-8416-1CE201B4C6A9}" dt="2021-07-12T06:00:03.208" v="1610" actId="208"/>
          <ac:cxnSpMkLst>
            <pc:docMk/>
            <pc:sldMk cId="4236676626" sldId="323"/>
            <ac:cxnSpMk id="38" creationId="{37FA3B7B-CDA4-4EAF-998E-96AF020C778F}"/>
          </ac:cxnSpMkLst>
        </pc:cxnChg>
        <pc:cxnChg chg="mod">
          <ac:chgData name="Trọng Vũ Hoàng" userId="b5cf2b6afd2ef92e" providerId="LiveId" clId="{3088FA4B-8678-4520-8416-1CE201B4C6A9}" dt="2021-07-12T06:00:03.208" v="1610" actId="208"/>
          <ac:cxnSpMkLst>
            <pc:docMk/>
            <pc:sldMk cId="4236676626" sldId="323"/>
            <ac:cxnSpMk id="41" creationId="{97E6DEBF-90CA-412B-8979-40CA0D6A8A8F}"/>
          </ac:cxnSpMkLst>
        </pc:cxnChg>
      </pc:sldChg>
      <pc:sldChg chg="modSp">
        <pc:chgData name="Trọng Vũ Hoàng" userId="b5cf2b6afd2ef92e" providerId="LiveId" clId="{3088FA4B-8678-4520-8416-1CE201B4C6A9}" dt="2021-07-12T05:58:46.360" v="1598" actId="208"/>
        <pc:sldMkLst>
          <pc:docMk/>
          <pc:sldMk cId="354205977" sldId="324"/>
        </pc:sldMkLst>
        <pc:spChg chg="mod">
          <ac:chgData name="Trọng Vũ Hoàng" userId="b5cf2b6afd2ef92e" providerId="LiveId" clId="{3088FA4B-8678-4520-8416-1CE201B4C6A9}" dt="2021-07-12T05:58:46.360" v="1598" actId="208"/>
          <ac:spMkLst>
            <pc:docMk/>
            <pc:sldMk cId="354205977" sldId="324"/>
            <ac:spMk id="4" creationId="{DCDED9C7-8488-4AB2-95E2-2A75F7AFE6C3}"/>
          </ac:spMkLst>
        </pc:spChg>
        <pc:spChg chg="mod">
          <ac:chgData name="Trọng Vũ Hoàng" userId="b5cf2b6afd2ef92e" providerId="LiveId" clId="{3088FA4B-8678-4520-8416-1CE201B4C6A9}" dt="2021-07-12T05:58:46.360" v="1598" actId="208"/>
          <ac:spMkLst>
            <pc:docMk/>
            <pc:sldMk cId="354205977" sldId="324"/>
            <ac:spMk id="5" creationId="{8DF49880-2AFA-475E-B8FB-6B5EA8125299}"/>
          </ac:spMkLst>
        </pc:spChg>
        <pc:spChg chg="mod">
          <ac:chgData name="Trọng Vũ Hoàng" userId="b5cf2b6afd2ef92e" providerId="LiveId" clId="{3088FA4B-8678-4520-8416-1CE201B4C6A9}" dt="2021-07-12T05:58:46.360" v="1598" actId="208"/>
          <ac:spMkLst>
            <pc:docMk/>
            <pc:sldMk cId="354205977" sldId="324"/>
            <ac:spMk id="6" creationId="{5FCC29C1-FD84-40AD-910D-DADB1263AB9B}"/>
          </ac:spMkLst>
        </pc:spChg>
        <pc:spChg chg="mod">
          <ac:chgData name="Trọng Vũ Hoàng" userId="b5cf2b6afd2ef92e" providerId="LiveId" clId="{3088FA4B-8678-4520-8416-1CE201B4C6A9}" dt="2021-07-12T05:58:46.360" v="1598" actId="208"/>
          <ac:spMkLst>
            <pc:docMk/>
            <pc:sldMk cId="354205977" sldId="324"/>
            <ac:spMk id="7" creationId="{6AA2FF3B-156E-4D99-835C-DD7BC7D8D2F9}"/>
          </ac:spMkLst>
        </pc:spChg>
        <pc:spChg chg="mod">
          <ac:chgData name="Trọng Vũ Hoàng" userId="b5cf2b6afd2ef92e" providerId="LiveId" clId="{3088FA4B-8678-4520-8416-1CE201B4C6A9}" dt="2021-07-12T05:58:46.360" v="1598" actId="208"/>
          <ac:spMkLst>
            <pc:docMk/>
            <pc:sldMk cId="354205977" sldId="324"/>
            <ac:spMk id="8" creationId="{E51ED190-E095-455D-9F7F-7F2643928C10}"/>
          </ac:spMkLst>
        </pc:spChg>
        <pc:spChg chg="mod">
          <ac:chgData name="Trọng Vũ Hoàng" userId="b5cf2b6afd2ef92e" providerId="LiveId" clId="{3088FA4B-8678-4520-8416-1CE201B4C6A9}" dt="2021-07-12T05:58:46.360" v="1598" actId="208"/>
          <ac:spMkLst>
            <pc:docMk/>
            <pc:sldMk cId="354205977" sldId="324"/>
            <ac:spMk id="13" creationId="{12475E2C-39B5-414B-93F3-67DDB35991CE}"/>
          </ac:spMkLst>
        </pc:spChg>
        <pc:spChg chg="mod">
          <ac:chgData name="Trọng Vũ Hoàng" userId="b5cf2b6afd2ef92e" providerId="LiveId" clId="{3088FA4B-8678-4520-8416-1CE201B4C6A9}" dt="2021-07-12T05:58:46.360" v="1598" actId="208"/>
          <ac:spMkLst>
            <pc:docMk/>
            <pc:sldMk cId="354205977" sldId="324"/>
            <ac:spMk id="15" creationId="{7E346DEF-774A-4C4E-8064-187B1E5F5B8F}"/>
          </ac:spMkLst>
        </pc:spChg>
        <pc:spChg chg="mod">
          <ac:chgData name="Trọng Vũ Hoàng" userId="b5cf2b6afd2ef92e" providerId="LiveId" clId="{3088FA4B-8678-4520-8416-1CE201B4C6A9}" dt="2021-07-12T05:58:46.360" v="1598" actId="208"/>
          <ac:spMkLst>
            <pc:docMk/>
            <pc:sldMk cId="354205977" sldId="324"/>
            <ac:spMk id="17" creationId="{9A27298F-DF53-4C7F-91C1-E49382C1F318}"/>
          </ac:spMkLst>
        </pc:spChg>
        <pc:spChg chg="mod">
          <ac:chgData name="Trọng Vũ Hoàng" userId="b5cf2b6afd2ef92e" providerId="LiveId" clId="{3088FA4B-8678-4520-8416-1CE201B4C6A9}" dt="2021-07-12T05:58:46.360" v="1598" actId="208"/>
          <ac:spMkLst>
            <pc:docMk/>
            <pc:sldMk cId="354205977" sldId="324"/>
            <ac:spMk id="34" creationId="{473C37E1-BA73-47FD-AC0A-63F4C5BD32E7}"/>
          </ac:spMkLst>
        </pc:spChg>
        <pc:spChg chg="mod">
          <ac:chgData name="Trọng Vũ Hoàng" userId="b5cf2b6afd2ef92e" providerId="LiveId" clId="{3088FA4B-8678-4520-8416-1CE201B4C6A9}" dt="2021-07-12T05:58:46.360" v="1598" actId="208"/>
          <ac:spMkLst>
            <pc:docMk/>
            <pc:sldMk cId="354205977" sldId="324"/>
            <ac:spMk id="35" creationId="{ABCE412F-5082-456F-89D1-C982C395F521}"/>
          </ac:spMkLst>
        </pc:spChg>
        <pc:spChg chg="mod">
          <ac:chgData name="Trọng Vũ Hoàng" userId="b5cf2b6afd2ef92e" providerId="LiveId" clId="{3088FA4B-8678-4520-8416-1CE201B4C6A9}" dt="2021-07-12T05:58:46.360" v="1598" actId="208"/>
          <ac:spMkLst>
            <pc:docMk/>
            <pc:sldMk cId="354205977" sldId="324"/>
            <ac:spMk id="40" creationId="{03CA8228-CA0F-46A3-8A24-34A41297ED10}"/>
          </ac:spMkLst>
        </pc:spChg>
        <pc:cxnChg chg="mod">
          <ac:chgData name="Trọng Vũ Hoàng" userId="b5cf2b6afd2ef92e" providerId="LiveId" clId="{3088FA4B-8678-4520-8416-1CE201B4C6A9}" dt="2021-07-12T05:58:46.360" v="1598" actId="208"/>
          <ac:cxnSpMkLst>
            <pc:docMk/>
            <pc:sldMk cId="354205977" sldId="324"/>
            <ac:cxnSpMk id="9" creationId="{883F4F32-73DB-4BB8-8B57-4427B18DDF48}"/>
          </ac:cxnSpMkLst>
        </pc:cxnChg>
        <pc:cxnChg chg="mod">
          <ac:chgData name="Trọng Vũ Hoàng" userId="b5cf2b6afd2ef92e" providerId="LiveId" clId="{3088FA4B-8678-4520-8416-1CE201B4C6A9}" dt="2021-07-12T05:58:46.360" v="1598" actId="208"/>
          <ac:cxnSpMkLst>
            <pc:docMk/>
            <pc:sldMk cId="354205977" sldId="324"/>
            <ac:cxnSpMk id="10" creationId="{716E534C-E577-4059-9276-13AAECBCFD60}"/>
          </ac:cxnSpMkLst>
        </pc:cxnChg>
        <pc:cxnChg chg="mod">
          <ac:chgData name="Trọng Vũ Hoàng" userId="b5cf2b6afd2ef92e" providerId="LiveId" clId="{3088FA4B-8678-4520-8416-1CE201B4C6A9}" dt="2021-07-12T05:58:46.360" v="1598" actId="208"/>
          <ac:cxnSpMkLst>
            <pc:docMk/>
            <pc:sldMk cId="354205977" sldId="324"/>
            <ac:cxnSpMk id="11" creationId="{D1BA8CD4-DF24-4BA6-9816-E80389C10311}"/>
          </ac:cxnSpMkLst>
        </pc:cxnChg>
        <pc:cxnChg chg="mod">
          <ac:chgData name="Trọng Vũ Hoàng" userId="b5cf2b6afd2ef92e" providerId="LiveId" clId="{3088FA4B-8678-4520-8416-1CE201B4C6A9}" dt="2021-07-12T05:58:46.360" v="1598" actId="208"/>
          <ac:cxnSpMkLst>
            <pc:docMk/>
            <pc:sldMk cId="354205977" sldId="324"/>
            <ac:cxnSpMk id="12" creationId="{47DEE90A-7FF8-409E-A7F1-D600738F655D}"/>
          </ac:cxnSpMkLst>
        </pc:cxnChg>
        <pc:cxnChg chg="mod">
          <ac:chgData name="Trọng Vũ Hoàng" userId="b5cf2b6afd2ef92e" providerId="LiveId" clId="{3088FA4B-8678-4520-8416-1CE201B4C6A9}" dt="2021-07-12T05:58:46.360" v="1598" actId="208"/>
          <ac:cxnSpMkLst>
            <pc:docMk/>
            <pc:sldMk cId="354205977" sldId="324"/>
            <ac:cxnSpMk id="18" creationId="{218520C5-3085-43C0-BB24-5C4F5228B32A}"/>
          </ac:cxnSpMkLst>
        </pc:cxnChg>
        <pc:cxnChg chg="mod">
          <ac:chgData name="Trọng Vũ Hoàng" userId="b5cf2b6afd2ef92e" providerId="LiveId" clId="{3088FA4B-8678-4520-8416-1CE201B4C6A9}" dt="2021-07-12T05:58:46.360" v="1598" actId="208"/>
          <ac:cxnSpMkLst>
            <pc:docMk/>
            <pc:sldMk cId="354205977" sldId="324"/>
            <ac:cxnSpMk id="20" creationId="{DC4F9AAB-29DA-4CDD-BB06-8D61B95C64A1}"/>
          </ac:cxnSpMkLst>
        </pc:cxnChg>
        <pc:cxnChg chg="mod">
          <ac:chgData name="Trọng Vũ Hoàng" userId="b5cf2b6afd2ef92e" providerId="LiveId" clId="{3088FA4B-8678-4520-8416-1CE201B4C6A9}" dt="2021-07-12T05:58:46.360" v="1598" actId="208"/>
          <ac:cxnSpMkLst>
            <pc:docMk/>
            <pc:sldMk cId="354205977" sldId="324"/>
            <ac:cxnSpMk id="25" creationId="{98AF4FE6-8354-4306-9A91-1383EC4FE858}"/>
          </ac:cxnSpMkLst>
        </pc:cxnChg>
        <pc:cxnChg chg="mod">
          <ac:chgData name="Trọng Vũ Hoàng" userId="b5cf2b6afd2ef92e" providerId="LiveId" clId="{3088FA4B-8678-4520-8416-1CE201B4C6A9}" dt="2021-07-12T05:58:46.360" v="1598" actId="208"/>
          <ac:cxnSpMkLst>
            <pc:docMk/>
            <pc:sldMk cId="354205977" sldId="324"/>
            <ac:cxnSpMk id="28" creationId="{4F4FA676-A2C1-40D0-B35B-1D1F9F21225C}"/>
          </ac:cxnSpMkLst>
        </pc:cxnChg>
        <pc:cxnChg chg="mod">
          <ac:chgData name="Trọng Vũ Hoàng" userId="b5cf2b6afd2ef92e" providerId="LiveId" clId="{3088FA4B-8678-4520-8416-1CE201B4C6A9}" dt="2021-07-12T05:58:46.360" v="1598" actId="208"/>
          <ac:cxnSpMkLst>
            <pc:docMk/>
            <pc:sldMk cId="354205977" sldId="324"/>
            <ac:cxnSpMk id="29" creationId="{5733EE04-F0C3-4D4D-AB9D-A1BB903B5B55}"/>
          </ac:cxnSpMkLst>
        </pc:cxnChg>
        <pc:cxnChg chg="mod">
          <ac:chgData name="Trọng Vũ Hoàng" userId="b5cf2b6afd2ef92e" providerId="LiveId" clId="{3088FA4B-8678-4520-8416-1CE201B4C6A9}" dt="2021-07-12T05:58:46.360" v="1598" actId="208"/>
          <ac:cxnSpMkLst>
            <pc:docMk/>
            <pc:sldMk cId="354205977" sldId="324"/>
            <ac:cxnSpMk id="36" creationId="{E6E266A7-B370-4AAF-A0AB-6D381014A504}"/>
          </ac:cxnSpMkLst>
        </pc:cxnChg>
        <pc:cxnChg chg="mod">
          <ac:chgData name="Trọng Vũ Hoàng" userId="b5cf2b6afd2ef92e" providerId="LiveId" clId="{3088FA4B-8678-4520-8416-1CE201B4C6A9}" dt="2021-07-12T05:58:46.360" v="1598" actId="208"/>
          <ac:cxnSpMkLst>
            <pc:docMk/>
            <pc:sldMk cId="354205977" sldId="324"/>
            <ac:cxnSpMk id="37" creationId="{C3088CEB-2969-461C-9D01-A753A6CA2CD1}"/>
          </ac:cxnSpMkLst>
        </pc:cxnChg>
        <pc:cxnChg chg="mod">
          <ac:chgData name="Trọng Vũ Hoàng" userId="b5cf2b6afd2ef92e" providerId="LiveId" clId="{3088FA4B-8678-4520-8416-1CE201B4C6A9}" dt="2021-07-12T05:58:46.360" v="1598" actId="208"/>
          <ac:cxnSpMkLst>
            <pc:docMk/>
            <pc:sldMk cId="354205977" sldId="324"/>
            <ac:cxnSpMk id="38" creationId="{37FA3B7B-CDA4-4EAF-998E-96AF020C778F}"/>
          </ac:cxnSpMkLst>
        </pc:cxnChg>
        <pc:cxnChg chg="mod">
          <ac:chgData name="Trọng Vũ Hoàng" userId="b5cf2b6afd2ef92e" providerId="LiveId" clId="{3088FA4B-8678-4520-8416-1CE201B4C6A9}" dt="2021-07-12T05:56:13.104" v="1558" actId="208"/>
          <ac:cxnSpMkLst>
            <pc:docMk/>
            <pc:sldMk cId="354205977" sldId="324"/>
            <ac:cxnSpMk id="41" creationId="{97E6DEBF-90CA-412B-8979-40CA0D6A8A8F}"/>
          </ac:cxnSpMkLst>
        </pc:cxnChg>
      </pc:sldChg>
      <pc:sldChg chg="modSp">
        <pc:chgData name="Trọng Vũ Hoàng" userId="b5cf2b6afd2ef92e" providerId="LiveId" clId="{3088FA4B-8678-4520-8416-1CE201B4C6A9}" dt="2021-07-12T05:58:41.248" v="1597" actId="208"/>
        <pc:sldMkLst>
          <pc:docMk/>
          <pc:sldMk cId="3478583997" sldId="325"/>
        </pc:sldMkLst>
        <pc:spChg chg="mod">
          <ac:chgData name="Trọng Vũ Hoàng" userId="b5cf2b6afd2ef92e" providerId="LiveId" clId="{3088FA4B-8678-4520-8416-1CE201B4C6A9}" dt="2021-07-12T05:58:41.248" v="1597" actId="208"/>
          <ac:spMkLst>
            <pc:docMk/>
            <pc:sldMk cId="3478583997" sldId="325"/>
            <ac:spMk id="4" creationId="{DCDED9C7-8488-4AB2-95E2-2A75F7AFE6C3}"/>
          </ac:spMkLst>
        </pc:spChg>
        <pc:spChg chg="mod">
          <ac:chgData name="Trọng Vũ Hoàng" userId="b5cf2b6afd2ef92e" providerId="LiveId" clId="{3088FA4B-8678-4520-8416-1CE201B4C6A9}" dt="2021-07-12T05:58:41.248" v="1597" actId="208"/>
          <ac:spMkLst>
            <pc:docMk/>
            <pc:sldMk cId="3478583997" sldId="325"/>
            <ac:spMk id="5" creationId="{8DF49880-2AFA-475E-B8FB-6B5EA8125299}"/>
          </ac:spMkLst>
        </pc:spChg>
        <pc:spChg chg="mod">
          <ac:chgData name="Trọng Vũ Hoàng" userId="b5cf2b6afd2ef92e" providerId="LiveId" clId="{3088FA4B-8678-4520-8416-1CE201B4C6A9}" dt="2021-07-12T05:58:41.248" v="1597" actId="208"/>
          <ac:spMkLst>
            <pc:docMk/>
            <pc:sldMk cId="3478583997" sldId="325"/>
            <ac:spMk id="6" creationId="{5FCC29C1-FD84-40AD-910D-DADB1263AB9B}"/>
          </ac:spMkLst>
        </pc:spChg>
        <pc:spChg chg="mod">
          <ac:chgData name="Trọng Vũ Hoàng" userId="b5cf2b6afd2ef92e" providerId="LiveId" clId="{3088FA4B-8678-4520-8416-1CE201B4C6A9}" dt="2021-07-12T05:58:41.248" v="1597" actId="208"/>
          <ac:spMkLst>
            <pc:docMk/>
            <pc:sldMk cId="3478583997" sldId="325"/>
            <ac:spMk id="7" creationId="{6AA2FF3B-156E-4D99-835C-DD7BC7D8D2F9}"/>
          </ac:spMkLst>
        </pc:spChg>
        <pc:spChg chg="mod">
          <ac:chgData name="Trọng Vũ Hoàng" userId="b5cf2b6afd2ef92e" providerId="LiveId" clId="{3088FA4B-8678-4520-8416-1CE201B4C6A9}" dt="2021-07-12T05:58:41.248" v="1597" actId="208"/>
          <ac:spMkLst>
            <pc:docMk/>
            <pc:sldMk cId="3478583997" sldId="325"/>
            <ac:spMk id="8" creationId="{E51ED190-E095-455D-9F7F-7F2643928C10}"/>
          </ac:spMkLst>
        </pc:spChg>
        <pc:spChg chg="mod">
          <ac:chgData name="Trọng Vũ Hoàng" userId="b5cf2b6afd2ef92e" providerId="LiveId" clId="{3088FA4B-8678-4520-8416-1CE201B4C6A9}" dt="2021-07-12T05:58:41.248" v="1597" actId="208"/>
          <ac:spMkLst>
            <pc:docMk/>
            <pc:sldMk cId="3478583997" sldId="325"/>
            <ac:spMk id="13" creationId="{12475E2C-39B5-414B-93F3-67DDB35991CE}"/>
          </ac:spMkLst>
        </pc:spChg>
        <pc:spChg chg="mod">
          <ac:chgData name="Trọng Vũ Hoàng" userId="b5cf2b6afd2ef92e" providerId="LiveId" clId="{3088FA4B-8678-4520-8416-1CE201B4C6A9}" dt="2021-07-12T05:58:41.248" v="1597" actId="208"/>
          <ac:spMkLst>
            <pc:docMk/>
            <pc:sldMk cId="3478583997" sldId="325"/>
            <ac:spMk id="15" creationId="{7E346DEF-774A-4C4E-8064-187B1E5F5B8F}"/>
          </ac:spMkLst>
        </pc:spChg>
        <pc:spChg chg="mod">
          <ac:chgData name="Trọng Vũ Hoàng" userId="b5cf2b6afd2ef92e" providerId="LiveId" clId="{3088FA4B-8678-4520-8416-1CE201B4C6A9}" dt="2021-07-12T05:58:41.248" v="1597" actId="208"/>
          <ac:spMkLst>
            <pc:docMk/>
            <pc:sldMk cId="3478583997" sldId="325"/>
            <ac:spMk id="17" creationId="{9A27298F-DF53-4C7F-91C1-E49382C1F318}"/>
          </ac:spMkLst>
        </pc:spChg>
        <pc:spChg chg="mod">
          <ac:chgData name="Trọng Vũ Hoàng" userId="b5cf2b6afd2ef92e" providerId="LiveId" clId="{3088FA4B-8678-4520-8416-1CE201B4C6A9}" dt="2021-07-12T05:58:41.248" v="1597" actId="208"/>
          <ac:spMkLst>
            <pc:docMk/>
            <pc:sldMk cId="3478583997" sldId="325"/>
            <ac:spMk id="34" creationId="{473C37E1-BA73-47FD-AC0A-63F4C5BD32E7}"/>
          </ac:spMkLst>
        </pc:spChg>
        <pc:spChg chg="mod">
          <ac:chgData name="Trọng Vũ Hoàng" userId="b5cf2b6afd2ef92e" providerId="LiveId" clId="{3088FA4B-8678-4520-8416-1CE201B4C6A9}" dt="2021-07-12T05:58:41.248" v="1597" actId="208"/>
          <ac:spMkLst>
            <pc:docMk/>
            <pc:sldMk cId="3478583997" sldId="325"/>
            <ac:spMk id="35" creationId="{ABCE412F-5082-456F-89D1-C982C395F521}"/>
          </ac:spMkLst>
        </pc:spChg>
        <pc:spChg chg="mod">
          <ac:chgData name="Trọng Vũ Hoàng" userId="b5cf2b6afd2ef92e" providerId="LiveId" clId="{3088FA4B-8678-4520-8416-1CE201B4C6A9}" dt="2021-07-12T05:58:41.248" v="1597" actId="208"/>
          <ac:spMkLst>
            <pc:docMk/>
            <pc:sldMk cId="3478583997" sldId="325"/>
            <ac:spMk id="40" creationId="{03CA8228-CA0F-46A3-8A24-34A41297ED10}"/>
          </ac:spMkLst>
        </pc:spChg>
        <pc:cxnChg chg="mod">
          <ac:chgData name="Trọng Vũ Hoàng" userId="b5cf2b6afd2ef92e" providerId="LiveId" clId="{3088FA4B-8678-4520-8416-1CE201B4C6A9}" dt="2021-07-12T05:58:41.248" v="1597" actId="208"/>
          <ac:cxnSpMkLst>
            <pc:docMk/>
            <pc:sldMk cId="3478583997" sldId="325"/>
            <ac:cxnSpMk id="9" creationId="{883F4F32-73DB-4BB8-8B57-4427B18DDF48}"/>
          </ac:cxnSpMkLst>
        </pc:cxnChg>
        <pc:cxnChg chg="mod">
          <ac:chgData name="Trọng Vũ Hoàng" userId="b5cf2b6afd2ef92e" providerId="LiveId" clId="{3088FA4B-8678-4520-8416-1CE201B4C6A9}" dt="2021-07-12T05:58:41.248" v="1597" actId="208"/>
          <ac:cxnSpMkLst>
            <pc:docMk/>
            <pc:sldMk cId="3478583997" sldId="325"/>
            <ac:cxnSpMk id="10" creationId="{716E534C-E577-4059-9276-13AAECBCFD60}"/>
          </ac:cxnSpMkLst>
        </pc:cxnChg>
        <pc:cxnChg chg="mod">
          <ac:chgData name="Trọng Vũ Hoàng" userId="b5cf2b6afd2ef92e" providerId="LiveId" clId="{3088FA4B-8678-4520-8416-1CE201B4C6A9}" dt="2021-07-12T05:58:41.248" v="1597" actId="208"/>
          <ac:cxnSpMkLst>
            <pc:docMk/>
            <pc:sldMk cId="3478583997" sldId="325"/>
            <ac:cxnSpMk id="11" creationId="{D1BA8CD4-DF24-4BA6-9816-E80389C10311}"/>
          </ac:cxnSpMkLst>
        </pc:cxnChg>
        <pc:cxnChg chg="mod">
          <ac:chgData name="Trọng Vũ Hoàng" userId="b5cf2b6afd2ef92e" providerId="LiveId" clId="{3088FA4B-8678-4520-8416-1CE201B4C6A9}" dt="2021-07-12T05:58:41.248" v="1597" actId="208"/>
          <ac:cxnSpMkLst>
            <pc:docMk/>
            <pc:sldMk cId="3478583997" sldId="325"/>
            <ac:cxnSpMk id="12" creationId="{47DEE90A-7FF8-409E-A7F1-D600738F655D}"/>
          </ac:cxnSpMkLst>
        </pc:cxnChg>
        <pc:cxnChg chg="mod">
          <ac:chgData name="Trọng Vũ Hoàng" userId="b5cf2b6afd2ef92e" providerId="LiveId" clId="{3088FA4B-8678-4520-8416-1CE201B4C6A9}" dt="2021-07-12T05:58:41.248" v="1597" actId="208"/>
          <ac:cxnSpMkLst>
            <pc:docMk/>
            <pc:sldMk cId="3478583997" sldId="325"/>
            <ac:cxnSpMk id="18" creationId="{218520C5-3085-43C0-BB24-5C4F5228B32A}"/>
          </ac:cxnSpMkLst>
        </pc:cxnChg>
        <pc:cxnChg chg="mod">
          <ac:chgData name="Trọng Vũ Hoàng" userId="b5cf2b6afd2ef92e" providerId="LiveId" clId="{3088FA4B-8678-4520-8416-1CE201B4C6A9}" dt="2021-07-12T05:58:41.248" v="1597" actId="208"/>
          <ac:cxnSpMkLst>
            <pc:docMk/>
            <pc:sldMk cId="3478583997" sldId="325"/>
            <ac:cxnSpMk id="20" creationId="{DC4F9AAB-29DA-4CDD-BB06-8D61B95C64A1}"/>
          </ac:cxnSpMkLst>
        </pc:cxnChg>
        <pc:cxnChg chg="mod">
          <ac:chgData name="Trọng Vũ Hoàng" userId="b5cf2b6afd2ef92e" providerId="LiveId" clId="{3088FA4B-8678-4520-8416-1CE201B4C6A9}" dt="2021-07-12T05:58:41.248" v="1597" actId="208"/>
          <ac:cxnSpMkLst>
            <pc:docMk/>
            <pc:sldMk cId="3478583997" sldId="325"/>
            <ac:cxnSpMk id="25" creationId="{98AF4FE6-8354-4306-9A91-1383EC4FE858}"/>
          </ac:cxnSpMkLst>
        </pc:cxnChg>
        <pc:cxnChg chg="mod">
          <ac:chgData name="Trọng Vũ Hoàng" userId="b5cf2b6afd2ef92e" providerId="LiveId" clId="{3088FA4B-8678-4520-8416-1CE201B4C6A9}" dt="2021-07-12T05:58:41.248" v="1597" actId="208"/>
          <ac:cxnSpMkLst>
            <pc:docMk/>
            <pc:sldMk cId="3478583997" sldId="325"/>
            <ac:cxnSpMk id="28" creationId="{4F4FA676-A2C1-40D0-B35B-1D1F9F21225C}"/>
          </ac:cxnSpMkLst>
        </pc:cxnChg>
        <pc:cxnChg chg="mod">
          <ac:chgData name="Trọng Vũ Hoàng" userId="b5cf2b6afd2ef92e" providerId="LiveId" clId="{3088FA4B-8678-4520-8416-1CE201B4C6A9}" dt="2021-07-12T05:58:41.248" v="1597" actId="208"/>
          <ac:cxnSpMkLst>
            <pc:docMk/>
            <pc:sldMk cId="3478583997" sldId="325"/>
            <ac:cxnSpMk id="29" creationId="{5733EE04-F0C3-4D4D-AB9D-A1BB903B5B55}"/>
          </ac:cxnSpMkLst>
        </pc:cxnChg>
        <pc:cxnChg chg="mod">
          <ac:chgData name="Trọng Vũ Hoàng" userId="b5cf2b6afd2ef92e" providerId="LiveId" clId="{3088FA4B-8678-4520-8416-1CE201B4C6A9}" dt="2021-07-12T05:58:41.248" v="1597" actId="208"/>
          <ac:cxnSpMkLst>
            <pc:docMk/>
            <pc:sldMk cId="3478583997" sldId="325"/>
            <ac:cxnSpMk id="36" creationId="{E6E266A7-B370-4AAF-A0AB-6D381014A504}"/>
          </ac:cxnSpMkLst>
        </pc:cxnChg>
        <pc:cxnChg chg="mod">
          <ac:chgData name="Trọng Vũ Hoàng" userId="b5cf2b6afd2ef92e" providerId="LiveId" clId="{3088FA4B-8678-4520-8416-1CE201B4C6A9}" dt="2021-07-12T05:58:41.248" v="1597" actId="208"/>
          <ac:cxnSpMkLst>
            <pc:docMk/>
            <pc:sldMk cId="3478583997" sldId="325"/>
            <ac:cxnSpMk id="37" creationId="{C3088CEB-2969-461C-9D01-A753A6CA2CD1}"/>
          </ac:cxnSpMkLst>
        </pc:cxnChg>
        <pc:cxnChg chg="mod">
          <ac:chgData name="Trọng Vũ Hoàng" userId="b5cf2b6afd2ef92e" providerId="LiveId" clId="{3088FA4B-8678-4520-8416-1CE201B4C6A9}" dt="2021-07-12T05:58:41.248" v="1597" actId="208"/>
          <ac:cxnSpMkLst>
            <pc:docMk/>
            <pc:sldMk cId="3478583997" sldId="325"/>
            <ac:cxnSpMk id="38" creationId="{37FA3B7B-CDA4-4EAF-998E-96AF020C778F}"/>
          </ac:cxnSpMkLst>
        </pc:cxnChg>
        <pc:cxnChg chg="mod">
          <ac:chgData name="Trọng Vũ Hoàng" userId="b5cf2b6afd2ef92e" providerId="LiveId" clId="{3088FA4B-8678-4520-8416-1CE201B4C6A9}" dt="2021-07-12T05:54:43.128" v="1537" actId="208"/>
          <ac:cxnSpMkLst>
            <pc:docMk/>
            <pc:sldMk cId="3478583997" sldId="325"/>
            <ac:cxnSpMk id="41" creationId="{97E6DEBF-90CA-412B-8979-40CA0D6A8A8F}"/>
          </ac:cxnSpMkLst>
        </pc:cxnChg>
      </pc:sldChg>
      <pc:sldChg chg="modSp">
        <pc:chgData name="Trọng Vũ Hoàng" userId="b5cf2b6afd2ef92e" providerId="LiveId" clId="{3088FA4B-8678-4520-8416-1CE201B4C6A9}" dt="2021-07-15T02:18:23.625" v="2189" actId="2085"/>
        <pc:sldMkLst>
          <pc:docMk/>
          <pc:sldMk cId="3621198374" sldId="327"/>
        </pc:sldMkLst>
        <pc:spChg chg="mod">
          <ac:chgData name="Trọng Vũ Hoàng" userId="b5cf2b6afd2ef92e" providerId="LiveId" clId="{3088FA4B-8678-4520-8416-1CE201B4C6A9}" dt="2021-07-12T05:58:23.152" v="1594" actId="208"/>
          <ac:spMkLst>
            <pc:docMk/>
            <pc:sldMk cId="3621198374" sldId="327"/>
            <ac:spMk id="63" creationId="{417F44F7-6FA6-4D52-8BDC-D17FB8885A56}"/>
          </ac:spMkLst>
        </pc:spChg>
        <pc:spChg chg="mod">
          <ac:chgData name="Trọng Vũ Hoàng" userId="b5cf2b6afd2ef92e" providerId="LiveId" clId="{3088FA4B-8678-4520-8416-1CE201B4C6A9}" dt="2021-07-12T05:58:23.152" v="1594" actId="208"/>
          <ac:spMkLst>
            <pc:docMk/>
            <pc:sldMk cId="3621198374" sldId="327"/>
            <ac:spMk id="64" creationId="{628C683F-3829-4BDB-8E5E-80825422827E}"/>
          </ac:spMkLst>
        </pc:spChg>
        <pc:spChg chg="mod">
          <ac:chgData name="Trọng Vũ Hoàng" userId="b5cf2b6afd2ef92e" providerId="LiveId" clId="{3088FA4B-8678-4520-8416-1CE201B4C6A9}" dt="2021-07-12T05:58:23.152" v="1594" actId="208"/>
          <ac:spMkLst>
            <pc:docMk/>
            <pc:sldMk cId="3621198374" sldId="327"/>
            <ac:spMk id="65" creationId="{CB65B6C5-91C8-4874-AD06-1AC24C5AF833}"/>
          </ac:spMkLst>
        </pc:spChg>
        <pc:spChg chg="mod">
          <ac:chgData name="Trọng Vũ Hoàng" userId="b5cf2b6afd2ef92e" providerId="LiveId" clId="{3088FA4B-8678-4520-8416-1CE201B4C6A9}" dt="2021-07-12T05:58:23.152" v="1594" actId="208"/>
          <ac:spMkLst>
            <pc:docMk/>
            <pc:sldMk cId="3621198374" sldId="327"/>
            <ac:spMk id="94" creationId="{7AEDABC4-4236-4764-AEE7-420F5AF168F3}"/>
          </ac:spMkLst>
        </pc:spChg>
        <pc:spChg chg="mod">
          <ac:chgData name="Trọng Vũ Hoàng" userId="b5cf2b6afd2ef92e" providerId="LiveId" clId="{3088FA4B-8678-4520-8416-1CE201B4C6A9}" dt="2021-07-12T05:58:23.152" v="1594" actId="208"/>
          <ac:spMkLst>
            <pc:docMk/>
            <pc:sldMk cId="3621198374" sldId="327"/>
            <ac:spMk id="95" creationId="{03FBB304-9A6F-44D1-B3FA-ECB45BEB9917}"/>
          </ac:spMkLst>
        </pc:spChg>
        <pc:spChg chg="mod">
          <ac:chgData name="Trọng Vũ Hoàng" userId="b5cf2b6afd2ef92e" providerId="LiveId" clId="{3088FA4B-8678-4520-8416-1CE201B4C6A9}" dt="2021-07-12T05:58:23.152" v="1594" actId="208"/>
          <ac:spMkLst>
            <pc:docMk/>
            <pc:sldMk cId="3621198374" sldId="327"/>
            <ac:spMk id="100" creationId="{0A49262B-E7E0-4916-BCCB-427D2DC794F5}"/>
          </ac:spMkLst>
        </pc:spChg>
        <pc:spChg chg="mod">
          <ac:chgData name="Trọng Vũ Hoàng" userId="b5cf2b6afd2ef92e" providerId="LiveId" clId="{3088FA4B-8678-4520-8416-1CE201B4C6A9}" dt="2021-07-12T05:58:23.152" v="1594" actId="208"/>
          <ac:spMkLst>
            <pc:docMk/>
            <pc:sldMk cId="3621198374" sldId="327"/>
            <ac:spMk id="101" creationId="{02AC587C-1D75-4E04-B0EA-4EC80D7FFBB5}"/>
          </ac:spMkLst>
        </pc:spChg>
        <pc:spChg chg="mod">
          <ac:chgData name="Trọng Vũ Hoàng" userId="b5cf2b6afd2ef92e" providerId="LiveId" clId="{3088FA4B-8678-4520-8416-1CE201B4C6A9}" dt="2021-07-12T05:58:23.152" v="1594" actId="208"/>
          <ac:spMkLst>
            <pc:docMk/>
            <pc:sldMk cId="3621198374" sldId="327"/>
            <ac:spMk id="102" creationId="{26C2D251-CE5D-4067-8914-05D39FE7A22F}"/>
          </ac:spMkLst>
        </pc:spChg>
        <pc:spChg chg="mod">
          <ac:chgData name="Trọng Vũ Hoàng" userId="b5cf2b6afd2ef92e" providerId="LiveId" clId="{3088FA4B-8678-4520-8416-1CE201B4C6A9}" dt="2021-07-12T05:58:23.152" v="1594" actId="208"/>
          <ac:spMkLst>
            <pc:docMk/>
            <pc:sldMk cId="3621198374" sldId="327"/>
            <ac:spMk id="108" creationId="{5907833D-DACF-42C7-B1A6-64F323E367FA}"/>
          </ac:spMkLst>
        </pc:spChg>
        <pc:spChg chg="mod">
          <ac:chgData name="Trọng Vũ Hoàng" userId="b5cf2b6afd2ef92e" providerId="LiveId" clId="{3088FA4B-8678-4520-8416-1CE201B4C6A9}" dt="2021-07-12T05:58:23.152" v="1594" actId="208"/>
          <ac:spMkLst>
            <pc:docMk/>
            <pc:sldMk cId="3621198374" sldId="327"/>
            <ac:spMk id="109" creationId="{41AF91A6-9AD7-4593-878C-85BA81944F4F}"/>
          </ac:spMkLst>
        </pc:spChg>
        <pc:spChg chg="mod">
          <ac:chgData name="Trọng Vũ Hoàng" userId="b5cf2b6afd2ef92e" providerId="LiveId" clId="{3088FA4B-8678-4520-8416-1CE201B4C6A9}" dt="2021-07-12T05:58:23.152" v="1594" actId="208"/>
          <ac:spMkLst>
            <pc:docMk/>
            <pc:sldMk cId="3621198374" sldId="327"/>
            <ac:spMk id="113" creationId="{2334EA03-F142-47E4-983F-D85A1D9DB4CE}"/>
          </ac:spMkLst>
        </pc:spChg>
        <pc:spChg chg="mod">
          <ac:chgData name="Trọng Vũ Hoàng" userId="b5cf2b6afd2ef92e" providerId="LiveId" clId="{3088FA4B-8678-4520-8416-1CE201B4C6A9}" dt="2021-07-12T05:58:23.152" v="1594" actId="208"/>
          <ac:spMkLst>
            <pc:docMk/>
            <pc:sldMk cId="3621198374" sldId="327"/>
            <ac:spMk id="115" creationId="{B02ACC78-E5A4-4355-A666-FB922DE9333D}"/>
          </ac:spMkLst>
        </pc:spChg>
        <pc:spChg chg="mod">
          <ac:chgData name="Trọng Vũ Hoàng" userId="b5cf2b6afd2ef92e" providerId="LiveId" clId="{3088FA4B-8678-4520-8416-1CE201B4C6A9}" dt="2021-07-15T02:18:23.625" v="2189" actId="2085"/>
          <ac:spMkLst>
            <pc:docMk/>
            <pc:sldMk cId="3621198374" sldId="327"/>
            <ac:spMk id="117" creationId="{1946A2A5-DE4E-4D82-8998-F32B1219DB15}"/>
          </ac:spMkLst>
        </pc:spChg>
        <pc:spChg chg="mod">
          <ac:chgData name="Trọng Vũ Hoàng" userId="b5cf2b6afd2ef92e" providerId="LiveId" clId="{3088FA4B-8678-4520-8416-1CE201B4C6A9}" dt="2021-07-12T05:58:23.152" v="1594" actId="208"/>
          <ac:spMkLst>
            <pc:docMk/>
            <pc:sldMk cId="3621198374" sldId="327"/>
            <ac:spMk id="119" creationId="{7BCBA0F9-34DA-4389-BA1E-9362DE1BFCC0}"/>
          </ac:spMkLst>
        </pc:spChg>
        <pc:cxnChg chg="mod">
          <ac:chgData name="Trọng Vũ Hoàng" userId="b5cf2b6afd2ef92e" providerId="LiveId" clId="{3088FA4B-8678-4520-8416-1CE201B4C6A9}" dt="2021-07-12T05:58:23.152" v="1594" actId="208"/>
          <ac:cxnSpMkLst>
            <pc:docMk/>
            <pc:sldMk cId="3621198374" sldId="327"/>
            <ac:cxnSpMk id="96" creationId="{FED1A4BE-0885-4BB8-9203-EC1615D1864E}"/>
          </ac:cxnSpMkLst>
        </pc:cxnChg>
        <pc:cxnChg chg="mod">
          <ac:chgData name="Trọng Vũ Hoàng" userId="b5cf2b6afd2ef92e" providerId="LiveId" clId="{3088FA4B-8678-4520-8416-1CE201B4C6A9}" dt="2021-07-12T05:58:23.152" v="1594" actId="208"/>
          <ac:cxnSpMkLst>
            <pc:docMk/>
            <pc:sldMk cId="3621198374" sldId="327"/>
            <ac:cxnSpMk id="97" creationId="{EA77A2C3-1594-4DF3-A0C4-C1D1E2BE8F86}"/>
          </ac:cxnSpMkLst>
        </pc:cxnChg>
        <pc:cxnChg chg="mod">
          <ac:chgData name="Trọng Vũ Hoàng" userId="b5cf2b6afd2ef92e" providerId="LiveId" clId="{3088FA4B-8678-4520-8416-1CE201B4C6A9}" dt="2021-07-12T05:58:23.152" v="1594" actId="208"/>
          <ac:cxnSpMkLst>
            <pc:docMk/>
            <pc:sldMk cId="3621198374" sldId="327"/>
            <ac:cxnSpMk id="98" creationId="{B54BC424-8AD1-4215-A910-EFD1C09638F5}"/>
          </ac:cxnSpMkLst>
        </pc:cxnChg>
        <pc:cxnChg chg="mod">
          <ac:chgData name="Trọng Vũ Hoàng" userId="b5cf2b6afd2ef92e" providerId="LiveId" clId="{3088FA4B-8678-4520-8416-1CE201B4C6A9}" dt="2021-07-12T05:58:23.152" v="1594" actId="208"/>
          <ac:cxnSpMkLst>
            <pc:docMk/>
            <pc:sldMk cId="3621198374" sldId="327"/>
            <ac:cxnSpMk id="99" creationId="{B05A164E-672B-4A5E-8BF1-B76928DE8600}"/>
          </ac:cxnSpMkLst>
        </pc:cxnChg>
        <pc:cxnChg chg="mod">
          <ac:chgData name="Trọng Vũ Hoàng" userId="b5cf2b6afd2ef92e" providerId="LiveId" clId="{3088FA4B-8678-4520-8416-1CE201B4C6A9}" dt="2021-07-12T05:58:23.152" v="1594" actId="208"/>
          <ac:cxnSpMkLst>
            <pc:docMk/>
            <pc:sldMk cId="3621198374" sldId="327"/>
            <ac:cxnSpMk id="103" creationId="{717FB048-67FE-4276-B298-51E932F1A4A1}"/>
          </ac:cxnSpMkLst>
        </pc:cxnChg>
        <pc:cxnChg chg="mod">
          <ac:chgData name="Trọng Vũ Hoàng" userId="b5cf2b6afd2ef92e" providerId="LiveId" clId="{3088FA4B-8678-4520-8416-1CE201B4C6A9}" dt="2021-07-12T05:58:23.152" v="1594" actId="208"/>
          <ac:cxnSpMkLst>
            <pc:docMk/>
            <pc:sldMk cId="3621198374" sldId="327"/>
            <ac:cxnSpMk id="104" creationId="{07E38374-2CD5-46BC-9991-B497BFCD788B}"/>
          </ac:cxnSpMkLst>
        </pc:cxnChg>
        <pc:cxnChg chg="mod">
          <ac:chgData name="Trọng Vũ Hoàng" userId="b5cf2b6afd2ef92e" providerId="LiveId" clId="{3088FA4B-8678-4520-8416-1CE201B4C6A9}" dt="2021-07-12T05:58:23.152" v="1594" actId="208"/>
          <ac:cxnSpMkLst>
            <pc:docMk/>
            <pc:sldMk cId="3621198374" sldId="327"/>
            <ac:cxnSpMk id="105" creationId="{04A6CAD1-18FA-4806-8EA2-2CEFCEA63D74}"/>
          </ac:cxnSpMkLst>
        </pc:cxnChg>
        <pc:cxnChg chg="mod">
          <ac:chgData name="Trọng Vũ Hoàng" userId="b5cf2b6afd2ef92e" providerId="LiveId" clId="{3088FA4B-8678-4520-8416-1CE201B4C6A9}" dt="2021-07-12T05:58:23.152" v="1594" actId="208"/>
          <ac:cxnSpMkLst>
            <pc:docMk/>
            <pc:sldMk cId="3621198374" sldId="327"/>
            <ac:cxnSpMk id="106" creationId="{05676D94-5DAC-4A45-9DD7-7831DCD3B0EC}"/>
          </ac:cxnSpMkLst>
        </pc:cxnChg>
        <pc:cxnChg chg="mod">
          <ac:chgData name="Trọng Vũ Hoàng" userId="b5cf2b6afd2ef92e" providerId="LiveId" clId="{3088FA4B-8678-4520-8416-1CE201B4C6A9}" dt="2021-07-12T05:58:23.152" v="1594" actId="208"/>
          <ac:cxnSpMkLst>
            <pc:docMk/>
            <pc:sldMk cId="3621198374" sldId="327"/>
            <ac:cxnSpMk id="107" creationId="{E746DF2B-A7FC-4013-9567-CB679277D8C9}"/>
          </ac:cxnSpMkLst>
        </pc:cxnChg>
        <pc:cxnChg chg="mod">
          <ac:chgData name="Trọng Vũ Hoàng" userId="b5cf2b6afd2ef92e" providerId="LiveId" clId="{3088FA4B-8678-4520-8416-1CE201B4C6A9}" dt="2021-07-12T05:58:23.152" v="1594" actId="208"/>
          <ac:cxnSpMkLst>
            <pc:docMk/>
            <pc:sldMk cId="3621198374" sldId="327"/>
            <ac:cxnSpMk id="110" creationId="{5DA779A8-5085-4C8E-8685-FA36B25A4789}"/>
          </ac:cxnSpMkLst>
        </pc:cxnChg>
        <pc:cxnChg chg="mod">
          <ac:chgData name="Trọng Vũ Hoàng" userId="b5cf2b6afd2ef92e" providerId="LiveId" clId="{3088FA4B-8678-4520-8416-1CE201B4C6A9}" dt="2021-07-12T05:58:23.152" v="1594" actId="208"/>
          <ac:cxnSpMkLst>
            <pc:docMk/>
            <pc:sldMk cId="3621198374" sldId="327"/>
            <ac:cxnSpMk id="111" creationId="{B5070D78-3888-4E10-BB1C-220FA2F23FF5}"/>
          </ac:cxnSpMkLst>
        </pc:cxnChg>
        <pc:cxnChg chg="mod">
          <ac:chgData name="Trọng Vũ Hoàng" userId="b5cf2b6afd2ef92e" providerId="LiveId" clId="{3088FA4B-8678-4520-8416-1CE201B4C6A9}" dt="2021-07-12T05:58:23.152" v="1594" actId="208"/>
          <ac:cxnSpMkLst>
            <pc:docMk/>
            <pc:sldMk cId="3621198374" sldId="327"/>
            <ac:cxnSpMk id="112" creationId="{9D95993F-9F82-4201-80D9-47A72A3E08B5}"/>
          </ac:cxnSpMkLst>
        </pc:cxnChg>
        <pc:cxnChg chg="mod">
          <ac:chgData name="Trọng Vũ Hoàng" userId="b5cf2b6afd2ef92e" providerId="LiveId" clId="{3088FA4B-8678-4520-8416-1CE201B4C6A9}" dt="2021-07-12T05:58:23.152" v="1594" actId="208"/>
          <ac:cxnSpMkLst>
            <pc:docMk/>
            <pc:sldMk cId="3621198374" sldId="327"/>
            <ac:cxnSpMk id="114" creationId="{2495E1B4-B0A6-4BFD-9EAD-F835DA1EB956}"/>
          </ac:cxnSpMkLst>
        </pc:cxnChg>
        <pc:cxnChg chg="mod">
          <ac:chgData name="Trọng Vũ Hoàng" userId="b5cf2b6afd2ef92e" providerId="LiveId" clId="{3088FA4B-8678-4520-8416-1CE201B4C6A9}" dt="2021-07-12T05:58:23.152" v="1594" actId="208"/>
          <ac:cxnSpMkLst>
            <pc:docMk/>
            <pc:sldMk cId="3621198374" sldId="327"/>
            <ac:cxnSpMk id="116" creationId="{46D08818-F09D-4E2B-ABE5-2C442235D553}"/>
          </ac:cxnSpMkLst>
        </pc:cxnChg>
        <pc:cxnChg chg="mod">
          <ac:chgData name="Trọng Vũ Hoàng" userId="b5cf2b6afd2ef92e" providerId="LiveId" clId="{3088FA4B-8678-4520-8416-1CE201B4C6A9}" dt="2021-07-12T05:58:23.152" v="1594" actId="208"/>
          <ac:cxnSpMkLst>
            <pc:docMk/>
            <pc:sldMk cId="3621198374" sldId="327"/>
            <ac:cxnSpMk id="118" creationId="{CF010CD8-9829-478B-AB45-0659D0CBFCA4}"/>
          </ac:cxnSpMkLst>
        </pc:cxnChg>
      </pc:sldChg>
      <pc:sldChg chg="modSp">
        <pc:chgData name="Trọng Vũ Hoàng" userId="b5cf2b6afd2ef92e" providerId="LiveId" clId="{3088FA4B-8678-4520-8416-1CE201B4C6A9}" dt="2021-07-12T05:58:16.848" v="1591" actId="208"/>
        <pc:sldMkLst>
          <pc:docMk/>
          <pc:sldMk cId="3636668741" sldId="328"/>
        </pc:sldMkLst>
        <pc:spChg chg="mod">
          <ac:chgData name="Trọng Vũ Hoàng" userId="b5cf2b6afd2ef92e" providerId="LiveId" clId="{3088FA4B-8678-4520-8416-1CE201B4C6A9}" dt="2021-07-12T05:58:16.848" v="1591" actId="208"/>
          <ac:spMkLst>
            <pc:docMk/>
            <pc:sldMk cId="3636668741" sldId="328"/>
            <ac:spMk id="63" creationId="{417F44F7-6FA6-4D52-8BDC-D17FB8885A56}"/>
          </ac:spMkLst>
        </pc:spChg>
        <pc:spChg chg="mod">
          <ac:chgData name="Trọng Vũ Hoàng" userId="b5cf2b6afd2ef92e" providerId="LiveId" clId="{3088FA4B-8678-4520-8416-1CE201B4C6A9}" dt="2021-07-12T05:58:16.848" v="1591" actId="208"/>
          <ac:spMkLst>
            <pc:docMk/>
            <pc:sldMk cId="3636668741" sldId="328"/>
            <ac:spMk id="64" creationId="{628C683F-3829-4BDB-8E5E-80825422827E}"/>
          </ac:spMkLst>
        </pc:spChg>
        <pc:spChg chg="mod">
          <ac:chgData name="Trọng Vũ Hoàng" userId="b5cf2b6afd2ef92e" providerId="LiveId" clId="{3088FA4B-8678-4520-8416-1CE201B4C6A9}" dt="2021-07-12T05:58:16.848" v="1591" actId="208"/>
          <ac:spMkLst>
            <pc:docMk/>
            <pc:sldMk cId="3636668741" sldId="328"/>
            <ac:spMk id="65" creationId="{CB65B6C5-91C8-4874-AD06-1AC24C5AF833}"/>
          </ac:spMkLst>
        </pc:spChg>
        <pc:spChg chg="mod">
          <ac:chgData name="Trọng Vũ Hoàng" userId="b5cf2b6afd2ef92e" providerId="LiveId" clId="{3088FA4B-8678-4520-8416-1CE201B4C6A9}" dt="2021-07-12T05:58:16.848" v="1591" actId="208"/>
          <ac:spMkLst>
            <pc:docMk/>
            <pc:sldMk cId="3636668741" sldId="328"/>
            <ac:spMk id="94" creationId="{7AEDABC4-4236-4764-AEE7-420F5AF168F3}"/>
          </ac:spMkLst>
        </pc:spChg>
        <pc:spChg chg="mod">
          <ac:chgData name="Trọng Vũ Hoàng" userId="b5cf2b6afd2ef92e" providerId="LiveId" clId="{3088FA4B-8678-4520-8416-1CE201B4C6A9}" dt="2021-07-12T05:58:16.848" v="1591" actId="208"/>
          <ac:spMkLst>
            <pc:docMk/>
            <pc:sldMk cId="3636668741" sldId="328"/>
            <ac:spMk id="95" creationId="{03FBB304-9A6F-44D1-B3FA-ECB45BEB9917}"/>
          </ac:spMkLst>
        </pc:spChg>
        <pc:spChg chg="mod">
          <ac:chgData name="Trọng Vũ Hoàng" userId="b5cf2b6afd2ef92e" providerId="LiveId" clId="{3088FA4B-8678-4520-8416-1CE201B4C6A9}" dt="2021-07-12T05:58:16.848" v="1591" actId="208"/>
          <ac:spMkLst>
            <pc:docMk/>
            <pc:sldMk cId="3636668741" sldId="328"/>
            <ac:spMk id="100" creationId="{0A49262B-E7E0-4916-BCCB-427D2DC794F5}"/>
          </ac:spMkLst>
        </pc:spChg>
        <pc:spChg chg="mod">
          <ac:chgData name="Trọng Vũ Hoàng" userId="b5cf2b6afd2ef92e" providerId="LiveId" clId="{3088FA4B-8678-4520-8416-1CE201B4C6A9}" dt="2021-07-12T05:58:16.848" v="1591" actId="208"/>
          <ac:spMkLst>
            <pc:docMk/>
            <pc:sldMk cId="3636668741" sldId="328"/>
            <ac:spMk id="101" creationId="{02AC587C-1D75-4E04-B0EA-4EC80D7FFBB5}"/>
          </ac:spMkLst>
        </pc:spChg>
        <pc:spChg chg="mod">
          <ac:chgData name="Trọng Vũ Hoàng" userId="b5cf2b6afd2ef92e" providerId="LiveId" clId="{3088FA4B-8678-4520-8416-1CE201B4C6A9}" dt="2021-07-12T05:58:16.848" v="1591" actId="208"/>
          <ac:spMkLst>
            <pc:docMk/>
            <pc:sldMk cId="3636668741" sldId="328"/>
            <ac:spMk id="102" creationId="{26C2D251-CE5D-4067-8914-05D39FE7A22F}"/>
          </ac:spMkLst>
        </pc:spChg>
        <pc:spChg chg="mod">
          <ac:chgData name="Trọng Vũ Hoàng" userId="b5cf2b6afd2ef92e" providerId="LiveId" clId="{3088FA4B-8678-4520-8416-1CE201B4C6A9}" dt="2021-07-12T05:58:16.848" v="1591" actId="208"/>
          <ac:spMkLst>
            <pc:docMk/>
            <pc:sldMk cId="3636668741" sldId="328"/>
            <ac:spMk id="108" creationId="{5907833D-DACF-42C7-B1A6-64F323E367FA}"/>
          </ac:spMkLst>
        </pc:spChg>
        <pc:spChg chg="mod">
          <ac:chgData name="Trọng Vũ Hoàng" userId="b5cf2b6afd2ef92e" providerId="LiveId" clId="{3088FA4B-8678-4520-8416-1CE201B4C6A9}" dt="2021-07-12T05:58:16.848" v="1591" actId="208"/>
          <ac:spMkLst>
            <pc:docMk/>
            <pc:sldMk cId="3636668741" sldId="328"/>
            <ac:spMk id="109" creationId="{41AF91A6-9AD7-4593-878C-85BA81944F4F}"/>
          </ac:spMkLst>
        </pc:spChg>
        <pc:spChg chg="mod">
          <ac:chgData name="Trọng Vũ Hoàng" userId="b5cf2b6afd2ef92e" providerId="LiveId" clId="{3088FA4B-8678-4520-8416-1CE201B4C6A9}" dt="2021-07-12T05:58:16.848" v="1591" actId="208"/>
          <ac:spMkLst>
            <pc:docMk/>
            <pc:sldMk cId="3636668741" sldId="328"/>
            <ac:spMk id="113" creationId="{2334EA03-F142-47E4-983F-D85A1D9DB4CE}"/>
          </ac:spMkLst>
        </pc:spChg>
        <pc:spChg chg="mod">
          <ac:chgData name="Trọng Vũ Hoàng" userId="b5cf2b6afd2ef92e" providerId="LiveId" clId="{3088FA4B-8678-4520-8416-1CE201B4C6A9}" dt="2021-07-12T05:58:16.848" v="1591" actId="208"/>
          <ac:spMkLst>
            <pc:docMk/>
            <pc:sldMk cId="3636668741" sldId="328"/>
            <ac:spMk id="115" creationId="{B02ACC78-E5A4-4355-A666-FB922DE9333D}"/>
          </ac:spMkLst>
        </pc:spChg>
        <pc:cxnChg chg="mod">
          <ac:chgData name="Trọng Vũ Hoàng" userId="b5cf2b6afd2ef92e" providerId="LiveId" clId="{3088FA4B-8678-4520-8416-1CE201B4C6A9}" dt="2021-07-12T05:58:16.848" v="1591" actId="208"/>
          <ac:cxnSpMkLst>
            <pc:docMk/>
            <pc:sldMk cId="3636668741" sldId="328"/>
            <ac:cxnSpMk id="96" creationId="{FED1A4BE-0885-4BB8-9203-EC1615D1864E}"/>
          </ac:cxnSpMkLst>
        </pc:cxnChg>
        <pc:cxnChg chg="mod">
          <ac:chgData name="Trọng Vũ Hoàng" userId="b5cf2b6afd2ef92e" providerId="LiveId" clId="{3088FA4B-8678-4520-8416-1CE201B4C6A9}" dt="2021-07-12T05:58:16.848" v="1591" actId="208"/>
          <ac:cxnSpMkLst>
            <pc:docMk/>
            <pc:sldMk cId="3636668741" sldId="328"/>
            <ac:cxnSpMk id="97" creationId="{EA77A2C3-1594-4DF3-A0C4-C1D1E2BE8F86}"/>
          </ac:cxnSpMkLst>
        </pc:cxnChg>
        <pc:cxnChg chg="mod">
          <ac:chgData name="Trọng Vũ Hoàng" userId="b5cf2b6afd2ef92e" providerId="LiveId" clId="{3088FA4B-8678-4520-8416-1CE201B4C6A9}" dt="2021-07-12T05:58:16.848" v="1591" actId="208"/>
          <ac:cxnSpMkLst>
            <pc:docMk/>
            <pc:sldMk cId="3636668741" sldId="328"/>
            <ac:cxnSpMk id="98" creationId="{B54BC424-8AD1-4215-A910-EFD1C09638F5}"/>
          </ac:cxnSpMkLst>
        </pc:cxnChg>
        <pc:cxnChg chg="mod">
          <ac:chgData name="Trọng Vũ Hoàng" userId="b5cf2b6afd2ef92e" providerId="LiveId" clId="{3088FA4B-8678-4520-8416-1CE201B4C6A9}" dt="2021-07-12T05:58:16.848" v="1591" actId="208"/>
          <ac:cxnSpMkLst>
            <pc:docMk/>
            <pc:sldMk cId="3636668741" sldId="328"/>
            <ac:cxnSpMk id="99" creationId="{B05A164E-672B-4A5E-8BF1-B76928DE8600}"/>
          </ac:cxnSpMkLst>
        </pc:cxnChg>
        <pc:cxnChg chg="mod">
          <ac:chgData name="Trọng Vũ Hoàng" userId="b5cf2b6afd2ef92e" providerId="LiveId" clId="{3088FA4B-8678-4520-8416-1CE201B4C6A9}" dt="2021-07-12T05:58:16.848" v="1591" actId="208"/>
          <ac:cxnSpMkLst>
            <pc:docMk/>
            <pc:sldMk cId="3636668741" sldId="328"/>
            <ac:cxnSpMk id="103" creationId="{717FB048-67FE-4276-B298-51E932F1A4A1}"/>
          </ac:cxnSpMkLst>
        </pc:cxnChg>
        <pc:cxnChg chg="mod">
          <ac:chgData name="Trọng Vũ Hoàng" userId="b5cf2b6afd2ef92e" providerId="LiveId" clId="{3088FA4B-8678-4520-8416-1CE201B4C6A9}" dt="2021-07-12T05:58:16.848" v="1591" actId="208"/>
          <ac:cxnSpMkLst>
            <pc:docMk/>
            <pc:sldMk cId="3636668741" sldId="328"/>
            <ac:cxnSpMk id="104" creationId="{07E38374-2CD5-46BC-9991-B497BFCD788B}"/>
          </ac:cxnSpMkLst>
        </pc:cxnChg>
        <pc:cxnChg chg="mod">
          <ac:chgData name="Trọng Vũ Hoàng" userId="b5cf2b6afd2ef92e" providerId="LiveId" clId="{3088FA4B-8678-4520-8416-1CE201B4C6A9}" dt="2021-07-12T05:58:16.848" v="1591" actId="208"/>
          <ac:cxnSpMkLst>
            <pc:docMk/>
            <pc:sldMk cId="3636668741" sldId="328"/>
            <ac:cxnSpMk id="105" creationId="{04A6CAD1-18FA-4806-8EA2-2CEFCEA63D74}"/>
          </ac:cxnSpMkLst>
        </pc:cxnChg>
        <pc:cxnChg chg="mod">
          <ac:chgData name="Trọng Vũ Hoàng" userId="b5cf2b6afd2ef92e" providerId="LiveId" clId="{3088FA4B-8678-4520-8416-1CE201B4C6A9}" dt="2021-07-12T05:58:16.848" v="1591" actId="208"/>
          <ac:cxnSpMkLst>
            <pc:docMk/>
            <pc:sldMk cId="3636668741" sldId="328"/>
            <ac:cxnSpMk id="106" creationId="{05676D94-5DAC-4A45-9DD7-7831DCD3B0EC}"/>
          </ac:cxnSpMkLst>
        </pc:cxnChg>
        <pc:cxnChg chg="mod">
          <ac:chgData name="Trọng Vũ Hoàng" userId="b5cf2b6afd2ef92e" providerId="LiveId" clId="{3088FA4B-8678-4520-8416-1CE201B4C6A9}" dt="2021-07-12T05:58:16.848" v="1591" actId="208"/>
          <ac:cxnSpMkLst>
            <pc:docMk/>
            <pc:sldMk cId="3636668741" sldId="328"/>
            <ac:cxnSpMk id="107" creationId="{E746DF2B-A7FC-4013-9567-CB679277D8C9}"/>
          </ac:cxnSpMkLst>
        </pc:cxnChg>
        <pc:cxnChg chg="mod">
          <ac:chgData name="Trọng Vũ Hoàng" userId="b5cf2b6afd2ef92e" providerId="LiveId" clId="{3088FA4B-8678-4520-8416-1CE201B4C6A9}" dt="2021-07-12T05:58:16.848" v="1591" actId="208"/>
          <ac:cxnSpMkLst>
            <pc:docMk/>
            <pc:sldMk cId="3636668741" sldId="328"/>
            <ac:cxnSpMk id="110" creationId="{5DA779A8-5085-4C8E-8685-FA36B25A4789}"/>
          </ac:cxnSpMkLst>
        </pc:cxnChg>
        <pc:cxnChg chg="mod">
          <ac:chgData name="Trọng Vũ Hoàng" userId="b5cf2b6afd2ef92e" providerId="LiveId" clId="{3088FA4B-8678-4520-8416-1CE201B4C6A9}" dt="2021-07-12T05:58:16.848" v="1591" actId="208"/>
          <ac:cxnSpMkLst>
            <pc:docMk/>
            <pc:sldMk cId="3636668741" sldId="328"/>
            <ac:cxnSpMk id="111" creationId="{B5070D78-3888-4E10-BB1C-220FA2F23FF5}"/>
          </ac:cxnSpMkLst>
        </pc:cxnChg>
        <pc:cxnChg chg="mod">
          <ac:chgData name="Trọng Vũ Hoàng" userId="b5cf2b6afd2ef92e" providerId="LiveId" clId="{3088FA4B-8678-4520-8416-1CE201B4C6A9}" dt="2021-07-12T05:58:16.848" v="1591" actId="208"/>
          <ac:cxnSpMkLst>
            <pc:docMk/>
            <pc:sldMk cId="3636668741" sldId="328"/>
            <ac:cxnSpMk id="112" creationId="{9D95993F-9F82-4201-80D9-47A72A3E08B5}"/>
          </ac:cxnSpMkLst>
        </pc:cxnChg>
        <pc:cxnChg chg="mod">
          <ac:chgData name="Trọng Vũ Hoàng" userId="b5cf2b6afd2ef92e" providerId="LiveId" clId="{3088FA4B-8678-4520-8416-1CE201B4C6A9}" dt="2021-07-12T05:58:16.848" v="1591" actId="208"/>
          <ac:cxnSpMkLst>
            <pc:docMk/>
            <pc:sldMk cId="3636668741" sldId="328"/>
            <ac:cxnSpMk id="114" creationId="{2495E1B4-B0A6-4BFD-9EAD-F835DA1EB956}"/>
          </ac:cxnSpMkLst>
        </pc:cxnChg>
        <pc:cxnChg chg="mod">
          <ac:chgData name="Trọng Vũ Hoàng" userId="b5cf2b6afd2ef92e" providerId="LiveId" clId="{3088FA4B-8678-4520-8416-1CE201B4C6A9}" dt="2021-07-12T05:58:16.848" v="1591" actId="208"/>
          <ac:cxnSpMkLst>
            <pc:docMk/>
            <pc:sldMk cId="3636668741" sldId="328"/>
            <ac:cxnSpMk id="116" creationId="{46D08818-F09D-4E2B-ABE5-2C442235D553}"/>
          </ac:cxnSpMkLst>
        </pc:cxnChg>
        <pc:cxnChg chg="mod">
          <ac:chgData name="Trọng Vũ Hoàng" userId="b5cf2b6afd2ef92e" providerId="LiveId" clId="{3088FA4B-8678-4520-8416-1CE201B4C6A9}" dt="2021-07-12T05:58:16.848" v="1591" actId="208"/>
          <ac:cxnSpMkLst>
            <pc:docMk/>
            <pc:sldMk cId="3636668741" sldId="328"/>
            <ac:cxnSpMk id="118" creationId="{CF010CD8-9829-478B-AB45-0659D0CBFCA4}"/>
          </ac:cxnSpMkLst>
        </pc:cxnChg>
      </pc:sldChg>
      <pc:sldChg chg="modSp">
        <pc:chgData name="Trọng Vũ Hoàng" userId="b5cf2b6afd2ef92e" providerId="LiveId" clId="{3088FA4B-8678-4520-8416-1CE201B4C6A9}" dt="2021-07-12T05:57:59.751" v="1589" actId="208"/>
        <pc:sldMkLst>
          <pc:docMk/>
          <pc:sldMk cId="1638204018" sldId="329"/>
        </pc:sldMkLst>
        <pc:spChg chg="mod">
          <ac:chgData name="Trọng Vũ Hoàng" userId="b5cf2b6afd2ef92e" providerId="LiveId" clId="{3088FA4B-8678-4520-8416-1CE201B4C6A9}" dt="2021-07-12T05:57:59.751" v="1589" actId="208"/>
          <ac:spMkLst>
            <pc:docMk/>
            <pc:sldMk cId="1638204018" sldId="329"/>
            <ac:spMk id="10" creationId="{1813AA95-13F4-4E6D-95F1-2742AF08898A}"/>
          </ac:spMkLst>
        </pc:spChg>
        <pc:graphicFrameChg chg="modGraphic">
          <ac:chgData name="Trọng Vũ Hoàng" userId="b5cf2b6afd2ef92e" providerId="LiveId" clId="{3088FA4B-8678-4520-8416-1CE201B4C6A9}" dt="2021-07-12T05:49:29.111" v="1471" actId="207"/>
          <ac:graphicFrameMkLst>
            <pc:docMk/>
            <pc:sldMk cId="1638204018" sldId="329"/>
            <ac:graphicFrameMk id="7" creationId="{80C8D84C-2235-4CA4-9DFF-7097A4056A4B}"/>
          </ac:graphicFrameMkLst>
        </pc:graphicFrameChg>
        <pc:graphicFrameChg chg="modGraphic">
          <ac:chgData name="Trọng Vũ Hoàng" userId="b5cf2b6afd2ef92e" providerId="LiveId" clId="{3088FA4B-8678-4520-8416-1CE201B4C6A9}" dt="2021-07-12T05:49:36.655" v="1474" actId="207"/>
          <ac:graphicFrameMkLst>
            <pc:docMk/>
            <pc:sldMk cId="1638204018" sldId="329"/>
            <ac:graphicFrameMk id="8" creationId="{8DF9428A-E9D4-4D92-8DEB-C0B46110BB24}"/>
          </ac:graphicFrameMkLst>
        </pc:graphicFrameChg>
      </pc:sldChg>
      <pc:sldChg chg="modSp">
        <pc:chgData name="Trọng Vũ Hoàng" userId="b5cf2b6afd2ef92e" providerId="LiveId" clId="{3088FA4B-8678-4520-8416-1CE201B4C6A9}" dt="2021-07-12T14:28:58.219" v="1955" actId="14100"/>
        <pc:sldMkLst>
          <pc:docMk/>
          <pc:sldMk cId="3572689283" sldId="330"/>
        </pc:sldMkLst>
        <pc:spChg chg="mod">
          <ac:chgData name="Trọng Vũ Hoàng" userId="b5cf2b6afd2ef92e" providerId="LiveId" clId="{3088FA4B-8678-4520-8416-1CE201B4C6A9}" dt="2021-07-12T14:28:58.219" v="1955" actId="14100"/>
          <ac:spMkLst>
            <pc:docMk/>
            <pc:sldMk cId="3572689283" sldId="330"/>
            <ac:spMk id="3" creationId="{6B1521D3-4C6A-4582-8583-831179F8E1E4}"/>
          </ac:spMkLst>
        </pc:spChg>
      </pc:sldChg>
      <pc:sldChg chg="modSp">
        <pc:chgData name="Trọng Vũ Hoàng" userId="b5cf2b6afd2ef92e" providerId="LiveId" clId="{3088FA4B-8678-4520-8416-1CE201B4C6A9}" dt="2021-07-12T04:29:48.070" v="892" actId="20577"/>
        <pc:sldMkLst>
          <pc:docMk/>
          <pc:sldMk cId="3500636927" sldId="332"/>
        </pc:sldMkLst>
        <pc:spChg chg="mod">
          <ac:chgData name="Trọng Vũ Hoàng" userId="b5cf2b6afd2ef92e" providerId="LiveId" clId="{3088FA4B-8678-4520-8416-1CE201B4C6A9}" dt="2021-07-12T04:29:48.070" v="892" actId="20577"/>
          <ac:spMkLst>
            <pc:docMk/>
            <pc:sldMk cId="3500636927" sldId="332"/>
            <ac:spMk id="7" creationId="{63DF434C-DF45-4D65-9FFE-55A46CA2FC8A}"/>
          </ac:spMkLst>
        </pc:spChg>
      </pc:sldChg>
      <pc:sldChg chg="modSp">
        <pc:chgData name="Trọng Vũ Hoàng" userId="b5cf2b6afd2ef92e" providerId="LiveId" clId="{3088FA4B-8678-4520-8416-1CE201B4C6A9}" dt="2021-07-15T02:35:49.666" v="2806" actId="20577"/>
        <pc:sldMkLst>
          <pc:docMk/>
          <pc:sldMk cId="3479350356" sldId="333"/>
        </pc:sldMkLst>
        <pc:spChg chg="mod">
          <ac:chgData name="Trọng Vũ Hoàng" userId="b5cf2b6afd2ef92e" providerId="LiveId" clId="{3088FA4B-8678-4520-8416-1CE201B4C6A9}" dt="2021-07-15T02:35:49.666" v="2806" actId="20577"/>
          <ac:spMkLst>
            <pc:docMk/>
            <pc:sldMk cId="3479350356" sldId="333"/>
            <ac:spMk id="7" creationId="{63DF434C-DF45-4D65-9FFE-55A46CA2FC8A}"/>
          </ac:spMkLst>
        </pc:spChg>
      </pc:sldChg>
      <pc:sldChg chg="modSp">
        <pc:chgData name="Trọng Vũ Hoàng" userId="b5cf2b6afd2ef92e" providerId="LiveId" clId="{3088FA4B-8678-4520-8416-1CE201B4C6A9}" dt="2021-07-12T04:44:38.364" v="929" actId="123"/>
        <pc:sldMkLst>
          <pc:docMk/>
          <pc:sldMk cId="1154933739" sldId="334"/>
        </pc:sldMkLst>
        <pc:spChg chg="mod">
          <ac:chgData name="Trọng Vũ Hoàng" userId="b5cf2b6afd2ef92e" providerId="LiveId" clId="{3088FA4B-8678-4520-8416-1CE201B4C6A9}" dt="2021-07-12T04:44:38.364" v="929" actId="123"/>
          <ac:spMkLst>
            <pc:docMk/>
            <pc:sldMk cId="1154933739" sldId="334"/>
            <ac:spMk id="7" creationId="{63DF434C-DF45-4D65-9FFE-55A46CA2FC8A}"/>
          </ac:spMkLst>
        </pc:spChg>
      </pc:sldChg>
      <pc:sldChg chg="modSp">
        <pc:chgData name="Trọng Vũ Hoàng" userId="b5cf2b6afd2ef92e" providerId="LiveId" clId="{3088FA4B-8678-4520-8416-1CE201B4C6A9}" dt="2021-07-15T02:31:19.219" v="2785" actId="20577"/>
        <pc:sldMkLst>
          <pc:docMk/>
          <pc:sldMk cId="2057456409" sldId="336"/>
        </pc:sldMkLst>
        <pc:spChg chg="mod">
          <ac:chgData name="Trọng Vũ Hoàng" userId="b5cf2b6afd2ef92e" providerId="LiveId" clId="{3088FA4B-8678-4520-8416-1CE201B4C6A9}" dt="2021-07-15T02:31:19.219" v="2785" actId="20577"/>
          <ac:spMkLst>
            <pc:docMk/>
            <pc:sldMk cId="2057456409" sldId="336"/>
            <ac:spMk id="7" creationId="{63DF434C-DF45-4D65-9FFE-55A46CA2FC8A}"/>
          </ac:spMkLst>
        </pc:spChg>
      </pc:sldChg>
      <pc:sldChg chg="modSp">
        <pc:chgData name="Trọng Vũ Hoàng" userId="b5cf2b6afd2ef92e" providerId="LiveId" clId="{3088FA4B-8678-4520-8416-1CE201B4C6A9}" dt="2021-07-15T02:31:44.667" v="2789" actId="20577"/>
        <pc:sldMkLst>
          <pc:docMk/>
          <pc:sldMk cId="617093180" sldId="337"/>
        </pc:sldMkLst>
        <pc:spChg chg="mod">
          <ac:chgData name="Trọng Vũ Hoàng" userId="b5cf2b6afd2ef92e" providerId="LiveId" clId="{3088FA4B-8678-4520-8416-1CE201B4C6A9}" dt="2021-07-15T02:31:44.667" v="2789" actId="20577"/>
          <ac:spMkLst>
            <pc:docMk/>
            <pc:sldMk cId="617093180" sldId="337"/>
            <ac:spMk id="7" creationId="{63DF434C-DF45-4D65-9FFE-55A46CA2FC8A}"/>
          </ac:spMkLst>
        </pc:spChg>
      </pc:sldChg>
      <pc:sldChg chg="modSp">
        <pc:chgData name="Trọng Vũ Hoàng" userId="b5cf2b6afd2ef92e" providerId="LiveId" clId="{3088FA4B-8678-4520-8416-1CE201B4C6A9}" dt="2021-07-12T14:05:17.466" v="1774" actId="123"/>
        <pc:sldMkLst>
          <pc:docMk/>
          <pc:sldMk cId="3049854475" sldId="338"/>
        </pc:sldMkLst>
        <pc:spChg chg="mod">
          <ac:chgData name="Trọng Vũ Hoàng" userId="b5cf2b6afd2ef92e" providerId="LiveId" clId="{3088FA4B-8678-4520-8416-1CE201B4C6A9}" dt="2021-07-12T14:05:17.466" v="1774" actId="123"/>
          <ac:spMkLst>
            <pc:docMk/>
            <pc:sldMk cId="3049854475" sldId="338"/>
            <ac:spMk id="3" creationId="{3F0BD836-FC1F-4FA3-B1BD-7488F76B6703}"/>
          </ac:spMkLst>
        </pc:spChg>
      </pc:sldChg>
      <pc:sldChg chg="modSp">
        <pc:chgData name="Trọng Vũ Hoàng" userId="b5cf2b6afd2ef92e" providerId="LiveId" clId="{3088FA4B-8678-4520-8416-1CE201B4C6A9}" dt="2021-07-12T04:47:18.665" v="1046" actId="14100"/>
        <pc:sldMkLst>
          <pc:docMk/>
          <pc:sldMk cId="445518" sldId="339"/>
        </pc:sldMkLst>
        <pc:spChg chg="mod">
          <ac:chgData name="Trọng Vũ Hoàng" userId="b5cf2b6afd2ef92e" providerId="LiveId" clId="{3088FA4B-8678-4520-8416-1CE201B4C6A9}" dt="2021-07-12T04:47:18.665" v="1046" actId="14100"/>
          <ac:spMkLst>
            <pc:docMk/>
            <pc:sldMk cId="445518" sldId="339"/>
            <ac:spMk id="3" creationId="{3F0BD836-FC1F-4FA3-B1BD-7488F76B6703}"/>
          </ac:spMkLst>
        </pc:spChg>
      </pc:sldChg>
      <pc:sldChg chg="modSp">
        <pc:chgData name="Trọng Vũ Hoàng" userId="b5cf2b6afd2ef92e" providerId="LiveId" clId="{3088FA4B-8678-4520-8416-1CE201B4C6A9}" dt="2021-07-12T14:05:19.062" v="1775" actId="123"/>
        <pc:sldMkLst>
          <pc:docMk/>
          <pc:sldMk cId="2771618886" sldId="340"/>
        </pc:sldMkLst>
        <pc:spChg chg="mod">
          <ac:chgData name="Trọng Vũ Hoàng" userId="b5cf2b6afd2ef92e" providerId="LiveId" clId="{3088FA4B-8678-4520-8416-1CE201B4C6A9}" dt="2021-07-12T14:05:19.062" v="1775" actId="123"/>
          <ac:spMkLst>
            <pc:docMk/>
            <pc:sldMk cId="2771618886" sldId="340"/>
            <ac:spMk id="3" creationId="{3F0BD836-FC1F-4FA3-B1BD-7488F76B6703}"/>
          </ac:spMkLst>
        </pc:spChg>
      </pc:sldChg>
      <pc:sldChg chg="modSp">
        <pc:chgData name="Trọng Vũ Hoàng" userId="b5cf2b6afd2ef92e" providerId="LiveId" clId="{3088FA4B-8678-4520-8416-1CE201B4C6A9}" dt="2021-07-12T06:00:25.807" v="1611" actId="208"/>
        <pc:sldMkLst>
          <pc:docMk/>
          <pc:sldMk cId="1382465290" sldId="341"/>
        </pc:sldMkLst>
        <pc:spChg chg="mod">
          <ac:chgData name="Trọng Vũ Hoàng" userId="b5cf2b6afd2ef92e" providerId="LiveId" clId="{3088FA4B-8678-4520-8416-1CE201B4C6A9}" dt="2021-07-12T05:57:07.593" v="1575" actId="20577"/>
          <ac:spMkLst>
            <pc:docMk/>
            <pc:sldMk cId="1382465290" sldId="341"/>
            <ac:spMk id="3" creationId="{3F0BD836-FC1F-4FA3-B1BD-7488F76B6703}"/>
          </ac:spMkLst>
        </pc:spChg>
        <pc:spChg chg="mod">
          <ac:chgData name="Trọng Vũ Hoàng" userId="b5cf2b6afd2ef92e" providerId="LiveId" clId="{3088FA4B-8678-4520-8416-1CE201B4C6A9}" dt="2021-07-12T06:00:25.807" v="1611" actId="208"/>
          <ac:spMkLst>
            <pc:docMk/>
            <pc:sldMk cId="1382465290" sldId="341"/>
            <ac:spMk id="12" creationId="{5688A294-354D-4706-9B3C-0DB19FD272A6}"/>
          </ac:spMkLst>
        </pc:spChg>
        <pc:spChg chg="mod">
          <ac:chgData name="Trọng Vũ Hoàng" userId="b5cf2b6afd2ef92e" providerId="LiveId" clId="{3088FA4B-8678-4520-8416-1CE201B4C6A9}" dt="2021-07-12T06:00:25.807" v="1611" actId="208"/>
          <ac:spMkLst>
            <pc:docMk/>
            <pc:sldMk cId="1382465290" sldId="341"/>
            <ac:spMk id="14" creationId="{FA22670D-AEA6-4705-AC7B-D85D59C659C2}"/>
          </ac:spMkLst>
        </pc:spChg>
        <pc:spChg chg="mod">
          <ac:chgData name="Trọng Vũ Hoàng" userId="b5cf2b6afd2ef92e" providerId="LiveId" clId="{3088FA4B-8678-4520-8416-1CE201B4C6A9}" dt="2021-07-12T06:00:25.807" v="1611" actId="208"/>
          <ac:spMkLst>
            <pc:docMk/>
            <pc:sldMk cId="1382465290" sldId="341"/>
            <ac:spMk id="16" creationId="{BFA7E463-9041-455A-A164-D859747A6572}"/>
          </ac:spMkLst>
        </pc:spChg>
        <pc:cxnChg chg="mod">
          <ac:chgData name="Trọng Vũ Hoàng" userId="b5cf2b6afd2ef92e" providerId="LiveId" clId="{3088FA4B-8678-4520-8416-1CE201B4C6A9}" dt="2021-07-12T05:47:12.584" v="1470" actId="208"/>
          <ac:cxnSpMkLst>
            <pc:docMk/>
            <pc:sldMk cId="1382465290" sldId="341"/>
            <ac:cxnSpMk id="13" creationId="{148A160F-36DC-4F94-A4AA-EF654F1DBF0C}"/>
          </ac:cxnSpMkLst>
        </pc:cxnChg>
        <pc:cxnChg chg="mod">
          <ac:chgData name="Trọng Vũ Hoàng" userId="b5cf2b6afd2ef92e" providerId="LiveId" clId="{3088FA4B-8678-4520-8416-1CE201B4C6A9}" dt="2021-07-12T05:47:12.584" v="1470" actId="208"/>
          <ac:cxnSpMkLst>
            <pc:docMk/>
            <pc:sldMk cId="1382465290" sldId="341"/>
            <ac:cxnSpMk id="15" creationId="{235B4ECD-8E7C-470D-BEDF-90FBBAAD7FC3}"/>
          </ac:cxnSpMkLst>
        </pc:cxnChg>
      </pc:sldChg>
      <pc:sldChg chg="modSp">
        <pc:chgData name="Trọng Vũ Hoàng" userId="b5cf2b6afd2ef92e" providerId="LiveId" clId="{3088FA4B-8678-4520-8416-1CE201B4C6A9}" dt="2021-07-12T04:49:25.074" v="1172" actId="20577"/>
        <pc:sldMkLst>
          <pc:docMk/>
          <pc:sldMk cId="3219410771" sldId="347"/>
        </pc:sldMkLst>
        <pc:spChg chg="mod">
          <ac:chgData name="Trọng Vũ Hoàng" userId="b5cf2b6afd2ef92e" providerId="LiveId" clId="{3088FA4B-8678-4520-8416-1CE201B4C6A9}" dt="2021-07-12T04:49:25.074" v="1172" actId="20577"/>
          <ac:spMkLst>
            <pc:docMk/>
            <pc:sldMk cId="3219410771" sldId="347"/>
            <ac:spMk id="3" creationId="{3F0BD836-FC1F-4FA3-B1BD-7488F76B6703}"/>
          </ac:spMkLst>
        </pc:spChg>
      </pc:sldChg>
      <pc:sldChg chg="addSp delSp modSp del">
        <pc:chgData name="Trọng Vũ Hoàng" userId="b5cf2b6afd2ef92e" providerId="LiveId" clId="{3088FA4B-8678-4520-8416-1CE201B4C6A9}" dt="2021-07-15T02:16:07.637" v="1960" actId="2696"/>
        <pc:sldMkLst>
          <pc:docMk/>
          <pc:sldMk cId="51951183" sldId="348"/>
        </pc:sldMkLst>
        <pc:spChg chg="add del mod">
          <ac:chgData name="Trọng Vũ Hoàng" userId="b5cf2b6afd2ef92e" providerId="LiveId" clId="{3088FA4B-8678-4520-8416-1CE201B4C6A9}" dt="2021-07-15T02:11:09.393" v="1959" actId="478"/>
          <ac:spMkLst>
            <pc:docMk/>
            <pc:sldMk cId="51951183" sldId="348"/>
            <ac:spMk id="3" creationId="{C9DF2F50-F2A8-4F5A-BFB8-FEE0CA623F86}"/>
          </ac:spMkLst>
        </pc:spChg>
        <pc:spChg chg="del">
          <ac:chgData name="Trọng Vũ Hoàng" userId="b5cf2b6afd2ef92e" providerId="LiveId" clId="{3088FA4B-8678-4520-8416-1CE201B4C6A9}" dt="2021-07-15T02:11:07.481" v="1957" actId="478"/>
          <ac:spMkLst>
            <pc:docMk/>
            <pc:sldMk cId="51951183" sldId="348"/>
            <ac:spMk id="24" creationId="{0641706E-4F6C-4D7A-8B6E-DEB7143DE2F7}"/>
          </ac:spMkLst>
        </pc:spChg>
        <pc:picChg chg="del">
          <ac:chgData name="Trọng Vũ Hoàng" userId="b5cf2b6afd2ef92e" providerId="LiveId" clId="{3088FA4B-8678-4520-8416-1CE201B4C6A9}" dt="2021-07-15T02:11:08.654" v="1958" actId="478"/>
          <ac:picMkLst>
            <pc:docMk/>
            <pc:sldMk cId="51951183" sldId="348"/>
            <ac:picMk id="5" creationId="{3A58F760-7313-411C-ABE8-A8A7D80DE3AD}"/>
          </ac:picMkLst>
        </pc:picChg>
      </pc:sldChg>
      <pc:sldChg chg="modSp">
        <pc:chgData name="Trọng Vũ Hoàng" userId="b5cf2b6afd2ef92e" providerId="LiveId" clId="{3088FA4B-8678-4520-8416-1CE201B4C6A9}" dt="2021-07-11T19:27:21.928" v="710" actId="20577"/>
        <pc:sldMkLst>
          <pc:docMk/>
          <pc:sldMk cId="1386601440" sldId="349"/>
        </pc:sldMkLst>
        <pc:spChg chg="mod">
          <ac:chgData name="Trọng Vũ Hoàng" userId="b5cf2b6afd2ef92e" providerId="LiveId" clId="{3088FA4B-8678-4520-8416-1CE201B4C6A9}" dt="2021-07-11T19:27:21.928" v="710" actId="20577"/>
          <ac:spMkLst>
            <pc:docMk/>
            <pc:sldMk cId="1386601440" sldId="349"/>
            <ac:spMk id="24" creationId="{0641706E-4F6C-4D7A-8B6E-DEB7143DE2F7}"/>
          </ac:spMkLst>
        </pc:spChg>
      </pc:sldChg>
      <pc:sldChg chg="modSp">
        <pc:chgData name="Trọng Vũ Hoàng" userId="b5cf2b6afd2ef92e" providerId="LiveId" clId="{3088FA4B-8678-4520-8416-1CE201B4C6A9}" dt="2021-07-15T02:33:25.157" v="2796" actId="20577"/>
        <pc:sldMkLst>
          <pc:docMk/>
          <pc:sldMk cId="4277359624" sldId="351"/>
        </pc:sldMkLst>
        <pc:spChg chg="mod">
          <ac:chgData name="Trọng Vũ Hoàng" userId="b5cf2b6afd2ef92e" providerId="LiveId" clId="{3088FA4B-8678-4520-8416-1CE201B4C6A9}" dt="2021-07-15T02:33:25.157" v="2796" actId="20577"/>
          <ac:spMkLst>
            <pc:docMk/>
            <pc:sldMk cId="4277359624" sldId="351"/>
            <ac:spMk id="24" creationId="{0641706E-4F6C-4D7A-8B6E-DEB7143DE2F7}"/>
          </ac:spMkLst>
        </pc:spChg>
        <pc:picChg chg="mod">
          <ac:chgData name="Trọng Vũ Hoàng" userId="b5cf2b6afd2ef92e" providerId="LiveId" clId="{3088FA4B-8678-4520-8416-1CE201B4C6A9}" dt="2021-07-12T05:31:53.597" v="1292" actId="1038"/>
          <ac:picMkLst>
            <pc:docMk/>
            <pc:sldMk cId="4277359624" sldId="351"/>
            <ac:picMk id="4" creationId="{BE8AD72C-5D7C-48B8-A41C-707E8ED43689}"/>
          </ac:picMkLst>
        </pc:picChg>
        <pc:picChg chg="mod">
          <ac:chgData name="Trọng Vũ Hoàng" userId="b5cf2b6afd2ef92e" providerId="LiveId" clId="{3088FA4B-8678-4520-8416-1CE201B4C6A9}" dt="2021-07-12T05:31:43.791" v="1289" actId="1037"/>
          <ac:picMkLst>
            <pc:docMk/>
            <pc:sldMk cId="4277359624" sldId="351"/>
            <ac:picMk id="5" creationId="{F4958F68-14C7-4E0C-A2EF-1F47CFD0019F}"/>
          </ac:picMkLst>
        </pc:picChg>
      </pc:sldChg>
      <pc:sldChg chg="modSp">
        <pc:chgData name="Trọng Vũ Hoàng" userId="b5cf2b6afd2ef92e" providerId="LiveId" clId="{3088FA4B-8678-4520-8416-1CE201B4C6A9}" dt="2021-07-12T04:50:36.877" v="1195" actId="20577"/>
        <pc:sldMkLst>
          <pc:docMk/>
          <pc:sldMk cId="1185196207" sldId="353"/>
        </pc:sldMkLst>
        <pc:spChg chg="mod">
          <ac:chgData name="Trọng Vũ Hoàng" userId="b5cf2b6afd2ef92e" providerId="LiveId" clId="{3088FA4B-8678-4520-8416-1CE201B4C6A9}" dt="2021-07-12T04:50:36.877" v="1195" actId="20577"/>
          <ac:spMkLst>
            <pc:docMk/>
            <pc:sldMk cId="1185196207" sldId="353"/>
            <ac:spMk id="24" creationId="{0641706E-4F6C-4D7A-8B6E-DEB7143DE2F7}"/>
          </ac:spMkLst>
        </pc:spChg>
      </pc:sldChg>
      <pc:sldChg chg="modSp">
        <pc:chgData name="Trọng Vũ Hoàng" userId="b5cf2b6afd2ef92e" providerId="LiveId" clId="{3088FA4B-8678-4520-8416-1CE201B4C6A9}" dt="2021-07-15T02:33:20.707" v="2795" actId="114"/>
        <pc:sldMkLst>
          <pc:docMk/>
          <pc:sldMk cId="3484484907" sldId="354"/>
        </pc:sldMkLst>
        <pc:spChg chg="mod">
          <ac:chgData name="Trọng Vũ Hoàng" userId="b5cf2b6afd2ef92e" providerId="LiveId" clId="{3088FA4B-8678-4520-8416-1CE201B4C6A9}" dt="2021-07-15T02:33:20.707" v="2795" actId="114"/>
          <ac:spMkLst>
            <pc:docMk/>
            <pc:sldMk cId="3484484907" sldId="354"/>
            <ac:spMk id="24" creationId="{0641706E-4F6C-4D7A-8B6E-DEB7143DE2F7}"/>
          </ac:spMkLst>
        </pc:spChg>
      </pc:sldChg>
      <pc:sldChg chg="addSp delSp modSp">
        <pc:chgData name="Trọng Vũ Hoàng" userId="b5cf2b6afd2ef92e" providerId="LiveId" clId="{3088FA4B-8678-4520-8416-1CE201B4C6A9}" dt="2021-07-15T02:33:43.342" v="2800" actId="20577"/>
        <pc:sldMkLst>
          <pc:docMk/>
          <pc:sldMk cId="3424821479" sldId="355"/>
        </pc:sldMkLst>
        <pc:spChg chg="mod">
          <ac:chgData name="Trọng Vũ Hoàng" userId="b5cf2b6afd2ef92e" providerId="LiveId" clId="{3088FA4B-8678-4520-8416-1CE201B4C6A9}" dt="2021-07-15T02:33:43.342" v="2800" actId="20577"/>
          <ac:spMkLst>
            <pc:docMk/>
            <pc:sldMk cId="3424821479" sldId="355"/>
            <ac:spMk id="24" creationId="{0641706E-4F6C-4D7A-8B6E-DEB7143DE2F7}"/>
          </ac:spMkLst>
        </pc:spChg>
        <pc:picChg chg="add mod">
          <ac:chgData name="Trọng Vũ Hoàng" userId="b5cf2b6afd2ef92e" providerId="LiveId" clId="{3088FA4B-8678-4520-8416-1CE201B4C6A9}" dt="2021-07-12T04:56:16.695" v="1236" actId="1036"/>
          <ac:picMkLst>
            <pc:docMk/>
            <pc:sldMk cId="3424821479" sldId="355"/>
            <ac:picMk id="2" creationId="{5D42198A-3480-4D47-AAD4-DF55F6313819}"/>
          </ac:picMkLst>
        </pc:picChg>
        <pc:picChg chg="add mod">
          <ac:chgData name="Trọng Vũ Hoàng" userId="b5cf2b6afd2ef92e" providerId="LiveId" clId="{3088FA4B-8678-4520-8416-1CE201B4C6A9}" dt="2021-07-12T04:56:16.695" v="1236" actId="1036"/>
          <ac:picMkLst>
            <pc:docMk/>
            <pc:sldMk cId="3424821479" sldId="355"/>
            <ac:picMk id="3" creationId="{8B548199-6527-4493-BE77-D4630B5602B3}"/>
          </ac:picMkLst>
        </pc:picChg>
        <pc:picChg chg="del">
          <ac:chgData name="Trọng Vũ Hoàng" userId="b5cf2b6afd2ef92e" providerId="LiveId" clId="{3088FA4B-8678-4520-8416-1CE201B4C6A9}" dt="2021-07-12T04:55:42.645" v="1224" actId="478"/>
          <ac:picMkLst>
            <pc:docMk/>
            <pc:sldMk cId="3424821479" sldId="355"/>
            <ac:picMk id="4" creationId="{833A461B-8FC7-4AEF-A7F7-1571D77CCB84}"/>
          </ac:picMkLst>
        </pc:picChg>
        <pc:picChg chg="del">
          <ac:chgData name="Trọng Vũ Hoàng" userId="b5cf2b6afd2ef92e" providerId="LiveId" clId="{3088FA4B-8678-4520-8416-1CE201B4C6A9}" dt="2021-07-12T04:54:54.338" v="1216" actId="478"/>
          <ac:picMkLst>
            <pc:docMk/>
            <pc:sldMk cId="3424821479" sldId="355"/>
            <ac:picMk id="5" creationId="{7D1E7331-5613-4840-8414-C6A301F693D5}"/>
          </ac:picMkLst>
        </pc:picChg>
      </pc:sldChg>
      <pc:sldChg chg="addSp delSp modSp">
        <pc:chgData name="Trọng Vũ Hoàng" userId="b5cf2b6afd2ef92e" providerId="LiveId" clId="{3088FA4B-8678-4520-8416-1CE201B4C6A9}" dt="2021-07-12T04:56:45.720" v="1240" actId="1076"/>
        <pc:sldMkLst>
          <pc:docMk/>
          <pc:sldMk cId="3708069986" sldId="356"/>
        </pc:sldMkLst>
        <pc:picChg chg="del">
          <ac:chgData name="Trọng Vũ Hoàng" userId="b5cf2b6afd2ef92e" providerId="LiveId" clId="{3088FA4B-8678-4520-8416-1CE201B4C6A9}" dt="2021-07-11T19:34:23.092" v="711" actId="478"/>
          <ac:picMkLst>
            <pc:docMk/>
            <pc:sldMk cId="3708069986" sldId="356"/>
            <ac:picMk id="6" creationId="{1E728336-DB34-4AC3-A223-050675562BF1}"/>
          </ac:picMkLst>
        </pc:picChg>
        <pc:picChg chg="del">
          <ac:chgData name="Trọng Vũ Hoàng" userId="b5cf2b6afd2ef92e" providerId="LiveId" clId="{3088FA4B-8678-4520-8416-1CE201B4C6A9}" dt="2021-07-11T19:34:23.441" v="712" actId="478"/>
          <ac:picMkLst>
            <pc:docMk/>
            <pc:sldMk cId="3708069986" sldId="356"/>
            <ac:picMk id="7" creationId="{DD5B499C-EC41-4A9F-9BAA-1F8478C3C440}"/>
          </ac:picMkLst>
        </pc:picChg>
        <pc:picChg chg="add mod">
          <ac:chgData name="Trọng Vũ Hoàng" userId="b5cf2b6afd2ef92e" providerId="LiveId" clId="{3088FA4B-8678-4520-8416-1CE201B4C6A9}" dt="2021-07-12T04:56:45.720" v="1240" actId="1076"/>
          <ac:picMkLst>
            <pc:docMk/>
            <pc:sldMk cId="3708069986" sldId="356"/>
            <ac:picMk id="8" creationId="{B4336C6E-1E86-4313-AE11-FD3BB217D4ED}"/>
          </ac:picMkLst>
        </pc:picChg>
      </pc:sldChg>
      <pc:sldChg chg="modSp add">
        <pc:chgData name="Trọng Vũ Hoàng" userId="b5cf2b6afd2ef92e" providerId="LiveId" clId="{3088FA4B-8678-4520-8416-1CE201B4C6A9}" dt="2021-07-12T14:05:37.318" v="1777" actId="20577"/>
        <pc:sldMkLst>
          <pc:docMk/>
          <pc:sldMk cId="2428740473" sldId="358"/>
        </pc:sldMkLst>
        <pc:spChg chg="mod">
          <ac:chgData name="Trọng Vũ Hoàng" userId="b5cf2b6afd2ef92e" providerId="LiveId" clId="{3088FA4B-8678-4520-8416-1CE201B4C6A9}" dt="2021-07-12T14:05:37.318" v="1777" actId="20577"/>
          <ac:spMkLst>
            <pc:docMk/>
            <pc:sldMk cId="2428740473" sldId="358"/>
            <ac:spMk id="3" creationId="{3F0BD836-FC1F-4FA3-B1BD-7488F76B6703}"/>
          </ac:spMkLst>
        </pc:spChg>
        <pc:spChg chg="mod">
          <ac:chgData name="Trọng Vũ Hoàng" userId="b5cf2b6afd2ef92e" providerId="LiveId" clId="{3088FA4B-8678-4520-8416-1CE201B4C6A9}" dt="2021-07-12T06:00:28.695" v="1612" actId="208"/>
          <ac:spMkLst>
            <pc:docMk/>
            <pc:sldMk cId="2428740473" sldId="358"/>
            <ac:spMk id="12" creationId="{5688A294-354D-4706-9B3C-0DB19FD272A6}"/>
          </ac:spMkLst>
        </pc:spChg>
        <pc:spChg chg="mod">
          <ac:chgData name="Trọng Vũ Hoàng" userId="b5cf2b6afd2ef92e" providerId="LiveId" clId="{3088FA4B-8678-4520-8416-1CE201B4C6A9}" dt="2021-07-12T06:00:28.695" v="1612" actId="208"/>
          <ac:spMkLst>
            <pc:docMk/>
            <pc:sldMk cId="2428740473" sldId="358"/>
            <ac:spMk id="14" creationId="{FA22670D-AEA6-4705-AC7B-D85D59C659C2}"/>
          </ac:spMkLst>
        </pc:spChg>
        <pc:spChg chg="mod">
          <ac:chgData name="Trọng Vũ Hoàng" userId="b5cf2b6afd2ef92e" providerId="LiveId" clId="{3088FA4B-8678-4520-8416-1CE201B4C6A9}" dt="2021-07-12T06:00:28.695" v="1612" actId="208"/>
          <ac:spMkLst>
            <pc:docMk/>
            <pc:sldMk cId="2428740473" sldId="358"/>
            <ac:spMk id="16" creationId="{BFA7E463-9041-455A-A164-D859747A6572}"/>
          </ac:spMkLst>
        </pc:spChg>
        <pc:cxnChg chg="mod">
          <ac:chgData name="Trọng Vũ Hoàng" userId="b5cf2b6afd2ef92e" providerId="LiveId" clId="{3088FA4B-8678-4520-8416-1CE201B4C6A9}" dt="2021-07-12T05:47:07.576" v="1466" actId="208"/>
          <ac:cxnSpMkLst>
            <pc:docMk/>
            <pc:sldMk cId="2428740473" sldId="358"/>
            <ac:cxnSpMk id="13" creationId="{148A160F-36DC-4F94-A4AA-EF654F1DBF0C}"/>
          </ac:cxnSpMkLst>
        </pc:cxnChg>
        <pc:cxnChg chg="mod">
          <ac:chgData name="Trọng Vũ Hoàng" userId="b5cf2b6afd2ef92e" providerId="LiveId" clId="{3088FA4B-8678-4520-8416-1CE201B4C6A9}" dt="2021-07-12T05:47:07.576" v="1466" actId="208"/>
          <ac:cxnSpMkLst>
            <pc:docMk/>
            <pc:sldMk cId="2428740473" sldId="358"/>
            <ac:cxnSpMk id="15" creationId="{235B4ECD-8E7C-470D-BEDF-90FBBAAD7FC3}"/>
          </ac:cxnSpMkLst>
        </pc:cxnChg>
      </pc:sldChg>
      <pc:sldChg chg="modSp add">
        <pc:chgData name="Trọng Vũ Hoàng" userId="b5cf2b6afd2ef92e" providerId="LiveId" clId="{3088FA4B-8678-4520-8416-1CE201B4C6A9}" dt="2021-07-12T14:05:39.374" v="1779" actId="20577"/>
        <pc:sldMkLst>
          <pc:docMk/>
          <pc:sldMk cId="4223897501" sldId="359"/>
        </pc:sldMkLst>
        <pc:spChg chg="mod">
          <ac:chgData name="Trọng Vũ Hoàng" userId="b5cf2b6afd2ef92e" providerId="LiveId" clId="{3088FA4B-8678-4520-8416-1CE201B4C6A9}" dt="2021-07-12T14:05:39.374" v="1779" actId="20577"/>
          <ac:spMkLst>
            <pc:docMk/>
            <pc:sldMk cId="4223897501" sldId="359"/>
            <ac:spMk id="3" creationId="{3F0BD836-FC1F-4FA3-B1BD-7488F76B6703}"/>
          </ac:spMkLst>
        </pc:spChg>
        <pc:spChg chg="mod">
          <ac:chgData name="Trọng Vũ Hoàng" userId="b5cf2b6afd2ef92e" providerId="LiveId" clId="{3088FA4B-8678-4520-8416-1CE201B4C6A9}" dt="2021-07-12T06:00:32.472" v="1613" actId="208"/>
          <ac:spMkLst>
            <pc:docMk/>
            <pc:sldMk cId="4223897501" sldId="359"/>
            <ac:spMk id="12" creationId="{5688A294-354D-4706-9B3C-0DB19FD272A6}"/>
          </ac:spMkLst>
        </pc:spChg>
        <pc:spChg chg="mod">
          <ac:chgData name="Trọng Vũ Hoàng" userId="b5cf2b6afd2ef92e" providerId="LiveId" clId="{3088FA4B-8678-4520-8416-1CE201B4C6A9}" dt="2021-07-12T06:00:32.472" v="1613" actId="208"/>
          <ac:spMkLst>
            <pc:docMk/>
            <pc:sldMk cId="4223897501" sldId="359"/>
            <ac:spMk id="14" creationId="{FA22670D-AEA6-4705-AC7B-D85D59C659C2}"/>
          </ac:spMkLst>
        </pc:spChg>
        <pc:spChg chg="mod">
          <ac:chgData name="Trọng Vũ Hoàng" userId="b5cf2b6afd2ef92e" providerId="LiveId" clId="{3088FA4B-8678-4520-8416-1CE201B4C6A9}" dt="2021-07-12T06:00:32.472" v="1613" actId="208"/>
          <ac:spMkLst>
            <pc:docMk/>
            <pc:sldMk cId="4223897501" sldId="359"/>
            <ac:spMk id="16" creationId="{BFA7E463-9041-455A-A164-D859747A6572}"/>
          </ac:spMkLst>
        </pc:spChg>
        <pc:cxnChg chg="mod">
          <ac:chgData name="Trọng Vũ Hoàng" userId="b5cf2b6afd2ef92e" providerId="LiveId" clId="{3088FA4B-8678-4520-8416-1CE201B4C6A9}" dt="2021-07-12T06:00:32.472" v="1613" actId="208"/>
          <ac:cxnSpMkLst>
            <pc:docMk/>
            <pc:sldMk cId="4223897501" sldId="359"/>
            <ac:cxnSpMk id="13" creationId="{148A160F-36DC-4F94-A4AA-EF654F1DBF0C}"/>
          </ac:cxnSpMkLst>
        </pc:cxnChg>
        <pc:cxnChg chg="mod">
          <ac:chgData name="Trọng Vũ Hoàng" userId="b5cf2b6afd2ef92e" providerId="LiveId" clId="{3088FA4B-8678-4520-8416-1CE201B4C6A9}" dt="2021-07-12T06:00:32.472" v="1613" actId="208"/>
          <ac:cxnSpMkLst>
            <pc:docMk/>
            <pc:sldMk cId="4223897501" sldId="359"/>
            <ac:cxnSpMk id="15" creationId="{235B4ECD-8E7C-470D-BEDF-90FBBAAD7FC3}"/>
          </ac:cxnSpMkLst>
        </pc:cxnChg>
      </pc:sldChg>
      <pc:sldChg chg="modSp add">
        <pc:chgData name="Trọng Vũ Hoàng" userId="b5cf2b6afd2ef92e" providerId="LiveId" clId="{3088FA4B-8678-4520-8416-1CE201B4C6A9}" dt="2021-07-12T14:05:41.809" v="1781" actId="20577"/>
        <pc:sldMkLst>
          <pc:docMk/>
          <pc:sldMk cId="3015045393" sldId="360"/>
        </pc:sldMkLst>
        <pc:spChg chg="mod">
          <ac:chgData name="Trọng Vũ Hoàng" userId="b5cf2b6afd2ef92e" providerId="LiveId" clId="{3088FA4B-8678-4520-8416-1CE201B4C6A9}" dt="2021-07-12T14:05:41.809" v="1781" actId="20577"/>
          <ac:spMkLst>
            <pc:docMk/>
            <pc:sldMk cId="3015045393" sldId="360"/>
            <ac:spMk id="3" creationId="{3F0BD836-FC1F-4FA3-B1BD-7488F76B6703}"/>
          </ac:spMkLst>
        </pc:spChg>
        <pc:spChg chg="mod">
          <ac:chgData name="Trọng Vũ Hoàng" userId="b5cf2b6afd2ef92e" providerId="LiveId" clId="{3088FA4B-8678-4520-8416-1CE201B4C6A9}" dt="2021-07-12T06:00:37.159" v="1614" actId="208"/>
          <ac:spMkLst>
            <pc:docMk/>
            <pc:sldMk cId="3015045393" sldId="360"/>
            <ac:spMk id="12" creationId="{5688A294-354D-4706-9B3C-0DB19FD272A6}"/>
          </ac:spMkLst>
        </pc:spChg>
        <pc:spChg chg="mod">
          <ac:chgData name="Trọng Vũ Hoàng" userId="b5cf2b6afd2ef92e" providerId="LiveId" clId="{3088FA4B-8678-4520-8416-1CE201B4C6A9}" dt="2021-07-12T06:00:37.159" v="1614" actId="208"/>
          <ac:spMkLst>
            <pc:docMk/>
            <pc:sldMk cId="3015045393" sldId="360"/>
            <ac:spMk id="14" creationId="{FA22670D-AEA6-4705-AC7B-D85D59C659C2}"/>
          </ac:spMkLst>
        </pc:spChg>
        <pc:spChg chg="mod">
          <ac:chgData name="Trọng Vũ Hoàng" userId="b5cf2b6afd2ef92e" providerId="LiveId" clId="{3088FA4B-8678-4520-8416-1CE201B4C6A9}" dt="2021-07-12T06:00:37.159" v="1614" actId="208"/>
          <ac:spMkLst>
            <pc:docMk/>
            <pc:sldMk cId="3015045393" sldId="360"/>
            <ac:spMk id="16" creationId="{BFA7E463-9041-455A-A164-D859747A6572}"/>
          </ac:spMkLst>
        </pc:spChg>
        <pc:cxnChg chg="mod">
          <ac:chgData name="Trọng Vũ Hoàng" userId="b5cf2b6afd2ef92e" providerId="LiveId" clId="{3088FA4B-8678-4520-8416-1CE201B4C6A9}" dt="2021-07-12T06:00:37.159" v="1614" actId="208"/>
          <ac:cxnSpMkLst>
            <pc:docMk/>
            <pc:sldMk cId="3015045393" sldId="360"/>
            <ac:cxnSpMk id="13" creationId="{148A160F-36DC-4F94-A4AA-EF654F1DBF0C}"/>
          </ac:cxnSpMkLst>
        </pc:cxnChg>
        <pc:cxnChg chg="mod">
          <ac:chgData name="Trọng Vũ Hoàng" userId="b5cf2b6afd2ef92e" providerId="LiveId" clId="{3088FA4B-8678-4520-8416-1CE201B4C6A9}" dt="2021-07-12T06:00:37.159" v="1614" actId="208"/>
          <ac:cxnSpMkLst>
            <pc:docMk/>
            <pc:sldMk cId="3015045393" sldId="360"/>
            <ac:cxnSpMk id="15" creationId="{235B4ECD-8E7C-470D-BEDF-90FBBAAD7FC3}"/>
          </ac:cxnSpMkLst>
        </pc:cxnChg>
      </pc:sldChg>
      <pc:sldChg chg="modSp add">
        <pc:chgData name="Trọng Vũ Hoàng" userId="b5cf2b6afd2ef92e" providerId="LiveId" clId="{3088FA4B-8678-4520-8416-1CE201B4C6A9}" dt="2021-07-12T14:05:45.457" v="1783" actId="20577"/>
        <pc:sldMkLst>
          <pc:docMk/>
          <pc:sldMk cId="3824531265" sldId="361"/>
        </pc:sldMkLst>
        <pc:spChg chg="mod">
          <ac:chgData name="Trọng Vũ Hoàng" userId="b5cf2b6afd2ef92e" providerId="LiveId" clId="{3088FA4B-8678-4520-8416-1CE201B4C6A9}" dt="2021-07-12T14:05:45.457" v="1783" actId="20577"/>
          <ac:spMkLst>
            <pc:docMk/>
            <pc:sldMk cId="3824531265" sldId="361"/>
            <ac:spMk id="3" creationId="{3F0BD836-FC1F-4FA3-B1BD-7488F76B6703}"/>
          </ac:spMkLst>
        </pc:spChg>
        <pc:spChg chg="mod">
          <ac:chgData name="Trọng Vũ Hoàng" userId="b5cf2b6afd2ef92e" providerId="LiveId" clId="{3088FA4B-8678-4520-8416-1CE201B4C6A9}" dt="2021-07-12T06:00:40.319" v="1615" actId="208"/>
          <ac:spMkLst>
            <pc:docMk/>
            <pc:sldMk cId="3824531265" sldId="361"/>
            <ac:spMk id="12" creationId="{5688A294-354D-4706-9B3C-0DB19FD272A6}"/>
          </ac:spMkLst>
        </pc:spChg>
        <pc:spChg chg="mod">
          <ac:chgData name="Trọng Vũ Hoàng" userId="b5cf2b6afd2ef92e" providerId="LiveId" clId="{3088FA4B-8678-4520-8416-1CE201B4C6A9}" dt="2021-07-12T06:00:40.319" v="1615" actId="208"/>
          <ac:spMkLst>
            <pc:docMk/>
            <pc:sldMk cId="3824531265" sldId="361"/>
            <ac:spMk id="14" creationId="{FA22670D-AEA6-4705-AC7B-D85D59C659C2}"/>
          </ac:spMkLst>
        </pc:spChg>
        <pc:spChg chg="mod">
          <ac:chgData name="Trọng Vũ Hoàng" userId="b5cf2b6afd2ef92e" providerId="LiveId" clId="{3088FA4B-8678-4520-8416-1CE201B4C6A9}" dt="2021-07-12T06:00:40.319" v="1615" actId="208"/>
          <ac:spMkLst>
            <pc:docMk/>
            <pc:sldMk cId="3824531265" sldId="361"/>
            <ac:spMk id="16" creationId="{BFA7E463-9041-455A-A164-D859747A6572}"/>
          </ac:spMkLst>
        </pc:spChg>
        <pc:cxnChg chg="mod">
          <ac:chgData name="Trọng Vũ Hoàng" userId="b5cf2b6afd2ef92e" providerId="LiveId" clId="{3088FA4B-8678-4520-8416-1CE201B4C6A9}" dt="2021-07-12T06:00:40.319" v="1615" actId="208"/>
          <ac:cxnSpMkLst>
            <pc:docMk/>
            <pc:sldMk cId="3824531265" sldId="361"/>
            <ac:cxnSpMk id="13" creationId="{148A160F-36DC-4F94-A4AA-EF654F1DBF0C}"/>
          </ac:cxnSpMkLst>
        </pc:cxnChg>
        <pc:cxnChg chg="mod">
          <ac:chgData name="Trọng Vũ Hoàng" userId="b5cf2b6afd2ef92e" providerId="LiveId" clId="{3088FA4B-8678-4520-8416-1CE201B4C6A9}" dt="2021-07-12T06:00:40.319" v="1615" actId="208"/>
          <ac:cxnSpMkLst>
            <pc:docMk/>
            <pc:sldMk cId="3824531265" sldId="361"/>
            <ac:cxnSpMk id="15" creationId="{235B4ECD-8E7C-470D-BEDF-90FBBAAD7FC3}"/>
          </ac:cxnSpMkLst>
        </pc:cxnChg>
      </pc:sldChg>
      <pc:sldChg chg="addSp delSp modSp add">
        <pc:chgData name="Trọng Vũ Hoàng" userId="b5cf2b6afd2ef92e" providerId="LiveId" clId="{3088FA4B-8678-4520-8416-1CE201B4C6A9}" dt="2021-07-15T02:33:36.317" v="2798" actId="20577"/>
        <pc:sldMkLst>
          <pc:docMk/>
          <pc:sldMk cId="2078122007" sldId="362"/>
        </pc:sldMkLst>
        <pc:spChg chg="mod">
          <ac:chgData name="Trọng Vũ Hoàng" userId="b5cf2b6afd2ef92e" providerId="LiveId" clId="{3088FA4B-8678-4520-8416-1CE201B4C6A9}" dt="2021-07-15T02:33:36.317" v="2798" actId="20577"/>
          <ac:spMkLst>
            <pc:docMk/>
            <pc:sldMk cId="2078122007" sldId="362"/>
            <ac:spMk id="24" creationId="{0641706E-4F6C-4D7A-8B6E-DEB7143DE2F7}"/>
          </ac:spMkLst>
        </pc:spChg>
        <pc:picChg chg="add del mod">
          <ac:chgData name="Trọng Vũ Hoàng" userId="b5cf2b6afd2ef92e" providerId="LiveId" clId="{3088FA4B-8678-4520-8416-1CE201B4C6A9}" dt="2021-07-12T04:53:05.384" v="1203" actId="478"/>
          <ac:picMkLst>
            <pc:docMk/>
            <pc:sldMk cId="2078122007" sldId="362"/>
            <ac:picMk id="2" creationId="{1BE0EB53-F2AE-42D0-AA1F-63DE2642AE9B}"/>
          </ac:picMkLst>
        </pc:picChg>
        <pc:picChg chg="add mod">
          <ac:chgData name="Trọng Vũ Hoàng" userId="b5cf2b6afd2ef92e" providerId="LiveId" clId="{3088FA4B-8678-4520-8416-1CE201B4C6A9}" dt="2021-07-12T04:53:12.433" v="1206" actId="1076"/>
          <ac:picMkLst>
            <pc:docMk/>
            <pc:sldMk cId="2078122007" sldId="362"/>
            <ac:picMk id="3" creationId="{AD549B5D-C03B-4898-8FAD-3C111A1DDDE8}"/>
          </ac:picMkLst>
        </pc:picChg>
        <pc:picChg chg="del">
          <ac:chgData name="Trọng Vũ Hoàng" userId="b5cf2b6afd2ef92e" providerId="LiveId" clId="{3088FA4B-8678-4520-8416-1CE201B4C6A9}" dt="2021-07-12T04:52:23.328" v="1197" actId="478"/>
          <ac:picMkLst>
            <pc:docMk/>
            <pc:sldMk cId="2078122007" sldId="362"/>
            <ac:picMk id="6" creationId="{D96A86AE-D769-4E36-9D83-E25604D061CB}"/>
          </ac:picMkLst>
        </pc:picChg>
      </pc:sldChg>
      <pc:sldChg chg="addSp delSp modSp add">
        <pc:chgData name="Trọng Vũ Hoàng" userId="b5cf2b6afd2ef92e" providerId="LiveId" clId="{3088FA4B-8678-4520-8416-1CE201B4C6A9}" dt="2021-07-15T02:33:49.326" v="2802" actId="20577"/>
        <pc:sldMkLst>
          <pc:docMk/>
          <pc:sldMk cId="2374387278" sldId="363"/>
        </pc:sldMkLst>
        <pc:spChg chg="mod">
          <ac:chgData name="Trọng Vũ Hoàng" userId="b5cf2b6afd2ef92e" providerId="LiveId" clId="{3088FA4B-8678-4520-8416-1CE201B4C6A9}" dt="2021-07-15T02:33:49.326" v="2802" actId="20577"/>
          <ac:spMkLst>
            <pc:docMk/>
            <pc:sldMk cId="2374387278" sldId="363"/>
            <ac:spMk id="24" creationId="{0641706E-4F6C-4D7A-8B6E-DEB7143DE2F7}"/>
          </ac:spMkLst>
        </pc:spChg>
        <pc:picChg chg="add mod">
          <ac:chgData name="Trọng Vũ Hoàng" userId="b5cf2b6afd2ef92e" providerId="LiveId" clId="{3088FA4B-8678-4520-8416-1CE201B4C6A9}" dt="2021-07-12T04:56:22.432" v="1238" actId="1037"/>
          <ac:picMkLst>
            <pc:docMk/>
            <pc:sldMk cId="2374387278" sldId="363"/>
            <ac:picMk id="2" creationId="{AFCA45A0-7D75-4FC3-A893-DE773C58A65E}"/>
          </ac:picMkLst>
        </pc:picChg>
        <pc:picChg chg="add del mod">
          <ac:chgData name="Trọng Vũ Hoàng" userId="b5cf2b6afd2ef92e" providerId="LiveId" clId="{3088FA4B-8678-4520-8416-1CE201B4C6A9}" dt="2021-07-12T04:57:08.578" v="1241" actId="478"/>
          <ac:picMkLst>
            <pc:docMk/>
            <pc:sldMk cId="2374387278" sldId="363"/>
            <ac:picMk id="3" creationId="{18310A5F-D85F-4311-B1EC-8932622B9D02}"/>
          </ac:picMkLst>
        </pc:picChg>
        <pc:picChg chg="del">
          <ac:chgData name="Trọng Vũ Hoàng" userId="b5cf2b6afd2ef92e" providerId="LiveId" clId="{3088FA4B-8678-4520-8416-1CE201B4C6A9}" dt="2021-07-12T04:53:27.232" v="1208" actId="478"/>
          <ac:picMkLst>
            <pc:docMk/>
            <pc:sldMk cId="2374387278" sldId="363"/>
            <ac:picMk id="4" creationId="{833A461B-8FC7-4AEF-A7F7-1571D77CCB84}"/>
          </ac:picMkLst>
        </pc:picChg>
        <pc:picChg chg="del">
          <ac:chgData name="Trọng Vũ Hoàng" userId="b5cf2b6afd2ef92e" providerId="LiveId" clId="{3088FA4B-8678-4520-8416-1CE201B4C6A9}" dt="2021-07-12T04:54:38.252" v="1212" actId="478"/>
          <ac:picMkLst>
            <pc:docMk/>
            <pc:sldMk cId="2374387278" sldId="363"/>
            <ac:picMk id="5" creationId="{7D1E7331-5613-4840-8414-C6A301F693D5}"/>
          </ac:picMkLst>
        </pc:picChg>
        <pc:picChg chg="add">
          <ac:chgData name="Trọng Vũ Hoàng" userId="b5cf2b6afd2ef92e" providerId="LiveId" clId="{3088FA4B-8678-4520-8416-1CE201B4C6A9}" dt="2021-07-12T04:57:13.620" v="1242"/>
          <ac:picMkLst>
            <pc:docMk/>
            <pc:sldMk cId="2374387278" sldId="363"/>
            <ac:picMk id="8" creationId="{C4076864-1952-4B37-8BC9-836C76986AE2}"/>
          </ac:picMkLst>
        </pc:picChg>
      </pc:sldChg>
      <pc:sldChg chg="add">
        <pc:chgData name="Trọng Vũ Hoàng" userId="b5cf2b6afd2ef92e" providerId="LiveId" clId="{3088FA4B-8678-4520-8416-1CE201B4C6A9}" dt="2021-07-15T02:11:04.788" v="1956"/>
        <pc:sldMkLst>
          <pc:docMk/>
          <pc:sldMk cId="3082918085" sldId="364"/>
        </pc:sldMkLst>
      </pc:sldChg>
      <pc:sldChg chg="addSp delSp modSp add">
        <pc:chgData name="Trọng Vũ Hoàng" userId="b5cf2b6afd2ef92e" providerId="LiveId" clId="{3088FA4B-8678-4520-8416-1CE201B4C6A9}" dt="2021-07-15T05:09:53.325" v="2990" actId="120"/>
        <pc:sldMkLst>
          <pc:docMk/>
          <pc:sldMk cId="3459198966" sldId="365"/>
        </pc:sldMkLst>
        <pc:spChg chg="del">
          <ac:chgData name="Trọng Vũ Hoàng" userId="b5cf2b6afd2ef92e" providerId="LiveId" clId="{3088FA4B-8678-4520-8416-1CE201B4C6A9}" dt="2021-07-15T02:16:21.532" v="1962" actId="478"/>
          <ac:spMkLst>
            <pc:docMk/>
            <pc:sldMk cId="3459198966" sldId="365"/>
            <ac:spMk id="2" creationId="{563F9FB4-B8E9-4E02-A615-0DC013A658DA}"/>
          </ac:spMkLst>
        </pc:spChg>
        <pc:spChg chg="del">
          <ac:chgData name="Trọng Vũ Hoàng" userId="b5cf2b6afd2ef92e" providerId="LiveId" clId="{3088FA4B-8678-4520-8416-1CE201B4C6A9}" dt="2021-07-15T02:16:39.467" v="2023" actId="478"/>
          <ac:spMkLst>
            <pc:docMk/>
            <pc:sldMk cId="3459198966" sldId="365"/>
            <ac:spMk id="3" creationId="{33727917-C16A-4455-A019-2F39B9C4C0A0}"/>
          </ac:spMkLst>
        </pc:spChg>
        <pc:spChg chg="add mod">
          <ac:chgData name="Trọng Vũ Hoàng" userId="b5cf2b6afd2ef92e" providerId="LiveId" clId="{3088FA4B-8678-4520-8416-1CE201B4C6A9}" dt="2021-07-15T05:09:53.325" v="2990" actId="120"/>
          <ac:spMkLst>
            <pc:docMk/>
            <pc:sldMk cId="3459198966" sldId="365"/>
            <ac:spMk id="4" creationId="{514E4021-3140-4883-A22D-0E01BDD5F514}"/>
          </ac:spMkLst>
        </pc:spChg>
        <pc:spChg chg="add mod">
          <ac:chgData name="Trọng Vũ Hoàng" userId="b5cf2b6afd2ef92e" providerId="LiveId" clId="{3088FA4B-8678-4520-8416-1CE201B4C6A9}" dt="2021-07-15T02:17:47.311" v="2184" actId="20577"/>
          <ac:spMkLst>
            <pc:docMk/>
            <pc:sldMk cId="3459198966" sldId="365"/>
            <ac:spMk id="5" creationId="{5BC3DDCC-6A28-47F9-A36B-42430E0FB6B6}"/>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D987E8F-0752-4501-A012-D87C8246D5B6}" type="datetimeFigureOut">
              <a:rPr lang="en-US" smtClean="0"/>
              <a:t>7/15/2021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9BCFA1F-2480-41C0-B1F3-16E64FF1822E}" type="slidenum">
              <a:rPr lang="en-US" smtClean="0"/>
              <a:t>‹#›</a:t>
            </a:fld>
            <a:endParaRPr lang="en-US"/>
          </a:p>
        </p:txBody>
      </p:sp>
    </p:spTree>
    <p:extLst>
      <p:ext uri="{BB962C8B-B14F-4D97-AF65-F5344CB8AC3E}">
        <p14:creationId xmlns:p14="http://schemas.microsoft.com/office/powerpoint/2010/main" val="2657866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987E8F-0752-4501-A012-D87C8246D5B6}"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BCFA1F-2480-41C0-B1F3-16E64FF1822E}" type="slidenum">
              <a:rPr lang="en-US" smtClean="0"/>
              <a:t>‹#›</a:t>
            </a:fld>
            <a:endParaRPr lang="en-US"/>
          </a:p>
        </p:txBody>
      </p:sp>
    </p:spTree>
    <p:extLst>
      <p:ext uri="{BB962C8B-B14F-4D97-AF65-F5344CB8AC3E}">
        <p14:creationId xmlns:p14="http://schemas.microsoft.com/office/powerpoint/2010/main" val="4102388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987E8F-0752-4501-A012-D87C8246D5B6}"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BCFA1F-2480-41C0-B1F3-16E64FF1822E}" type="slidenum">
              <a:rPr lang="en-US" smtClean="0"/>
              <a:t>‹#›</a:t>
            </a:fld>
            <a:endParaRPr lang="en-US"/>
          </a:p>
        </p:txBody>
      </p:sp>
    </p:spTree>
    <p:extLst>
      <p:ext uri="{BB962C8B-B14F-4D97-AF65-F5344CB8AC3E}">
        <p14:creationId xmlns:p14="http://schemas.microsoft.com/office/powerpoint/2010/main" val="3941813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987E8F-0752-4501-A012-D87C8246D5B6}"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BCFA1F-2480-41C0-B1F3-16E64FF1822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8919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987E8F-0752-4501-A012-D87C8246D5B6}"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BCFA1F-2480-41C0-B1F3-16E64FF1822E}" type="slidenum">
              <a:rPr lang="en-US" smtClean="0"/>
              <a:t>‹#›</a:t>
            </a:fld>
            <a:endParaRPr lang="en-US"/>
          </a:p>
        </p:txBody>
      </p:sp>
    </p:spTree>
    <p:extLst>
      <p:ext uri="{BB962C8B-B14F-4D97-AF65-F5344CB8AC3E}">
        <p14:creationId xmlns:p14="http://schemas.microsoft.com/office/powerpoint/2010/main" val="291193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D987E8F-0752-4501-A012-D87C8246D5B6}" type="datetimeFigureOut">
              <a:rPr lang="en-US" smtClean="0"/>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BCFA1F-2480-41C0-B1F3-16E64FF1822E}" type="slidenum">
              <a:rPr lang="en-US" smtClean="0"/>
              <a:t>‹#›</a:t>
            </a:fld>
            <a:endParaRPr lang="en-US"/>
          </a:p>
        </p:txBody>
      </p:sp>
    </p:spTree>
    <p:extLst>
      <p:ext uri="{BB962C8B-B14F-4D97-AF65-F5344CB8AC3E}">
        <p14:creationId xmlns:p14="http://schemas.microsoft.com/office/powerpoint/2010/main" val="3354211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D987E8F-0752-4501-A012-D87C8246D5B6}" type="datetimeFigureOut">
              <a:rPr lang="en-US" smtClean="0"/>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BCFA1F-2480-41C0-B1F3-16E64FF1822E}" type="slidenum">
              <a:rPr lang="en-US" smtClean="0"/>
              <a:t>‹#›</a:t>
            </a:fld>
            <a:endParaRPr lang="en-US"/>
          </a:p>
        </p:txBody>
      </p:sp>
    </p:spTree>
    <p:extLst>
      <p:ext uri="{BB962C8B-B14F-4D97-AF65-F5344CB8AC3E}">
        <p14:creationId xmlns:p14="http://schemas.microsoft.com/office/powerpoint/2010/main" val="2200470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87E8F-0752-4501-A012-D87C8246D5B6}"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CFA1F-2480-41C0-B1F3-16E64FF1822E}" type="slidenum">
              <a:rPr lang="en-US" smtClean="0"/>
              <a:t>‹#›</a:t>
            </a:fld>
            <a:endParaRPr lang="en-US"/>
          </a:p>
        </p:txBody>
      </p:sp>
    </p:spTree>
    <p:extLst>
      <p:ext uri="{BB962C8B-B14F-4D97-AF65-F5344CB8AC3E}">
        <p14:creationId xmlns:p14="http://schemas.microsoft.com/office/powerpoint/2010/main" val="1472076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87E8F-0752-4501-A012-D87C8246D5B6}"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CFA1F-2480-41C0-B1F3-16E64FF1822E}" type="slidenum">
              <a:rPr lang="en-US" smtClean="0"/>
              <a:t>‹#›</a:t>
            </a:fld>
            <a:endParaRPr lang="en-US"/>
          </a:p>
        </p:txBody>
      </p:sp>
    </p:spTree>
    <p:extLst>
      <p:ext uri="{BB962C8B-B14F-4D97-AF65-F5344CB8AC3E}">
        <p14:creationId xmlns:p14="http://schemas.microsoft.com/office/powerpoint/2010/main" val="763490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87E8F-0752-4501-A012-D87C8246D5B6}"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CFA1F-2480-41C0-B1F3-16E64FF1822E}" type="slidenum">
              <a:rPr lang="en-US" smtClean="0"/>
              <a:t>‹#›</a:t>
            </a:fld>
            <a:endParaRPr lang="en-US"/>
          </a:p>
        </p:txBody>
      </p:sp>
    </p:spTree>
    <p:extLst>
      <p:ext uri="{BB962C8B-B14F-4D97-AF65-F5344CB8AC3E}">
        <p14:creationId xmlns:p14="http://schemas.microsoft.com/office/powerpoint/2010/main" val="2738527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987E8F-0752-4501-A012-D87C8246D5B6}"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CFA1F-2480-41C0-B1F3-16E64FF1822E}" type="slidenum">
              <a:rPr lang="en-US" smtClean="0"/>
              <a:t>‹#›</a:t>
            </a:fld>
            <a:endParaRPr lang="en-US"/>
          </a:p>
        </p:txBody>
      </p:sp>
    </p:spTree>
    <p:extLst>
      <p:ext uri="{BB962C8B-B14F-4D97-AF65-F5344CB8AC3E}">
        <p14:creationId xmlns:p14="http://schemas.microsoft.com/office/powerpoint/2010/main" val="60192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987E8F-0752-4501-A012-D87C8246D5B6}"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BCFA1F-2480-41C0-B1F3-16E64FF1822E}" type="slidenum">
              <a:rPr lang="en-US" smtClean="0"/>
              <a:t>‹#›</a:t>
            </a:fld>
            <a:endParaRPr lang="en-US"/>
          </a:p>
        </p:txBody>
      </p:sp>
    </p:spTree>
    <p:extLst>
      <p:ext uri="{BB962C8B-B14F-4D97-AF65-F5344CB8AC3E}">
        <p14:creationId xmlns:p14="http://schemas.microsoft.com/office/powerpoint/2010/main" val="1078404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987E8F-0752-4501-A012-D87C8246D5B6}" type="datetimeFigureOut">
              <a:rPr lang="en-US" smtClean="0"/>
              <a:t>7/15/2021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BCFA1F-2480-41C0-B1F3-16E64FF1822E}" type="slidenum">
              <a:rPr lang="en-US" smtClean="0"/>
              <a:t>‹#›</a:t>
            </a:fld>
            <a:endParaRPr lang="en-US"/>
          </a:p>
        </p:txBody>
      </p:sp>
    </p:spTree>
    <p:extLst>
      <p:ext uri="{BB962C8B-B14F-4D97-AF65-F5344CB8AC3E}">
        <p14:creationId xmlns:p14="http://schemas.microsoft.com/office/powerpoint/2010/main" val="3044681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987E8F-0752-4501-A012-D87C8246D5B6}" type="datetimeFigureOut">
              <a:rPr lang="en-US" smtClean="0"/>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BCFA1F-2480-41C0-B1F3-16E64FF1822E}" type="slidenum">
              <a:rPr lang="en-US" smtClean="0"/>
              <a:t>‹#›</a:t>
            </a:fld>
            <a:endParaRPr lang="en-US"/>
          </a:p>
        </p:txBody>
      </p:sp>
    </p:spTree>
    <p:extLst>
      <p:ext uri="{BB962C8B-B14F-4D97-AF65-F5344CB8AC3E}">
        <p14:creationId xmlns:p14="http://schemas.microsoft.com/office/powerpoint/2010/main" val="182811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87E8F-0752-4501-A012-D87C8246D5B6}" type="datetimeFigureOut">
              <a:rPr lang="en-US" smtClean="0"/>
              <a:t>7/15/2021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BCFA1F-2480-41C0-B1F3-16E64FF1822E}" type="slidenum">
              <a:rPr lang="en-US" smtClean="0"/>
              <a:t>‹#›</a:t>
            </a:fld>
            <a:endParaRPr lang="en-US"/>
          </a:p>
        </p:txBody>
      </p:sp>
    </p:spTree>
    <p:extLst>
      <p:ext uri="{BB962C8B-B14F-4D97-AF65-F5344CB8AC3E}">
        <p14:creationId xmlns:p14="http://schemas.microsoft.com/office/powerpoint/2010/main" val="2655153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987E8F-0752-4501-A012-D87C8246D5B6}"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BCFA1F-2480-41C0-B1F3-16E64FF1822E}" type="slidenum">
              <a:rPr lang="en-US" smtClean="0"/>
              <a:t>‹#›</a:t>
            </a:fld>
            <a:endParaRPr lang="en-US"/>
          </a:p>
        </p:txBody>
      </p:sp>
    </p:spTree>
    <p:extLst>
      <p:ext uri="{BB962C8B-B14F-4D97-AF65-F5344CB8AC3E}">
        <p14:creationId xmlns:p14="http://schemas.microsoft.com/office/powerpoint/2010/main" val="3433891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987E8F-0752-4501-A012-D87C8246D5B6}"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BCFA1F-2480-41C0-B1F3-16E64FF1822E}" type="slidenum">
              <a:rPr lang="en-US" smtClean="0"/>
              <a:t>‹#›</a:t>
            </a:fld>
            <a:endParaRPr lang="en-US"/>
          </a:p>
        </p:txBody>
      </p:sp>
    </p:spTree>
    <p:extLst>
      <p:ext uri="{BB962C8B-B14F-4D97-AF65-F5344CB8AC3E}">
        <p14:creationId xmlns:p14="http://schemas.microsoft.com/office/powerpoint/2010/main" val="4117534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D987E8F-0752-4501-A012-D87C8246D5B6}" type="datetimeFigureOut">
              <a:rPr lang="en-US" smtClean="0"/>
              <a:t>7/15/2021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BCFA1F-2480-41C0-B1F3-16E64FF1822E}" type="slidenum">
              <a:rPr lang="en-US" smtClean="0"/>
              <a:t>‹#›</a:t>
            </a:fld>
            <a:endParaRPr lang="en-US"/>
          </a:p>
        </p:txBody>
      </p:sp>
    </p:spTree>
    <p:extLst>
      <p:ext uri="{BB962C8B-B14F-4D97-AF65-F5344CB8AC3E}">
        <p14:creationId xmlns:p14="http://schemas.microsoft.com/office/powerpoint/2010/main" val="32013628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DB505-7D22-44CB-BFFC-876ADCA0AF22}"/>
              </a:ext>
            </a:extLst>
          </p:cNvPr>
          <p:cNvSpPr>
            <a:spLocks noGrp="1"/>
          </p:cNvSpPr>
          <p:nvPr>
            <p:ph type="ctrTitle"/>
          </p:nvPr>
        </p:nvSpPr>
        <p:spPr>
          <a:xfrm>
            <a:off x="1133605" y="5833061"/>
            <a:ext cx="9924789" cy="552362"/>
          </a:xfrm>
        </p:spPr>
        <p:txBody>
          <a:bodyPr>
            <a:normAutofit/>
          </a:bodyPr>
          <a:lstStyle/>
          <a:p>
            <a:pPr algn="ctr"/>
            <a:r>
              <a:rPr lang="en-US" sz="2400" b="1">
                <a:latin typeface="Tahoma" panose="020B0604030504040204" pitchFamily="34" charset="0"/>
                <a:ea typeface="Tahoma" panose="020B0604030504040204" pitchFamily="34" charset="0"/>
                <a:cs typeface="Tahoma" panose="020B0604030504040204" pitchFamily="34" charset="0"/>
              </a:rPr>
              <a:t>HOÀNG TRỌNG VŨ – NHAN GIA KHÂM</a:t>
            </a:r>
            <a:endParaRPr lang="en-US" sz="2400" b="1" dirty="0">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search engine la gi">
            <a:extLst>
              <a:ext uri="{FF2B5EF4-FFF2-40B4-BE49-F238E27FC236}">
                <a16:creationId xmlns:a16="http://schemas.microsoft.com/office/drawing/2014/main" id="{30166D39-9B08-4269-B94B-C0DD7B550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9" y="1627686"/>
            <a:ext cx="7620000" cy="42386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E513801-499C-4EBB-B899-0D84A8E2C18E}"/>
              </a:ext>
            </a:extLst>
          </p:cNvPr>
          <p:cNvSpPr/>
          <p:nvPr/>
        </p:nvSpPr>
        <p:spPr>
          <a:xfrm>
            <a:off x="2607425" y="361750"/>
            <a:ext cx="6977149" cy="1138773"/>
          </a:xfrm>
          <a:prstGeom prst="rect">
            <a:avLst/>
          </a:prstGeom>
        </p:spPr>
        <p:txBody>
          <a:bodyPr wrap="square">
            <a:spAutoFit/>
          </a:bodyPr>
          <a:lstStyle/>
          <a:p>
            <a:pPr algn="ctr"/>
            <a:r>
              <a:rPr lang="en-US" sz="3600" b="1">
                <a:latin typeface="Tahoma" panose="020B0604030504040204" pitchFamily="34" charset="0"/>
                <a:ea typeface="Tahoma" panose="020B0604030504040204" pitchFamily="34" charset="0"/>
                <a:cs typeface="Tahoma" panose="020B0604030504040204" pitchFamily="34" charset="0"/>
              </a:rPr>
              <a:t>BÁO CÁO</a:t>
            </a:r>
            <a:br>
              <a:rPr lang="en-US" sz="3200" b="1">
                <a:latin typeface="Tahoma" panose="020B0604030504040204" pitchFamily="34" charset="0"/>
                <a:ea typeface="Tahoma" panose="020B0604030504040204" pitchFamily="34" charset="0"/>
                <a:cs typeface="Tahoma" panose="020B0604030504040204" pitchFamily="34" charset="0"/>
              </a:rPr>
            </a:br>
            <a:r>
              <a:rPr lang="en-US" sz="3200" b="1">
                <a:latin typeface="Tahoma" panose="020B0604030504040204" pitchFamily="34" charset="0"/>
                <a:ea typeface="Tahoma" panose="020B0604030504040204" pitchFamily="34" charset="0"/>
                <a:cs typeface="Tahoma" panose="020B0604030504040204" pitchFamily="34" charset="0"/>
              </a:rPr>
              <a:t>NỘI DUNG THỰC HIỆN ĐỒ ÁN</a:t>
            </a:r>
            <a:endParaRPr lang="en-US" sz="3200"/>
          </a:p>
        </p:txBody>
      </p:sp>
    </p:spTree>
    <p:extLst>
      <p:ext uri="{BB962C8B-B14F-4D97-AF65-F5344CB8AC3E}">
        <p14:creationId xmlns:p14="http://schemas.microsoft.com/office/powerpoint/2010/main" val="254051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D47C855-5ECC-4D89-9C03-FBD9C03E2441}"/>
              </a:ext>
            </a:extLst>
          </p:cNvPr>
          <p:cNvSpPr/>
          <p:nvPr/>
        </p:nvSpPr>
        <p:spPr>
          <a:xfrm>
            <a:off x="3144033" y="3570200"/>
            <a:ext cx="651353" cy="66388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8" name="Rectangle 17">
            <a:extLst>
              <a:ext uri="{FF2B5EF4-FFF2-40B4-BE49-F238E27FC236}">
                <a16:creationId xmlns:a16="http://schemas.microsoft.com/office/drawing/2014/main" id="{79F3E4DB-9FD3-49CB-87BF-5FC6F8F3E3DE}"/>
              </a:ext>
            </a:extLst>
          </p:cNvPr>
          <p:cNvSpPr/>
          <p:nvPr/>
        </p:nvSpPr>
        <p:spPr>
          <a:xfrm>
            <a:off x="4311041" y="3570200"/>
            <a:ext cx="651353" cy="66388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9" name="Rectangle 18">
            <a:extLst>
              <a:ext uri="{FF2B5EF4-FFF2-40B4-BE49-F238E27FC236}">
                <a16:creationId xmlns:a16="http://schemas.microsoft.com/office/drawing/2014/main" id="{758C629F-112D-4F1C-A4A2-1434BA8251BC}"/>
              </a:ext>
            </a:extLst>
          </p:cNvPr>
          <p:cNvSpPr/>
          <p:nvPr/>
        </p:nvSpPr>
        <p:spPr>
          <a:xfrm>
            <a:off x="5478049" y="3570200"/>
            <a:ext cx="651353" cy="66388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0" name="Rectangle 19">
            <a:extLst>
              <a:ext uri="{FF2B5EF4-FFF2-40B4-BE49-F238E27FC236}">
                <a16:creationId xmlns:a16="http://schemas.microsoft.com/office/drawing/2014/main" id="{3F3EDED0-8FAB-4FB9-9EB9-69398BC002E4}"/>
              </a:ext>
            </a:extLst>
          </p:cNvPr>
          <p:cNvSpPr/>
          <p:nvPr/>
        </p:nvSpPr>
        <p:spPr>
          <a:xfrm>
            <a:off x="6645057" y="3570200"/>
            <a:ext cx="651353" cy="66388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1" name="Rectangle 20">
            <a:extLst>
              <a:ext uri="{FF2B5EF4-FFF2-40B4-BE49-F238E27FC236}">
                <a16:creationId xmlns:a16="http://schemas.microsoft.com/office/drawing/2014/main" id="{90C71642-C86B-44B0-A41D-F4010234B4B2}"/>
              </a:ext>
            </a:extLst>
          </p:cNvPr>
          <p:cNvSpPr/>
          <p:nvPr/>
        </p:nvSpPr>
        <p:spPr>
          <a:xfrm>
            <a:off x="7812065" y="3563937"/>
            <a:ext cx="651353" cy="66388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22" name="Straight Arrow Connector 21">
            <a:extLst>
              <a:ext uri="{FF2B5EF4-FFF2-40B4-BE49-F238E27FC236}">
                <a16:creationId xmlns:a16="http://schemas.microsoft.com/office/drawing/2014/main" id="{C80CC36A-1BBE-4806-95AC-C43FD072A222}"/>
              </a:ext>
            </a:extLst>
          </p:cNvPr>
          <p:cNvCxnSpPr>
            <a:cxnSpLocks/>
            <a:stCxn id="17" idx="3"/>
            <a:endCxn id="18" idx="1"/>
          </p:cNvCxnSpPr>
          <p:nvPr/>
        </p:nvCxnSpPr>
        <p:spPr>
          <a:xfrm>
            <a:off x="3795386" y="3902140"/>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616DE50E-8E26-4611-88F8-237D7C7C4D48}"/>
              </a:ext>
            </a:extLst>
          </p:cNvPr>
          <p:cNvCxnSpPr>
            <a:cxnSpLocks/>
          </p:cNvCxnSpPr>
          <p:nvPr/>
        </p:nvCxnSpPr>
        <p:spPr>
          <a:xfrm>
            <a:off x="4962394" y="3902140"/>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C4C91CA7-FAC3-4B3E-9DCA-342197DE1645}"/>
              </a:ext>
            </a:extLst>
          </p:cNvPr>
          <p:cNvCxnSpPr>
            <a:cxnSpLocks/>
          </p:cNvCxnSpPr>
          <p:nvPr/>
        </p:nvCxnSpPr>
        <p:spPr>
          <a:xfrm>
            <a:off x="6129402" y="3902140"/>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1170BDFA-A3DB-4A05-949A-4A5B9A679A9C}"/>
              </a:ext>
            </a:extLst>
          </p:cNvPr>
          <p:cNvCxnSpPr>
            <a:cxnSpLocks/>
          </p:cNvCxnSpPr>
          <p:nvPr/>
        </p:nvCxnSpPr>
        <p:spPr>
          <a:xfrm>
            <a:off x="7296410" y="3902140"/>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26" name="Rectangle 25">
            <a:extLst>
              <a:ext uri="{FF2B5EF4-FFF2-40B4-BE49-F238E27FC236}">
                <a16:creationId xmlns:a16="http://schemas.microsoft.com/office/drawing/2014/main" id="{8A3879B5-6AD8-4A71-A7DF-B9D1660F8EC2}"/>
              </a:ext>
            </a:extLst>
          </p:cNvPr>
          <p:cNvSpPr/>
          <p:nvPr/>
        </p:nvSpPr>
        <p:spPr>
          <a:xfrm>
            <a:off x="3144033" y="4931362"/>
            <a:ext cx="651353" cy="66388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7" name="Straight Arrow Connector 26">
            <a:extLst>
              <a:ext uri="{FF2B5EF4-FFF2-40B4-BE49-F238E27FC236}">
                <a16:creationId xmlns:a16="http://schemas.microsoft.com/office/drawing/2014/main" id="{26CC0E85-0172-464D-AA61-6612485E3597}"/>
              </a:ext>
            </a:extLst>
          </p:cNvPr>
          <p:cNvCxnSpPr>
            <a:cxnSpLocks/>
            <a:stCxn id="26" idx="3"/>
          </p:cNvCxnSpPr>
          <p:nvPr/>
        </p:nvCxnSpPr>
        <p:spPr>
          <a:xfrm flipV="1">
            <a:off x="3795386" y="5088981"/>
            <a:ext cx="1090808" cy="174321"/>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8" name="Content Placeholder 2">
                <a:extLst>
                  <a:ext uri="{FF2B5EF4-FFF2-40B4-BE49-F238E27FC236}">
                    <a16:creationId xmlns:a16="http://schemas.microsoft.com/office/drawing/2014/main" id="{3919230B-922B-42D8-A7EC-5E9FF2B95F49}"/>
                  </a:ext>
                </a:extLst>
              </p:cNvPr>
              <p:cNvSpPr>
                <a:spLocks noGrp="1"/>
              </p:cNvSpPr>
              <p:nvPr>
                <p:ph idx="1"/>
              </p:nvPr>
            </p:nvSpPr>
            <p:spPr>
              <a:xfrm>
                <a:off x="1141412" y="1659917"/>
                <a:ext cx="10064144" cy="1603375"/>
              </a:xfrm>
            </p:spPr>
            <p:txBody>
              <a:bodyPr/>
              <a:lstStyle/>
              <a:p>
                <a:r>
                  <a:rPr lang="en-US" b="1">
                    <a:latin typeface="Tahoma" panose="020B0604030504040204" pitchFamily="34" charset="0"/>
                    <a:ea typeface="Tahoma" panose="020B0604030504040204" pitchFamily="34" charset="0"/>
                    <a:cs typeface="Tahoma" panose="020B0604030504040204" pitchFamily="34" charset="0"/>
                  </a:rPr>
                  <a:t>Skip List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phiên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nâng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cấp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Sorted Linked Lists</a:t>
                </a:r>
                <a:r>
                  <a:rPr lang="en-US" dirty="0">
                    <a:latin typeface="Tahoma" panose="020B0604030504040204" pitchFamily="34" charset="0"/>
                    <a:ea typeface="Tahoma" panose="020B0604030504040204" pitchFamily="34" charset="0"/>
                    <a:cs typeface="Tahoma" panose="020B0604030504040204" pitchFamily="34" charset="0"/>
                  </a:rPr>
                  <a:t>.</a:t>
                </a:r>
              </a:p>
              <a:p>
                <a:pPr algn="just"/>
                <a:r>
                  <a:rPr lang="en-US" dirty="0" err="1">
                    <a:latin typeface="Tahoma" panose="020B0604030504040204" pitchFamily="34" charset="0"/>
                    <a:ea typeface="Tahoma" panose="020B0604030504040204" pitchFamily="34" charset="0"/>
                    <a:cs typeface="Tahoma" panose="020B0604030504040204" pitchFamily="34" charset="0"/>
                  </a:rPr>
                  <a:t>Nhược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điểm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Sorted Linked List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việc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tìm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kiếm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tử</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trong</a:t>
                </a:r>
                <a:r>
                  <a:rPr lang="en-US">
                    <a:latin typeface="Tahoma" panose="020B0604030504040204" pitchFamily="34" charset="0"/>
                    <a:ea typeface="Tahoma" panose="020B0604030504040204" pitchFamily="34" charset="0"/>
                    <a:cs typeface="Tahoma" panose="020B0604030504040204" pitchFamily="34" charset="0"/>
                  </a:rPr>
                  <a:t> List </a:t>
                </a:r>
                <a:r>
                  <a:rPr lang="en-US" err="1">
                    <a:latin typeface="Tahoma" panose="020B0604030504040204" pitchFamily="34" charset="0"/>
                    <a:ea typeface="Tahoma" panose="020B0604030504040204" pitchFamily="34" charset="0"/>
                    <a:cs typeface="Tahoma" panose="020B0604030504040204" pitchFamily="34" charset="0"/>
                  </a:rPr>
                  <a:t>sẽ</a:t>
                </a:r>
                <a:r>
                  <a:rPr lang="en-US">
                    <a:latin typeface="Tahoma" panose="020B0604030504040204" pitchFamily="34" charset="0"/>
                    <a:ea typeface="Tahoma" panose="020B0604030504040204" pitchFamily="34" charset="0"/>
                    <a:cs typeface="Tahoma" panose="020B0604030504040204" pitchFamily="34" charset="0"/>
                  </a:rPr>
                  <a:t> có độ phức tạp </a:t>
                </a:r>
                <a14:m>
                  <m:oMath xmlns:m="http://schemas.openxmlformats.org/officeDocument/2006/math">
                    <m:r>
                      <a:rPr lang="en-US" i="1" dirty="0" smtClean="0">
                        <a:latin typeface="Cambria Math" panose="02040503050406030204" pitchFamily="18" charset="0"/>
                        <a:ea typeface="Tahoma" panose="020B0604030504040204" pitchFamily="34" charset="0"/>
                        <a:cs typeface="Tahoma" panose="020B0604030504040204" pitchFamily="34" charset="0"/>
                      </a:rPr>
                      <m:t>𝑂</m:t>
                    </m:r>
                    <m:r>
                      <a:rPr lang="en-US" i="1" dirty="0" smtClean="0">
                        <a:latin typeface="Cambria Math" panose="02040503050406030204" pitchFamily="18" charset="0"/>
                        <a:ea typeface="Tahoma" panose="020B0604030504040204" pitchFamily="34" charset="0"/>
                        <a:cs typeface="Tahoma" panose="020B0604030504040204" pitchFamily="34" charset="0"/>
                      </a:rPr>
                      <m:t>(</m:t>
                    </m:r>
                    <m:r>
                      <a:rPr lang="en-US" i="1" dirty="0" smtClean="0">
                        <a:latin typeface="Cambria Math" panose="02040503050406030204" pitchFamily="18" charset="0"/>
                        <a:ea typeface="Tahoma" panose="020B0604030504040204" pitchFamily="34" charset="0"/>
                        <a:cs typeface="Tahoma" panose="020B0604030504040204" pitchFamily="34" charset="0"/>
                      </a:rPr>
                      <m:t>𝑛</m:t>
                    </m:r>
                    <m:r>
                      <a:rPr lang="en-US" i="1" dirty="0" smtClean="0">
                        <a:latin typeface="Cambria Math" panose="02040503050406030204" pitchFamily="18" charset="0"/>
                        <a:ea typeface="Tahoma" panose="020B0604030504040204" pitchFamily="34" charset="0"/>
                        <a:cs typeface="Tahoma" panose="020B0604030504040204" pitchFamily="34" charset="0"/>
                      </a:rPr>
                      <m:t>)</m:t>
                    </m:r>
                  </m:oMath>
                </a14:m>
                <a:r>
                  <a:rPr lang="en-US" dirty="0"/>
                  <a:t>. </a:t>
                </a:r>
                <a:r>
                  <a:rPr lang="en-US">
                    <a:latin typeface="Tahoma" panose="020B0604030504040204" pitchFamily="34" charset="0"/>
                    <a:ea typeface="Tahoma" panose="020B0604030504040204" pitchFamily="34" charset="0"/>
                    <a:cs typeface="Tahoma" panose="020B0604030504040204" pitchFamily="34" charset="0"/>
                  </a:rPr>
                  <a:t>Thao tác đó được </a:t>
                </a:r>
                <a:r>
                  <a:rPr lang="en-US" dirty="0">
                    <a:latin typeface="Tahoma" panose="020B0604030504040204" pitchFamily="34" charset="0"/>
                    <a:ea typeface="Tahoma" panose="020B0604030504040204" pitchFamily="34" charset="0"/>
                    <a:cs typeface="Tahoma" panose="020B0604030504040204" pitchFamily="34" charset="0"/>
                  </a:rPr>
                  <a:t>minh họa </a:t>
                </a:r>
                <a:r>
                  <a:rPr lang="en-US">
                    <a:latin typeface="Tahoma" panose="020B0604030504040204" pitchFamily="34" charset="0"/>
                    <a:ea typeface="Tahoma" panose="020B0604030504040204" pitchFamily="34" charset="0"/>
                    <a:cs typeface="Tahoma" panose="020B0604030504040204" pitchFamily="34" charset="0"/>
                  </a:rPr>
                  <a:t>như sau:</a:t>
                </a:r>
                <a:endParaRPr lang="en-US" dirty="0"/>
              </a:p>
            </p:txBody>
          </p:sp>
        </mc:Choice>
        <mc:Fallback xmlns="">
          <p:sp>
            <p:nvSpPr>
              <p:cNvPr id="28" name="Content Placeholder 2">
                <a:extLst>
                  <a:ext uri="{FF2B5EF4-FFF2-40B4-BE49-F238E27FC236}">
                    <a16:creationId xmlns:a16="http://schemas.microsoft.com/office/drawing/2014/main" id="{3919230B-922B-42D8-A7EC-5E9FF2B95F49}"/>
                  </a:ext>
                </a:extLst>
              </p:cNvPr>
              <p:cNvSpPr>
                <a:spLocks noGrp="1" noRot="1" noChangeAspect="1" noMove="1" noResize="1" noEditPoints="1" noAdjustHandles="1" noChangeArrowheads="1" noChangeShapeType="1" noTextEdit="1"/>
              </p:cNvSpPr>
              <p:nvPr>
                <p:ph idx="1"/>
              </p:nvPr>
            </p:nvSpPr>
            <p:spPr>
              <a:xfrm>
                <a:off x="1141412" y="1659917"/>
                <a:ext cx="10064144" cy="1603375"/>
              </a:xfrm>
              <a:blipFill>
                <a:blip r:embed="rId2"/>
                <a:stretch>
                  <a:fillRect l="-1211" t="-4943" r="-969" b="-2662"/>
                </a:stretch>
              </a:blipFill>
            </p:spPr>
            <p:txBody>
              <a:bodyPr/>
              <a:lstStyle/>
              <a:p>
                <a:r>
                  <a:rPr lang="en-US">
                    <a:noFill/>
                  </a:rPr>
                  <a:t> </a:t>
                </a:r>
              </a:p>
            </p:txBody>
          </p:sp>
        </mc:Fallback>
      </mc:AlternateContent>
      <p:sp>
        <p:nvSpPr>
          <p:cNvPr id="29" name="Title 1">
            <a:extLst>
              <a:ext uri="{FF2B5EF4-FFF2-40B4-BE49-F238E27FC236}">
                <a16:creationId xmlns:a16="http://schemas.microsoft.com/office/drawing/2014/main" id="{17C976FF-32C9-47E3-86A0-835AEDC26BCC}"/>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Cấu trúc dữ liệu skip list</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19765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FEAB5B7-BC03-4C7A-9DF1-7C8CCD85657B}"/>
              </a:ext>
            </a:extLst>
          </p:cNvPr>
          <p:cNvSpPr/>
          <p:nvPr/>
        </p:nvSpPr>
        <p:spPr>
          <a:xfrm>
            <a:off x="3144033" y="3570200"/>
            <a:ext cx="651353" cy="66388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8" name="Rectangle 17">
            <a:extLst>
              <a:ext uri="{FF2B5EF4-FFF2-40B4-BE49-F238E27FC236}">
                <a16:creationId xmlns:a16="http://schemas.microsoft.com/office/drawing/2014/main" id="{071E381B-D6ED-4CA1-A5FE-DCA34E74DDDA}"/>
              </a:ext>
            </a:extLst>
          </p:cNvPr>
          <p:cNvSpPr/>
          <p:nvPr/>
        </p:nvSpPr>
        <p:spPr>
          <a:xfrm>
            <a:off x="4311041" y="3570200"/>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9" name="Rectangle 18">
            <a:extLst>
              <a:ext uri="{FF2B5EF4-FFF2-40B4-BE49-F238E27FC236}">
                <a16:creationId xmlns:a16="http://schemas.microsoft.com/office/drawing/2014/main" id="{02D0C74B-CBB0-4F77-B182-4EBEB3E92B3A}"/>
              </a:ext>
            </a:extLst>
          </p:cNvPr>
          <p:cNvSpPr/>
          <p:nvPr/>
        </p:nvSpPr>
        <p:spPr>
          <a:xfrm>
            <a:off x="5478049" y="3570200"/>
            <a:ext cx="651353" cy="66388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0" name="Rectangle 19">
            <a:extLst>
              <a:ext uri="{FF2B5EF4-FFF2-40B4-BE49-F238E27FC236}">
                <a16:creationId xmlns:a16="http://schemas.microsoft.com/office/drawing/2014/main" id="{3AC88A21-A525-41B8-9AFA-C7F024CE89B2}"/>
              </a:ext>
            </a:extLst>
          </p:cNvPr>
          <p:cNvSpPr/>
          <p:nvPr/>
        </p:nvSpPr>
        <p:spPr>
          <a:xfrm>
            <a:off x="6645057" y="3570200"/>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1" name="Rectangle 20">
            <a:extLst>
              <a:ext uri="{FF2B5EF4-FFF2-40B4-BE49-F238E27FC236}">
                <a16:creationId xmlns:a16="http://schemas.microsoft.com/office/drawing/2014/main" id="{708813FE-9ACB-4DC6-B434-4F2D4D1423E7}"/>
              </a:ext>
            </a:extLst>
          </p:cNvPr>
          <p:cNvSpPr/>
          <p:nvPr/>
        </p:nvSpPr>
        <p:spPr>
          <a:xfrm>
            <a:off x="7812065" y="3563937"/>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22" name="Straight Arrow Connector 21">
            <a:extLst>
              <a:ext uri="{FF2B5EF4-FFF2-40B4-BE49-F238E27FC236}">
                <a16:creationId xmlns:a16="http://schemas.microsoft.com/office/drawing/2014/main" id="{9061303C-076B-472E-90DA-6896CD7A0826}"/>
              </a:ext>
            </a:extLst>
          </p:cNvPr>
          <p:cNvCxnSpPr>
            <a:cxnSpLocks/>
            <a:stCxn id="17" idx="3"/>
            <a:endCxn id="18" idx="1"/>
          </p:cNvCxnSpPr>
          <p:nvPr/>
        </p:nvCxnSpPr>
        <p:spPr>
          <a:xfrm>
            <a:off x="3795386" y="3902140"/>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3519C5F9-9243-463F-AE56-5F8FF3552388}"/>
              </a:ext>
            </a:extLst>
          </p:cNvPr>
          <p:cNvCxnSpPr>
            <a:cxnSpLocks/>
          </p:cNvCxnSpPr>
          <p:nvPr/>
        </p:nvCxnSpPr>
        <p:spPr>
          <a:xfrm>
            <a:off x="4962394" y="3902140"/>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A42993B4-DE77-46E8-A5D0-55FDCDD68540}"/>
              </a:ext>
            </a:extLst>
          </p:cNvPr>
          <p:cNvCxnSpPr>
            <a:cxnSpLocks/>
          </p:cNvCxnSpPr>
          <p:nvPr/>
        </p:nvCxnSpPr>
        <p:spPr>
          <a:xfrm>
            <a:off x="6129402" y="3902140"/>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989B8083-E1D9-4882-8A48-EEFAE318263C}"/>
              </a:ext>
            </a:extLst>
          </p:cNvPr>
          <p:cNvCxnSpPr>
            <a:cxnSpLocks/>
          </p:cNvCxnSpPr>
          <p:nvPr/>
        </p:nvCxnSpPr>
        <p:spPr>
          <a:xfrm>
            <a:off x="7296410" y="3902140"/>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26" name="Rectangle 25">
            <a:extLst>
              <a:ext uri="{FF2B5EF4-FFF2-40B4-BE49-F238E27FC236}">
                <a16:creationId xmlns:a16="http://schemas.microsoft.com/office/drawing/2014/main" id="{4E53B0C1-F88E-4A7F-949C-071A9FABB1FA}"/>
              </a:ext>
            </a:extLst>
          </p:cNvPr>
          <p:cNvSpPr/>
          <p:nvPr/>
        </p:nvSpPr>
        <p:spPr>
          <a:xfrm>
            <a:off x="3144033" y="4931362"/>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7" name="Straight Arrow Connector 26">
            <a:extLst>
              <a:ext uri="{FF2B5EF4-FFF2-40B4-BE49-F238E27FC236}">
                <a16:creationId xmlns:a16="http://schemas.microsoft.com/office/drawing/2014/main" id="{EFFA8C8F-C005-4AAB-BAF2-502C5A03EC27}"/>
              </a:ext>
            </a:extLst>
          </p:cNvPr>
          <p:cNvCxnSpPr>
            <a:cxnSpLocks/>
            <a:stCxn id="26" idx="3"/>
          </p:cNvCxnSpPr>
          <p:nvPr/>
        </p:nvCxnSpPr>
        <p:spPr>
          <a:xfrm flipV="1">
            <a:off x="3795386" y="5088981"/>
            <a:ext cx="1090808" cy="174321"/>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8" name="Content Placeholder 2">
                <a:extLst>
                  <a:ext uri="{FF2B5EF4-FFF2-40B4-BE49-F238E27FC236}">
                    <a16:creationId xmlns:a16="http://schemas.microsoft.com/office/drawing/2014/main" id="{1108484C-C359-43B1-A794-852FDC8DA7D7}"/>
                  </a:ext>
                </a:extLst>
              </p:cNvPr>
              <p:cNvSpPr>
                <a:spLocks noGrp="1"/>
              </p:cNvSpPr>
              <p:nvPr>
                <p:ph idx="1"/>
              </p:nvPr>
            </p:nvSpPr>
            <p:spPr>
              <a:xfrm>
                <a:off x="1141412" y="1659917"/>
                <a:ext cx="10064144" cy="1603375"/>
              </a:xfrm>
            </p:spPr>
            <p:txBody>
              <a:bodyPr/>
              <a:lstStyle/>
              <a:p>
                <a:r>
                  <a:rPr lang="en-US" b="1">
                    <a:latin typeface="Tahoma" panose="020B0604030504040204" pitchFamily="34" charset="0"/>
                    <a:ea typeface="Tahoma" panose="020B0604030504040204" pitchFamily="34" charset="0"/>
                    <a:cs typeface="Tahoma" panose="020B0604030504040204" pitchFamily="34" charset="0"/>
                  </a:rPr>
                  <a:t>Skip List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phiên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nâng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cấp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Sorted Linked Lists</a:t>
                </a:r>
                <a:r>
                  <a:rPr lang="en-US" dirty="0">
                    <a:latin typeface="Tahoma" panose="020B0604030504040204" pitchFamily="34" charset="0"/>
                    <a:ea typeface="Tahoma" panose="020B0604030504040204" pitchFamily="34" charset="0"/>
                    <a:cs typeface="Tahoma" panose="020B0604030504040204" pitchFamily="34" charset="0"/>
                  </a:rPr>
                  <a:t>.</a:t>
                </a:r>
              </a:p>
              <a:p>
                <a:pPr algn="just"/>
                <a:r>
                  <a:rPr lang="en-US" dirty="0" err="1">
                    <a:latin typeface="Tahoma" panose="020B0604030504040204" pitchFamily="34" charset="0"/>
                    <a:ea typeface="Tahoma" panose="020B0604030504040204" pitchFamily="34" charset="0"/>
                    <a:cs typeface="Tahoma" panose="020B0604030504040204" pitchFamily="34" charset="0"/>
                  </a:rPr>
                  <a:t>Nhược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điểm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Sorted Linked List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việc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tìm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kiếm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tử</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trong</a:t>
                </a:r>
                <a:r>
                  <a:rPr lang="en-US">
                    <a:latin typeface="Tahoma" panose="020B0604030504040204" pitchFamily="34" charset="0"/>
                    <a:ea typeface="Tahoma" panose="020B0604030504040204" pitchFamily="34" charset="0"/>
                    <a:cs typeface="Tahoma" panose="020B0604030504040204" pitchFamily="34" charset="0"/>
                  </a:rPr>
                  <a:t> List </a:t>
                </a:r>
                <a:r>
                  <a:rPr lang="en-US" err="1">
                    <a:latin typeface="Tahoma" panose="020B0604030504040204" pitchFamily="34" charset="0"/>
                    <a:ea typeface="Tahoma" panose="020B0604030504040204" pitchFamily="34" charset="0"/>
                    <a:cs typeface="Tahoma" panose="020B0604030504040204" pitchFamily="34" charset="0"/>
                  </a:rPr>
                  <a:t>sẽ</a:t>
                </a:r>
                <a:r>
                  <a:rPr lang="en-US">
                    <a:latin typeface="Tahoma" panose="020B0604030504040204" pitchFamily="34" charset="0"/>
                    <a:ea typeface="Tahoma" panose="020B0604030504040204" pitchFamily="34" charset="0"/>
                    <a:cs typeface="Tahoma" panose="020B0604030504040204" pitchFamily="34" charset="0"/>
                  </a:rPr>
                  <a:t> có độ phức tạp </a:t>
                </a:r>
                <a14:m>
                  <m:oMath xmlns:m="http://schemas.openxmlformats.org/officeDocument/2006/math">
                    <m:r>
                      <a:rPr lang="en-US" i="1" dirty="0" smtClean="0">
                        <a:latin typeface="Cambria Math" panose="02040503050406030204" pitchFamily="18" charset="0"/>
                        <a:ea typeface="Tahoma" panose="020B0604030504040204" pitchFamily="34" charset="0"/>
                        <a:cs typeface="Tahoma" panose="020B0604030504040204" pitchFamily="34" charset="0"/>
                      </a:rPr>
                      <m:t>𝑂</m:t>
                    </m:r>
                    <m:r>
                      <a:rPr lang="en-US" i="1" dirty="0" smtClean="0">
                        <a:latin typeface="Cambria Math" panose="02040503050406030204" pitchFamily="18" charset="0"/>
                        <a:ea typeface="Tahoma" panose="020B0604030504040204" pitchFamily="34" charset="0"/>
                        <a:cs typeface="Tahoma" panose="020B0604030504040204" pitchFamily="34" charset="0"/>
                      </a:rPr>
                      <m:t>(</m:t>
                    </m:r>
                    <m:r>
                      <a:rPr lang="en-US" i="1" dirty="0" smtClean="0">
                        <a:latin typeface="Cambria Math" panose="02040503050406030204" pitchFamily="18" charset="0"/>
                        <a:ea typeface="Tahoma" panose="020B0604030504040204" pitchFamily="34" charset="0"/>
                        <a:cs typeface="Tahoma" panose="020B0604030504040204" pitchFamily="34" charset="0"/>
                      </a:rPr>
                      <m:t>𝑛</m:t>
                    </m:r>
                    <m:r>
                      <a:rPr lang="en-US" i="1" dirty="0" smtClean="0">
                        <a:latin typeface="Cambria Math" panose="02040503050406030204" pitchFamily="18" charset="0"/>
                        <a:ea typeface="Tahoma" panose="020B0604030504040204" pitchFamily="34" charset="0"/>
                        <a:cs typeface="Tahoma" panose="020B0604030504040204" pitchFamily="34" charset="0"/>
                      </a:rPr>
                      <m:t>)</m:t>
                    </m:r>
                  </m:oMath>
                </a14:m>
                <a:r>
                  <a:rPr lang="en-US" dirty="0"/>
                  <a:t>. </a:t>
                </a:r>
                <a:r>
                  <a:rPr lang="en-US">
                    <a:latin typeface="Tahoma" panose="020B0604030504040204" pitchFamily="34" charset="0"/>
                    <a:ea typeface="Tahoma" panose="020B0604030504040204" pitchFamily="34" charset="0"/>
                    <a:cs typeface="Tahoma" panose="020B0604030504040204" pitchFamily="34" charset="0"/>
                  </a:rPr>
                  <a:t>Thao tác đó được </a:t>
                </a:r>
                <a:r>
                  <a:rPr lang="en-US" dirty="0">
                    <a:latin typeface="Tahoma" panose="020B0604030504040204" pitchFamily="34" charset="0"/>
                    <a:ea typeface="Tahoma" panose="020B0604030504040204" pitchFamily="34" charset="0"/>
                    <a:cs typeface="Tahoma" panose="020B0604030504040204" pitchFamily="34" charset="0"/>
                  </a:rPr>
                  <a:t>minh họa </a:t>
                </a:r>
                <a:r>
                  <a:rPr lang="en-US">
                    <a:latin typeface="Tahoma" panose="020B0604030504040204" pitchFamily="34" charset="0"/>
                    <a:ea typeface="Tahoma" panose="020B0604030504040204" pitchFamily="34" charset="0"/>
                    <a:cs typeface="Tahoma" panose="020B0604030504040204" pitchFamily="34" charset="0"/>
                  </a:rPr>
                  <a:t>như sau:</a:t>
                </a:r>
                <a:endParaRPr lang="en-US" dirty="0"/>
              </a:p>
            </p:txBody>
          </p:sp>
        </mc:Choice>
        <mc:Fallback xmlns="">
          <p:sp>
            <p:nvSpPr>
              <p:cNvPr id="28" name="Content Placeholder 2">
                <a:extLst>
                  <a:ext uri="{FF2B5EF4-FFF2-40B4-BE49-F238E27FC236}">
                    <a16:creationId xmlns:a16="http://schemas.microsoft.com/office/drawing/2014/main" id="{1108484C-C359-43B1-A794-852FDC8DA7D7}"/>
                  </a:ext>
                </a:extLst>
              </p:cNvPr>
              <p:cNvSpPr>
                <a:spLocks noGrp="1" noRot="1" noChangeAspect="1" noMove="1" noResize="1" noEditPoints="1" noAdjustHandles="1" noChangeArrowheads="1" noChangeShapeType="1" noTextEdit="1"/>
              </p:cNvSpPr>
              <p:nvPr>
                <p:ph idx="1"/>
              </p:nvPr>
            </p:nvSpPr>
            <p:spPr>
              <a:xfrm>
                <a:off x="1141412" y="1659917"/>
                <a:ext cx="10064144" cy="1603375"/>
              </a:xfrm>
              <a:blipFill>
                <a:blip r:embed="rId2"/>
                <a:stretch>
                  <a:fillRect l="-1211" t="-4943" r="-969" b="-2662"/>
                </a:stretch>
              </a:blipFill>
            </p:spPr>
            <p:txBody>
              <a:bodyPr/>
              <a:lstStyle/>
              <a:p>
                <a:r>
                  <a:rPr lang="en-US">
                    <a:noFill/>
                  </a:rPr>
                  <a:t> </a:t>
                </a:r>
              </a:p>
            </p:txBody>
          </p:sp>
        </mc:Fallback>
      </mc:AlternateContent>
      <p:sp>
        <p:nvSpPr>
          <p:cNvPr id="29" name="Title 1">
            <a:extLst>
              <a:ext uri="{FF2B5EF4-FFF2-40B4-BE49-F238E27FC236}">
                <a16:creationId xmlns:a16="http://schemas.microsoft.com/office/drawing/2014/main" id="{88D9EACE-B22C-42EB-B7FB-F6BF8447057D}"/>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Cấu trúc dữ liệu skip list</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91605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4A356A9-3304-4067-9674-C587C1524220}"/>
              </a:ext>
            </a:extLst>
          </p:cNvPr>
          <p:cNvSpPr/>
          <p:nvPr/>
        </p:nvSpPr>
        <p:spPr>
          <a:xfrm>
            <a:off x="3144033" y="3570200"/>
            <a:ext cx="651353" cy="66388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8" name="Rectangle 17">
            <a:extLst>
              <a:ext uri="{FF2B5EF4-FFF2-40B4-BE49-F238E27FC236}">
                <a16:creationId xmlns:a16="http://schemas.microsoft.com/office/drawing/2014/main" id="{F1981E95-F60C-452D-9381-82E1F04AB5AE}"/>
              </a:ext>
            </a:extLst>
          </p:cNvPr>
          <p:cNvSpPr/>
          <p:nvPr/>
        </p:nvSpPr>
        <p:spPr>
          <a:xfrm>
            <a:off x="4311041" y="3570200"/>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9" name="Rectangle 18">
            <a:extLst>
              <a:ext uri="{FF2B5EF4-FFF2-40B4-BE49-F238E27FC236}">
                <a16:creationId xmlns:a16="http://schemas.microsoft.com/office/drawing/2014/main" id="{0310423C-4559-4491-B891-A341B0CD5540}"/>
              </a:ext>
            </a:extLst>
          </p:cNvPr>
          <p:cNvSpPr/>
          <p:nvPr/>
        </p:nvSpPr>
        <p:spPr>
          <a:xfrm>
            <a:off x="5478049" y="3570200"/>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0" name="Rectangle 19">
            <a:extLst>
              <a:ext uri="{FF2B5EF4-FFF2-40B4-BE49-F238E27FC236}">
                <a16:creationId xmlns:a16="http://schemas.microsoft.com/office/drawing/2014/main" id="{970661CA-B555-4944-9CB9-E1F0BFBC6893}"/>
              </a:ext>
            </a:extLst>
          </p:cNvPr>
          <p:cNvSpPr/>
          <p:nvPr/>
        </p:nvSpPr>
        <p:spPr>
          <a:xfrm>
            <a:off x="6645057" y="3570200"/>
            <a:ext cx="651353" cy="66388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1" name="Rectangle 20">
            <a:extLst>
              <a:ext uri="{FF2B5EF4-FFF2-40B4-BE49-F238E27FC236}">
                <a16:creationId xmlns:a16="http://schemas.microsoft.com/office/drawing/2014/main" id="{7E09B65C-6642-4410-8779-CFCF96ACDF07}"/>
              </a:ext>
            </a:extLst>
          </p:cNvPr>
          <p:cNvSpPr/>
          <p:nvPr/>
        </p:nvSpPr>
        <p:spPr>
          <a:xfrm>
            <a:off x="7812065" y="3563937"/>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22" name="Straight Arrow Connector 21">
            <a:extLst>
              <a:ext uri="{FF2B5EF4-FFF2-40B4-BE49-F238E27FC236}">
                <a16:creationId xmlns:a16="http://schemas.microsoft.com/office/drawing/2014/main" id="{61AA7FD6-C7EB-470A-AA16-5795E5570D7E}"/>
              </a:ext>
            </a:extLst>
          </p:cNvPr>
          <p:cNvCxnSpPr>
            <a:cxnSpLocks/>
            <a:stCxn id="17" idx="3"/>
            <a:endCxn id="18" idx="1"/>
          </p:cNvCxnSpPr>
          <p:nvPr/>
        </p:nvCxnSpPr>
        <p:spPr>
          <a:xfrm>
            <a:off x="3795386" y="3902140"/>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415AD41C-CBE7-42A6-AA60-66A335D00326}"/>
              </a:ext>
            </a:extLst>
          </p:cNvPr>
          <p:cNvCxnSpPr>
            <a:cxnSpLocks/>
          </p:cNvCxnSpPr>
          <p:nvPr/>
        </p:nvCxnSpPr>
        <p:spPr>
          <a:xfrm>
            <a:off x="4962394" y="3902140"/>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5EF26F31-F700-4A42-AB8B-9DD4BE827D41}"/>
              </a:ext>
            </a:extLst>
          </p:cNvPr>
          <p:cNvCxnSpPr>
            <a:cxnSpLocks/>
          </p:cNvCxnSpPr>
          <p:nvPr/>
        </p:nvCxnSpPr>
        <p:spPr>
          <a:xfrm>
            <a:off x="6129402" y="3902140"/>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B35EF6FC-17F4-4DDB-9F54-A5945A73B192}"/>
              </a:ext>
            </a:extLst>
          </p:cNvPr>
          <p:cNvCxnSpPr>
            <a:cxnSpLocks/>
          </p:cNvCxnSpPr>
          <p:nvPr/>
        </p:nvCxnSpPr>
        <p:spPr>
          <a:xfrm>
            <a:off x="7296410" y="3902140"/>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26" name="Rectangle 25">
            <a:extLst>
              <a:ext uri="{FF2B5EF4-FFF2-40B4-BE49-F238E27FC236}">
                <a16:creationId xmlns:a16="http://schemas.microsoft.com/office/drawing/2014/main" id="{EF39B6C8-41AD-4AEA-943C-50C34587275D}"/>
              </a:ext>
            </a:extLst>
          </p:cNvPr>
          <p:cNvSpPr/>
          <p:nvPr/>
        </p:nvSpPr>
        <p:spPr>
          <a:xfrm>
            <a:off x="3144033" y="4931362"/>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7" name="Straight Arrow Connector 26">
            <a:extLst>
              <a:ext uri="{FF2B5EF4-FFF2-40B4-BE49-F238E27FC236}">
                <a16:creationId xmlns:a16="http://schemas.microsoft.com/office/drawing/2014/main" id="{EBEEA078-A2DE-4EB0-B1E8-B67354604A68}"/>
              </a:ext>
            </a:extLst>
          </p:cNvPr>
          <p:cNvCxnSpPr>
            <a:cxnSpLocks/>
            <a:stCxn id="26" idx="3"/>
          </p:cNvCxnSpPr>
          <p:nvPr/>
        </p:nvCxnSpPr>
        <p:spPr>
          <a:xfrm flipV="1">
            <a:off x="3795386" y="5088981"/>
            <a:ext cx="1090808" cy="174321"/>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8" name="Content Placeholder 2">
                <a:extLst>
                  <a:ext uri="{FF2B5EF4-FFF2-40B4-BE49-F238E27FC236}">
                    <a16:creationId xmlns:a16="http://schemas.microsoft.com/office/drawing/2014/main" id="{5F779CF7-D90B-4BB9-B0C0-778B545096E1}"/>
                  </a:ext>
                </a:extLst>
              </p:cNvPr>
              <p:cNvSpPr>
                <a:spLocks noGrp="1"/>
              </p:cNvSpPr>
              <p:nvPr>
                <p:ph idx="1"/>
              </p:nvPr>
            </p:nvSpPr>
            <p:spPr>
              <a:xfrm>
                <a:off x="1141412" y="1659917"/>
                <a:ext cx="10064144" cy="1603375"/>
              </a:xfrm>
            </p:spPr>
            <p:txBody>
              <a:bodyPr/>
              <a:lstStyle/>
              <a:p>
                <a:r>
                  <a:rPr lang="en-US" b="1">
                    <a:latin typeface="Tahoma" panose="020B0604030504040204" pitchFamily="34" charset="0"/>
                    <a:ea typeface="Tahoma" panose="020B0604030504040204" pitchFamily="34" charset="0"/>
                    <a:cs typeface="Tahoma" panose="020B0604030504040204" pitchFamily="34" charset="0"/>
                  </a:rPr>
                  <a:t>Skip List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phiên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nâng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cấp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Sorted Linked Lists</a:t>
                </a:r>
                <a:r>
                  <a:rPr lang="en-US" dirty="0">
                    <a:latin typeface="Tahoma" panose="020B0604030504040204" pitchFamily="34" charset="0"/>
                    <a:ea typeface="Tahoma" panose="020B0604030504040204" pitchFamily="34" charset="0"/>
                    <a:cs typeface="Tahoma" panose="020B0604030504040204" pitchFamily="34" charset="0"/>
                  </a:rPr>
                  <a:t>.</a:t>
                </a:r>
              </a:p>
              <a:p>
                <a:pPr algn="just"/>
                <a:r>
                  <a:rPr lang="en-US" dirty="0" err="1">
                    <a:latin typeface="Tahoma" panose="020B0604030504040204" pitchFamily="34" charset="0"/>
                    <a:ea typeface="Tahoma" panose="020B0604030504040204" pitchFamily="34" charset="0"/>
                    <a:cs typeface="Tahoma" panose="020B0604030504040204" pitchFamily="34" charset="0"/>
                  </a:rPr>
                  <a:t>Nhược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điểm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Sorted Linked List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việc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tìm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kiếm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tử</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trong</a:t>
                </a:r>
                <a:r>
                  <a:rPr lang="en-US">
                    <a:latin typeface="Tahoma" panose="020B0604030504040204" pitchFamily="34" charset="0"/>
                    <a:ea typeface="Tahoma" panose="020B0604030504040204" pitchFamily="34" charset="0"/>
                    <a:cs typeface="Tahoma" panose="020B0604030504040204" pitchFamily="34" charset="0"/>
                  </a:rPr>
                  <a:t> List </a:t>
                </a:r>
                <a:r>
                  <a:rPr lang="en-US" err="1">
                    <a:latin typeface="Tahoma" panose="020B0604030504040204" pitchFamily="34" charset="0"/>
                    <a:ea typeface="Tahoma" panose="020B0604030504040204" pitchFamily="34" charset="0"/>
                    <a:cs typeface="Tahoma" panose="020B0604030504040204" pitchFamily="34" charset="0"/>
                  </a:rPr>
                  <a:t>sẽ</a:t>
                </a:r>
                <a:r>
                  <a:rPr lang="en-US">
                    <a:latin typeface="Tahoma" panose="020B0604030504040204" pitchFamily="34" charset="0"/>
                    <a:ea typeface="Tahoma" panose="020B0604030504040204" pitchFamily="34" charset="0"/>
                    <a:cs typeface="Tahoma" panose="020B0604030504040204" pitchFamily="34" charset="0"/>
                  </a:rPr>
                  <a:t> có độ phức tạp </a:t>
                </a:r>
                <a14:m>
                  <m:oMath xmlns:m="http://schemas.openxmlformats.org/officeDocument/2006/math">
                    <m:r>
                      <a:rPr lang="en-US" i="1" dirty="0" smtClean="0">
                        <a:latin typeface="Cambria Math" panose="02040503050406030204" pitchFamily="18" charset="0"/>
                        <a:ea typeface="Tahoma" panose="020B0604030504040204" pitchFamily="34" charset="0"/>
                        <a:cs typeface="Tahoma" panose="020B0604030504040204" pitchFamily="34" charset="0"/>
                      </a:rPr>
                      <m:t>𝑂</m:t>
                    </m:r>
                    <m:r>
                      <a:rPr lang="en-US" i="1" dirty="0" smtClean="0">
                        <a:latin typeface="Cambria Math" panose="02040503050406030204" pitchFamily="18" charset="0"/>
                        <a:ea typeface="Tahoma" panose="020B0604030504040204" pitchFamily="34" charset="0"/>
                        <a:cs typeface="Tahoma" panose="020B0604030504040204" pitchFamily="34" charset="0"/>
                      </a:rPr>
                      <m:t>(</m:t>
                    </m:r>
                    <m:r>
                      <a:rPr lang="en-US" i="1" dirty="0" smtClean="0">
                        <a:latin typeface="Cambria Math" panose="02040503050406030204" pitchFamily="18" charset="0"/>
                        <a:ea typeface="Tahoma" panose="020B0604030504040204" pitchFamily="34" charset="0"/>
                        <a:cs typeface="Tahoma" panose="020B0604030504040204" pitchFamily="34" charset="0"/>
                      </a:rPr>
                      <m:t>𝑛</m:t>
                    </m:r>
                    <m:r>
                      <a:rPr lang="en-US" i="1" dirty="0" smtClean="0">
                        <a:latin typeface="Cambria Math" panose="02040503050406030204" pitchFamily="18" charset="0"/>
                        <a:ea typeface="Tahoma" panose="020B0604030504040204" pitchFamily="34" charset="0"/>
                        <a:cs typeface="Tahoma" panose="020B0604030504040204" pitchFamily="34" charset="0"/>
                      </a:rPr>
                      <m:t>)</m:t>
                    </m:r>
                  </m:oMath>
                </a14:m>
                <a:r>
                  <a:rPr lang="en-US" dirty="0"/>
                  <a:t>. </a:t>
                </a:r>
                <a:r>
                  <a:rPr lang="en-US">
                    <a:latin typeface="Tahoma" panose="020B0604030504040204" pitchFamily="34" charset="0"/>
                    <a:ea typeface="Tahoma" panose="020B0604030504040204" pitchFamily="34" charset="0"/>
                    <a:cs typeface="Tahoma" panose="020B0604030504040204" pitchFamily="34" charset="0"/>
                  </a:rPr>
                  <a:t>Thao tác đó được </a:t>
                </a:r>
                <a:r>
                  <a:rPr lang="en-US" dirty="0">
                    <a:latin typeface="Tahoma" panose="020B0604030504040204" pitchFamily="34" charset="0"/>
                    <a:ea typeface="Tahoma" panose="020B0604030504040204" pitchFamily="34" charset="0"/>
                    <a:cs typeface="Tahoma" panose="020B0604030504040204" pitchFamily="34" charset="0"/>
                  </a:rPr>
                  <a:t>minh họa </a:t>
                </a:r>
                <a:r>
                  <a:rPr lang="en-US">
                    <a:latin typeface="Tahoma" panose="020B0604030504040204" pitchFamily="34" charset="0"/>
                    <a:ea typeface="Tahoma" panose="020B0604030504040204" pitchFamily="34" charset="0"/>
                    <a:cs typeface="Tahoma" panose="020B0604030504040204" pitchFamily="34" charset="0"/>
                  </a:rPr>
                  <a:t>như sau:</a:t>
                </a:r>
                <a:endParaRPr lang="en-US" dirty="0"/>
              </a:p>
            </p:txBody>
          </p:sp>
        </mc:Choice>
        <mc:Fallback xmlns="">
          <p:sp>
            <p:nvSpPr>
              <p:cNvPr id="28" name="Content Placeholder 2">
                <a:extLst>
                  <a:ext uri="{FF2B5EF4-FFF2-40B4-BE49-F238E27FC236}">
                    <a16:creationId xmlns:a16="http://schemas.microsoft.com/office/drawing/2014/main" id="{5F779CF7-D90B-4BB9-B0C0-778B545096E1}"/>
                  </a:ext>
                </a:extLst>
              </p:cNvPr>
              <p:cNvSpPr>
                <a:spLocks noGrp="1" noRot="1" noChangeAspect="1" noMove="1" noResize="1" noEditPoints="1" noAdjustHandles="1" noChangeArrowheads="1" noChangeShapeType="1" noTextEdit="1"/>
              </p:cNvSpPr>
              <p:nvPr>
                <p:ph idx="1"/>
              </p:nvPr>
            </p:nvSpPr>
            <p:spPr>
              <a:xfrm>
                <a:off x="1141412" y="1659917"/>
                <a:ext cx="10064144" cy="1603375"/>
              </a:xfrm>
              <a:blipFill>
                <a:blip r:embed="rId2"/>
                <a:stretch>
                  <a:fillRect l="-1211" t="-4943" r="-969" b="-2662"/>
                </a:stretch>
              </a:blipFill>
            </p:spPr>
            <p:txBody>
              <a:bodyPr/>
              <a:lstStyle/>
              <a:p>
                <a:r>
                  <a:rPr lang="en-US">
                    <a:noFill/>
                  </a:rPr>
                  <a:t> </a:t>
                </a:r>
              </a:p>
            </p:txBody>
          </p:sp>
        </mc:Fallback>
      </mc:AlternateContent>
      <p:sp>
        <p:nvSpPr>
          <p:cNvPr id="29" name="Title 1">
            <a:extLst>
              <a:ext uri="{FF2B5EF4-FFF2-40B4-BE49-F238E27FC236}">
                <a16:creationId xmlns:a16="http://schemas.microsoft.com/office/drawing/2014/main" id="{DDF4C682-947D-4D00-A7FE-063E280BB9E5}"/>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Cấu trúc dữ liệu skip list</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15699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1B87578-C94F-4F09-9105-EB1E89864115}"/>
              </a:ext>
            </a:extLst>
          </p:cNvPr>
          <p:cNvSpPr/>
          <p:nvPr/>
        </p:nvSpPr>
        <p:spPr>
          <a:xfrm>
            <a:off x="2617940" y="3576463"/>
            <a:ext cx="651353" cy="66388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8" name="Rectangle 17">
            <a:extLst>
              <a:ext uri="{FF2B5EF4-FFF2-40B4-BE49-F238E27FC236}">
                <a16:creationId xmlns:a16="http://schemas.microsoft.com/office/drawing/2014/main" id="{C2A8BD73-4C91-40DF-A91B-0BB61AEF4534}"/>
              </a:ext>
            </a:extLst>
          </p:cNvPr>
          <p:cNvSpPr/>
          <p:nvPr/>
        </p:nvSpPr>
        <p:spPr>
          <a:xfrm>
            <a:off x="3784948" y="3576463"/>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9" name="Rectangle 18">
            <a:extLst>
              <a:ext uri="{FF2B5EF4-FFF2-40B4-BE49-F238E27FC236}">
                <a16:creationId xmlns:a16="http://schemas.microsoft.com/office/drawing/2014/main" id="{5E875580-25B5-4E43-94B3-89DB95C7C2FE}"/>
              </a:ext>
            </a:extLst>
          </p:cNvPr>
          <p:cNvSpPr/>
          <p:nvPr/>
        </p:nvSpPr>
        <p:spPr>
          <a:xfrm>
            <a:off x="4951956" y="3576463"/>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0" name="Rectangle 19">
            <a:extLst>
              <a:ext uri="{FF2B5EF4-FFF2-40B4-BE49-F238E27FC236}">
                <a16:creationId xmlns:a16="http://schemas.microsoft.com/office/drawing/2014/main" id="{1774C7B2-A086-4F72-94C4-A59D2B4C6FED}"/>
              </a:ext>
            </a:extLst>
          </p:cNvPr>
          <p:cNvSpPr/>
          <p:nvPr/>
        </p:nvSpPr>
        <p:spPr>
          <a:xfrm>
            <a:off x="7285972" y="3570200"/>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1" name="Rectangle 20">
            <a:extLst>
              <a:ext uri="{FF2B5EF4-FFF2-40B4-BE49-F238E27FC236}">
                <a16:creationId xmlns:a16="http://schemas.microsoft.com/office/drawing/2014/main" id="{08DE8B50-4947-4071-93F0-19C523C258C3}"/>
              </a:ext>
            </a:extLst>
          </p:cNvPr>
          <p:cNvSpPr/>
          <p:nvPr/>
        </p:nvSpPr>
        <p:spPr>
          <a:xfrm>
            <a:off x="8452980" y="3563937"/>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22" name="Straight Arrow Connector 21">
            <a:extLst>
              <a:ext uri="{FF2B5EF4-FFF2-40B4-BE49-F238E27FC236}">
                <a16:creationId xmlns:a16="http://schemas.microsoft.com/office/drawing/2014/main" id="{7E521B9B-6CCF-45C7-A1B7-B73AB31C668D}"/>
              </a:ext>
            </a:extLst>
          </p:cNvPr>
          <p:cNvCxnSpPr>
            <a:cxnSpLocks/>
            <a:stCxn id="17" idx="3"/>
            <a:endCxn id="18" idx="1"/>
          </p:cNvCxnSpPr>
          <p:nvPr/>
        </p:nvCxnSpPr>
        <p:spPr>
          <a:xfrm>
            <a:off x="3269293" y="390840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29F3F447-679E-4752-8A91-77848F92CD4B}"/>
              </a:ext>
            </a:extLst>
          </p:cNvPr>
          <p:cNvCxnSpPr>
            <a:cxnSpLocks/>
          </p:cNvCxnSpPr>
          <p:nvPr/>
        </p:nvCxnSpPr>
        <p:spPr>
          <a:xfrm>
            <a:off x="4436301" y="390840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76BC8172-18FE-4D2C-BF23-866E78A682C5}"/>
              </a:ext>
            </a:extLst>
          </p:cNvPr>
          <p:cNvCxnSpPr>
            <a:cxnSpLocks/>
          </p:cNvCxnSpPr>
          <p:nvPr/>
        </p:nvCxnSpPr>
        <p:spPr>
          <a:xfrm>
            <a:off x="5603309" y="390840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0E24A4B9-92CB-4394-AE9B-FA36F134A418}"/>
              </a:ext>
            </a:extLst>
          </p:cNvPr>
          <p:cNvCxnSpPr>
            <a:cxnSpLocks/>
          </p:cNvCxnSpPr>
          <p:nvPr/>
        </p:nvCxnSpPr>
        <p:spPr>
          <a:xfrm>
            <a:off x="7937325" y="3902140"/>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26" name="Rectangle 25">
            <a:extLst>
              <a:ext uri="{FF2B5EF4-FFF2-40B4-BE49-F238E27FC236}">
                <a16:creationId xmlns:a16="http://schemas.microsoft.com/office/drawing/2014/main" id="{5118D6BD-D6F2-4F02-AC8C-48FE5B3367D5}"/>
              </a:ext>
            </a:extLst>
          </p:cNvPr>
          <p:cNvSpPr/>
          <p:nvPr/>
        </p:nvSpPr>
        <p:spPr>
          <a:xfrm>
            <a:off x="6118964" y="3570200"/>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7" name="Straight Arrow Connector 26">
            <a:extLst>
              <a:ext uri="{FF2B5EF4-FFF2-40B4-BE49-F238E27FC236}">
                <a16:creationId xmlns:a16="http://schemas.microsoft.com/office/drawing/2014/main" id="{8FC0A855-EABD-46C0-8245-AC05CE2B300A}"/>
              </a:ext>
            </a:extLst>
          </p:cNvPr>
          <p:cNvCxnSpPr>
            <a:cxnSpLocks/>
            <a:stCxn id="26" idx="3"/>
            <a:endCxn id="20" idx="1"/>
          </p:cNvCxnSpPr>
          <p:nvPr/>
        </p:nvCxnSpPr>
        <p:spPr>
          <a:xfrm>
            <a:off x="6770317" y="3902140"/>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1" name="Content Placeholder 2">
                <a:extLst>
                  <a:ext uri="{FF2B5EF4-FFF2-40B4-BE49-F238E27FC236}">
                    <a16:creationId xmlns:a16="http://schemas.microsoft.com/office/drawing/2014/main" id="{FA618FD6-5046-41F7-91BD-00EED14C1C2B}"/>
                  </a:ext>
                </a:extLst>
              </p:cNvPr>
              <p:cNvSpPr>
                <a:spLocks noGrp="1"/>
              </p:cNvSpPr>
              <p:nvPr>
                <p:ph idx="1"/>
              </p:nvPr>
            </p:nvSpPr>
            <p:spPr>
              <a:xfrm>
                <a:off x="1141412" y="1659917"/>
                <a:ext cx="10064144" cy="1603375"/>
              </a:xfrm>
            </p:spPr>
            <p:txBody>
              <a:bodyPr/>
              <a:lstStyle/>
              <a:p>
                <a:r>
                  <a:rPr lang="en-US" b="1">
                    <a:latin typeface="Tahoma" panose="020B0604030504040204" pitchFamily="34" charset="0"/>
                    <a:ea typeface="Tahoma" panose="020B0604030504040204" pitchFamily="34" charset="0"/>
                    <a:cs typeface="Tahoma" panose="020B0604030504040204" pitchFamily="34" charset="0"/>
                  </a:rPr>
                  <a:t>Skip List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phiên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nâng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cấp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Sorted Linked Lists</a:t>
                </a:r>
                <a:r>
                  <a:rPr lang="en-US" dirty="0">
                    <a:latin typeface="Tahoma" panose="020B0604030504040204" pitchFamily="34" charset="0"/>
                    <a:ea typeface="Tahoma" panose="020B0604030504040204" pitchFamily="34" charset="0"/>
                    <a:cs typeface="Tahoma" panose="020B0604030504040204" pitchFamily="34" charset="0"/>
                  </a:rPr>
                  <a:t>.</a:t>
                </a:r>
              </a:p>
              <a:p>
                <a:pPr algn="just"/>
                <a:r>
                  <a:rPr lang="en-US" dirty="0" err="1">
                    <a:latin typeface="Tahoma" panose="020B0604030504040204" pitchFamily="34" charset="0"/>
                    <a:ea typeface="Tahoma" panose="020B0604030504040204" pitchFamily="34" charset="0"/>
                    <a:cs typeface="Tahoma" panose="020B0604030504040204" pitchFamily="34" charset="0"/>
                  </a:rPr>
                  <a:t>Nhược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điểm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Sorted Linked List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việc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tìm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kiếm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tử</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trong</a:t>
                </a:r>
                <a:r>
                  <a:rPr lang="en-US">
                    <a:latin typeface="Tahoma" panose="020B0604030504040204" pitchFamily="34" charset="0"/>
                    <a:ea typeface="Tahoma" panose="020B0604030504040204" pitchFamily="34" charset="0"/>
                    <a:cs typeface="Tahoma" panose="020B0604030504040204" pitchFamily="34" charset="0"/>
                  </a:rPr>
                  <a:t> List </a:t>
                </a:r>
                <a:r>
                  <a:rPr lang="en-US" err="1">
                    <a:latin typeface="Tahoma" panose="020B0604030504040204" pitchFamily="34" charset="0"/>
                    <a:ea typeface="Tahoma" panose="020B0604030504040204" pitchFamily="34" charset="0"/>
                    <a:cs typeface="Tahoma" panose="020B0604030504040204" pitchFamily="34" charset="0"/>
                  </a:rPr>
                  <a:t>sẽ</a:t>
                </a:r>
                <a:r>
                  <a:rPr lang="en-US">
                    <a:latin typeface="Tahoma" panose="020B0604030504040204" pitchFamily="34" charset="0"/>
                    <a:ea typeface="Tahoma" panose="020B0604030504040204" pitchFamily="34" charset="0"/>
                    <a:cs typeface="Tahoma" panose="020B0604030504040204" pitchFamily="34" charset="0"/>
                  </a:rPr>
                  <a:t> có độ phức tạp </a:t>
                </a:r>
                <a14:m>
                  <m:oMath xmlns:m="http://schemas.openxmlformats.org/officeDocument/2006/math">
                    <m:r>
                      <a:rPr lang="en-US" i="1" dirty="0" smtClean="0">
                        <a:latin typeface="Cambria Math" panose="02040503050406030204" pitchFamily="18" charset="0"/>
                        <a:ea typeface="Tahoma" panose="020B0604030504040204" pitchFamily="34" charset="0"/>
                        <a:cs typeface="Tahoma" panose="020B0604030504040204" pitchFamily="34" charset="0"/>
                      </a:rPr>
                      <m:t>𝑂</m:t>
                    </m:r>
                    <m:r>
                      <a:rPr lang="en-US" i="1" dirty="0" smtClean="0">
                        <a:latin typeface="Cambria Math" panose="02040503050406030204" pitchFamily="18" charset="0"/>
                        <a:ea typeface="Tahoma" panose="020B0604030504040204" pitchFamily="34" charset="0"/>
                        <a:cs typeface="Tahoma" panose="020B0604030504040204" pitchFamily="34" charset="0"/>
                      </a:rPr>
                      <m:t>(</m:t>
                    </m:r>
                    <m:r>
                      <a:rPr lang="en-US" i="1" dirty="0" smtClean="0">
                        <a:latin typeface="Cambria Math" panose="02040503050406030204" pitchFamily="18" charset="0"/>
                        <a:ea typeface="Tahoma" panose="020B0604030504040204" pitchFamily="34" charset="0"/>
                        <a:cs typeface="Tahoma" panose="020B0604030504040204" pitchFamily="34" charset="0"/>
                      </a:rPr>
                      <m:t>𝑛</m:t>
                    </m:r>
                    <m:r>
                      <a:rPr lang="en-US" i="1" dirty="0" smtClean="0">
                        <a:latin typeface="Cambria Math" panose="02040503050406030204" pitchFamily="18" charset="0"/>
                        <a:ea typeface="Tahoma" panose="020B0604030504040204" pitchFamily="34" charset="0"/>
                        <a:cs typeface="Tahoma" panose="020B0604030504040204" pitchFamily="34" charset="0"/>
                      </a:rPr>
                      <m:t>)</m:t>
                    </m:r>
                  </m:oMath>
                </a14:m>
                <a:r>
                  <a:rPr lang="en-US" dirty="0"/>
                  <a:t>. </a:t>
                </a:r>
                <a:r>
                  <a:rPr lang="en-US">
                    <a:latin typeface="Tahoma" panose="020B0604030504040204" pitchFamily="34" charset="0"/>
                    <a:ea typeface="Tahoma" panose="020B0604030504040204" pitchFamily="34" charset="0"/>
                    <a:cs typeface="Tahoma" panose="020B0604030504040204" pitchFamily="34" charset="0"/>
                  </a:rPr>
                  <a:t>Thao tác đó được </a:t>
                </a:r>
                <a:r>
                  <a:rPr lang="en-US" dirty="0">
                    <a:latin typeface="Tahoma" panose="020B0604030504040204" pitchFamily="34" charset="0"/>
                    <a:ea typeface="Tahoma" panose="020B0604030504040204" pitchFamily="34" charset="0"/>
                    <a:cs typeface="Tahoma" panose="020B0604030504040204" pitchFamily="34" charset="0"/>
                  </a:rPr>
                  <a:t>minh họa </a:t>
                </a:r>
                <a:r>
                  <a:rPr lang="en-US">
                    <a:latin typeface="Tahoma" panose="020B0604030504040204" pitchFamily="34" charset="0"/>
                    <a:ea typeface="Tahoma" panose="020B0604030504040204" pitchFamily="34" charset="0"/>
                    <a:cs typeface="Tahoma" panose="020B0604030504040204" pitchFamily="34" charset="0"/>
                  </a:rPr>
                  <a:t>như sau:</a:t>
                </a:r>
                <a:endParaRPr lang="en-US" dirty="0"/>
              </a:p>
            </p:txBody>
          </p:sp>
        </mc:Choice>
        <mc:Fallback xmlns="">
          <p:sp>
            <p:nvSpPr>
              <p:cNvPr id="31" name="Content Placeholder 2">
                <a:extLst>
                  <a:ext uri="{FF2B5EF4-FFF2-40B4-BE49-F238E27FC236}">
                    <a16:creationId xmlns:a16="http://schemas.microsoft.com/office/drawing/2014/main" id="{FA618FD6-5046-41F7-91BD-00EED14C1C2B}"/>
                  </a:ext>
                </a:extLst>
              </p:cNvPr>
              <p:cNvSpPr>
                <a:spLocks noGrp="1" noRot="1" noChangeAspect="1" noMove="1" noResize="1" noEditPoints="1" noAdjustHandles="1" noChangeArrowheads="1" noChangeShapeType="1" noTextEdit="1"/>
              </p:cNvSpPr>
              <p:nvPr>
                <p:ph idx="1"/>
              </p:nvPr>
            </p:nvSpPr>
            <p:spPr>
              <a:xfrm>
                <a:off x="1141412" y="1659917"/>
                <a:ext cx="10064144" cy="1603375"/>
              </a:xfrm>
              <a:blipFill>
                <a:blip r:embed="rId2"/>
                <a:stretch>
                  <a:fillRect l="-1211" t="-4943" r="-969" b="-2662"/>
                </a:stretch>
              </a:blipFill>
            </p:spPr>
            <p:txBody>
              <a:bodyPr/>
              <a:lstStyle/>
              <a:p>
                <a:r>
                  <a:rPr lang="en-US">
                    <a:noFill/>
                  </a:rPr>
                  <a:t> </a:t>
                </a:r>
              </a:p>
            </p:txBody>
          </p:sp>
        </mc:Fallback>
      </mc:AlternateContent>
      <p:sp>
        <p:nvSpPr>
          <p:cNvPr id="32" name="Title 1">
            <a:extLst>
              <a:ext uri="{FF2B5EF4-FFF2-40B4-BE49-F238E27FC236}">
                <a16:creationId xmlns:a16="http://schemas.microsoft.com/office/drawing/2014/main" id="{93F07622-CA9C-49C5-B47F-F7A04507E4B5}"/>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Cấu trúc dữ liệu skip list</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74412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DED9C7-8488-4AB2-95E2-2A75F7AFE6C3}"/>
              </a:ext>
            </a:extLst>
          </p:cNvPr>
          <p:cNvSpPr/>
          <p:nvPr/>
        </p:nvSpPr>
        <p:spPr>
          <a:xfrm>
            <a:off x="2600133" y="5716713"/>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 name="Rectangle 4">
            <a:extLst>
              <a:ext uri="{FF2B5EF4-FFF2-40B4-BE49-F238E27FC236}">
                <a16:creationId xmlns:a16="http://schemas.microsoft.com/office/drawing/2014/main" id="{8DF49880-2AFA-475E-B8FB-6B5EA8125299}"/>
              </a:ext>
            </a:extLst>
          </p:cNvPr>
          <p:cNvSpPr/>
          <p:nvPr/>
        </p:nvSpPr>
        <p:spPr>
          <a:xfrm>
            <a:off x="3767141" y="5716713"/>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Rectangle 5">
            <a:extLst>
              <a:ext uri="{FF2B5EF4-FFF2-40B4-BE49-F238E27FC236}">
                <a16:creationId xmlns:a16="http://schemas.microsoft.com/office/drawing/2014/main" id="{5FCC29C1-FD84-40AD-910D-DADB1263AB9B}"/>
              </a:ext>
            </a:extLst>
          </p:cNvPr>
          <p:cNvSpPr/>
          <p:nvPr/>
        </p:nvSpPr>
        <p:spPr>
          <a:xfrm>
            <a:off x="4934149" y="5716713"/>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6AA2FF3B-156E-4D99-835C-DD7BC7D8D2F9}"/>
              </a:ext>
            </a:extLst>
          </p:cNvPr>
          <p:cNvSpPr/>
          <p:nvPr/>
        </p:nvSpPr>
        <p:spPr>
          <a:xfrm>
            <a:off x="6101157" y="5716713"/>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 name="Rectangle 7">
            <a:extLst>
              <a:ext uri="{FF2B5EF4-FFF2-40B4-BE49-F238E27FC236}">
                <a16:creationId xmlns:a16="http://schemas.microsoft.com/office/drawing/2014/main" id="{E51ED190-E095-455D-9F7F-7F2643928C10}"/>
              </a:ext>
            </a:extLst>
          </p:cNvPr>
          <p:cNvSpPr/>
          <p:nvPr/>
        </p:nvSpPr>
        <p:spPr>
          <a:xfrm>
            <a:off x="7268165" y="5710450"/>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9" name="Straight Arrow Connector 8">
            <a:extLst>
              <a:ext uri="{FF2B5EF4-FFF2-40B4-BE49-F238E27FC236}">
                <a16:creationId xmlns:a16="http://schemas.microsoft.com/office/drawing/2014/main" id="{883F4F32-73DB-4BB8-8B57-4427B18DDF48}"/>
              </a:ext>
            </a:extLst>
          </p:cNvPr>
          <p:cNvCxnSpPr>
            <a:cxnSpLocks/>
            <a:stCxn id="4" idx="3"/>
            <a:endCxn id="5" idx="1"/>
          </p:cNvCxnSpPr>
          <p:nvPr/>
        </p:nvCxnSpPr>
        <p:spPr>
          <a:xfrm>
            <a:off x="3251486" y="604865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716E534C-E577-4059-9276-13AAECBCFD60}"/>
              </a:ext>
            </a:extLst>
          </p:cNvPr>
          <p:cNvCxnSpPr>
            <a:cxnSpLocks/>
          </p:cNvCxnSpPr>
          <p:nvPr/>
        </p:nvCxnSpPr>
        <p:spPr>
          <a:xfrm>
            <a:off x="4418494" y="604865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D1BA8CD4-DF24-4BA6-9816-E80389C10311}"/>
              </a:ext>
            </a:extLst>
          </p:cNvPr>
          <p:cNvCxnSpPr>
            <a:cxnSpLocks/>
          </p:cNvCxnSpPr>
          <p:nvPr/>
        </p:nvCxnSpPr>
        <p:spPr>
          <a:xfrm>
            <a:off x="5585502" y="604865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47DEE90A-7FF8-409E-A7F1-D600738F655D}"/>
              </a:ext>
            </a:extLst>
          </p:cNvPr>
          <p:cNvCxnSpPr>
            <a:cxnSpLocks/>
          </p:cNvCxnSpPr>
          <p:nvPr/>
        </p:nvCxnSpPr>
        <p:spPr>
          <a:xfrm>
            <a:off x="6752510" y="604865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12475E2C-39B5-414B-93F3-67DDB35991CE}"/>
              </a:ext>
            </a:extLst>
          </p:cNvPr>
          <p:cNvSpPr/>
          <p:nvPr/>
        </p:nvSpPr>
        <p:spPr>
          <a:xfrm>
            <a:off x="2600133" y="4727157"/>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5" name="Rectangle 14">
            <a:extLst>
              <a:ext uri="{FF2B5EF4-FFF2-40B4-BE49-F238E27FC236}">
                <a16:creationId xmlns:a16="http://schemas.microsoft.com/office/drawing/2014/main" id="{7E346DEF-774A-4C4E-8064-187B1E5F5B8F}"/>
              </a:ext>
            </a:extLst>
          </p:cNvPr>
          <p:cNvSpPr/>
          <p:nvPr/>
        </p:nvSpPr>
        <p:spPr>
          <a:xfrm>
            <a:off x="4934149" y="4727157"/>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7" name="Rectangle 16">
            <a:extLst>
              <a:ext uri="{FF2B5EF4-FFF2-40B4-BE49-F238E27FC236}">
                <a16:creationId xmlns:a16="http://schemas.microsoft.com/office/drawing/2014/main" id="{9A27298F-DF53-4C7F-91C1-E49382C1F318}"/>
              </a:ext>
            </a:extLst>
          </p:cNvPr>
          <p:cNvSpPr/>
          <p:nvPr/>
        </p:nvSpPr>
        <p:spPr>
          <a:xfrm>
            <a:off x="7268165" y="4720894"/>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8" name="Straight Arrow Connector 17">
            <a:extLst>
              <a:ext uri="{FF2B5EF4-FFF2-40B4-BE49-F238E27FC236}">
                <a16:creationId xmlns:a16="http://schemas.microsoft.com/office/drawing/2014/main" id="{218520C5-3085-43C0-BB24-5C4F5228B32A}"/>
              </a:ext>
            </a:extLst>
          </p:cNvPr>
          <p:cNvCxnSpPr>
            <a:cxnSpLocks/>
            <a:stCxn id="13" idx="3"/>
            <a:endCxn id="15" idx="1"/>
          </p:cNvCxnSpPr>
          <p:nvPr/>
        </p:nvCxnSpPr>
        <p:spPr>
          <a:xfrm>
            <a:off x="3251486" y="5059097"/>
            <a:ext cx="1682663"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DC4F9AAB-29DA-4CDD-BB06-8D61B95C64A1}"/>
              </a:ext>
            </a:extLst>
          </p:cNvPr>
          <p:cNvCxnSpPr>
            <a:cxnSpLocks/>
            <a:endCxn id="17" idx="1"/>
          </p:cNvCxnSpPr>
          <p:nvPr/>
        </p:nvCxnSpPr>
        <p:spPr>
          <a:xfrm flipV="1">
            <a:off x="5585502" y="5052834"/>
            <a:ext cx="1682663" cy="6264"/>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98AF4FE6-8354-4306-9A91-1383EC4FE858}"/>
              </a:ext>
            </a:extLst>
          </p:cNvPr>
          <p:cNvCxnSpPr>
            <a:cxnSpLocks/>
            <a:stCxn id="15" idx="2"/>
            <a:endCxn id="6" idx="0"/>
          </p:cNvCxnSpPr>
          <p:nvPr/>
        </p:nvCxnSpPr>
        <p:spPr>
          <a:xfrm>
            <a:off x="5259826" y="5391037"/>
            <a:ext cx="0" cy="32567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4F4FA676-A2C1-40D0-B35B-1D1F9F21225C}"/>
              </a:ext>
            </a:extLst>
          </p:cNvPr>
          <p:cNvCxnSpPr>
            <a:cxnSpLocks/>
            <a:stCxn id="13" idx="2"/>
            <a:endCxn id="4" idx="0"/>
          </p:cNvCxnSpPr>
          <p:nvPr/>
        </p:nvCxnSpPr>
        <p:spPr>
          <a:xfrm>
            <a:off x="2925810" y="5391037"/>
            <a:ext cx="0" cy="32567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5733EE04-F0C3-4D4D-AB9D-A1BB903B5B55}"/>
              </a:ext>
            </a:extLst>
          </p:cNvPr>
          <p:cNvCxnSpPr>
            <a:cxnSpLocks/>
            <a:stCxn id="17" idx="2"/>
            <a:endCxn id="8" idx="0"/>
          </p:cNvCxnSpPr>
          <p:nvPr/>
        </p:nvCxnSpPr>
        <p:spPr>
          <a:xfrm>
            <a:off x="7593842" y="5384774"/>
            <a:ext cx="0" cy="32567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34" name="Rectangle 33">
            <a:extLst>
              <a:ext uri="{FF2B5EF4-FFF2-40B4-BE49-F238E27FC236}">
                <a16:creationId xmlns:a16="http://schemas.microsoft.com/office/drawing/2014/main" id="{473C37E1-BA73-47FD-AC0A-63F4C5BD32E7}"/>
              </a:ext>
            </a:extLst>
          </p:cNvPr>
          <p:cNvSpPr/>
          <p:nvPr/>
        </p:nvSpPr>
        <p:spPr>
          <a:xfrm>
            <a:off x="2600133" y="3811398"/>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5" name="Rectangle 34">
            <a:extLst>
              <a:ext uri="{FF2B5EF4-FFF2-40B4-BE49-F238E27FC236}">
                <a16:creationId xmlns:a16="http://schemas.microsoft.com/office/drawing/2014/main" id="{ABCE412F-5082-456F-89D1-C982C395F521}"/>
              </a:ext>
            </a:extLst>
          </p:cNvPr>
          <p:cNvSpPr/>
          <p:nvPr/>
        </p:nvSpPr>
        <p:spPr>
          <a:xfrm>
            <a:off x="7268164" y="3811398"/>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36" name="Straight Arrow Connector 35">
            <a:extLst>
              <a:ext uri="{FF2B5EF4-FFF2-40B4-BE49-F238E27FC236}">
                <a16:creationId xmlns:a16="http://schemas.microsoft.com/office/drawing/2014/main" id="{E6E266A7-B370-4AAF-A0AB-6D381014A504}"/>
              </a:ext>
            </a:extLst>
          </p:cNvPr>
          <p:cNvCxnSpPr>
            <a:cxnSpLocks/>
            <a:stCxn id="34" idx="3"/>
            <a:endCxn id="35" idx="1"/>
          </p:cNvCxnSpPr>
          <p:nvPr/>
        </p:nvCxnSpPr>
        <p:spPr>
          <a:xfrm>
            <a:off x="3251486" y="4143338"/>
            <a:ext cx="4016678"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C3088CEB-2969-461C-9D01-A753A6CA2CD1}"/>
              </a:ext>
            </a:extLst>
          </p:cNvPr>
          <p:cNvCxnSpPr>
            <a:cxnSpLocks/>
            <a:stCxn id="34" idx="2"/>
          </p:cNvCxnSpPr>
          <p:nvPr/>
        </p:nvCxnSpPr>
        <p:spPr>
          <a:xfrm>
            <a:off x="2925810" y="4475278"/>
            <a:ext cx="0" cy="24561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a:extLst>
              <a:ext uri="{FF2B5EF4-FFF2-40B4-BE49-F238E27FC236}">
                <a16:creationId xmlns:a16="http://schemas.microsoft.com/office/drawing/2014/main" id="{37FA3B7B-CDA4-4EAF-998E-96AF020C778F}"/>
              </a:ext>
            </a:extLst>
          </p:cNvPr>
          <p:cNvCxnSpPr>
            <a:cxnSpLocks/>
            <a:stCxn id="35" idx="2"/>
            <a:endCxn id="17" idx="0"/>
          </p:cNvCxnSpPr>
          <p:nvPr/>
        </p:nvCxnSpPr>
        <p:spPr>
          <a:xfrm>
            <a:off x="7593841" y="4475278"/>
            <a:ext cx="1" cy="24561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40" name="Rectangle 39">
            <a:extLst>
              <a:ext uri="{FF2B5EF4-FFF2-40B4-BE49-F238E27FC236}">
                <a16:creationId xmlns:a16="http://schemas.microsoft.com/office/drawing/2014/main" id="{03CA8228-CA0F-46A3-8A24-34A41297ED10}"/>
              </a:ext>
            </a:extLst>
          </p:cNvPr>
          <p:cNvSpPr/>
          <p:nvPr/>
        </p:nvSpPr>
        <p:spPr>
          <a:xfrm>
            <a:off x="8950826" y="4720894"/>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1" name="Straight Arrow Connector 40">
            <a:extLst>
              <a:ext uri="{FF2B5EF4-FFF2-40B4-BE49-F238E27FC236}">
                <a16:creationId xmlns:a16="http://schemas.microsoft.com/office/drawing/2014/main" id="{97E6DEBF-90CA-412B-8979-40CA0D6A8A8F}"/>
              </a:ext>
            </a:extLst>
          </p:cNvPr>
          <p:cNvCxnSpPr>
            <a:cxnSpLocks/>
            <a:stCxn id="40" idx="3"/>
          </p:cNvCxnSpPr>
          <p:nvPr/>
        </p:nvCxnSpPr>
        <p:spPr>
          <a:xfrm flipV="1">
            <a:off x="9602179" y="4878513"/>
            <a:ext cx="1090808" cy="174321"/>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42" name="Content Placeholder 2">
            <a:extLst>
              <a:ext uri="{FF2B5EF4-FFF2-40B4-BE49-F238E27FC236}">
                <a16:creationId xmlns:a16="http://schemas.microsoft.com/office/drawing/2014/main" id="{C24258F3-BCEA-49A3-A9A3-7FEEDA8D71E0}"/>
              </a:ext>
            </a:extLst>
          </p:cNvPr>
          <p:cNvSpPr>
            <a:spLocks noGrp="1"/>
          </p:cNvSpPr>
          <p:nvPr>
            <p:ph idx="1"/>
          </p:nvPr>
        </p:nvSpPr>
        <p:spPr>
          <a:xfrm>
            <a:off x="1141412" y="1655839"/>
            <a:ext cx="10064144" cy="1846642"/>
          </a:xfrm>
        </p:spPr>
        <p:txBody>
          <a:bodyPr>
            <a:noAutofit/>
          </a:bodyPr>
          <a:lstStyle/>
          <a:p>
            <a:r>
              <a:rPr lang="en-US">
                <a:latin typeface="Tahoma" panose="020B0604030504040204" pitchFamily="34" charset="0"/>
                <a:ea typeface="Tahoma" panose="020B0604030504040204" pitchFamily="34" charset="0"/>
                <a:cs typeface="Tahoma" panose="020B0604030504040204" pitchFamily="34" charset="0"/>
              </a:rPr>
              <a:t>Một</a:t>
            </a:r>
            <a:r>
              <a:rPr lang="vi-VN">
                <a:latin typeface="Tahoma" panose="020B0604030504040204" pitchFamily="34" charset="0"/>
                <a:ea typeface="Tahoma" panose="020B0604030504040204" pitchFamily="34" charset="0"/>
                <a:cs typeface="Tahoma" panose="020B0604030504040204" pitchFamily="34" charset="0"/>
              </a:rPr>
              <a:t> ý tưởng để cải tiến</a:t>
            </a:r>
            <a:r>
              <a:rPr lang="en-US">
                <a:latin typeface="Tahoma" panose="020B0604030504040204" pitchFamily="34" charset="0"/>
                <a:ea typeface="Tahoma" panose="020B0604030504040204" pitchFamily="34" charset="0"/>
                <a:cs typeface="Tahoma" panose="020B0604030504040204" pitchFamily="34" charset="0"/>
              </a:rPr>
              <a:t> trong</a:t>
            </a:r>
            <a:r>
              <a:rPr lang="vi-VN">
                <a:latin typeface="Tahoma" panose="020B0604030504040204" pitchFamily="34" charset="0"/>
                <a:ea typeface="Tahoma" panose="020B0604030504040204" pitchFamily="34" charset="0"/>
                <a:cs typeface="Tahoma" panose="020B0604030504040204" pitchFamily="34" charset="0"/>
              </a:rPr>
              <a:t> Skip</a:t>
            </a:r>
            <a:r>
              <a:rPr lang="en-US">
                <a:latin typeface="Tahoma" panose="020B0604030504040204" pitchFamily="34" charset="0"/>
                <a:ea typeface="Tahoma" panose="020B0604030504040204" pitchFamily="34" charset="0"/>
                <a:cs typeface="Tahoma" panose="020B0604030504040204" pitchFamily="34" charset="0"/>
              </a:rPr>
              <a:t> L</a:t>
            </a:r>
            <a:r>
              <a:rPr lang="vi-VN">
                <a:latin typeface="Tahoma" panose="020B0604030504040204" pitchFamily="34" charset="0"/>
                <a:ea typeface="Tahoma" panose="020B0604030504040204" pitchFamily="34" charset="0"/>
                <a:cs typeface="Tahoma" panose="020B0604030504040204" pitchFamily="34" charset="0"/>
              </a:rPr>
              <a:t>ist chính </a:t>
            </a:r>
            <a:r>
              <a:rPr lang="en-US">
                <a:latin typeface="Tahoma" panose="020B0604030504040204" pitchFamily="34" charset="0"/>
                <a:ea typeface="Tahoma" panose="020B0604030504040204" pitchFamily="34" charset="0"/>
                <a:cs typeface="Tahoma" panose="020B0604030504040204" pitchFamily="34" charset="0"/>
              </a:rPr>
              <a:t>là</a:t>
            </a:r>
            <a:r>
              <a:rPr lang="vi-VN">
                <a:latin typeface="Tahoma" panose="020B0604030504040204" pitchFamily="34" charset="0"/>
                <a:ea typeface="Tahoma" panose="020B0604030504040204" pitchFamily="34" charset="0"/>
                <a:cs typeface="Tahoma" panose="020B0604030504040204" pitchFamily="34" charset="0"/>
              </a:rPr>
              <a:t> cho thêm một số tầng liên kết với số lượng phần tử giảm </a:t>
            </a:r>
            <a:r>
              <a:rPr lang="en-US">
                <a:latin typeface="Tahoma" panose="020B0604030504040204" pitchFamily="34" charset="0"/>
                <a:ea typeface="Tahoma" panose="020B0604030504040204" pitchFamily="34" charset="0"/>
                <a:cs typeface="Tahoma" panose="020B0604030504040204" pitchFamily="34" charset="0"/>
              </a:rPr>
              <a:t>đi </a:t>
            </a:r>
            <a:r>
              <a:rPr lang="vi-VN">
                <a:latin typeface="Tahoma" panose="020B0604030504040204" pitchFamily="34" charset="0"/>
                <a:ea typeface="Tahoma" panose="020B0604030504040204" pitchFamily="34" charset="0"/>
                <a:cs typeface="Tahoma" panose="020B0604030504040204" pitchFamily="34" charset="0"/>
              </a:rPr>
              <a:t>một nửa so với </a:t>
            </a:r>
            <a:r>
              <a:rPr lang="en-US">
                <a:latin typeface="Tahoma" panose="020B0604030504040204" pitchFamily="34" charset="0"/>
                <a:ea typeface="Tahoma" panose="020B0604030504040204" pitchFamily="34" charset="0"/>
                <a:cs typeface="Tahoma" panose="020B0604030504040204" pitchFamily="34" charset="0"/>
              </a:rPr>
              <a:t>tầng </a:t>
            </a:r>
            <a:r>
              <a:rPr lang="vi-VN">
                <a:latin typeface="Tahoma" panose="020B0604030504040204" pitchFamily="34" charset="0"/>
                <a:ea typeface="Tahoma" panose="020B0604030504040204" pitchFamily="34" charset="0"/>
                <a:cs typeface="Tahoma" panose="020B0604030504040204" pitchFamily="34" charset="0"/>
              </a:rPr>
              <a:t>trước đó. </a:t>
            </a:r>
          </a:p>
          <a:p>
            <a:pPr algn="just"/>
            <a:r>
              <a:rPr lang="en-US">
                <a:latin typeface="Tahoma" panose="020B0604030504040204" pitchFamily="34" charset="0"/>
                <a:ea typeface="Tahoma" panose="020B0604030504040204" pitchFamily="34" charset="0"/>
                <a:cs typeface="Tahoma" panose="020B0604030504040204" pitchFamily="34" charset="0"/>
              </a:rPr>
              <a:t>Do đó,</a:t>
            </a:r>
            <a:r>
              <a:rPr lang="vi-VN">
                <a:latin typeface="Tahoma" panose="020B0604030504040204" pitchFamily="34" charset="0"/>
                <a:ea typeface="Tahoma" panose="020B0604030504040204" pitchFamily="34" charset="0"/>
                <a:cs typeface="Tahoma" panose="020B0604030504040204" pitchFamily="34" charset="0"/>
              </a:rPr>
              <a:t> khi tìm kiếm từ trái sang phải, ta có thể nhảy xa hơn ở </a:t>
            </a:r>
            <a:r>
              <a:rPr lang="en-US">
                <a:latin typeface="Tahoma" panose="020B0604030504040204" pitchFamily="34" charset="0"/>
                <a:ea typeface="Tahoma" panose="020B0604030504040204" pitchFamily="34" charset="0"/>
                <a:cs typeface="Tahoma" panose="020B0604030504040204" pitchFamily="34" charset="0"/>
              </a:rPr>
              <a:t>những</a:t>
            </a:r>
            <a:r>
              <a:rPr lang="vi-VN">
                <a:latin typeface="Tahoma" panose="020B0604030504040204" pitchFamily="34" charset="0"/>
                <a:ea typeface="Tahoma" panose="020B0604030504040204" pitchFamily="34" charset="0"/>
                <a:cs typeface="Tahoma" panose="020B0604030504040204" pitchFamily="34" charset="0"/>
              </a:rPr>
              <a:t> tầng cao, khi nào không nhảy được thì mới xuống tầng thấp hơn.</a:t>
            </a:r>
          </a:p>
        </p:txBody>
      </p:sp>
      <p:sp>
        <p:nvSpPr>
          <p:cNvPr id="44" name="Title 1">
            <a:extLst>
              <a:ext uri="{FF2B5EF4-FFF2-40B4-BE49-F238E27FC236}">
                <a16:creationId xmlns:a16="http://schemas.microsoft.com/office/drawing/2014/main" id="{2E2548AE-E121-48EC-85B2-A1A7D53742A6}"/>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Cấu trúc dữ liệu skip list</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95922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9800DC0-E1F2-4446-80CA-9360374C0326}"/>
              </a:ext>
            </a:extLst>
          </p:cNvPr>
          <p:cNvSpPr/>
          <p:nvPr/>
        </p:nvSpPr>
        <p:spPr>
          <a:xfrm>
            <a:off x="2600133" y="5716703"/>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1" name="Rectangle 30">
            <a:extLst>
              <a:ext uri="{FF2B5EF4-FFF2-40B4-BE49-F238E27FC236}">
                <a16:creationId xmlns:a16="http://schemas.microsoft.com/office/drawing/2014/main" id="{D6D806E2-0674-41CA-B601-E3A04C877E52}"/>
              </a:ext>
            </a:extLst>
          </p:cNvPr>
          <p:cNvSpPr/>
          <p:nvPr/>
        </p:nvSpPr>
        <p:spPr>
          <a:xfrm>
            <a:off x="3767141" y="5716703"/>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2" name="Rectangle 31">
            <a:extLst>
              <a:ext uri="{FF2B5EF4-FFF2-40B4-BE49-F238E27FC236}">
                <a16:creationId xmlns:a16="http://schemas.microsoft.com/office/drawing/2014/main" id="{E55F7F5C-FF94-4561-AB29-F02FA7BA98D7}"/>
              </a:ext>
            </a:extLst>
          </p:cNvPr>
          <p:cNvSpPr/>
          <p:nvPr/>
        </p:nvSpPr>
        <p:spPr>
          <a:xfrm>
            <a:off x="4934149" y="5716703"/>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3" name="Rectangle 32">
            <a:extLst>
              <a:ext uri="{FF2B5EF4-FFF2-40B4-BE49-F238E27FC236}">
                <a16:creationId xmlns:a16="http://schemas.microsoft.com/office/drawing/2014/main" id="{24FB04BE-67CC-4912-B943-85BE374721A2}"/>
              </a:ext>
            </a:extLst>
          </p:cNvPr>
          <p:cNvSpPr/>
          <p:nvPr/>
        </p:nvSpPr>
        <p:spPr>
          <a:xfrm>
            <a:off x="6101157" y="5716703"/>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39" name="Rectangle 38">
            <a:extLst>
              <a:ext uri="{FF2B5EF4-FFF2-40B4-BE49-F238E27FC236}">
                <a16:creationId xmlns:a16="http://schemas.microsoft.com/office/drawing/2014/main" id="{A7F8829C-8F33-46C1-9E05-910D1D3733E8}"/>
              </a:ext>
            </a:extLst>
          </p:cNvPr>
          <p:cNvSpPr/>
          <p:nvPr/>
        </p:nvSpPr>
        <p:spPr>
          <a:xfrm>
            <a:off x="7268165" y="5710440"/>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40" name="Straight Arrow Connector 39">
            <a:extLst>
              <a:ext uri="{FF2B5EF4-FFF2-40B4-BE49-F238E27FC236}">
                <a16:creationId xmlns:a16="http://schemas.microsoft.com/office/drawing/2014/main" id="{88054D58-B481-468D-A142-237C6C2CF9F4}"/>
              </a:ext>
            </a:extLst>
          </p:cNvPr>
          <p:cNvCxnSpPr>
            <a:cxnSpLocks/>
            <a:stCxn id="30" idx="3"/>
            <a:endCxn id="31" idx="1"/>
          </p:cNvCxnSpPr>
          <p:nvPr/>
        </p:nvCxnSpPr>
        <p:spPr>
          <a:xfrm>
            <a:off x="3251486" y="604864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41" name="Straight Arrow Connector 40">
            <a:extLst>
              <a:ext uri="{FF2B5EF4-FFF2-40B4-BE49-F238E27FC236}">
                <a16:creationId xmlns:a16="http://schemas.microsoft.com/office/drawing/2014/main" id="{D7356245-9EFE-4E71-8051-7BDFCF3D155E}"/>
              </a:ext>
            </a:extLst>
          </p:cNvPr>
          <p:cNvCxnSpPr>
            <a:cxnSpLocks/>
          </p:cNvCxnSpPr>
          <p:nvPr/>
        </p:nvCxnSpPr>
        <p:spPr>
          <a:xfrm>
            <a:off x="4418494" y="604864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42" name="Straight Arrow Connector 41">
            <a:extLst>
              <a:ext uri="{FF2B5EF4-FFF2-40B4-BE49-F238E27FC236}">
                <a16:creationId xmlns:a16="http://schemas.microsoft.com/office/drawing/2014/main" id="{4D373C99-24AE-4D4D-80A3-079791C6880D}"/>
              </a:ext>
            </a:extLst>
          </p:cNvPr>
          <p:cNvCxnSpPr>
            <a:cxnSpLocks/>
          </p:cNvCxnSpPr>
          <p:nvPr/>
        </p:nvCxnSpPr>
        <p:spPr>
          <a:xfrm>
            <a:off x="5585502" y="604864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E3B19DF2-2282-48B2-9C12-8822C1F543B2}"/>
              </a:ext>
            </a:extLst>
          </p:cNvPr>
          <p:cNvCxnSpPr>
            <a:cxnSpLocks/>
          </p:cNvCxnSpPr>
          <p:nvPr/>
        </p:nvCxnSpPr>
        <p:spPr>
          <a:xfrm>
            <a:off x="6752510" y="604864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44" name="Rectangle 43">
            <a:extLst>
              <a:ext uri="{FF2B5EF4-FFF2-40B4-BE49-F238E27FC236}">
                <a16:creationId xmlns:a16="http://schemas.microsoft.com/office/drawing/2014/main" id="{BB22CAF9-1E38-431B-B4DA-8C32FE6EF519}"/>
              </a:ext>
            </a:extLst>
          </p:cNvPr>
          <p:cNvSpPr/>
          <p:nvPr/>
        </p:nvSpPr>
        <p:spPr>
          <a:xfrm>
            <a:off x="2600133" y="4727147"/>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5" name="Rectangle 44">
            <a:extLst>
              <a:ext uri="{FF2B5EF4-FFF2-40B4-BE49-F238E27FC236}">
                <a16:creationId xmlns:a16="http://schemas.microsoft.com/office/drawing/2014/main" id="{88BD6228-DDA7-4787-8CE1-034C057CBFFC}"/>
              </a:ext>
            </a:extLst>
          </p:cNvPr>
          <p:cNvSpPr/>
          <p:nvPr/>
        </p:nvSpPr>
        <p:spPr>
          <a:xfrm>
            <a:off x="4934149" y="4727147"/>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6" name="Rectangle 45">
            <a:extLst>
              <a:ext uri="{FF2B5EF4-FFF2-40B4-BE49-F238E27FC236}">
                <a16:creationId xmlns:a16="http://schemas.microsoft.com/office/drawing/2014/main" id="{11CA1BE9-66E1-45E6-88AD-2A595E9A0E36}"/>
              </a:ext>
            </a:extLst>
          </p:cNvPr>
          <p:cNvSpPr/>
          <p:nvPr/>
        </p:nvSpPr>
        <p:spPr>
          <a:xfrm>
            <a:off x="7268165" y="4720884"/>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47" name="Straight Arrow Connector 46">
            <a:extLst>
              <a:ext uri="{FF2B5EF4-FFF2-40B4-BE49-F238E27FC236}">
                <a16:creationId xmlns:a16="http://schemas.microsoft.com/office/drawing/2014/main" id="{E0ED2B28-35F7-4DD8-9D09-FA7EB0599D81}"/>
              </a:ext>
            </a:extLst>
          </p:cNvPr>
          <p:cNvCxnSpPr>
            <a:cxnSpLocks/>
            <a:stCxn id="44" idx="3"/>
            <a:endCxn id="45" idx="1"/>
          </p:cNvCxnSpPr>
          <p:nvPr/>
        </p:nvCxnSpPr>
        <p:spPr>
          <a:xfrm>
            <a:off x="3251486" y="5059087"/>
            <a:ext cx="1682663"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48" name="Straight Arrow Connector 47">
            <a:extLst>
              <a:ext uri="{FF2B5EF4-FFF2-40B4-BE49-F238E27FC236}">
                <a16:creationId xmlns:a16="http://schemas.microsoft.com/office/drawing/2014/main" id="{52B22DBC-E204-4D79-BE73-3A49C4F86499}"/>
              </a:ext>
            </a:extLst>
          </p:cNvPr>
          <p:cNvCxnSpPr>
            <a:cxnSpLocks/>
            <a:endCxn id="46" idx="1"/>
          </p:cNvCxnSpPr>
          <p:nvPr/>
        </p:nvCxnSpPr>
        <p:spPr>
          <a:xfrm flipV="1">
            <a:off x="5585502" y="5052824"/>
            <a:ext cx="1682663" cy="6264"/>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49" name="Straight Arrow Connector 48">
            <a:extLst>
              <a:ext uri="{FF2B5EF4-FFF2-40B4-BE49-F238E27FC236}">
                <a16:creationId xmlns:a16="http://schemas.microsoft.com/office/drawing/2014/main" id="{23EF9CA4-CFB1-42F2-8882-6455D697D86B}"/>
              </a:ext>
            </a:extLst>
          </p:cNvPr>
          <p:cNvCxnSpPr>
            <a:cxnSpLocks/>
            <a:stCxn id="45" idx="2"/>
            <a:endCxn id="32" idx="0"/>
          </p:cNvCxnSpPr>
          <p:nvPr/>
        </p:nvCxnSpPr>
        <p:spPr>
          <a:xfrm>
            <a:off x="5259826" y="5391027"/>
            <a:ext cx="0" cy="32567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50" name="Straight Arrow Connector 49">
            <a:extLst>
              <a:ext uri="{FF2B5EF4-FFF2-40B4-BE49-F238E27FC236}">
                <a16:creationId xmlns:a16="http://schemas.microsoft.com/office/drawing/2014/main" id="{380D25B0-D5E4-47FF-B1A9-6BC18EC591E9}"/>
              </a:ext>
            </a:extLst>
          </p:cNvPr>
          <p:cNvCxnSpPr>
            <a:cxnSpLocks/>
            <a:stCxn id="44" idx="2"/>
            <a:endCxn id="30" idx="0"/>
          </p:cNvCxnSpPr>
          <p:nvPr/>
        </p:nvCxnSpPr>
        <p:spPr>
          <a:xfrm>
            <a:off x="2925810" y="5391027"/>
            <a:ext cx="0" cy="32567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51" name="Straight Arrow Connector 50">
            <a:extLst>
              <a:ext uri="{FF2B5EF4-FFF2-40B4-BE49-F238E27FC236}">
                <a16:creationId xmlns:a16="http://schemas.microsoft.com/office/drawing/2014/main" id="{8A3F0976-CDF1-460C-B1A4-9425F90393B3}"/>
              </a:ext>
            </a:extLst>
          </p:cNvPr>
          <p:cNvCxnSpPr>
            <a:cxnSpLocks/>
            <a:stCxn id="46" idx="2"/>
            <a:endCxn id="39" idx="0"/>
          </p:cNvCxnSpPr>
          <p:nvPr/>
        </p:nvCxnSpPr>
        <p:spPr>
          <a:xfrm>
            <a:off x="7593842" y="5384764"/>
            <a:ext cx="0" cy="32567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52" name="Rectangle 51">
            <a:extLst>
              <a:ext uri="{FF2B5EF4-FFF2-40B4-BE49-F238E27FC236}">
                <a16:creationId xmlns:a16="http://schemas.microsoft.com/office/drawing/2014/main" id="{45A4E1B9-CBE7-4D7B-A9B0-6D71EC5814CC}"/>
              </a:ext>
            </a:extLst>
          </p:cNvPr>
          <p:cNvSpPr/>
          <p:nvPr/>
        </p:nvSpPr>
        <p:spPr>
          <a:xfrm>
            <a:off x="2600133" y="3811388"/>
            <a:ext cx="651353" cy="66388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3" name="Rectangle 52">
            <a:extLst>
              <a:ext uri="{FF2B5EF4-FFF2-40B4-BE49-F238E27FC236}">
                <a16:creationId xmlns:a16="http://schemas.microsoft.com/office/drawing/2014/main" id="{7E474EF0-2C71-4E40-9EA5-1B5ED8B71A8D}"/>
              </a:ext>
            </a:extLst>
          </p:cNvPr>
          <p:cNvSpPr/>
          <p:nvPr/>
        </p:nvSpPr>
        <p:spPr>
          <a:xfrm>
            <a:off x="7268164" y="3811388"/>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54" name="Straight Arrow Connector 53">
            <a:extLst>
              <a:ext uri="{FF2B5EF4-FFF2-40B4-BE49-F238E27FC236}">
                <a16:creationId xmlns:a16="http://schemas.microsoft.com/office/drawing/2014/main" id="{56FFE5BB-123D-4EDC-AAC0-E5A6E49B2E77}"/>
              </a:ext>
            </a:extLst>
          </p:cNvPr>
          <p:cNvCxnSpPr>
            <a:cxnSpLocks/>
            <a:stCxn id="52" idx="3"/>
            <a:endCxn id="53" idx="1"/>
          </p:cNvCxnSpPr>
          <p:nvPr/>
        </p:nvCxnSpPr>
        <p:spPr>
          <a:xfrm>
            <a:off x="3251486" y="4143328"/>
            <a:ext cx="4016678"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55" name="Straight Arrow Connector 54">
            <a:extLst>
              <a:ext uri="{FF2B5EF4-FFF2-40B4-BE49-F238E27FC236}">
                <a16:creationId xmlns:a16="http://schemas.microsoft.com/office/drawing/2014/main" id="{98FC43EA-7403-4099-8DD1-76B36B335EB6}"/>
              </a:ext>
            </a:extLst>
          </p:cNvPr>
          <p:cNvCxnSpPr>
            <a:cxnSpLocks/>
            <a:stCxn id="52" idx="2"/>
          </p:cNvCxnSpPr>
          <p:nvPr/>
        </p:nvCxnSpPr>
        <p:spPr>
          <a:xfrm>
            <a:off x="2925810" y="4475268"/>
            <a:ext cx="0" cy="24561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56" name="Straight Arrow Connector 55">
            <a:extLst>
              <a:ext uri="{FF2B5EF4-FFF2-40B4-BE49-F238E27FC236}">
                <a16:creationId xmlns:a16="http://schemas.microsoft.com/office/drawing/2014/main" id="{2322ADB9-DEF5-422B-BA97-57ECCEC99AFD}"/>
              </a:ext>
            </a:extLst>
          </p:cNvPr>
          <p:cNvCxnSpPr>
            <a:cxnSpLocks/>
            <a:stCxn id="53" idx="2"/>
            <a:endCxn id="46" idx="0"/>
          </p:cNvCxnSpPr>
          <p:nvPr/>
        </p:nvCxnSpPr>
        <p:spPr>
          <a:xfrm>
            <a:off x="7593841" y="4475268"/>
            <a:ext cx="1" cy="24561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57" name="Rectangle 56">
            <a:extLst>
              <a:ext uri="{FF2B5EF4-FFF2-40B4-BE49-F238E27FC236}">
                <a16:creationId xmlns:a16="http://schemas.microsoft.com/office/drawing/2014/main" id="{07DB10DC-C8A7-4E1F-9ED5-5D9213D9DA46}"/>
              </a:ext>
            </a:extLst>
          </p:cNvPr>
          <p:cNvSpPr/>
          <p:nvPr/>
        </p:nvSpPr>
        <p:spPr>
          <a:xfrm>
            <a:off x="8950826" y="4720884"/>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58" name="Straight Arrow Connector 57">
            <a:extLst>
              <a:ext uri="{FF2B5EF4-FFF2-40B4-BE49-F238E27FC236}">
                <a16:creationId xmlns:a16="http://schemas.microsoft.com/office/drawing/2014/main" id="{0BB780C4-53E6-46FA-A7F2-228A1CA13513}"/>
              </a:ext>
            </a:extLst>
          </p:cNvPr>
          <p:cNvCxnSpPr>
            <a:cxnSpLocks/>
            <a:stCxn id="57" idx="3"/>
          </p:cNvCxnSpPr>
          <p:nvPr/>
        </p:nvCxnSpPr>
        <p:spPr>
          <a:xfrm flipV="1">
            <a:off x="9602179" y="4878503"/>
            <a:ext cx="1090808" cy="174321"/>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62" name="Content Placeholder 2">
            <a:extLst>
              <a:ext uri="{FF2B5EF4-FFF2-40B4-BE49-F238E27FC236}">
                <a16:creationId xmlns:a16="http://schemas.microsoft.com/office/drawing/2014/main" id="{3C2AA1CB-0B30-444B-87BF-82A778A5DA45}"/>
              </a:ext>
            </a:extLst>
          </p:cNvPr>
          <p:cNvSpPr>
            <a:spLocks noGrp="1"/>
          </p:cNvSpPr>
          <p:nvPr>
            <p:ph idx="1"/>
          </p:nvPr>
        </p:nvSpPr>
        <p:spPr>
          <a:xfrm>
            <a:off x="1141412" y="1655839"/>
            <a:ext cx="10064144" cy="1846642"/>
          </a:xfrm>
        </p:spPr>
        <p:txBody>
          <a:bodyPr>
            <a:noAutofit/>
          </a:bodyPr>
          <a:lstStyle/>
          <a:p>
            <a:r>
              <a:rPr lang="en-US">
                <a:latin typeface="Tahoma" panose="020B0604030504040204" pitchFamily="34" charset="0"/>
                <a:ea typeface="Tahoma" panose="020B0604030504040204" pitchFamily="34" charset="0"/>
                <a:cs typeface="Tahoma" panose="020B0604030504040204" pitchFamily="34" charset="0"/>
              </a:rPr>
              <a:t>Một</a:t>
            </a:r>
            <a:r>
              <a:rPr lang="vi-VN">
                <a:latin typeface="Tahoma" panose="020B0604030504040204" pitchFamily="34" charset="0"/>
                <a:ea typeface="Tahoma" panose="020B0604030504040204" pitchFamily="34" charset="0"/>
                <a:cs typeface="Tahoma" panose="020B0604030504040204" pitchFamily="34" charset="0"/>
              </a:rPr>
              <a:t> ý tưởng để cải tiến</a:t>
            </a:r>
            <a:r>
              <a:rPr lang="en-US">
                <a:latin typeface="Tahoma" panose="020B0604030504040204" pitchFamily="34" charset="0"/>
                <a:ea typeface="Tahoma" panose="020B0604030504040204" pitchFamily="34" charset="0"/>
                <a:cs typeface="Tahoma" panose="020B0604030504040204" pitchFamily="34" charset="0"/>
              </a:rPr>
              <a:t> trong</a:t>
            </a:r>
            <a:r>
              <a:rPr lang="vi-VN">
                <a:latin typeface="Tahoma" panose="020B0604030504040204" pitchFamily="34" charset="0"/>
                <a:ea typeface="Tahoma" panose="020B0604030504040204" pitchFamily="34" charset="0"/>
                <a:cs typeface="Tahoma" panose="020B0604030504040204" pitchFamily="34" charset="0"/>
              </a:rPr>
              <a:t> Skip</a:t>
            </a:r>
            <a:r>
              <a:rPr lang="en-US">
                <a:latin typeface="Tahoma" panose="020B0604030504040204" pitchFamily="34" charset="0"/>
                <a:ea typeface="Tahoma" panose="020B0604030504040204" pitchFamily="34" charset="0"/>
                <a:cs typeface="Tahoma" panose="020B0604030504040204" pitchFamily="34" charset="0"/>
              </a:rPr>
              <a:t> L</a:t>
            </a:r>
            <a:r>
              <a:rPr lang="vi-VN">
                <a:latin typeface="Tahoma" panose="020B0604030504040204" pitchFamily="34" charset="0"/>
                <a:ea typeface="Tahoma" panose="020B0604030504040204" pitchFamily="34" charset="0"/>
                <a:cs typeface="Tahoma" panose="020B0604030504040204" pitchFamily="34" charset="0"/>
              </a:rPr>
              <a:t>ist chính </a:t>
            </a:r>
            <a:r>
              <a:rPr lang="en-US">
                <a:latin typeface="Tahoma" panose="020B0604030504040204" pitchFamily="34" charset="0"/>
                <a:ea typeface="Tahoma" panose="020B0604030504040204" pitchFamily="34" charset="0"/>
                <a:cs typeface="Tahoma" panose="020B0604030504040204" pitchFamily="34" charset="0"/>
              </a:rPr>
              <a:t>là</a:t>
            </a:r>
            <a:r>
              <a:rPr lang="vi-VN">
                <a:latin typeface="Tahoma" panose="020B0604030504040204" pitchFamily="34" charset="0"/>
                <a:ea typeface="Tahoma" panose="020B0604030504040204" pitchFamily="34" charset="0"/>
                <a:cs typeface="Tahoma" panose="020B0604030504040204" pitchFamily="34" charset="0"/>
              </a:rPr>
              <a:t> cho thêm một số tầng liên kết với số lượng phần tử giảm </a:t>
            </a:r>
            <a:r>
              <a:rPr lang="en-US">
                <a:latin typeface="Tahoma" panose="020B0604030504040204" pitchFamily="34" charset="0"/>
                <a:ea typeface="Tahoma" panose="020B0604030504040204" pitchFamily="34" charset="0"/>
                <a:cs typeface="Tahoma" panose="020B0604030504040204" pitchFamily="34" charset="0"/>
              </a:rPr>
              <a:t>đi </a:t>
            </a:r>
            <a:r>
              <a:rPr lang="vi-VN">
                <a:latin typeface="Tahoma" panose="020B0604030504040204" pitchFamily="34" charset="0"/>
                <a:ea typeface="Tahoma" panose="020B0604030504040204" pitchFamily="34" charset="0"/>
                <a:cs typeface="Tahoma" panose="020B0604030504040204" pitchFamily="34" charset="0"/>
              </a:rPr>
              <a:t>một nửa so với </a:t>
            </a:r>
            <a:r>
              <a:rPr lang="en-US">
                <a:latin typeface="Tahoma" panose="020B0604030504040204" pitchFamily="34" charset="0"/>
                <a:ea typeface="Tahoma" panose="020B0604030504040204" pitchFamily="34" charset="0"/>
                <a:cs typeface="Tahoma" panose="020B0604030504040204" pitchFamily="34" charset="0"/>
              </a:rPr>
              <a:t>tầng </a:t>
            </a:r>
            <a:r>
              <a:rPr lang="vi-VN">
                <a:latin typeface="Tahoma" panose="020B0604030504040204" pitchFamily="34" charset="0"/>
                <a:ea typeface="Tahoma" panose="020B0604030504040204" pitchFamily="34" charset="0"/>
                <a:cs typeface="Tahoma" panose="020B0604030504040204" pitchFamily="34" charset="0"/>
              </a:rPr>
              <a:t>trước đó. </a:t>
            </a:r>
          </a:p>
          <a:p>
            <a:pPr algn="just"/>
            <a:r>
              <a:rPr lang="en-US">
                <a:latin typeface="Tahoma" panose="020B0604030504040204" pitchFamily="34" charset="0"/>
                <a:ea typeface="Tahoma" panose="020B0604030504040204" pitchFamily="34" charset="0"/>
                <a:cs typeface="Tahoma" panose="020B0604030504040204" pitchFamily="34" charset="0"/>
              </a:rPr>
              <a:t>Do đó,</a:t>
            </a:r>
            <a:r>
              <a:rPr lang="vi-VN">
                <a:latin typeface="Tahoma" panose="020B0604030504040204" pitchFamily="34" charset="0"/>
                <a:ea typeface="Tahoma" panose="020B0604030504040204" pitchFamily="34" charset="0"/>
                <a:cs typeface="Tahoma" panose="020B0604030504040204" pitchFamily="34" charset="0"/>
              </a:rPr>
              <a:t> khi tìm kiếm từ trái sang phải, ta có thể nhảy xa hơn ở </a:t>
            </a:r>
            <a:r>
              <a:rPr lang="en-US">
                <a:latin typeface="Tahoma" panose="020B0604030504040204" pitchFamily="34" charset="0"/>
                <a:ea typeface="Tahoma" panose="020B0604030504040204" pitchFamily="34" charset="0"/>
                <a:cs typeface="Tahoma" panose="020B0604030504040204" pitchFamily="34" charset="0"/>
              </a:rPr>
              <a:t>những</a:t>
            </a:r>
            <a:r>
              <a:rPr lang="vi-VN">
                <a:latin typeface="Tahoma" panose="020B0604030504040204" pitchFamily="34" charset="0"/>
                <a:ea typeface="Tahoma" panose="020B0604030504040204" pitchFamily="34" charset="0"/>
                <a:cs typeface="Tahoma" panose="020B0604030504040204" pitchFamily="34" charset="0"/>
              </a:rPr>
              <a:t> tầng cao, khi nào không nhảy được thì mới xuống tầng thấp hơn.</a:t>
            </a:r>
          </a:p>
        </p:txBody>
      </p:sp>
      <p:sp>
        <p:nvSpPr>
          <p:cNvPr id="63" name="Title 1">
            <a:extLst>
              <a:ext uri="{FF2B5EF4-FFF2-40B4-BE49-F238E27FC236}">
                <a16:creationId xmlns:a16="http://schemas.microsoft.com/office/drawing/2014/main" id="{79805F6C-36A7-4B16-8CAB-C60647669E14}"/>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Cấu trúc dữ liệu skip list</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09015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DED9C7-8488-4AB2-95E2-2A75F7AFE6C3}"/>
              </a:ext>
            </a:extLst>
          </p:cNvPr>
          <p:cNvSpPr/>
          <p:nvPr/>
        </p:nvSpPr>
        <p:spPr>
          <a:xfrm>
            <a:off x="2600133" y="5716713"/>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 name="Rectangle 4">
            <a:extLst>
              <a:ext uri="{FF2B5EF4-FFF2-40B4-BE49-F238E27FC236}">
                <a16:creationId xmlns:a16="http://schemas.microsoft.com/office/drawing/2014/main" id="{8DF49880-2AFA-475E-B8FB-6B5EA8125299}"/>
              </a:ext>
            </a:extLst>
          </p:cNvPr>
          <p:cNvSpPr/>
          <p:nvPr/>
        </p:nvSpPr>
        <p:spPr>
          <a:xfrm>
            <a:off x="3767141" y="5716713"/>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Rectangle 5">
            <a:extLst>
              <a:ext uri="{FF2B5EF4-FFF2-40B4-BE49-F238E27FC236}">
                <a16:creationId xmlns:a16="http://schemas.microsoft.com/office/drawing/2014/main" id="{5FCC29C1-FD84-40AD-910D-DADB1263AB9B}"/>
              </a:ext>
            </a:extLst>
          </p:cNvPr>
          <p:cNvSpPr/>
          <p:nvPr/>
        </p:nvSpPr>
        <p:spPr>
          <a:xfrm>
            <a:off x="4934149" y="5716713"/>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6AA2FF3B-156E-4D99-835C-DD7BC7D8D2F9}"/>
              </a:ext>
            </a:extLst>
          </p:cNvPr>
          <p:cNvSpPr/>
          <p:nvPr/>
        </p:nvSpPr>
        <p:spPr>
          <a:xfrm>
            <a:off x="6101157" y="5716713"/>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 name="Rectangle 7">
            <a:extLst>
              <a:ext uri="{FF2B5EF4-FFF2-40B4-BE49-F238E27FC236}">
                <a16:creationId xmlns:a16="http://schemas.microsoft.com/office/drawing/2014/main" id="{E51ED190-E095-455D-9F7F-7F2643928C10}"/>
              </a:ext>
            </a:extLst>
          </p:cNvPr>
          <p:cNvSpPr/>
          <p:nvPr/>
        </p:nvSpPr>
        <p:spPr>
          <a:xfrm>
            <a:off x="7268165" y="5710450"/>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9" name="Straight Arrow Connector 8">
            <a:extLst>
              <a:ext uri="{FF2B5EF4-FFF2-40B4-BE49-F238E27FC236}">
                <a16:creationId xmlns:a16="http://schemas.microsoft.com/office/drawing/2014/main" id="{883F4F32-73DB-4BB8-8B57-4427B18DDF48}"/>
              </a:ext>
            </a:extLst>
          </p:cNvPr>
          <p:cNvCxnSpPr>
            <a:cxnSpLocks/>
            <a:stCxn id="4" idx="3"/>
            <a:endCxn id="5" idx="1"/>
          </p:cNvCxnSpPr>
          <p:nvPr/>
        </p:nvCxnSpPr>
        <p:spPr>
          <a:xfrm>
            <a:off x="3251486" y="604865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716E534C-E577-4059-9276-13AAECBCFD60}"/>
              </a:ext>
            </a:extLst>
          </p:cNvPr>
          <p:cNvCxnSpPr>
            <a:cxnSpLocks/>
          </p:cNvCxnSpPr>
          <p:nvPr/>
        </p:nvCxnSpPr>
        <p:spPr>
          <a:xfrm>
            <a:off x="4418494" y="604865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D1BA8CD4-DF24-4BA6-9816-E80389C10311}"/>
              </a:ext>
            </a:extLst>
          </p:cNvPr>
          <p:cNvCxnSpPr>
            <a:cxnSpLocks/>
          </p:cNvCxnSpPr>
          <p:nvPr/>
        </p:nvCxnSpPr>
        <p:spPr>
          <a:xfrm>
            <a:off x="5585502" y="604865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47DEE90A-7FF8-409E-A7F1-D600738F655D}"/>
              </a:ext>
            </a:extLst>
          </p:cNvPr>
          <p:cNvCxnSpPr>
            <a:cxnSpLocks/>
          </p:cNvCxnSpPr>
          <p:nvPr/>
        </p:nvCxnSpPr>
        <p:spPr>
          <a:xfrm>
            <a:off x="6752510" y="604865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12475E2C-39B5-414B-93F3-67DDB35991CE}"/>
              </a:ext>
            </a:extLst>
          </p:cNvPr>
          <p:cNvSpPr/>
          <p:nvPr/>
        </p:nvSpPr>
        <p:spPr>
          <a:xfrm>
            <a:off x="2600133" y="4727157"/>
            <a:ext cx="651353" cy="66388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5" name="Rectangle 14">
            <a:extLst>
              <a:ext uri="{FF2B5EF4-FFF2-40B4-BE49-F238E27FC236}">
                <a16:creationId xmlns:a16="http://schemas.microsoft.com/office/drawing/2014/main" id="{7E346DEF-774A-4C4E-8064-187B1E5F5B8F}"/>
              </a:ext>
            </a:extLst>
          </p:cNvPr>
          <p:cNvSpPr/>
          <p:nvPr/>
        </p:nvSpPr>
        <p:spPr>
          <a:xfrm>
            <a:off x="4934149" y="4727157"/>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7" name="Rectangle 16">
            <a:extLst>
              <a:ext uri="{FF2B5EF4-FFF2-40B4-BE49-F238E27FC236}">
                <a16:creationId xmlns:a16="http://schemas.microsoft.com/office/drawing/2014/main" id="{9A27298F-DF53-4C7F-91C1-E49382C1F318}"/>
              </a:ext>
            </a:extLst>
          </p:cNvPr>
          <p:cNvSpPr/>
          <p:nvPr/>
        </p:nvSpPr>
        <p:spPr>
          <a:xfrm>
            <a:off x="7268165" y="4720894"/>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8" name="Straight Arrow Connector 17">
            <a:extLst>
              <a:ext uri="{FF2B5EF4-FFF2-40B4-BE49-F238E27FC236}">
                <a16:creationId xmlns:a16="http://schemas.microsoft.com/office/drawing/2014/main" id="{218520C5-3085-43C0-BB24-5C4F5228B32A}"/>
              </a:ext>
            </a:extLst>
          </p:cNvPr>
          <p:cNvCxnSpPr>
            <a:cxnSpLocks/>
            <a:stCxn id="13" idx="3"/>
            <a:endCxn id="15" idx="1"/>
          </p:cNvCxnSpPr>
          <p:nvPr/>
        </p:nvCxnSpPr>
        <p:spPr>
          <a:xfrm>
            <a:off x="3251486" y="5059097"/>
            <a:ext cx="1682663"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DC4F9AAB-29DA-4CDD-BB06-8D61B95C64A1}"/>
              </a:ext>
            </a:extLst>
          </p:cNvPr>
          <p:cNvCxnSpPr>
            <a:cxnSpLocks/>
            <a:endCxn id="17" idx="1"/>
          </p:cNvCxnSpPr>
          <p:nvPr/>
        </p:nvCxnSpPr>
        <p:spPr>
          <a:xfrm flipV="1">
            <a:off x="5585502" y="5052834"/>
            <a:ext cx="1682663" cy="6264"/>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98AF4FE6-8354-4306-9A91-1383EC4FE858}"/>
              </a:ext>
            </a:extLst>
          </p:cNvPr>
          <p:cNvCxnSpPr>
            <a:cxnSpLocks/>
            <a:stCxn id="15" idx="2"/>
            <a:endCxn id="6" idx="0"/>
          </p:cNvCxnSpPr>
          <p:nvPr/>
        </p:nvCxnSpPr>
        <p:spPr>
          <a:xfrm>
            <a:off x="5259826" y="5391037"/>
            <a:ext cx="0" cy="32567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4F4FA676-A2C1-40D0-B35B-1D1F9F21225C}"/>
              </a:ext>
            </a:extLst>
          </p:cNvPr>
          <p:cNvCxnSpPr>
            <a:cxnSpLocks/>
            <a:stCxn id="13" idx="2"/>
            <a:endCxn id="4" idx="0"/>
          </p:cNvCxnSpPr>
          <p:nvPr/>
        </p:nvCxnSpPr>
        <p:spPr>
          <a:xfrm>
            <a:off x="2925810" y="5391037"/>
            <a:ext cx="0" cy="32567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5733EE04-F0C3-4D4D-AB9D-A1BB903B5B55}"/>
              </a:ext>
            </a:extLst>
          </p:cNvPr>
          <p:cNvCxnSpPr>
            <a:cxnSpLocks/>
            <a:stCxn id="17" idx="2"/>
            <a:endCxn id="8" idx="0"/>
          </p:cNvCxnSpPr>
          <p:nvPr/>
        </p:nvCxnSpPr>
        <p:spPr>
          <a:xfrm>
            <a:off x="7593842" y="5384774"/>
            <a:ext cx="0" cy="32567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34" name="Rectangle 33">
            <a:extLst>
              <a:ext uri="{FF2B5EF4-FFF2-40B4-BE49-F238E27FC236}">
                <a16:creationId xmlns:a16="http://schemas.microsoft.com/office/drawing/2014/main" id="{473C37E1-BA73-47FD-AC0A-63F4C5BD32E7}"/>
              </a:ext>
            </a:extLst>
          </p:cNvPr>
          <p:cNvSpPr/>
          <p:nvPr/>
        </p:nvSpPr>
        <p:spPr>
          <a:xfrm>
            <a:off x="2600133" y="3811398"/>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5" name="Rectangle 34">
            <a:extLst>
              <a:ext uri="{FF2B5EF4-FFF2-40B4-BE49-F238E27FC236}">
                <a16:creationId xmlns:a16="http://schemas.microsoft.com/office/drawing/2014/main" id="{ABCE412F-5082-456F-89D1-C982C395F521}"/>
              </a:ext>
            </a:extLst>
          </p:cNvPr>
          <p:cNvSpPr/>
          <p:nvPr/>
        </p:nvSpPr>
        <p:spPr>
          <a:xfrm>
            <a:off x="7268164" y="3811398"/>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36" name="Straight Arrow Connector 35">
            <a:extLst>
              <a:ext uri="{FF2B5EF4-FFF2-40B4-BE49-F238E27FC236}">
                <a16:creationId xmlns:a16="http://schemas.microsoft.com/office/drawing/2014/main" id="{E6E266A7-B370-4AAF-A0AB-6D381014A504}"/>
              </a:ext>
            </a:extLst>
          </p:cNvPr>
          <p:cNvCxnSpPr>
            <a:cxnSpLocks/>
            <a:stCxn id="34" idx="3"/>
            <a:endCxn id="35" idx="1"/>
          </p:cNvCxnSpPr>
          <p:nvPr/>
        </p:nvCxnSpPr>
        <p:spPr>
          <a:xfrm>
            <a:off x="3251486" y="4143338"/>
            <a:ext cx="4016678"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C3088CEB-2969-461C-9D01-A753A6CA2CD1}"/>
              </a:ext>
            </a:extLst>
          </p:cNvPr>
          <p:cNvCxnSpPr>
            <a:cxnSpLocks/>
            <a:stCxn id="34" idx="2"/>
          </p:cNvCxnSpPr>
          <p:nvPr/>
        </p:nvCxnSpPr>
        <p:spPr>
          <a:xfrm>
            <a:off x="2925810" y="4475278"/>
            <a:ext cx="0" cy="24561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a:extLst>
              <a:ext uri="{FF2B5EF4-FFF2-40B4-BE49-F238E27FC236}">
                <a16:creationId xmlns:a16="http://schemas.microsoft.com/office/drawing/2014/main" id="{37FA3B7B-CDA4-4EAF-998E-96AF020C778F}"/>
              </a:ext>
            </a:extLst>
          </p:cNvPr>
          <p:cNvCxnSpPr>
            <a:cxnSpLocks/>
            <a:stCxn id="35" idx="2"/>
            <a:endCxn id="17" idx="0"/>
          </p:cNvCxnSpPr>
          <p:nvPr/>
        </p:nvCxnSpPr>
        <p:spPr>
          <a:xfrm>
            <a:off x="7593841" y="4475278"/>
            <a:ext cx="1" cy="24561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40" name="Rectangle 39">
            <a:extLst>
              <a:ext uri="{FF2B5EF4-FFF2-40B4-BE49-F238E27FC236}">
                <a16:creationId xmlns:a16="http://schemas.microsoft.com/office/drawing/2014/main" id="{03CA8228-CA0F-46A3-8A24-34A41297ED10}"/>
              </a:ext>
            </a:extLst>
          </p:cNvPr>
          <p:cNvSpPr/>
          <p:nvPr/>
        </p:nvSpPr>
        <p:spPr>
          <a:xfrm>
            <a:off x="8950826" y="4720894"/>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1" name="Straight Arrow Connector 40">
            <a:extLst>
              <a:ext uri="{FF2B5EF4-FFF2-40B4-BE49-F238E27FC236}">
                <a16:creationId xmlns:a16="http://schemas.microsoft.com/office/drawing/2014/main" id="{97E6DEBF-90CA-412B-8979-40CA0D6A8A8F}"/>
              </a:ext>
            </a:extLst>
          </p:cNvPr>
          <p:cNvCxnSpPr>
            <a:cxnSpLocks/>
            <a:stCxn id="40" idx="3"/>
          </p:cNvCxnSpPr>
          <p:nvPr/>
        </p:nvCxnSpPr>
        <p:spPr>
          <a:xfrm flipV="1">
            <a:off x="9602179" y="4878513"/>
            <a:ext cx="1090808" cy="174321"/>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42" name="Content Placeholder 2">
            <a:extLst>
              <a:ext uri="{FF2B5EF4-FFF2-40B4-BE49-F238E27FC236}">
                <a16:creationId xmlns:a16="http://schemas.microsoft.com/office/drawing/2014/main" id="{27A12E6C-1768-4252-9AEF-F16323E94001}"/>
              </a:ext>
            </a:extLst>
          </p:cNvPr>
          <p:cNvSpPr>
            <a:spLocks noGrp="1"/>
          </p:cNvSpPr>
          <p:nvPr>
            <p:ph idx="1"/>
          </p:nvPr>
        </p:nvSpPr>
        <p:spPr>
          <a:xfrm>
            <a:off x="1141412" y="1655839"/>
            <a:ext cx="10064144" cy="1846642"/>
          </a:xfrm>
        </p:spPr>
        <p:txBody>
          <a:bodyPr>
            <a:noAutofit/>
          </a:bodyPr>
          <a:lstStyle/>
          <a:p>
            <a:r>
              <a:rPr lang="en-US">
                <a:latin typeface="Tahoma" panose="020B0604030504040204" pitchFamily="34" charset="0"/>
                <a:ea typeface="Tahoma" panose="020B0604030504040204" pitchFamily="34" charset="0"/>
                <a:cs typeface="Tahoma" panose="020B0604030504040204" pitchFamily="34" charset="0"/>
              </a:rPr>
              <a:t>Một</a:t>
            </a:r>
            <a:r>
              <a:rPr lang="vi-VN">
                <a:latin typeface="Tahoma" panose="020B0604030504040204" pitchFamily="34" charset="0"/>
                <a:ea typeface="Tahoma" panose="020B0604030504040204" pitchFamily="34" charset="0"/>
                <a:cs typeface="Tahoma" panose="020B0604030504040204" pitchFamily="34" charset="0"/>
              </a:rPr>
              <a:t> ý tưởng để cải tiến</a:t>
            </a:r>
            <a:r>
              <a:rPr lang="en-US">
                <a:latin typeface="Tahoma" panose="020B0604030504040204" pitchFamily="34" charset="0"/>
                <a:ea typeface="Tahoma" panose="020B0604030504040204" pitchFamily="34" charset="0"/>
                <a:cs typeface="Tahoma" panose="020B0604030504040204" pitchFamily="34" charset="0"/>
              </a:rPr>
              <a:t> trong</a:t>
            </a:r>
            <a:r>
              <a:rPr lang="vi-VN">
                <a:latin typeface="Tahoma" panose="020B0604030504040204" pitchFamily="34" charset="0"/>
                <a:ea typeface="Tahoma" panose="020B0604030504040204" pitchFamily="34" charset="0"/>
                <a:cs typeface="Tahoma" panose="020B0604030504040204" pitchFamily="34" charset="0"/>
              </a:rPr>
              <a:t> Skip</a:t>
            </a:r>
            <a:r>
              <a:rPr lang="en-US">
                <a:latin typeface="Tahoma" panose="020B0604030504040204" pitchFamily="34" charset="0"/>
                <a:ea typeface="Tahoma" panose="020B0604030504040204" pitchFamily="34" charset="0"/>
                <a:cs typeface="Tahoma" panose="020B0604030504040204" pitchFamily="34" charset="0"/>
              </a:rPr>
              <a:t> L</a:t>
            </a:r>
            <a:r>
              <a:rPr lang="vi-VN">
                <a:latin typeface="Tahoma" panose="020B0604030504040204" pitchFamily="34" charset="0"/>
                <a:ea typeface="Tahoma" panose="020B0604030504040204" pitchFamily="34" charset="0"/>
                <a:cs typeface="Tahoma" panose="020B0604030504040204" pitchFamily="34" charset="0"/>
              </a:rPr>
              <a:t>ist chính </a:t>
            </a:r>
            <a:r>
              <a:rPr lang="en-US">
                <a:latin typeface="Tahoma" panose="020B0604030504040204" pitchFamily="34" charset="0"/>
                <a:ea typeface="Tahoma" panose="020B0604030504040204" pitchFamily="34" charset="0"/>
                <a:cs typeface="Tahoma" panose="020B0604030504040204" pitchFamily="34" charset="0"/>
              </a:rPr>
              <a:t>là</a:t>
            </a:r>
            <a:r>
              <a:rPr lang="vi-VN">
                <a:latin typeface="Tahoma" panose="020B0604030504040204" pitchFamily="34" charset="0"/>
                <a:ea typeface="Tahoma" panose="020B0604030504040204" pitchFamily="34" charset="0"/>
                <a:cs typeface="Tahoma" panose="020B0604030504040204" pitchFamily="34" charset="0"/>
              </a:rPr>
              <a:t> cho thêm một số tầng liên kết với số lượng phần tử giảm </a:t>
            </a:r>
            <a:r>
              <a:rPr lang="en-US">
                <a:latin typeface="Tahoma" panose="020B0604030504040204" pitchFamily="34" charset="0"/>
                <a:ea typeface="Tahoma" panose="020B0604030504040204" pitchFamily="34" charset="0"/>
                <a:cs typeface="Tahoma" panose="020B0604030504040204" pitchFamily="34" charset="0"/>
              </a:rPr>
              <a:t>đi </a:t>
            </a:r>
            <a:r>
              <a:rPr lang="vi-VN">
                <a:latin typeface="Tahoma" panose="020B0604030504040204" pitchFamily="34" charset="0"/>
                <a:ea typeface="Tahoma" panose="020B0604030504040204" pitchFamily="34" charset="0"/>
                <a:cs typeface="Tahoma" panose="020B0604030504040204" pitchFamily="34" charset="0"/>
              </a:rPr>
              <a:t>một nửa so với </a:t>
            </a:r>
            <a:r>
              <a:rPr lang="en-US">
                <a:latin typeface="Tahoma" panose="020B0604030504040204" pitchFamily="34" charset="0"/>
                <a:ea typeface="Tahoma" panose="020B0604030504040204" pitchFamily="34" charset="0"/>
                <a:cs typeface="Tahoma" panose="020B0604030504040204" pitchFamily="34" charset="0"/>
              </a:rPr>
              <a:t>tầng </a:t>
            </a:r>
            <a:r>
              <a:rPr lang="vi-VN">
                <a:latin typeface="Tahoma" panose="020B0604030504040204" pitchFamily="34" charset="0"/>
                <a:ea typeface="Tahoma" panose="020B0604030504040204" pitchFamily="34" charset="0"/>
                <a:cs typeface="Tahoma" panose="020B0604030504040204" pitchFamily="34" charset="0"/>
              </a:rPr>
              <a:t>trước đó. </a:t>
            </a:r>
          </a:p>
          <a:p>
            <a:pPr algn="just"/>
            <a:r>
              <a:rPr lang="en-US">
                <a:latin typeface="Tahoma" panose="020B0604030504040204" pitchFamily="34" charset="0"/>
                <a:ea typeface="Tahoma" panose="020B0604030504040204" pitchFamily="34" charset="0"/>
                <a:cs typeface="Tahoma" panose="020B0604030504040204" pitchFamily="34" charset="0"/>
              </a:rPr>
              <a:t>Do đó,</a:t>
            </a:r>
            <a:r>
              <a:rPr lang="vi-VN">
                <a:latin typeface="Tahoma" panose="020B0604030504040204" pitchFamily="34" charset="0"/>
                <a:ea typeface="Tahoma" panose="020B0604030504040204" pitchFamily="34" charset="0"/>
                <a:cs typeface="Tahoma" panose="020B0604030504040204" pitchFamily="34" charset="0"/>
              </a:rPr>
              <a:t> khi tìm kiếm từ trái sang phải, ta có thể nhảy xa hơn ở </a:t>
            </a:r>
            <a:r>
              <a:rPr lang="en-US">
                <a:latin typeface="Tahoma" panose="020B0604030504040204" pitchFamily="34" charset="0"/>
                <a:ea typeface="Tahoma" panose="020B0604030504040204" pitchFamily="34" charset="0"/>
                <a:cs typeface="Tahoma" panose="020B0604030504040204" pitchFamily="34" charset="0"/>
              </a:rPr>
              <a:t>những</a:t>
            </a:r>
            <a:r>
              <a:rPr lang="vi-VN">
                <a:latin typeface="Tahoma" panose="020B0604030504040204" pitchFamily="34" charset="0"/>
                <a:ea typeface="Tahoma" panose="020B0604030504040204" pitchFamily="34" charset="0"/>
                <a:cs typeface="Tahoma" panose="020B0604030504040204" pitchFamily="34" charset="0"/>
              </a:rPr>
              <a:t> tầng cao, khi nào không nhảy được thì mới xuống tầng thấp hơn.</a:t>
            </a:r>
          </a:p>
        </p:txBody>
      </p:sp>
      <p:sp>
        <p:nvSpPr>
          <p:cNvPr id="43" name="Title 1">
            <a:extLst>
              <a:ext uri="{FF2B5EF4-FFF2-40B4-BE49-F238E27FC236}">
                <a16:creationId xmlns:a16="http://schemas.microsoft.com/office/drawing/2014/main" id="{A0E1D1A8-879E-475D-A33B-4E4DC608DB3A}"/>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Cấu trúc dữ liệu skip list</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84077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DED9C7-8488-4AB2-95E2-2A75F7AFE6C3}"/>
              </a:ext>
            </a:extLst>
          </p:cNvPr>
          <p:cNvSpPr/>
          <p:nvPr/>
        </p:nvSpPr>
        <p:spPr>
          <a:xfrm>
            <a:off x="2600133" y="5716713"/>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 name="Rectangle 4">
            <a:extLst>
              <a:ext uri="{FF2B5EF4-FFF2-40B4-BE49-F238E27FC236}">
                <a16:creationId xmlns:a16="http://schemas.microsoft.com/office/drawing/2014/main" id="{8DF49880-2AFA-475E-B8FB-6B5EA8125299}"/>
              </a:ext>
            </a:extLst>
          </p:cNvPr>
          <p:cNvSpPr/>
          <p:nvPr/>
        </p:nvSpPr>
        <p:spPr>
          <a:xfrm>
            <a:off x="3767141" y="5716713"/>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Rectangle 5">
            <a:extLst>
              <a:ext uri="{FF2B5EF4-FFF2-40B4-BE49-F238E27FC236}">
                <a16:creationId xmlns:a16="http://schemas.microsoft.com/office/drawing/2014/main" id="{5FCC29C1-FD84-40AD-910D-DADB1263AB9B}"/>
              </a:ext>
            </a:extLst>
          </p:cNvPr>
          <p:cNvSpPr/>
          <p:nvPr/>
        </p:nvSpPr>
        <p:spPr>
          <a:xfrm>
            <a:off x="4934149" y="5716713"/>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6AA2FF3B-156E-4D99-835C-DD7BC7D8D2F9}"/>
              </a:ext>
            </a:extLst>
          </p:cNvPr>
          <p:cNvSpPr/>
          <p:nvPr/>
        </p:nvSpPr>
        <p:spPr>
          <a:xfrm>
            <a:off x="6101157" y="5716713"/>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 name="Rectangle 7">
            <a:extLst>
              <a:ext uri="{FF2B5EF4-FFF2-40B4-BE49-F238E27FC236}">
                <a16:creationId xmlns:a16="http://schemas.microsoft.com/office/drawing/2014/main" id="{E51ED190-E095-455D-9F7F-7F2643928C10}"/>
              </a:ext>
            </a:extLst>
          </p:cNvPr>
          <p:cNvSpPr/>
          <p:nvPr/>
        </p:nvSpPr>
        <p:spPr>
          <a:xfrm>
            <a:off x="7268165" y="5710450"/>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9" name="Straight Arrow Connector 8">
            <a:extLst>
              <a:ext uri="{FF2B5EF4-FFF2-40B4-BE49-F238E27FC236}">
                <a16:creationId xmlns:a16="http://schemas.microsoft.com/office/drawing/2014/main" id="{883F4F32-73DB-4BB8-8B57-4427B18DDF48}"/>
              </a:ext>
            </a:extLst>
          </p:cNvPr>
          <p:cNvCxnSpPr>
            <a:cxnSpLocks/>
            <a:stCxn id="4" idx="3"/>
            <a:endCxn id="5" idx="1"/>
          </p:cNvCxnSpPr>
          <p:nvPr/>
        </p:nvCxnSpPr>
        <p:spPr>
          <a:xfrm>
            <a:off x="3251486" y="604865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716E534C-E577-4059-9276-13AAECBCFD60}"/>
              </a:ext>
            </a:extLst>
          </p:cNvPr>
          <p:cNvCxnSpPr>
            <a:cxnSpLocks/>
          </p:cNvCxnSpPr>
          <p:nvPr/>
        </p:nvCxnSpPr>
        <p:spPr>
          <a:xfrm>
            <a:off x="4418494" y="604865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D1BA8CD4-DF24-4BA6-9816-E80389C10311}"/>
              </a:ext>
            </a:extLst>
          </p:cNvPr>
          <p:cNvCxnSpPr>
            <a:cxnSpLocks/>
          </p:cNvCxnSpPr>
          <p:nvPr/>
        </p:nvCxnSpPr>
        <p:spPr>
          <a:xfrm>
            <a:off x="5585502" y="604865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47DEE90A-7FF8-409E-A7F1-D600738F655D}"/>
              </a:ext>
            </a:extLst>
          </p:cNvPr>
          <p:cNvCxnSpPr>
            <a:cxnSpLocks/>
          </p:cNvCxnSpPr>
          <p:nvPr/>
        </p:nvCxnSpPr>
        <p:spPr>
          <a:xfrm>
            <a:off x="6752510" y="604865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12475E2C-39B5-414B-93F3-67DDB35991CE}"/>
              </a:ext>
            </a:extLst>
          </p:cNvPr>
          <p:cNvSpPr/>
          <p:nvPr/>
        </p:nvSpPr>
        <p:spPr>
          <a:xfrm>
            <a:off x="2600133" y="4727157"/>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5" name="Rectangle 14">
            <a:extLst>
              <a:ext uri="{FF2B5EF4-FFF2-40B4-BE49-F238E27FC236}">
                <a16:creationId xmlns:a16="http://schemas.microsoft.com/office/drawing/2014/main" id="{7E346DEF-774A-4C4E-8064-187B1E5F5B8F}"/>
              </a:ext>
            </a:extLst>
          </p:cNvPr>
          <p:cNvSpPr/>
          <p:nvPr/>
        </p:nvSpPr>
        <p:spPr>
          <a:xfrm>
            <a:off x="4934149" y="4727157"/>
            <a:ext cx="651353" cy="66388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7" name="Rectangle 16">
            <a:extLst>
              <a:ext uri="{FF2B5EF4-FFF2-40B4-BE49-F238E27FC236}">
                <a16:creationId xmlns:a16="http://schemas.microsoft.com/office/drawing/2014/main" id="{9A27298F-DF53-4C7F-91C1-E49382C1F318}"/>
              </a:ext>
            </a:extLst>
          </p:cNvPr>
          <p:cNvSpPr/>
          <p:nvPr/>
        </p:nvSpPr>
        <p:spPr>
          <a:xfrm>
            <a:off x="7268165" y="4720894"/>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8" name="Straight Arrow Connector 17">
            <a:extLst>
              <a:ext uri="{FF2B5EF4-FFF2-40B4-BE49-F238E27FC236}">
                <a16:creationId xmlns:a16="http://schemas.microsoft.com/office/drawing/2014/main" id="{218520C5-3085-43C0-BB24-5C4F5228B32A}"/>
              </a:ext>
            </a:extLst>
          </p:cNvPr>
          <p:cNvCxnSpPr>
            <a:cxnSpLocks/>
            <a:stCxn id="13" idx="3"/>
            <a:endCxn id="15" idx="1"/>
          </p:cNvCxnSpPr>
          <p:nvPr/>
        </p:nvCxnSpPr>
        <p:spPr>
          <a:xfrm>
            <a:off x="3251486" y="5059097"/>
            <a:ext cx="1682663"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DC4F9AAB-29DA-4CDD-BB06-8D61B95C64A1}"/>
              </a:ext>
            </a:extLst>
          </p:cNvPr>
          <p:cNvCxnSpPr>
            <a:cxnSpLocks/>
            <a:endCxn id="17" idx="1"/>
          </p:cNvCxnSpPr>
          <p:nvPr/>
        </p:nvCxnSpPr>
        <p:spPr>
          <a:xfrm flipV="1">
            <a:off x="5585502" y="5052834"/>
            <a:ext cx="1682663" cy="6264"/>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98AF4FE6-8354-4306-9A91-1383EC4FE858}"/>
              </a:ext>
            </a:extLst>
          </p:cNvPr>
          <p:cNvCxnSpPr>
            <a:cxnSpLocks/>
            <a:stCxn id="15" idx="2"/>
            <a:endCxn id="6" idx="0"/>
          </p:cNvCxnSpPr>
          <p:nvPr/>
        </p:nvCxnSpPr>
        <p:spPr>
          <a:xfrm>
            <a:off x="5259826" y="5391037"/>
            <a:ext cx="0" cy="32567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4F4FA676-A2C1-40D0-B35B-1D1F9F21225C}"/>
              </a:ext>
            </a:extLst>
          </p:cNvPr>
          <p:cNvCxnSpPr>
            <a:cxnSpLocks/>
            <a:stCxn id="13" idx="2"/>
            <a:endCxn id="4" idx="0"/>
          </p:cNvCxnSpPr>
          <p:nvPr/>
        </p:nvCxnSpPr>
        <p:spPr>
          <a:xfrm>
            <a:off x="2925810" y="5391037"/>
            <a:ext cx="0" cy="32567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5733EE04-F0C3-4D4D-AB9D-A1BB903B5B55}"/>
              </a:ext>
            </a:extLst>
          </p:cNvPr>
          <p:cNvCxnSpPr>
            <a:cxnSpLocks/>
            <a:stCxn id="17" idx="2"/>
            <a:endCxn id="8" idx="0"/>
          </p:cNvCxnSpPr>
          <p:nvPr/>
        </p:nvCxnSpPr>
        <p:spPr>
          <a:xfrm>
            <a:off x="7593842" y="5384774"/>
            <a:ext cx="0" cy="32567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34" name="Rectangle 33">
            <a:extLst>
              <a:ext uri="{FF2B5EF4-FFF2-40B4-BE49-F238E27FC236}">
                <a16:creationId xmlns:a16="http://schemas.microsoft.com/office/drawing/2014/main" id="{473C37E1-BA73-47FD-AC0A-63F4C5BD32E7}"/>
              </a:ext>
            </a:extLst>
          </p:cNvPr>
          <p:cNvSpPr/>
          <p:nvPr/>
        </p:nvSpPr>
        <p:spPr>
          <a:xfrm>
            <a:off x="2600133" y="3811398"/>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5" name="Rectangle 34">
            <a:extLst>
              <a:ext uri="{FF2B5EF4-FFF2-40B4-BE49-F238E27FC236}">
                <a16:creationId xmlns:a16="http://schemas.microsoft.com/office/drawing/2014/main" id="{ABCE412F-5082-456F-89D1-C982C395F521}"/>
              </a:ext>
            </a:extLst>
          </p:cNvPr>
          <p:cNvSpPr/>
          <p:nvPr/>
        </p:nvSpPr>
        <p:spPr>
          <a:xfrm>
            <a:off x="7268164" y="3811398"/>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36" name="Straight Arrow Connector 35">
            <a:extLst>
              <a:ext uri="{FF2B5EF4-FFF2-40B4-BE49-F238E27FC236}">
                <a16:creationId xmlns:a16="http://schemas.microsoft.com/office/drawing/2014/main" id="{E6E266A7-B370-4AAF-A0AB-6D381014A504}"/>
              </a:ext>
            </a:extLst>
          </p:cNvPr>
          <p:cNvCxnSpPr>
            <a:cxnSpLocks/>
            <a:stCxn id="34" idx="3"/>
            <a:endCxn id="35" idx="1"/>
          </p:cNvCxnSpPr>
          <p:nvPr/>
        </p:nvCxnSpPr>
        <p:spPr>
          <a:xfrm>
            <a:off x="3251486" y="4143338"/>
            <a:ext cx="4016678"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C3088CEB-2969-461C-9D01-A753A6CA2CD1}"/>
              </a:ext>
            </a:extLst>
          </p:cNvPr>
          <p:cNvCxnSpPr>
            <a:cxnSpLocks/>
            <a:stCxn id="34" idx="2"/>
          </p:cNvCxnSpPr>
          <p:nvPr/>
        </p:nvCxnSpPr>
        <p:spPr>
          <a:xfrm>
            <a:off x="2925810" y="4475278"/>
            <a:ext cx="0" cy="24561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a:extLst>
              <a:ext uri="{FF2B5EF4-FFF2-40B4-BE49-F238E27FC236}">
                <a16:creationId xmlns:a16="http://schemas.microsoft.com/office/drawing/2014/main" id="{37FA3B7B-CDA4-4EAF-998E-96AF020C778F}"/>
              </a:ext>
            </a:extLst>
          </p:cNvPr>
          <p:cNvCxnSpPr>
            <a:cxnSpLocks/>
            <a:stCxn id="35" idx="2"/>
            <a:endCxn id="17" idx="0"/>
          </p:cNvCxnSpPr>
          <p:nvPr/>
        </p:nvCxnSpPr>
        <p:spPr>
          <a:xfrm>
            <a:off x="7593841" y="4475278"/>
            <a:ext cx="1" cy="24561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40" name="Rectangle 39">
            <a:extLst>
              <a:ext uri="{FF2B5EF4-FFF2-40B4-BE49-F238E27FC236}">
                <a16:creationId xmlns:a16="http://schemas.microsoft.com/office/drawing/2014/main" id="{03CA8228-CA0F-46A3-8A24-34A41297ED10}"/>
              </a:ext>
            </a:extLst>
          </p:cNvPr>
          <p:cNvSpPr/>
          <p:nvPr/>
        </p:nvSpPr>
        <p:spPr>
          <a:xfrm>
            <a:off x="8950826" y="4720894"/>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1" name="Straight Arrow Connector 40">
            <a:extLst>
              <a:ext uri="{FF2B5EF4-FFF2-40B4-BE49-F238E27FC236}">
                <a16:creationId xmlns:a16="http://schemas.microsoft.com/office/drawing/2014/main" id="{97E6DEBF-90CA-412B-8979-40CA0D6A8A8F}"/>
              </a:ext>
            </a:extLst>
          </p:cNvPr>
          <p:cNvCxnSpPr>
            <a:cxnSpLocks/>
            <a:stCxn id="40" idx="3"/>
          </p:cNvCxnSpPr>
          <p:nvPr/>
        </p:nvCxnSpPr>
        <p:spPr>
          <a:xfrm flipV="1">
            <a:off x="9602179" y="4878513"/>
            <a:ext cx="1090808" cy="174321"/>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32" name="Content Placeholder 2">
            <a:extLst>
              <a:ext uri="{FF2B5EF4-FFF2-40B4-BE49-F238E27FC236}">
                <a16:creationId xmlns:a16="http://schemas.microsoft.com/office/drawing/2014/main" id="{63614E14-E73E-452A-AC57-25EEA527776F}"/>
              </a:ext>
            </a:extLst>
          </p:cNvPr>
          <p:cNvSpPr>
            <a:spLocks noGrp="1"/>
          </p:cNvSpPr>
          <p:nvPr>
            <p:ph idx="1"/>
          </p:nvPr>
        </p:nvSpPr>
        <p:spPr>
          <a:xfrm>
            <a:off x="1141412" y="1655839"/>
            <a:ext cx="10064144" cy="1846642"/>
          </a:xfrm>
        </p:spPr>
        <p:txBody>
          <a:bodyPr>
            <a:noAutofit/>
          </a:bodyPr>
          <a:lstStyle/>
          <a:p>
            <a:r>
              <a:rPr lang="en-US">
                <a:latin typeface="Tahoma" panose="020B0604030504040204" pitchFamily="34" charset="0"/>
                <a:ea typeface="Tahoma" panose="020B0604030504040204" pitchFamily="34" charset="0"/>
                <a:cs typeface="Tahoma" panose="020B0604030504040204" pitchFamily="34" charset="0"/>
              </a:rPr>
              <a:t>Một</a:t>
            </a:r>
            <a:r>
              <a:rPr lang="vi-VN">
                <a:latin typeface="Tahoma" panose="020B0604030504040204" pitchFamily="34" charset="0"/>
                <a:ea typeface="Tahoma" panose="020B0604030504040204" pitchFamily="34" charset="0"/>
                <a:cs typeface="Tahoma" panose="020B0604030504040204" pitchFamily="34" charset="0"/>
              </a:rPr>
              <a:t> ý tưởng để cải tiến</a:t>
            </a:r>
            <a:r>
              <a:rPr lang="en-US">
                <a:latin typeface="Tahoma" panose="020B0604030504040204" pitchFamily="34" charset="0"/>
                <a:ea typeface="Tahoma" panose="020B0604030504040204" pitchFamily="34" charset="0"/>
                <a:cs typeface="Tahoma" panose="020B0604030504040204" pitchFamily="34" charset="0"/>
              </a:rPr>
              <a:t> trong</a:t>
            </a:r>
            <a:r>
              <a:rPr lang="vi-VN">
                <a:latin typeface="Tahoma" panose="020B0604030504040204" pitchFamily="34" charset="0"/>
                <a:ea typeface="Tahoma" panose="020B0604030504040204" pitchFamily="34" charset="0"/>
                <a:cs typeface="Tahoma" panose="020B0604030504040204" pitchFamily="34" charset="0"/>
              </a:rPr>
              <a:t> Skip</a:t>
            </a:r>
            <a:r>
              <a:rPr lang="en-US">
                <a:latin typeface="Tahoma" panose="020B0604030504040204" pitchFamily="34" charset="0"/>
                <a:ea typeface="Tahoma" panose="020B0604030504040204" pitchFamily="34" charset="0"/>
                <a:cs typeface="Tahoma" panose="020B0604030504040204" pitchFamily="34" charset="0"/>
              </a:rPr>
              <a:t> L</a:t>
            </a:r>
            <a:r>
              <a:rPr lang="vi-VN">
                <a:latin typeface="Tahoma" panose="020B0604030504040204" pitchFamily="34" charset="0"/>
                <a:ea typeface="Tahoma" panose="020B0604030504040204" pitchFamily="34" charset="0"/>
                <a:cs typeface="Tahoma" panose="020B0604030504040204" pitchFamily="34" charset="0"/>
              </a:rPr>
              <a:t>ist chính </a:t>
            </a:r>
            <a:r>
              <a:rPr lang="en-US">
                <a:latin typeface="Tahoma" panose="020B0604030504040204" pitchFamily="34" charset="0"/>
                <a:ea typeface="Tahoma" panose="020B0604030504040204" pitchFamily="34" charset="0"/>
                <a:cs typeface="Tahoma" panose="020B0604030504040204" pitchFamily="34" charset="0"/>
              </a:rPr>
              <a:t>là</a:t>
            </a:r>
            <a:r>
              <a:rPr lang="vi-VN">
                <a:latin typeface="Tahoma" panose="020B0604030504040204" pitchFamily="34" charset="0"/>
                <a:ea typeface="Tahoma" panose="020B0604030504040204" pitchFamily="34" charset="0"/>
                <a:cs typeface="Tahoma" panose="020B0604030504040204" pitchFamily="34" charset="0"/>
              </a:rPr>
              <a:t> cho thêm một số tầng liên kết với số lượng phần tử giảm </a:t>
            </a:r>
            <a:r>
              <a:rPr lang="en-US">
                <a:latin typeface="Tahoma" panose="020B0604030504040204" pitchFamily="34" charset="0"/>
                <a:ea typeface="Tahoma" panose="020B0604030504040204" pitchFamily="34" charset="0"/>
                <a:cs typeface="Tahoma" panose="020B0604030504040204" pitchFamily="34" charset="0"/>
              </a:rPr>
              <a:t>đi </a:t>
            </a:r>
            <a:r>
              <a:rPr lang="vi-VN">
                <a:latin typeface="Tahoma" panose="020B0604030504040204" pitchFamily="34" charset="0"/>
                <a:ea typeface="Tahoma" panose="020B0604030504040204" pitchFamily="34" charset="0"/>
                <a:cs typeface="Tahoma" panose="020B0604030504040204" pitchFamily="34" charset="0"/>
              </a:rPr>
              <a:t>một nửa so với </a:t>
            </a:r>
            <a:r>
              <a:rPr lang="en-US">
                <a:latin typeface="Tahoma" panose="020B0604030504040204" pitchFamily="34" charset="0"/>
                <a:ea typeface="Tahoma" panose="020B0604030504040204" pitchFamily="34" charset="0"/>
                <a:cs typeface="Tahoma" panose="020B0604030504040204" pitchFamily="34" charset="0"/>
              </a:rPr>
              <a:t>tầng </a:t>
            </a:r>
            <a:r>
              <a:rPr lang="vi-VN">
                <a:latin typeface="Tahoma" panose="020B0604030504040204" pitchFamily="34" charset="0"/>
                <a:ea typeface="Tahoma" panose="020B0604030504040204" pitchFamily="34" charset="0"/>
                <a:cs typeface="Tahoma" panose="020B0604030504040204" pitchFamily="34" charset="0"/>
              </a:rPr>
              <a:t>trước đó. </a:t>
            </a:r>
          </a:p>
          <a:p>
            <a:pPr algn="just"/>
            <a:r>
              <a:rPr lang="en-US">
                <a:latin typeface="Tahoma" panose="020B0604030504040204" pitchFamily="34" charset="0"/>
                <a:ea typeface="Tahoma" panose="020B0604030504040204" pitchFamily="34" charset="0"/>
                <a:cs typeface="Tahoma" panose="020B0604030504040204" pitchFamily="34" charset="0"/>
              </a:rPr>
              <a:t>Do đó,</a:t>
            </a:r>
            <a:r>
              <a:rPr lang="vi-VN">
                <a:latin typeface="Tahoma" panose="020B0604030504040204" pitchFamily="34" charset="0"/>
                <a:ea typeface="Tahoma" panose="020B0604030504040204" pitchFamily="34" charset="0"/>
                <a:cs typeface="Tahoma" panose="020B0604030504040204" pitchFamily="34" charset="0"/>
              </a:rPr>
              <a:t> khi tìm kiếm từ trái sang phải, ta có thể nhảy xa hơn ở </a:t>
            </a:r>
            <a:r>
              <a:rPr lang="en-US">
                <a:latin typeface="Tahoma" panose="020B0604030504040204" pitchFamily="34" charset="0"/>
                <a:ea typeface="Tahoma" panose="020B0604030504040204" pitchFamily="34" charset="0"/>
                <a:cs typeface="Tahoma" panose="020B0604030504040204" pitchFamily="34" charset="0"/>
              </a:rPr>
              <a:t>những</a:t>
            </a:r>
            <a:r>
              <a:rPr lang="vi-VN">
                <a:latin typeface="Tahoma" panose="020B0604030504040204" pitchFamily="34" charset="0"/>
                <a:ea typeface="Tahoma" panose="020B0604030504040204" pitchFamily="34" charset="0"/>
                <a:cs typeface="Tahoma" panose="020B0604030504040204" pitchFamily="34" charset="0"/>
              </a:rPr>
              <a:t> tầng cao, khi nào không nhảy được thì mới xuống tầng thấp hơn.</a:t>
            </a:r>
          </a:p>
        </p:txBody>
      </p:sp>
      <p:sp>
        <p:nvSpPr>
          <p:cNvPr id="42" name="Title 1">
            <a:extLst>
              <a:ext uri="{FF2B5EF4-FFF2-40B4-BE49-F238E27FC236}">
                <a16:creationId xmlns:a16="http://schemas.microsoft.com/office/drawing/2014/main" id="{9022CFEE-010E-40BB-B183-AF6FE02A104F}"/>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Cấu trúc dữ liệu skip list</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36676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DED9C7-8488-4AB2-95E2-2A75F7AFE6C3}"/>
              </a:ext>
            </a:extLst>
          </p:cNvPr>
          <p:cNvSpPr/>
          <p:nvPr/>
        </p:nvSpPr>
        <p:spPr>
          <a:xfrm>
            <a:off x="2600133" y="5716713"/>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 name="Rectangle 4">
            <a:extLst>
              <a:ext uri="{FF2B5EF4-FFF2-40B4-BE49-F238E27FC236}">
                <a16:creationId xmlns:a16="http://schemas.microsoft.com/office/drawing/2014/main" id="{8DF49880-2AFA-475E-B8FB-6B5EA8125299}"/>
              </a:ext>
            </a:extLst>
          </p:cNvPr>
          <p:cNvSpPr/>
          <p:nvPr/>
        </p:nvSpPr>
        <p:spPr>
          <a:xfrm>
            <a:off x="3767141" y="5716713"/>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Rectangle 5">
            <a:extLst>
              <a:ext uri="{FF2B5EF4-FFF2-40B4-BE49-F238E27FC236}">
                <a16:creationId xmlns:a16="http://schemas.microsoft.com/office/drawing/2014/main" id="{5FCC29C1-FD84-40AD-910D-DADB1263AB9B}"/>
              </a:ext>
            </a:extLst>
          </p:cNvPr>
          <p:cNvSpPr/>
          <p:nvPr/>
        </p:nvSpPr>
        <p:spPr>
          <a:xfrm>
            <a:off x="4934149" y="5716713"/>
            <a:ext cx="651353" cy="66388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6AA2FF3B-156E-4D99-835C-DD7BC7D8D2F9}"/>
              </a:ext>
            </a:extLst>
          </p:cNvPr>
          <p:cNvSpPr/>
          <p:nvPr/>
        </p:nvSpPr>
        <p:spPr>
          <a:xfrm>
            <a:off x="6101157" y="5716713"/>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 name="Rectangle 7">
            <a:extLst>
              <a:ext uri="{FF2B5EF4-FFF2-40B4-BE49-F238E27FC236}">
                <a16:creationId xmlns:a16="http://schemas.microsoft.com/office/drawing/2014/main" id="{E51ED190-E095-455D-9F7F-7F2643928C10}"/>
              </a:ext>
            </a:extLst>
          </p:cNvPr>
          <p:cNvSpPr/>
          <p:nvPr/>
        </p:nvSpPr>
        <p:spPr>
          <a:xfrm>
            <a:off x="7268165" y="5710450"/>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9" name="Straight Arrow Connector 8">
            <a:extLst>
              <a:ext uri="{FF2B5EF4-FFF2-40B4-BE49-F238E27FC236}">
                <a16:creationId xmlns:a16="http://schemas.microsoft.com/office/drawing/2014/main" id="{883F4F32-73DB-4BB8-8B57-4427B18DDF48}"/>
              </a:ext>
            </a:extLst>
          </p:cNvPr>
          <p:cNvCxnSpPr>
            <a:cxnSpLocks/>
            <a:stCxn id="4" idx="3"/>
            <a:endCxn id="5" idx="1"/>
          </p:cNvCxnSpPr>
          <p:nvPr/>
        </p:nvCxnSpPr>
        <p:spPr>
          <a:xfrm>
            <a:off x="3251486" y="604865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716E534C-E577-4059-9276-13AAECBCFD60}"/>
              </a:ext>
            </a:extLst>
          </p:cNvPr>
          <p:cNvCxnSpPr>
            <a:cxnSpLocks/>
          </p:cNvCxnSpPr>
          <p:nvPr/>
        </p:nvCxnSpPr>
        <p:spPr>
          <a:xfrm>
            <a:off x="4418494" y="604865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D1BA8CD4-DF24-4BA6-9816-E80389C10311}"/>
              </a:ext>
            </a:extLst>
          </p:cNvPr>
          <p:cNvCxnSpPr>
            <a:cxnSpLocks/>
          </p:cNvCxnSpPr>
          <p:nvPr/>
        </p:nvCxnSpPr>
        <p:spPr>
          <a:xfrm>
            <a:off x="5585502" y="604865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47DEE90A-7FF8-409E-A7F1-D600738F655D}"/>
              </a:ext>
            </a:extLst>
          </p:cNvPr>
          <p:cNvCxnSpPr>
            <a:cxnSpLocks/>
          </p:cNvCxnSpPr>
          <p:nvPr/>
        </p:nvCxnSpPr>
        <p:spPr>
          <a:xfrm>
            <a:off x="6752510" y="604865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12475E2C-39B5-414B-93F3-67DDB35991CE}"/>
              </a:ext>
            </a:extLst>
          </p:cNvPr>
          <p:cNvSpPr/>
          <p:nvPr/>
        </p:nvSpPr>
        <p:spPr>
          <a:xfrm>
            <a:off x="2600133" y="4727157"/>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5" name="Rectangle 14">
            <a:extLst>
              <a:ext uri="{FF2B5EF4-FFF2-40B4-BE49-F238E27FC236}">
                <a16:creationId xmlns:a16="http://schemas.microsoft.com/office/drawing/2014/main" id="{7E346DEF-774A-4C4E-8064-187B1E5F5B8F}"/>
              </a:ext>
            </a:extLst>
          </p:cNvPr>
          <p:cNvSpPr/>
          <p:nvPr/>
        </p:nvSpPr>
        <p:spPr>
          <a:xfrm>
            <a:off x="4934149" y="4727157"/>
            <a:ext cx="651353" cy="66388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7" name="Rectangle 16">
            <a:extLst>
              <a:ext uri="{FF2B5EF4-FFF2-40B4-BE49-F238E27FC236}">
                <a16:creationId xmlns:a16="http://schemas.microsoft.com/office/drawing/2014/main" id="{9A27298F-DF53-4C7F-91C1-E49382C1F318}"/>
              </a:ext>
            </a:extLst>
          </p:cNvPr>
          <p:cNvSpPr/>
          <p:nvPr/>
        </p:nvSpPr>
        <p:spPr>
          <a:xfrm>
            <a:off x="7268165" y="4720894"/>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8" name="Straight Arrow Connector 17">
            <a:extLst>
              <a:ext uri="{FF2B5EF4-FFF2-40B4-BE49-F238E27FC236}">
                <a16:creationId xmlns:a16="http://schemas.microsoft.com/office/drawing/2014/main" id="{218520C5-3085-43C0-BB24-5C4F5228B32A}"/>
              </a:ext>
            </a:extLst>
          </p:cNvPr>
          <p:cNvCxnSpPr>
            <a:cxnSpLocks/>
            <a:stCxn id="13" idx="3"/>
            <a:endCxn id="15" idx="1"/>
          </p:cNvCxnSpPr>
          <p:nvPr/>
        </p:nvCxnSpPr>
        <p:spPr>
          <a:xfrm>
            <a:off x="3251486" y="5059097"/>
            <a:ext cx="1682663"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DC4F9AAB-29DA-4CDD-BB06-8D61B95C64A1}"/>
              </a:ext>
            </a:extLst>
          </p:cNvPr>
          <p:cNvCxnSpPr>
            <a:cxnSpLocks/>
            <a:endCxn id="17" idx="1"/>
          </p:cNvCxnSpPr>
          <p:nvPr/>
        </p:nvCxnSpPr>
        <p:spPr>
          <a:xfrm flipV="1">
            <a:off x="5585502" y="5052834"/>
            <a:ext cx="1682663" cy="6264"/>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98AF4FE6-8354-4306-9A91-1383EC4FE858}"/>
              </a:ext>
            </a:extLst>
          </p:cNvPr>
          <p:cNvCxnSpPr>
            <a:cxnSpLocks/>
            <a:stCxn id="15" idx="2"/>
            <a:endCxn id="6" idx="0"/>
          </p:cNvCxnSpPr>
          <p:nvPr/>
        </p:nvCxnSpPr>
        <p:spPr>
          <a:xfrm>
            <a:off x="5259826" y="5391037"/>
            <a:ext cx="0" cy="32567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4F4FA676-A2C1-40D0-B35B-1D1F9F21225C}"/>
              </a:ext>
            </a:extLst>
          </p:cNvPr>
          <p:cNvCxnSpPr>
            <a:cxnSpLocks/>
            <a:stCxn id="13" idx="2"/>
            <a:endCxn id="4" idx="0"/>
          </p:cNvCxnSpPr>
          <p:nvPr/>
        </p:nvCxnSpPr>
        <p:spPr>
          <a:xfrm>
            <a:off x="2925810" y="5391037"/>
            <a:ext cx="0" cy="32567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5733EE04-F0C3-4D4D-AB9D-A1BB903B5B55}"/>
              </a:ext>
            </a:extLst>
          </p:cNvPr>
          <p:cNvCxnSpPr>
            <a:cxnSpLocks/>
            <a:stCxn id="17" idx="2"/>
            <a:endCxn id="8" idx="0"/>
          </p:cNvCxnSpPr>
          <p:nvPr/>
        </p:nvCxnSpPr>
        <p:spPr>
          <a:xfrm>
            <a:off x="7593842" y="5384774"/>
            <a:ext cx="0" cy="32567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34" name="Rectangle 33">
            <a:extLst>
              <a:ext uri="{FF2B5EF4-FFF2-40B4-BE49-F238E27FC236}">
                <a16:creationId xmlns:a16="http://schemas.microsoft.com/office/drawing/2014/main" id="{473C37E1-BA73-47FD-AC0A-63F4C5BD32E7}"/>
              </a:ext>
            </a:extLst>
          </p:cNvPr>
          <p:cNvSpPr/>
          <p:nvPr/>
        </p:nvSpPr>
        <p:spPr>
          <a:xfrm>
            <a:off x="2600133" y="3811398"/>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5" name="Rectangle 34">
            <a:extLst>
              <a:ext uri="{FF2B5EF4-FFF2-40B4-BE49-F238E27FC236}">
                <a16:creationId xmlns:a16="http://schemas.microsoft.com/office/drawing/2014/main" id="{ABCE412F-5082-456F-89D1-C982C395F521}"/>
              </a:ext>
            </a:extLst>
          </p:cNvPr>
          <p:cNvSpPr/>
          <p:nvPr/>
        </p:nvSpPr>
        <p:spPr>
          <a:xfrm>
            <a:off x="7268164" y="3811398"/>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36" name="Straight Arrow Connector 35">
            <a:extLst>
              <a:ext uri="{FF2B5EF4-FFF2-40B4-BE49-F238E27FC236}">
                <a16:creationId xmlns:a16="http://schemas.microsoft.com/office/drawing/2014/main" id="{E6E266A7-B370-4AAF-A0AB-6D381014A504}"/>
              </a:ext>
            </a:extLst>
          </p:cNvPr>
          <p:cNvCxnSpPr>
            <a:cxnSpLocks/>
            <a:stCxn id="34" idx="3"/>
            <a:endCxn id="35" idx="1"/>
          </p:cNvCxnSpPr>
          <p:nvPr/>
        </p:nvCxnSpPr>
        <p:spPr>
          <a:xfrm>
            <a:off x="3251486" y="4143338"/>
            <a:ext cx="4016678"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C3088CEB-2969-461C-9D01-A753A6CA2CD1}"/>
              </a:ext>
            </a:extLst>
          </p:cNvPr>
          <p:cNvCxnSpPr>
            <a:cxnSpLocks/>
            <a:stCxn id="34" idx="2"/>
          </p:cNvCxnSpPr>
          <p:nvPr/>
        </p:nvCxnSpPr>
        <p:spPr>
          <a:xfrm>
            <a:off x="2925810" y="4475278"/>
            <a:ext cx="0" cy="24561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a:extLst>
              <a:ext uri="{FF2B5EF4-FFF2-40B4-BE49-F238E27FC236}">
                <a16:creationId xmlns:a16="http://schemas.microsoft.com/office/drawing/2014/main" id="{37FA3B7B-CDA4-4EAF-998E-96AF020C778F}"/>
              </a:ext>
            </a:extLst>
          </p:cNvPr>
          <p:cNvCxnSpPr>
            <a:cxnSpLocks/>
            <a:stCxn id="35" idx="2"/>
            <a:endCxn id="17" idx="0"/>
          </p:cNvCxnSpPr>
          <p:nvPr/>
        </p:nvCxnSpPr>
        <p:spPr>
          <a:xfrm>
            <a:off x="7593841" y="4475278"/>
            <a:ext cx="1" cy="24561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40" name="Rectangle 39">
            <a:extLst>
              <a:ext uri="{FF2B5EF4-FFF2-40B4-BE49-F238E27FC236}">
                <a16:creationId xmlns:a16="http://schemas.microsoft.com/office/drawing/2014/main" id="{03CA8228-CA0F-46A3-8A24-34A41297ED10}"/>
              </a:ext>
            </a:extLst>
          </p:cNvPr>
          <p:cNvSpPr/>
          <p:nvPr/>
        </p:nvSpPr>
        <p:spPr>
          <a:xfrm>
            <a:off x="8950826" y="4720894"/>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1" name="Straight Arrow Connector 40">
            <a:extLst>
              <a:ext uri="{FF2B5EF4-FFF2-40B4-BE49-F238E27FC236}">
                <a16:creationId xmlns:a16="http://schemas.microsoft.com/office/drawing/2014/main" id="{97E6DEBF-90CA-412B-8979-40CA0D6A8A8F}"/>
              </a:ext>
            </a:extLst>
          </p:cNvPr>
          <p:cNvCxnSpPr>
            <a:cxnSpLocks/>
            <a:stCxn id="40" idx="3"/>
          </p:cNvCxnSpPr>
          <p:nvPr/>
        </p:nvCxnSpPr>
        <p:spPr>
          <a:xfrm flipV="1">
            <a:off x="9602179" y="4878513"/>
            <a:ext cx="1090808" cy="174321"/>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42" name="Content Placeholder 2">
            <a:extLst>
              <a:ext uri="{FF2B5EF4-FFF2-40B4-BE49-F238E27FC236}">
                <a16:creationId xmlns:a16="http://schemas.microsoft.com/office/drawing/2014/main" id="{19E85795-BB02-432B-9739-99E66A9E34FD}"/>
              </a:ext>
            </a:extLst>
          </p:cNvPr>
          <p:cNvSpPr>
            <a:spLocks noGrp="1"/>
          </p:cNvSpPr>
          <p:nvPr>
            <p:ph idx="1"/>
          </p:nvPr>
        </p:nvSpPr>
        <p:spPr>
          <a:xfrm>
            <a:off x="1141412" y="1655839"/>
            <a:ext cx="10064144" cy="1846642"/>
          </a:xfrm>
        </p:spPr>
        <p:txBody>
          <a:bodyPr>
            <a:noAutofit/>
          </a:bodyPr>
          <a:lstStyle/>
          <a:p>
            <a:r>
              <a:rPr lang="en-US">
                <a:latin typeface="Tahoma" panose="020B0604030504040204" pitchFamily="34" charset="0"/>
                <a:ea typeface="Tahoma" panose="020B0604030504040204" pitchFamily="34" charset="0"/>
                <a:cs typeface="Tahoma" panose="020B0604030504040204" pitchFamily="34" charset="0"/>
              </a:rPr>
              <a:t>Một</a:t>
            </a:r>
            <a:r>
              <a:rPr lang="vi-VN">
                <a:latin typeface="Tahoma" panose="020B0604030504040204" pitchFamily="34" charset="0"/>
                <a:ea typeface="Tahoma" panose="020B0604030504040204" pitchFamily="34" charset="0"/>
                <a:cs typeface="Tahoma" panose="020B0604030504040204" pitchFamily="34" charset="0"/>
              </a:rPr>
              <a:t> ý tưởng để cải tiến</a:t>
            </a:r>
            <a:r>
              <a:rPr lang="en-US">
                <a:latin typeface="Tahoma" panose="020B0604030504040204" pitchFamily="34" charset="0"/>
                <a:ea typeface="Tahoma" panose="020B0604030504040204" pitchFamily="34" charset="0"/>
                <a:cs typeface="Tahoma" panose="020B0604030504040204" pitchFamily="34" charset="0"/>
              </a:rPr>
              <a:t> trong</a:t>
            </a:r>
            <a:r>
              <a:rPr lang="vi-VN">
                <a:latin typeface="Tahoma" panose="020B0604030504040204" pitchFamily="34" charset="0"/>
                <a:ea typeface="Tahoma" panose="020B0604030504040204" pitchFamily="34" charset="0"/>
                <a:cs typeface="Tahoma" panose="020B0604030504040204" pitchFamily="34" charset="0"/>
              </a:rPr>
              <a:t> Skip</a:t>
            </a:r>
            <a:r>
              <a:rPr lang="en-US">
                <a:latin typeface="Tahoma" panose="020B0604030504040204" pitchFamily="34" charset="0"/>
                <a:ea typeface="Tahoma" panose="020B0604030504040204" pitchFamily="34" charset="0"/>
                <a:cs typeface="Tahoma" panose="020B0604030504040204" pitchFamily="34" charset="0"/>
              </a:rPr>
              <a:t> L</a:t>
            </a:r>
            <a:r>
              <a:rPr lang="vi-VN">
                <a:latin typeface="Tahoma" panose="020B0604030504040204" pitchFamily="34" charset="0"/>
                <a:ea typeface="Tahoma" panose="020B0604030504040204" pitchFamily="34" charset="0"/>
                <a:cs typeface="Tahoma" panose="020B0604030504040204" pitchFamily="34" charset="0"/>
              </a:rPr>
              <a:t>ist chính </a:t>
            </a:r>
            <a:r>
              <a:rPr lang="en-US">
                <a:latin typeface="Tahoma" panose="020B0604030504040204" pitchFamily="34" charset="0"/>
                <a:ea typeface="Tahoma" panose="020B0604030504040204" pitchFamily="34" charset="0"/>
                <a:cs typeface="Tahoma" panose="020B0604030504040204" pitchFamily="34" charset="0"/>
              </a:rPr>
              <a:t>là</a:t>
            </a:r>
            <a:r>
              <a:rPr lang="vi-VN">
                <a:latin typeface="Tahoma" panose="020B0604030504040204" pitchFamily="34" charset="0"/>
                <a:ea typeface="Tahoma" panose="020B0604030504040204" pitchFamily="34" charset="0"/>
                <a:cs typeface="Tahoma" panose="020B0604030504040204" pitchFamily="34" charset="0"/>
              </a:rPr>
              <a:t> cho thêm một số tầng liên kết với số lượng phần tử giảm </a:t>
            </a:r>
            <a:r>
              <a:rPr lang="en-US">
                <a:latin typeface="Tahoma" panose="020B0604030504040204" pitchFamily="34" charset="0"/>
                <a:ea typeface="Tahoma" panose="020B0604030504040204" pitchFamily="34" charset="0"/>
                <a:cs typeface="Tahoma" panose="020B0604030504040204" pitchFamily="34" charset="0"/>
              </a:rPr>
              <a:t>đi </a:t>
            </a:r>
            <a:r>
              <a:rPr lang="vi-VN">
                <a:latin typeface="Tahoma" panose="020B0604030504040204" pitchFamily="34" charset="0"/>
                <a:ea typeface="Tahoma" panose="020B0604030504040204" pitchFamily="34" charset="0"/>
                <a:cs typeface="Tahoma" panose="020B0604030504040204" pitchFamily="34" charset="0"/>
              </a:rPr>
              <a:t>một nửa so với </a:t>
            </a:r>
            <a:r>
              <a:rPr lang="en-US">
                <a:latin typeface="Tahoma" panose="020B0604030504040204" pitchFamily="34" charset="0"/>
                <a:ea typeface="Tahoma" panose="020B0604030504040204" pitchFamily="34" charset="0"/>
                <a:cs typeface="Tahoma" panose="020B0604030504040204" pitchFamily="34" charset="0"/>
              </a:rPr>
              <a:t>tầng </a:t>
            </a:r>
            <a:r>
              <a:rPr lang="vi-VN">
                <a:latin typeface="Tahoma" panose="020B0604030504040204" pitchFamily="34" charset="0"/>
                <a:ea typeface="Tahoma" panose="020B0604030504040204" pitchFamily="34" charset="0"/>
                <a:cs typeface="Tahoma" panose="020B0604030504040204" pitchFamily="34" charset="0"/>
              </a:rPr>
              <a:t>trước đó. </a:t>
            </a:r>
          </a:p>
          <a:p>
            <a:pPr algn="just"/>
            <a:r>
              <a:rPr lang="en-US">
                <a:latin typeface="Tahoma" panose="020B0604030504040204" pitchFamily="34" charset="0"/>
                <a:ea typeface="Tahoma" panose="020B0604030504040204" pitchFamily="34" charset="0"/>
                <a:cs typeface="Tahoma" panose="020B0604030504040204" pitchFamily="34" charset="0"/>
              </a:rPr>
              <a:t>Do đó,</a:t>
            </a:r>
            <a:r>
              <a:rPr lang="vi-VN">
                <a:latin typeface="Tahoma" panose="020B0604030504040204" pitchFamily="34" charset="0"/>
                <a:ea typeface="Tahoma" panose="020B0604030504040204" pitchFamily="34" charset="0"/>
                <a:cs typeface="Tahoma" panose="020B0604030504040204" pitchFamily="34" charset="0"/>
              </a:rPr>
              <a:t> khi tìm kiếm từ trái sang phải, ta có thể nhảy xa hơn ở </a:t>
            </a:r>
            <a:r>
              <a:rPr lang="en-US">
                <a:latin typeface="Tahoma" panose="020B0604030504040204" pitchFamily="34" charset="0"/>
                <a:ea typeface="Tahoma" panose="020B0604030504040204" pitchFamily="34" charset="0"/>
                <a:cs typeface="Tahoma" panose="020B0604030504040204" pitchFamily="34" charset="0"/>
              </a:rPr>
              <a:t>những</a:t>
            </a:r>
            <a:r>
              <a:rPr lang="vi-VN">
                <a:latin typeface="Tahoma" panose="020B0604030504040204" pitchFamily="34" charset="0"/>
                <a:ea typeface="Tahoma" panose="020B0604030504040204" pitchFamily="34" charset="0"/>
                <a:cs typeface="Tahoma" panose="020B0604030504040204" pitchFamily="34" charset="0"/>
              </a:rPr>
              <a:t> tầng cao, khi nào không nhảy được thì mới xuống tầng thấp hơn.</a:t>
            </a:r>
          </a:p>
        </p:txBody>
      </p:sp>
      <p:sp>
        <p:nvSpPr>
          <p:cNvPr id="43" name="Title 1">
            <a:extLst>
              <a:ext uri="{FF2B5EF4-FFF2-40B4-BE49-F238E27FC236}">
                <a16:creationId xmlns:a16="http://schemas.microsoft.com/office/drawing/2014/main" id="{CC2624D4-C21C-42B4-99EE-654BF051C1BE}"/>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Cấu trúc dữ liệu skip list</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4205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DED9C7-8488-4AB2-95E2-2A75F7AFE6C3}"/>
              </a:ext>
            </a:extLst>
          </p:cNvPr>
          <p:cNvSpPr/>
          <p:nvPr/>
        </p:nvSpPr>
        <p:spPr>
          <a:xfrm>
            <a:off x="2600133" y="5716713"/>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 name="Rectangle 4">
            <a:extLst>
              <a:ext uri="{FF2B5EF4-FFF2-40B4-BE49-F238E27FC236}">
                <a16:creationId xmlns:a16="http://schemas.microsoft.com/office/drawing/2014/main" id="{8DF49880-2AFA-475E-B8FB-6B5EA8125299}"/>
              </a:ext>
            </a:extLst>
          </p:cNvPr>
          <p:cNvSpPr/>
          <p:nvPr/>
        </p:nvSpPr>
        <p:spPr>
          <a:xfrm>
            <a:off x="3767141" y="5716713"/>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Rectangle 5">
            <a:extLst>
              <a:ext uri="{FF2B5EF4-FFF2-40B4-BE49-F238E27FC236}">
                <a16:creationId xmlns:a16="http://schemas.microsoft.com/office/drawing/2014/main" id="{5FCC29C1-FD84-40AD-910D-DADB1263AB9B}"/>
              </a:ext>
            </a:extLst>
          </p:cNvPr>
          <p:cNvSpPr/>
          <p:nvPr/>
        </p:nvSpPr>
        <p:spPr>
          <a:xfrm>
            <a:off x="4934149" y="5716713"/>
            <a:ext cx="651353" cy="66388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6AA2FF3B-156E-4D99-835C-DD7BC7D8D2F9}"/>
              </a:ext>
            </a:extLst>
          </p:cNvPr>
          <p:cNvSpPr/>
          <p:nvPr/>
        </p:nvSpPr>
        <p:spPr>
          <a:xfrm>
            <a:off x="6101157" y="5716713"/>
            <a:ext cx="651353" cy="66388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 name="Rectangle 7">
            <a:extLst>
              <a:ext uri="{FF2B5EF4-FFF2-40B4-BE49-F238E27FC236}">
                <a16:creationId xmlns:a16="http://schemas.microsoft.com/office/drawing/2014/main" id="{E51ED190-E095-455D-9F7F-7F2643928C10}"/>
              </a:ext>
            </a:extLst>
          </p:cNvPr>
          <p:cNvSpPr/>
          <p:nvPr/>
        </p:nvSpPr>
        <p:spPr>
          <a:xfrm>
            <a:off x="7268165" y="5710450"/>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9" name="Straight Arrow Connector 8">
            <a:extLst>
              <a:ext uri="{FF2B5EF4-FFF2-40B4-BE49-F238E27FC236}">
                <a16:creationId xmlns:a16="http://schemas.microsoft.com/office/drawing/2014/main" id="{883F4F32-73DB-4BB8-8B57-4427B18DDF48}"/>
              </a:ext>
            </a:extLst>
          </p:cNvPr>
          <p:cNvCxnSpPr>
            <a:cxnSpLocks/>
            <a:stCxn id="4" idx="3"/>
            <a:endCxn id="5" idx="1"/>
          </p:cNvCxnSpPr>
          <p:nvPr/>
        </p:nvCxnSpPr>
        <p:spPr>
          <a:xfrm>
            <a:off x="3251486" y="604865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716E534C-E577-4059-9276-13AAECBCFD60}"/>
              </a:ext>
            </a:extLst>
          </p:cNvPr>
          <p:cNvCxnSpPr>
            <a:cxnSpLocks/>
          </p:cNvCxnSpPr>
          <p:nvPr/>
        </p:nvCxnSpPr>
        <p:spPr>
          <a:xfrm>
            <a:off x="4418494" y="604865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D1BA8CD4-DF24-4BA6-9816-E80389C10311}"/>
              </a:ext>
            </a:extLst>
          </p:cNvPr>
          <p:cNvCxnSpPr>
            <a:cxnSpLocks/>
          </p:cNvCxnSpPr>
          <p:nvPr/>
        </p:nvCxnSpPr>
        <p:spPr>
          <a:xfrm>
            <a:off x="5585502" y="604865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47DEE90A-7FF8-409E-A7F1-D600738F655D}"/>
              </a:ext>
            </a:extLst>
          </p:cNvPr>
          <p:cNvCxnSpPr>
            <a:cxnSpLocks/>
          </p:cNvCxnSpPr>
          <p:nvPr/>
        </p:nvCxnSpPr>
        <p:spPr>
          <a:xfrm>
            <a:off x="6752510" y="6048653"/>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12475E2C-39B5-414B-93F3-67DDB35991CE}"/>
              </a:ext>
            </a:extLst>
          </p:cNvPr>
          <p:cNvSpPr/>
          <p:nvPr/>
        </p:nvSpPr>
        <p:spPr>
          <a:xfrm>
            <a:off x="2600133" y="4727157"/>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5" name="Rectangle 14">
            <a:extLst>
              <a:ext uri="{FF2B5EF4-FFF2-40B4-BE49-F238E27FC236}">
                <a16:creationId xmlns:a16="http://schemas.microsoft.com/office/drawing/2014/main" id="{7E346DEF-774A-4C4E-8064-187B1E5F5B8F}"/>
              </a:ext>
            </a:extLst>
          </p:cNvPr>
          <p:cNvSpPr/>
          <p:nvPr/>
        </p:nvSpPr>
        <p:spPr>
          <a:xfrm>
            <a:off x="4934149" y="4727157"/>
            <a:ext cx="651353" cy="66388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7" name="Rectangle 16">
            <a:extLst>
              <a:ext uri="{FF2B5EF4-FFF2-40B4-BE49-F238E27FC236}">
                <a16:creationId xmlns:a16="http://schemas.microsoft.com/office/drawing/2014/main" id="{9A27298F-DF53-4C7F-91C1-E49382C1F318}"/>
              </a:ext>
            </a:extLst>
          </p:cNvPr>
          <p:cNvSpPr/>
          <p:nvPr/>
        </p:nvSpPr>
        <p:spPr>
          <a:xfrm>
            <a:off x="7268165" y="4720894"/>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8" name="Straight Arrow Connector 17">
            <a:extLst>
              <a:ext uri="{FF2B5EF4-FFF2-40B4-BE49-F238E27FC236}">
                <a16:creationId xmlns:a16="http://schemas.microsoft.com/office/drawing/2014/main" id="{218520C5-3085-43C0-BB24-5C4F5228B32A}"/>
              </a:ext>
            </a:extLst>
          </p:cNvPr>
          <p:cNvCxnSpPr>
            <a:cxnSpLocks/>
            <a:stCxn id="13" idx="3"/>
            <a:endCxn id="15" idx="1"/>
          </p:cNvCxnSpPr>
          <p:nvPr/>
        </p:nvCxnSpPr>
        <p:spPr>
          <a:xfrm>
            <a:off x="3251486" y="5059097"/>
            <a:ext cx="1682663"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DC4F9AAB-29DA-4CDD-BB06-8D61B95C64A1}"/>
              </a:ext>
            </a:extLst>
          </p:cNvPr>
          <p:cNvCxnSpPr>
            <a:cxnSpLocks/>
            <a:endCxn id="17" idx="1"/>
          </p:cNvCxnSpPr>
          <p:nvPr/>
        </p:nvCxnSpPr>
        <p:spPr>
          <a:xfrm flipV="1">
            <a:off x="5585502" y="5052834"/>
            <a:ext cx="1682663" cy="6264"/>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98AF4FE6-8354-4306-9A91-1383EC4FE858}"/>
              </a:ext>
            </a:extLst>
          </p:cNvPr>
          <p:cNvCxnSpPr>
            <a:cxnSpLocks/>
            <a:stCxn id="15" idx="2"/>
            <a:endCxn id="6" idx="0"/>
          </p:cNvCxnSpPr>
          <p:nvPr/>
        </p:nvCxnSpPr>
        <p:spPr>
          <a:xfrm>
            <a:off x="5259826" y="5391037"/>
            <a:ext cx="0" cy="32567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4F4FA676-A2C1-40D0-B35B-1D1F9F21225C}"/>
              </a:ext>
            </a:extLst>
          </p:cNvPr>
          <p:cNvCxnSpPr>
            <a:cxnSpLocks/>
            <a:stCxn id="13" idx="2"/>
            <a:endCxn id="4" idx="0"/>
          </p:cNvCxnSpPr>
          <p:nvPr/>
        </p:nvCxnSpPr>
        <p:spPr>
          <a:xfrm>
            <a:off x="2925810" y="5391037"/>
            <a:ext cx="0" cy="32567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5733EE04-F0C3-4D4D-AB9D-A1BB903B5B55}"/>
              </a:ext>
            </a:extLst>
          </p:cNvPr>
          <p:cNvCxnSpPr>
            <a:cxnSpLocks/>
            <a:stCxn id="17" idx="2"/>
            <a:endCxn id="8" idx="0"/>
          </p:cNvCxnSpPr>
          <p:nvPr/>
        </p:nvCxnSpPr>
        <p:spPr>
          <a:xfrm>
            <a:off x="7593842" y="5384774"/>
            <a:ext cx="0" cy="32567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34" name="Rectangle 33">
            <a:extLst>
              <a:ext uri="{FF2B5EF4-FFF2-40B4-BE49-F238E27FC236}">
                <a16:creationId xmlns:a16="http://schemas.microsoft.com/office/drawing/2014/main" id="{473C37E1-BA73-47FD-AC0A-63F4C5BD32E7}"/>
              </a:ext>
            </a:extLst>
          </p:cNvPr>
          <p:cNvSpPr/>
          <p:nvPr/>
        </p:nvSpPr>
        <p:spPr>
          <a:xfrm>
            <a:off x="2600133" y="3811398"/>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5" name="Rectangle 34">
            <a:extLst>
              <a:ext uri="{FF2B5EF4-FFF2-40B4-BE49-F238E27FC236}">
                <a16:creationId xmlns:a16="http://schemas.microsoft.com/office/drawing/2014/main" id="{ABCE412F-5082-456F-89D1-C982C395F521}"/>
              </a:ext>
            </a:extLst>
          </p:cNvPr>
          <p:cNvSpPr/>
          <p:nvPr/>
        </p:nvSpPr>
        <p:spPr>
          <a:xfrm>
            <a:off x="7268164" y="3811398"/>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36" name="Straight Arrow Connector 35">
            <a:extLst>
              <a:ext uri="{FF2B5EF4-FFF2-40B4-BE49-F238E27FC236}">
                <a16:creationId xmlns:a16="http://schemas.microsoft.com/office/drawing/2014/main" id="{E6E266A7-B370-4AAF-A0AB-6D381014A504}"/>
              </a:ext>
            </a:extLst>
          </p:cNvPr>
          <p:cNvCxnSpPr>
            <a:cxnSpLocks/>
            <a:stCxn id="34" idx="3"/>
            <a:endCxn id="35" idx="1"/>
          </p:cNvCxnSpPr>
          <p:nvPr/>
        </p:nvCxnSpPr>
        <p:spPr>
          <a:xfrm>
            <a:off x="3251486" y="4143338"/>
            <a:ext cx="4016678"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C3088CEB-2969-461C-9D01-A753A6CA2CD1}"/>
              </a:ext>
            </a:extLst>
          </p:cNvPr>
          <p:cNvCxnSpPr>
            <a:cxnSpLocks/>
            <a:stCxn id="34" idx="2"/>
          </p:cNvCxnSpPr>
          <p:nvPr/>
        </p:nvCxnSpPr>
        <p:spPr>
          <a:xfrm>
            <a:off x="2925810" y="4475278"/>
            <a:ext cx="0" cy="24561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a:extLst>
              <a:ext uri="{FF2B5EF4-FFF2-40B4-BE49-F238E27FC236}">
                <a16:creationId xmlns:a16="http://schemas.microsoft.com/office/drawing/2014/main" id="{37FA3B7B-CDA4-4EAF-998E-96AF020C778F}"/>
              </a:ext>
            </a:extLst>
          </p:cNvPr>
          <p:cNvCxnSpPr>
            <a:cxnSpLocks/>
            <a:stCxn id="35" idx="2"/>
            <a:endCxn id="17" idx="0"/>
          </p:cNvCxnSpPr>
          <p:nvPr/>
        </p:nvCxnSpPr>
        <p:spPr>
          <a:xfrm>
            <a:off x="7593841" y="4475278"/>
            <a:ext cx="1" cy="24561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40" name="Rectangle 39">
            <a:extLst>
              <a:ext uri="{FF2B5EF4-FFF2-40B4-BE49-F238E27FC236}">
                <a16:creationId xmlns:a16="http://schemas.microsoft.com/office/drawing/2014/main" id="{03CA8228-CA0F-46A3-8A24-34A41297ED10}"/>
              </a:ext>
            </a:extLst>
          </p:cNvPr>
          <p:cNvSpPr/>
          <p:nvPr/>
        </p:nvSpPr>
        <p:spPr>
          <a:xfrm>
            <a:off x="8950826" y="4720894"/>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1" name="Straight Arrow Connector 40">
            <a:extLst>
              <a:ext uri="{FF2B5EF4-FFF2-40B4-BE49-F238E27FC236}">
                <a16:creationId xmlns:a16="http://schemas.microsoft.com/office/drawing/2014/main" id="{97E6DEBF-90CA-412B-8979-40CA0D6A8A8F}"/>
              </a:ext>
            </a:extLst>
          </p:cNvPr>
          <p:cNvCxnSpPr>
            <a:cxnSpLocks/>
            <a:stCxn id="40" idx="3"/>
          </p:cNvCxnSpPr>
          <p:nvPr/>
        </p:nvCxnSpPr>
        <p:spPr>
          <a:xfrm flipV="1">
            <a:off x="9602179" y="4878513"/>
            <a:ext cx="1090808" cy="174321"/>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30" name="Content Placeholder 2">
            <a:extLst>
              <a:ext uri="{FF2B5EF4-FFF2-40B4-BE49-F238E27FC236}">
                <a16:creationId xmlns:a16="http://schemas.microsoft.com/office/drawing/2014/main" id="{8DE8B5B3-826E-4494-9949-06EE0055D4C0}"/>
              </a:ext>
            </a:extLst>
          </p:cNvPr>
          <p:cNvSpPr>
            <a:spLocks noGrp="1"/>
          </p:cNvSpPr>
          <p:nvPr>
            <p:ph idx="1"/>
          </p:nvPr>
        </p:nvSpPr>
        <p:spPr>
          <a:xfrm>
            <a:off x="1141412" y="1655839"/>
            <a:ext cx="10064144" cy="1846642"/>
          </a:xfrm>
        </p:spPr>
        <p:txBody>
          <a:bodyPr>
            <a:noAutofit/>
          </a:bodyPr>
          <a:lstStyle/>
          <a:p>
            <a:r>
              <a:rPr lang="en-US">
                <a:latin typeface="Tahoma" panose="020B0604030504040204" pitchFamily="34" charset="0"/>
                <a:ea typeface="Tahoma" panose="020B0604030504040204" pitchFamily="34" charset="0"/>
                <a:cs typeface="Tahoma" panose="020B0604030504040204" pitchFamily="34" charset="0"/>
              </a:rPr>
              <a:t>Một</a:t>
            </a:r>
            <a:r>
              <a:rPr lang="vi-VN">
                <a:latin typeface="Tahoma" panose="020B0604030504040204" pitchFamily="34" charset="0"/>
                <a:ea typeface="Tahoma" panose="020B0604030504040204" pitchFamily="34" charset="0"/>
                <a:cs typeface="Tahoma" panose="020B0604030504040204" pitchFamily="34" charset="0"/>
              </a:rPr>
              <a:t> ý tưởng để cải tiến</a:t>
            </a:r>
            <a:r>
              <a:rPr lang="en-US">
                <a:latin typeface="Tahoma" panose="020B0604030504040204" pitchFamily="34" charset="0"/>
                <a:ea typeface="Tahoma" panose="020B0604030504040204" pitchFamily="34" charset="0"/>
                <a:cs typeface="Tahoma" panose="020B0604030504040204" pitchFamily="34" charset="0"/>
              </a:rPr>
              <a:t> trong</a:t>
            </a:r>
            <a:r>
              <a:rPr lang="vi-VN">
                <a:latin typeface="Tahoma" panose="020B0604030504040204" pitchFamily="34" charset="0"/>
                <a:ea typeface="Tahoma" panose="020B0604030504040204" pitchFamily="34" charset="0"/>
                <a:cs typeface="Tahoma" panose="020B0604030504040204" pitchFamily="34" charset="0"/>
              </a:rPr>
              <a:t> Skip</a:t>
            </a:r>
            <a:r>
              <a:rPr lang="en-US">
                <a:latin typeface="Tahoma" panose="020B0604030504040204" pitchFamily="34" charset="0"/>
                <a:ea typeface="Tahoma" panose="020B0604030504040204" pitchFamily="34" charset="0"/>
                <a:cs typeface="Tahoma" panose="020B0604030504040204" pitchFamily="34" charset="0"/>
              </a:rPr>
              <a:t> L</a:t>
            </a:r>
            <a:r>
              <a:rPr lang="vi-VN">
                <a:latin typeface="Tahoma" panose="020B0604030504040204" pitchFamily="34" charset="0"/>
                <a:ea typeface="Tahoma" panose="020B0604030504040204" pitchFamily="34" charset="0"/>
                <a:cs typeface="Tahoma" panose="020B0604030504040204" pitchFamily="34" charset="0"/>
              </a:rPr>
              <a:t>ist chính </a:t>
            </a:r>
            <a:r>
              <a:rPr lang="en-US">
                <a:latin typeface="Tahoma" panose="020B0604030504040204" pitchFamily="34" charset="0"/>
                <a:ea typeface="Tahoma" panose="020B0604030504040204" pitchFamily="34" charset="0"/>
                <a:cs typeface="Tahoma" panose="020B0604030504040204" pitchFamily="34" charset="0"/>
              </a:rPr>
              <a:t>là</a:t>
            </a:r>
            <a:r>
              <a:rPr lang="vi-VN">
                <a:latin typeface="Tahoma" panose="020B0604030504040204" pitchFamily="34" charset="0"/>
                <a:ea typeface="Tahoma" panose="020B0604030504040204" pitchFamily="34" charset="0"/>
                <a:cs typeface="Tahoma" panose="020B0604030504040204" pitchFamily="34" charset="0"/>
              </a:rPr>
              <a:t> cho thêm một số tầng liên kết với số lượng phần tử giảm </a:t>
            </a:r>
            <a:r>
              <a:rPr lang="en-US">
                <a:latin typeface="Tahoma" panose="020B0604030504040204" pitchFamily="34" charset="0"/>
                <a:ea typeface="Tahoma" panose="020B0604030504040204" pitchFamily="34" charset="0"/>
                <a:cs typeface="Tahoma" panose="020B0604030504040204" pitchFamily="34" charset="0"/>
              </a:rPr>
              <a:t>đi </a:t>
            </a:r>
            <a:r>
              <a:rPr lang="vi-VN">
                <a:latin typeface="Tahoma" panose="020B0604030504040204" pitchFamily="34" charset="0"/>
                <a:ea typeface="Tahoma" panose="020B0604030504040204" pitchFamily="34" charset="0"/>
                <a:cs typeface="Tahoma" panose="020B0604030504040204" pitchFamily="34" charset="0"/>
              </a:rPr>
              <a:t>một nửa so với </a:t>
            </a:r>
            <a:r>
              <a:rPr lang="en-US">
                <a:latin typeface="Tahoma" panose="020B0604030504040204" pitchFamily="34" charset="0"/>
                <a:ea typeface="Tahoma" panose="020B0604030504040204" pitchFamily="34" charset="0"/>
                <a:cs typeface="Tahoma" panose="020B0604030504040204" pitchFamily="34" charset="0"/>
              </a:rPr>
              <a:t>tầng </a:t>
            </a:r>
            <a:r>
              <a:rPr lang="vi-VN">
                <a:latin typeface="Tahoma" panose="020B0604030504040204" pitchFamily="34" charset="0"/>
                <a:ea typeface="Tahoma" panose="020B0604030504040204" pitchFamily="34" charset="0"/>
                <a:cs typeface="Tahoma" panose="020B0604030504040204" pitchFamily="34" charset="0"/>
              </a:rPr>
              <a:t>trước đó. </a:t>
            </a:r>
          </a:p>
          <a:p>
            <a:pPr algn="just"/>
            <a:r>
              <a:rPr lang="en-US">
                <a:latin typeface="Tahoma" panose="020B0604030504040204" pitchFamily="34" charset="0"/>
                <a:ea typeface="Tahoma" panose="020B0604030504040204" pitchFamily="34" charset="0"/>
                <a:cs typeface="Tahoma" panose="020B0604030504040204" pitchFamily="34" charset="0"/>
              </a:rPr>
              <a:t>Do đó,</a:t>
            </a:r>
            <a:r>
              <a:rPr lang="vi-VN">
                <a:latin typeface="Tahoma" panose="020B0604030504040204" pitchFamily="34" charset="0"/>
                <a:ea typeface="Tahoma" panose="020B0604030504040204" pitchFamily="34" charset="0"/>
                <a:cs typeface="Tahoma" panose="020B0604030504040204" pitchFamily="34" charset="0"/>
              </a:rPr>
              <a:t> khi tìm kiếm từ trái sang phải, ta có thể nhảy xa hơn ở </a:t>
            </a:r>
            <a:r>
              <a:rPr lang="en-US">
                <a:latin typeface="Tahoma" panose="020B0604030504040204" pitchFamily="34" charset="0"/>
                <a:ea typeface="Tahoma" panose="020B0604030504040204" pitchFamily="34" charset="0"/>
                <a:cs typeface="Tahoma" panose="020B0604030504040204" pitchFamily="34" charset="0"/>
              </a:rPr>
              <a:t>những</a:t>
            </a:r>
            <a:r>
              <a:rPr lang="vi-VN">
                <a:latin typeface="Tahoma" panose="020B0604030504040204" pitchFamily="34" charset="0"/>
                <a:ea typeface="Tahoma" panose="020B0604030504040204" pitchFamily="34" charset="0"/>
                <a:cs typeface="Tahoma" panose="020B0604030504040204" pitchFamily="34" charset="0"/>
              </a:rPr>
              <a:t> tầng cao, khi nào không nhảy được thì mới xuống tầng thấp hơn.</a:t>
            </a:r>
          </a:p>
        </p:txBody>
      </p:sp>
      <p:sp>
        <p:nvSpPr>
          <p:cNvPr id="31" name="Title 1">
            <a:extLst>
              <a:ext uri="{FF2B5EF4-FFF2-40B4-BE49-F238E27FC236}">
                <a16:creationId xmlns:a16="http://schemas.microsoft.com/office/drawing/2014/main" id="{F0FA71DD-B896-41A1-B09C-2FB4191C2571}"/>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Cấu trúc dữ liệu skip list</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78583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4E4021-3140-4883-A22D-0E01BDD5F514}"/>
              </a:ext>
            </a:extLst>
          </p:cNvPr>
          <p:cNvSpPr>
            <a:spLocks noGrp="1"/>
          </p:cNvSpPr>
          <p:nvPr>
            <p:ph type="title"/>
          </p:nvPr>
        </p:nvSpPr>
        <p:spPr>
          <a:xfrm>
            <a:off x="1141412" y="327514"/>
            <a:ext cx="9905998" cy="1478570"/>
          </a:xfrm>
        </p:spPr>
        <p:txBody>
          <a:bodyPr/>
          <a:lstStyle/>
          <a:p>
            <a:r>
              <a:rPr lang="en-US" b="1">
                <a:latin typeface="Tahoma" panose="020B0604030504040204" pitchFamily="34" charset="0"/>
                <a:ea typeface="Tahoma" panose="020B0604030504040204" pitchFamily="34" charset="0"/>
                <a:cs typeface="Tahoma" panose="020B0604030504040204" pitchFamily="34" charset="0"/>
              </a:rPr>
              <a:t>Nội dung trình bày</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5BC3DDCC-6A28-47F9-A36B-42430E0FB6B6}"/>
              </a:ext>
            </a:extLst>
          </p:cNvPr>
          <p:cNvSpPr>
            <a:spLocks noGrp="1"/>
          </p:cNvSpPr>
          <p:nvPr>
            <p:ph idx="1"/>
          </p:nvPr>
        </p:nvSpPr>
        <p:spPr>
          <a:xfrm>
            <a:off x="1141411" y="1806084"/>
            <a:ext cx="9905999" cy="3541714"/>
          </a:xfrm>
        </p:spPr>
        <p:txBody>
          <a:bodyPr>
            <a:normAutofit/>
          </a:bodyPr>
          <a:lstStyle/>
          <a:p>
            <a:pPr>
              <a:buFont typeface="Wingdings" panose="05000000000000000000" pitchFamily="2" charset="2"/>
              <a:buChar char="Ø"/>
            </a:pPr>
            <a:r>
              <a:rPr lang="en-US" sz="2800" b="1">
                <a:latin typeface="Tahoma" panose="020B0604030504040204" pitchFamily="34" charset="0"/>
                <a:ea typeface="Tahoma" panose="020B0604030504040204" pitchFamily="34" charset="0"/>
                <a:cs typeface="Tahoma" panose="020B0604030504040204" pitchFamily="34" charset="0"/>
              </a:rPr>
              <a:t> Xử lý dữ liệu</a:t>
            </a:r>
          </a:p>
          <a:p>
            <a:pPr>
              <a:buFont typeface="Wingdings" panose="05000000000000000000" pitchFamily="2" charset="2"/>
              <a:buChar char="Ø"/>
            </a:pPr>
            <a:r>
              <a:rPr lang="en-US" sz="2800" b="1">
                <a:latin typeface="Tahoma" panose="020B0604030504040204" pitchFamily="34" charset="0"/>
                <a:ea typeface="Tahoma" panose="020B0604030504040204" pitchFamily="34" charset="0"/>
                <a:cs typeface="Tahoma" panose="020B0604030504040204" pitchFamily="34" charset="0"/>
              </a:rPr>
              <a:t> Tìm kiếm</a:t>
            </a:r>
          </a:p>
          <a:p>
            <a:pPr>
              <a:buFont typeface="Wingdings" panose="05000000000000000000" pitchFamily="2" charset="2"/>
              <a:buChar char="Ø"/>
            </a:pPr>
            <a:r>
              <a:rPr lang="en-US" sz="2800" b="1">
                <a:latin typeface="Tahoma" panose="020B0604030504040204" pitchFamily="34" charset="0"/>
                <a:ea typeface="Tahoma" panose="020B0604030504040204" pitchFamily="34" charset="0"/>
                <a:cs typeface="Tahoma" panose="020B0604030504040204" pitchFamily="34" charset="0"/>
              </a:rPr>
              <a:t> Chỉnh sửa dữ liệu</a:t>
            </a:r>
          </a:p>
          <a:p>
            <a:pPr>
              <a:buFont typeface="Wingdings" panose="05000000000000000000" pitchFamily="2" charset="2"/>
              <a:buChar char="Ø"/>
            </a:pPr>
            <a:r>
              <a:rPr lang="en-US" sz="2800" b="1">
                <a:latin typeface="Tahoma" panose="020B0604030504040204" pitchFamily="34" charset="0"/>
                <a:ea typeface="Tahoma" panose="020B0604030504040204" pitchFamily="34" charset="0"/>
                <a:cs typeface="Tahoma" panose="020B0604030504040204" pitchFamily="34" charset="0"/>
              </a:rPr>
              <a:t> Kết quả thực nghiệm</a:t>
            </a:r>
            <a:endParaRPr lang="en-US" sz="28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59198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a:extLst>
              <a:ext uri="{FF2B5EF4-FFF2-40B4-BE49-F238E27FC236}">
                <a16:creationId xmlns:a16="http://schemas.microsoft.com/office/drawing/2014/main" id="{73B55C8D-A6B5-42D8-8D69-2936E680B629}"/>
              </a:ext>
            </a:extLst>
          </p:cNvPr>
          <p:cNvSpPr/>
          <p:nvPr/>
        </p:nvSpPr>
        <p:spPr>
          <a:xfrm>
            <a:off x="2602635" y="5717887"/>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00" name="Rectangle 99">
            <a:extLst>
              <a:ext uri="{FF2B5EF4-FFF2-40B4-BE49-F238E27FC236}">
                <a16:creationId xmlns:a16="http://schemas.microsoft.com/office/drawing/2014/main" id="{E505D1C4-A552-43FB-8CE4-661691F27BE5}"/>
              </a:ext>
            </a:extLst>
          </p:cNvPr>
          <p:cNvSpPr/>
          <p:nvPr/>
        </p:nvSpPr>
        <p:spPr>
          <a:xfrm>
            <a:off x="3769643" y="5717887"/>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1" name="Rectangle 100">
            <a:extLst>
              <a:ext uri="{FF2B5EF4-FFF2-40B4-BE49-F238E27FC236}">
                <a16:creationId xmlns:a16="http://schemas.microsoft.com/office/drawing/2014/main" id="{3D069FFB-1030-4DE3-9B5A-A288AE3BE54F}"/>
              </a:ext>
            </a:extLst>
          </p:cNvPr>
          <p:cNvSpPr/>
          <p:nvPr/>
        </p:nvSpPr>
        <p:spPr>
          <a:xfrm>
            <a:off x="4936651" y="5717887"/>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2" name="Rectangle 101">
            <a:extLst>
              <a:ext uri="{FF2B5EF4-FFF2-40B4-BE49-F238E27FC236}">
                <a16:creationId xmlns:a16="http://schemas.microsoft.com/office/drawing/2014/main" id="{275185E3-308E-4800-8732-7C38ECF49654}"/>
              </a:ext>
            </a:extLst>
          </p:cNvPr>
          <p:cNvSpPr/>
          <p:nvPr/>
        </p:nvSpPr>
        <p:spPr>
          <a:xfrm>
            <a:off x="7056395" y="5717887"/>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3" name="Rectangle 102">
            <a:extLst>
              <a:ext uri="{FF2B5EF4-FFF2-40B4-BE49-F238E27FC236}">
                <a16:creationId xmlns:a16="http://schemas.microsoft.com/office/drawing/2014/main" id="{9374C57B-C9F4-4D06-AD57-D3AA47351EC9}"/>
              </a:ext>
            </a:extLst>
          </p:cNvPr>
          <p:cNvSpPr/>
          <p:nvPr/>
        </p:nvSpPr>
        <p:spPr>
          <a:xfrm>
            <a:off x="8174177" y="5717887"/>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04" name="Straight Arrow Connector 103">
            <a:extLst>
              <a:ext uri="{FF2B5EF4-FFF2-40B4-BE49-F238E27FC236}">
                <a16:creationId xmlns:a16="http://schemas.microsoft.com/office/drawing/2014/main" id="{7BB27CE5-AED9-4DBF-A33D-525F1E98D0E6}"/>
              </a:ext>
            </a:extLst>
          </p:cNvPr>
          <p:cNvCxnSpPr>
            <a:cxnSpLocks/>
            <a:stCxn id="99" idx="3"/>
            <a:endCxn id="100" idx="1"/>
          </p:cNvCxnSpPr>
          <p:nvPr/>
        </p:nvCxnSpPr>
        <p:spPr>
          <a:xfrm>
            <a:off x="3253988" y="6049827"/>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5" name="Straight Arrow Connector 104">
            <a:extLst>
              <a:ext uri="{FF2B5EF4-FFF2-40B4-BE49-F238E27FC236}">
                <a16:creationId xmlns:a16="http://schemas.microsoft.com/office/drawing/2014/main" id="{70E1F231-FE47-4DF9-88E7-28865C2B6395}"/>
              </a:ext>
            </a:extLst>
          </p:cNvPr>
          <p:cNvCxnSpPr>
            <a:cxnSpLocks/>
          </p:cNvCxnSpPr>
          <p:nvPr/>
        </p:nvCxnSpPr>
        <p:spPr>
          <a:xfrm>
            <a:off x="4420996" y="6049827"/>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6" name="Straight Arrow Connector 105">
            <a:extLst>
              <a:ext uri="{FF2B5EF4-FFF2-40B4-BE49-F238E27FC236}">
                <a16:creationId xmlns:a16="http://schemas.microsoft.com/office/drawing/2014/main" id="{EFEEF99A-12C7-47B1-8F9A-C6D08F67D694}"/>
              </a:ext>
            </a:extLst>
          </p:cNvPr>
          <p:cNvCxnSpPr>
            <a:cxnSpLocks/>
            <a:stCxn id="101" idx="3"/>
            <a:endCxn id="121" idx="1"/>
          </p:cNvCxnSpPr>
          <p:nvPr/>
        </p:nvCxnSpPr>
        <p:spPr>
          <a:xfrm>
            <a:off x="5588004" y="6049827"/>
            <a:ext cx="466431" cy="1113"/>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7" name="Straight Arrow Connector 106">
            <a:extLst>
              <a:ext uri="{FF2B5EF4-FFF2-40B4-BE49-F238E27FC236}">
                <a16:creationId xmlns:a16="http://schemas.microsoft.com/office/drawing/2014/main" id="{78B406D9-F9AF-4B04-829C-169D577E5FE6}"/>
              </a:ext>
            </a:extLst>
          </p:cNvPr>
          <p:cNvCxnSpPr>
            <a:cxnSpLocks/>
            <a:stCxn id="102" idx="3"/>
            <a:endCxn id="103" idx="1"/>
          </p:cNvCxnSpPr>
          <p:nvPr/>
        </p:nvCxnSpPr>
        <p:spPr>
          <a:xfrm>
            <a:off x="7707748" y="6049827"/>
            <a:ext cx="466429"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08" name="Rectangle 107">
            <a:extLst>
              <a:ext uri="{FF2B5EF4-FFF2-40B4-BE49-F238E27FC236}">
                <a16:creationId xmlns:a16="http://schemas.microsoft.com/office/drawing/2014/main" id="{2812D122-3384-4911-96DC-DFA1BB3CD6EA}"/>
              </a:ext>
            </a:extLst>
          </p:cNvPr>
          <p:cNvSpPr/>
          <p:nvPr/>
        </p:nvSpPr>
        <p:spPr>
          <a:xfrm>
            <a:off x="2602635" y="4728331"/>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09" name="Rectangle 108">
            <a:extLst>
              <a:ext uri="{FF2B5EF4-FFF2-40B4-BE49-F238E27FC236}">
                <a16:creationId xmlns:a16="http://schemas.microsoft.com/office/drawing/2014/main" id="{102B7FA6-7D7F-4DB2-B1C5-3BDBCED77327}"/>
              </a:ext>
            </a:extLst>
          </p:cNvPr>
          <p:cNvSpPr/>
          <p:nvPr/>
        </p:nvSpPr>
        <p:spPr>
          <a:xfrm>
            <a:off x="4936651" y="4728331"/>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0" name="Rectangle 109">
            <a:extLst>
              <a:ext uri="{FF2B5EF4-FFF2-40B4-BE49-F238E27FC236}">
                <a16:creationId xmlns:a16="http://schemas.microsoft.com/office/drawing/2014/main" id="{870A8108-67E3-4599-870F-0A0D3269EE65}"/>
              </a:ext>
            </a:extLst>
          </p:cNvPr>
          <p:cNvSpPr/>
          <p:nvPr/>
        </p:nvSpPr>
        <p:spPr>
          <a:xfrm>
            <a:off x="8174179" y="4722207"/>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11" name="Straight Arrow Connector 110">
            <a:extLst>
              <a:ext uri="{FF2B5EF4-FFF2-40B4-BE49-F238E27FC236}">
                <a16:creationId xmlns:a16="http://schemas.microsoft.com/office/drawing/2014/main" id="{FA0F00B5-81F7-4713-856A-C6B962202C65}"/>
              </a:ext>
            </a:extLst>
          </p:cNvPr>
          <p:cNvCxnSpPr>
            <a:cxnSpLocks/>
            <a:stCxn id="108" idx="3"/>
            <a:endCxn id="109" idx="1"/>
          </p:cNvCxnSpPr>
          <p:nvPr/>
        </p:nvCxnSpPr>
        <p:spPr>
          <a:xfrm>
            <a:off x="3253988" y="5060271"/>
            <a:ext cx="1682663"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13" name="Straight Arrow Connector 112">
            <a:extLst>
              <a:ext uri="{FF2B5EF4-FFF2-40B4-BE49-F238E27FC236}">
                <a16:creationId xmlns:a16="http://schemas.microsoft.com/office/drawing/2014/main" id="{60B6EAEB-FD05-436D-A1E7-E5A8630E763B}"/>
              </a:ext>
            </a:extLst>
          </p:cNvPr>
          <p:cNvCxnSpPr>
            <a:cxnSpLocks/>
            <a:stCxn id="109" idx="2"/>
            <a:endCxn id="101" idx="0"/>
          </p:cNvCxnSpPr>
          <p:nvPr/>
        </p:nvCxnSpPr>
        <p:spPr>
          <a:xfrm>
            <a:off x="5262328" y="5392211"/>
            <a:ext cx="0" cy="32567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14" name="Straight Arrow Connector 113">
            <a:extLst>
              <a:ext uri="{FF2B5EF4-FFF2-40B4-BE49-F238E27FC236}">
                <a16:creationId xmlns:a16="http://schemas.microsoft.com/office/drawing/2014/main" id="{CB246BA6-FA8F-4B17-A70A-49953ABE2A6A}"/>
              </a:ext>
            </a:extLst>
          </p:cNvPr>
          <p:cNvCxnSpPr>
            <a:cxnSpLocks/>
            <a:stCxn id="108" idx="2"/>
            <a:endCxn id="99" idx="0"/>
          </p:cNvCxnSpPr>
          <p:nvPr/>
        </p:nvCxnSpPr>
        <p:spPr>
          <a:xfrm>
            <a:off x="2928312" y="5392211"/>
            <a:ext cx="0" cy="32567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15" name="Straight Arrow Connector 114">
            <a:extLst>
              <a:ext uri="{FF2B5EF4-FFF2-40B4-BE49-F238E27FC236}">
                <a16:creationId xmlns:a16="http://schemas.microsoft.com/office/drawing/2014/main" id="{C6BE8F78-8C50-4C2E-A22E-D60A03923275}"/>
              </a:ext>
            </a:extLst>
          </p:cNvPr>
          <p:cNvCxnSpPr>
            <a:cxnSpLocks/>
            <a:stCxn id="110" idx="2"/>
            <a:endCxn id="103" idx="0"/>
          </p:cNvCxnSpPr>
          <p:nvPr/>
        </p:nvCxnSpPr>
        <p:spPr>
          <a:xfrm flipH="1">
            <a:off x="8499854" y="5386087"/>
            <a:ext cx="2" cy="33180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16" name="Rectangle 115">
            <a:extLst>
              <a:ext uri="{FF2B5EF4-FFF2-40B4-BE49-F238E27FC236}">
                <a16:creationId xmlns:a16="http://schemas.microsoft.com/office/drawing/2014/main" id="{E7F68D4A-A3D3-4B3E-B4F8-9BDC3D97D5A1}"/>
              </a:ext>
            </a:extLst>
          </p:cNvPr>
          <p:cNvSpPr/>
          <p:nvPr/>
        </p:nvSpPr>
        <p:spPr>
          <a:xfrm>
            <a:off x="2602635" y="3812572"/>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17" name="Rectangle 116">
            <a:extLst>
              <a:ext uri="{FF2B5EF4-FFF2-40B4-BE49-F238E27FC236}">
                <a16:creationId xmlns:a16="http://schemas.microsoft.com/office/drawing/2014/main" id="{B340A4B1-08A6-4D46-A35D-ACF0CA5B6EAA}"/>
              </a:ext>
            </a:extLst>
          </p:cNvPr>
          <p:cNvSpPr/>
          <p:nvPr/>
        </p:nvSpPr>
        <p:spPr>
          <a:xfrm>
            <a:off x="8174178" y="3829337"/>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18" name="Straight Arrow Connector 117">
            <a:extLst>
              <a:ext uri="{FF2B5EF4-FFF2-40B4-BE49-F238E27FC236}">
                <a16:creationId xmlns:a16="http://schemas.microsoft.com/office/drawing/2014/main" id="{76F55518-9F93-49EE-9144-5A08283682D3}"/>
              </a:ext>
            </a:extLst>
          </p:cNvPr>
          <p:cNvCxnSpPr>
            <a:cxnSpLocks/>
            <a:stCxn id="116" idx="3"/>
            <a:endCxn id="117" idx="1"/>
          </p:cNvCxnSpPr>
          <p:nvPr/>
        </p:nvCxnSpPr>
        <p:spPr>
          <a:xfrm>
            <a:off x="3253988" y="4144512"/>
            <a:ext cx="4920190" cy="16765"/>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19" name="Straight Arrow Connector 118">
            <a:extLst>
              <a:ext uri="{FF2B5EF4-FFF2-40B4-BE49-F238E27FC236}">
                <a16:creationId xmlns:a16="http://schemas.microsoft.com/office/drawing/2014/main" id="{FCEB834F-6E44-4896-8FF2-796EF6DC3BFA}"/>
              </a:ext>
            </a:extLst>
          </p:cNvPr>
          <p:cNvCxnSpPr>
            <a:cxnSpLocks/>
            <a:stCxn id="116" idx="2"/>
          </p:cNvCxnSpPr>
          <p:nvPr/>
        </p:nvCxnSpPr>
        <p:spPr>
          <a:xfrm>
            <a:off x="2928312" y="4476452"/>
            <a:ext cx="0" cy="24561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20" name="Straight Arrow Connector 119">
            <a:extLst>
              <a:ext uri="{FF2B5EF4-FFF2-40B4-BE49-F238E27FC236}">
                <a16:creationId xmlns:a16="http://schemas.microsoft.com/office/drawing/2014/main" id="{CAD47EC5-FCDA-44E2-A7BA-FCA674A79B16}"/>
              </a:ext>
            </a:extLst>
          </p:cNvPr>
          <p:cNvCxnSpPr>
            <a:cxnSpLocks/>
            <a:stCxn id="117" idx="2"/>
            <a:endCxn id="110" idx="0"/>
          </p:cNvCxnSpPr>
          <p:nvPr/>
        </p:nvCxnSpPr>
        <p:spPr>
          <a:xfrm>
            <a:off x="8499855" y="4493217"/>
            <a:ext cx="1" cy="22899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21" name="Rectangle 120">
            <a:extLst>
              <a:ext uri="{FF2B5EF4-FFF2-40B4-BE49-F238E27FC236}">
                <a16:creationId xmlns:a16="http://schemas.microsoft.com/office/drawing/2014/main" id="{AD65F53A-1EF0-46C6-985F-8CAD890DF9EA}"/>
              </a:ext>
            </a:extLst>
          </p:cNvPr>
          <p:cNvSpPr/>
          <p:nvPr/>
        </p:nvSpPr>
        <p:spPr>
          <a:xfrm>
            <a:off x="6054435" y="5719000"/>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22" name="Straight Arrow Connector 121">
            <a:extLst>
              <a:ext uri="{FF2B5EF4-FFF2-40B4-BE49-F238E27FC236}">
                <a16:creationId xmlns:a16="http://schemas.microsoft.com/office/drawing/2014/main" id="{FB2368B1-0803-4754-A612-C4E7FCCEF2AF}"/>
              </a:ext>
            </a:extLst>
          </p:cNvPr>
          <p:cNvCxnSpPr>
            <a:cxnSpLocks/>
            <a:stCxn id="121" idx="3"/>
            <a:endCxn id="102" idx="1"/>
          </p:cNvCxnSpPr>
          <p:nvPr/>
        </p:nvCxnSpPr>
        <p:spPr>
          <a:xfrm flipV="1">
            <a:off x="6705788" y="6049827"/>
            <a:ext cx="350607" cy="1113"/>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24" name="Straight Arrow Connector 123">
            <a:extLst>
              <a:ext uri="{FF2B5EF4-FFF2-40B4-BE49-F238E27FC236}">
                <a16:creationId xmlns:a16="http://schemas.microsoft.com/office/drawing/2014/main" id="{DB53A91B-E98B-4C25-A00E-DBFB68A79986}"/>
              </a:ext>
            </a:extLst>
          </p:cNvPr>
          <p:cNvCxnSpPr>
            <a:cxnSpLocks/>
            <a:stCxn id="109" idx="3"/>
            <a:endCxn id="110" idx="1"/>
          </p:cNvCxnSpPr>
          <p:nvPr/>
        </p:nvCxnSpPr>
        <p:spPr>
          <a:xfrm flipV="1">
            <a:off x="5588004" y="5054147"/>
            <a:ext cx="2586175" cy="6124"/>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34" name="Content Placeholder 2">
            <a:extLst>
              <a:ext uri="{FF2B5EF4-FFF2-40B4-BE49-F238E27FC236}">
                <a16:creationId xmlns:a16="http://schemas.microsoft.com/office/drawing/2014/main" id="{864AC5F6-9F2B-4533-8B37-201DB03188E6}"/>
              </a:ext>
            </a:extLst>
          </p:cNvPr>
          <p:cNvSpPr txBox="1">
            <a:spLocks/>
          </p:cNvSpPr>
          <p:nvPr/>
        </p:nvSpPr>
        <p:spPr>
          <a:xfrm>
            <a:off x="1141412" y="1655839"/>
            <a:ext cx="10064144" cy="158967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vi-VN">
                <a:latin typeface="Tahoma" panose="020B0604030504040204" pitchFamily="34" charset="0"/>
                <a:ea typeface="Tahoma" panose="020B0604030504040204" pitchFamily="34" charset="0"/>
                <a:cs typeface="Tahoma" panose="020B0604030504040204" pitchFamily="34" charset="0"/>
              </a:rPr>
              <a:t>Sau khi insert xong</a:t>
            </a:r>
            <a:r>
              <a:rPr lang="en-US">
                <a:latin typeface="Tahoma" panose="020B0604030504040204" pitchFamily="34" charset="0"/>
                <a:ea typeface="Tahoma" panose="020B0604030504040204" pitchFamily="34" charset="0"/>
                <a:cs typeface="Tahoma" panose="020B0604030504040204" pitchFamily="34" charset="0"/>
              </a:rPr>
              <a:t>, </a:t>
            </a:r>
            <a:r>
              <a:rPr lang="vi-VN">
                <a:latin typeface="Tahoma" panose="020B0604030504040204" pitchFamily="34" charset="0"/>
                <a:ea typeface="Tahoma" panose="020B0604030504040204" pitchFamily="34" charset="0"/>
                <a:cs typeface="Tahoma" panose="020B0604030504040204" pitchFamily="34" charset="0"/>
              </a:rPr>
              <a:t>ta thấy cấu trúc đã bị thay đổi, khiến cho nó</a:t>
            </a:r>
            <a:r>
              <a:rPr lang="en-US">
                <a:latin typeface="Tahoma" panose="020B0604030504040204" pitchFamily="34" charset="0"/>
                <a:ea typeface="Tahoma" panose="020B0604030504040204" pitchFamily="34" charset="0"/>
                <a:cs typeface="Tahoma" panose="020B0604030504040204" pitchFamily="34" charset="0"/>
              </a:rPr>
              <a:t> </a:t>
            </a:r>
            <a:r>
              <a:rPr lang="vi-VN">
                <a:latin typeface="Tahoma" panose="020B0604030504040204" pitchFamily="34" charset="0"/>
                <a:ea typeface="Tahoma" panose="020B0604030504040204" pitchFamily="34" charset="0"/>
                <a:cs typeface="Tahoma" panose="020B0604030504040204" pitchFamily="34" charset="0"/>
              </a:rPr>
              <a:t>không còn </a:t>
            </a:r>
            <a:r>
              <a:rPr lang="en-US">
                <a:latin typeface="Tahoma" panose="020B0604030504040204" pitchFamily="34" charset="0"/>
                <a:ea typeface="Tahoma" panose="020B0604030504040204" pitchFamily="34" charset="0"/>
                <a:cs typeface="Tahoma" panose="020B0604030504040204" pitchFamily="34" charset="0"/>
              </a:rPr>
              <a:t>đúng </a:t>
            </a:r>
            <a:r>
              <a:rPr lang="vi-VN">
                <a:latin typeface="Tahoma" panose="020B0604030504040204" pitchFamily="34" charset="0"/>
                <a:ea typeface="Tahoma" panose="020B0604030504040204" pitchFamily="34" charset="0"/>
                <a:cs typeface="Tahoma" panose="020B0604030504040204" pitchFamily="34" charset="0"/>
              </a:rPr>
              <a:t>chuẩn</a:t>
            </a:r>
            <a:r>
              <a:rPr lang="en-US">
                <a:latin typeface="Tahoma" panose="020B0604030504040204" pitchFamily="34" charset="0"/>
                <a:ea typeface="Tahoma" panose="020B0604030504040204" pitchFamily="34" charset="0"/>
                <a:cs typeface="Tahoma" panose="020B0604030504040204" pitchFamily="34" charset="0"/>
              </a:rPr>
              <a:t> nh</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 ban đầu</a:t>
            </a:r>
            <a:r>
              <a:rPr lang="vi-VN">
                <a:latin typeface="Tahoma" panose="020B0604030504040204" pitchFamily="34" charset="0"/>
                <a:ea typeface="Tahoma" panose="020B0604030504040204" pitchFamily="34" charset="0"/>
                <a:cs typeface="Tahoma" panose="020B0604030504040204" pitchFamily="34" charset="0"/>
              </a:rPr>
              <a:t>.</a:t>
            </a:r>
            <a:r>
              <a:rPr lang="en-US">
                <a:latin typeface="Tahoma" panose="020B0604030504040204" pitchFamily="34" charset="0"/>
                <a:ea typeface="Tahoma" panose="020B0604030504040204" pitchFamily="34" charset="0"/>
                <a:cs typeface="Tahoma" panose="020B0604030504040204" pitchFamily="34" charset="0"/>
              </a:rPr>
              <a:t> Tuy nhiên, </a:t>
            </a:r>
            <a:r>
              <a:rPr lang="vi-VN">
                <a:latin typeface="Tahoma" panose="020B0604030504040204" pitchFamily="34" charset="0"/>
                <a:ea typeface="Tahoma" panose="020B0604030504040204" pitchFamily="34" charset="0"/>
                <a:cs typeface="Tahoma" panose="020B0604030504040204" pitchFamily="34" charset="0"/>
              </a:rPr>
              <a:t>ta cũng không cần thiết </a:t>
            </a:r>
            <a:r>
              <a:rPr lang="en-US">
                <a:latin typeface="Tahoma" panose="020B0604030504040204" pitchFamily="34" charset="0"/>
                <a:ea typeface="Tahoma" panose="020B0604030504040204" pitchFamily="34" charset="0"/>
                <a:cs typeface="Tahoma" panose="020B0604030504040204" pitchFamily="34" charset="0"/>
              </a:rPr>
              <a:t>phải giữ cho</a:t>
            </a:r>
            <a:r>
              <a:rPr lang="vi-VN">
                <a:latin typeface="Tahoma" panose="020B0604030504040204" pitchFamily="34" charset="0"/>
                <a:ea typeface="Tahoma" panose="020B0604030504040204" pitchFamily="34" charset="0"/>
                <a:cs typeface="Tahoma" panose="020B0604030504040204" pitchFamily="34" charset="0"/>
              </a:rPr>
              <a:t> cấu trúc dữ liệu luôn </a:t>
            </a:r>
            <a:r>
              <a:rPr lang="en-US">
                <a:latin typeface="Tahoma" panose="020B0604030504040204" pitchFamily="34" charset="0"/>
                <a:ea typeface="Tahoma" panose="020B0604030504040204" pitchFamily="34" charset="0"/>
                <a:cs typeface="Tahoma" panose="020B0604030504040204" pitchFamily="34" charset="0"/>
              </a:rPr>
              <a:t>đúng </a:t>
            </a:r>
            <a:r>
              <a:rPr lang="vi-VN">
                <a:latin typeface="Tahoma" panose="020B0604030504040204" pitchFamily="34" charset="0"/>
                <a:ea typeface="Tahoma" panose="020B0604030504040204" pitchFamily="34" charset="0"/>
                <a:cs typeface="Tahoma" panose="020B0604030504040204" pitchFamily="34" charset="0"/>
              </a:rPr>
              <a:t>chuẩn</a:t>
            </a:r>
            <a:r>
              <a:rPr lang="en-US">
                <a:latin typeface="Tahoma" panose="020B0604030504040204" pitchFamily="34" charset="0"/>
                <a:ea typeface="Tahoma" panose="020B0604030504040204" pitchFamily="34" charset="0"/>
                <a:cs typeface="Tahoma" panose="020B0604030504040204" pitchFamily="34" charset="0"/>
              </a:rPr>
              <a:t>. </a:t>
            </a:r>
            <a:endParaRPr lang="vi-VN">
              <a:latin typeface="Tahoma" panose="020B0604030504040204" pitchFamily="34" charset="0"/>
              <a:ea typeface="Tahoma" panose="020B0604030504040204" pitchFamily="34" charset="0"/>
              <a:cs typeface="Tahoma" panose="020B0604030504040204" pitchFamily="34" charset="0"/>
            </a:endParaRPr>
          </a:p>
          <a:p>
            <a:pPr algn="just"/>
            <a:endParaRPr lang="vi-VN">
              <a:latin typeface="Tahoma" panose="020B0604030504040204" pitchFamily="34" charset="0"/>
              <a:ea typeface="Tahoma" panose="020B0604030504040204" pitchFamily="34" charset="0"/>
              <a:cs typeface="Tahoma" panose="020B0604030504040204" pitchFamily="34" charset="0"/>
            </a:endParaRPr>
          </a:p>
        </p:txBody>
      </p:sp>
      <p:sp>
        <p:nvSpPr>
          <p:cNvPr id="35" name="Title 1">
            <a:extLst>
              <a:ext uri="{FF2B5EF4-FFF2-40B4-BE49-F238E27FC236}">
                <a16:creationId xmlns:a16="http://schemas.microsoft.com/office/drawing/2014/main" id="{C09DFB25-97F6-4C7A-A4BF-A56EB639FCA6}"/>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Cấu trúc dữ liệu skip list</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56037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04C627-A97C-4A1E-802C-3B8913E172D0}"/>
              </a:ext>
            </a:extLst>
          </p:cNvPr>
          <p:cNvSpPr/>
          <p:nvPr/>
        </p:nvSpPr>
        <p:spPr>
          <a:xfrm>
            <a:off x="2602636" y="5726194"/>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67" name="Rectangle 66">
            <a:extLst>
              <a:ext uri="{FF2B5EF4-FFF2-40B4-BE49-F238E27FC236}">
                <a16:creationId xmlns:a16="http://schemas.microsoft.com/office/drawing/2014/main" id="{573810D4-31CA-44A6-B3DE-45002D1AD0B1}"/>
              </a:ext>
            </a:extLst>
          </p:cNvPr>
          <p:cNvSpPr/>
          <p:nvPr/>
        </p:nvSpPr>
        <p:spPr>
          <a:xfrm>
            <a:off x="3769644" y="5726194"/>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8" name="Rectangle 67">
            <a:extLst>
              <a:ext uri="{FF2B5EF4-FFF2-40B4-BE49-F238E27FC236}">
                <a16:creationId xmlns:a16="http://schemas.microsoft.com/office/drawing/2014/main" id="{F436B8BF-3988-41DF-80AD-4BCE37F3CD8C}"/>
              </a:ext>
            </a:extLst>
          </p:cNvPr>
          <p:cNvSpPr/>
          <p:nvPr/>
        </p:nvSpPr>
        <p:spPr>
          <a:xfrm>
            <a:off x="4936652" y="5726194"/>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9" name="Rectangle 68">
            <a:extLst>
              <a:ext uri="{FF2B5EF4-FFF2-40B4-BE49-F238E27FC236}">
                <a16:creationId xmlns:a16="http://schemas.microsoft.com/office/drawing/2014/main" id="{85910B89-AFCD-4C5B-BDB6-021C91D6F47C}"/>
              </a:ext>
            </a:extLst>
          </p:cNvPr>
          <p:cNvSpPr/>
          <p:nvPr/>
        </p:nvSpPr>
        <p:spPr>
          <a:xfrm>
            <a:off x="7138919" y="5742959"/>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70" name="Rectangle 69">
            <a:extLst>
              <a:ext uri="{FF2B5EF4-FFF2-40B4-BE49-F238E27FC236}">
                <a16:creationId xmlns:a16="http://schemas.microsoft.com/office/drawing/2014/main" id="{03719363-D26C-460B-89EF-2D2CC9955553}"/>
              </a:ext>
            </a:extLst>
          </p:cNvPr>
          <p:cNvSpPr/>
          <p:nvPr/>
        </p:nvSpPr>
        <p:spPr>
          <a:xfrm>
            <a:off x="8174180" y="5736696"/>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71" name="Straight Arrow Connector 70">
            <a:extLst>
              <a:ext uri="{FF2B5EF4-FFF2-40B4-BE49-F238E27FC236}">
                <a16:creationId xmlns:a16="http://schemas.microsoft.com/office/drawing/2014/main" id="{90D491FE-355C-4E99-B1EB-CA812F507C95}"/>
              </a:ext>
            </a:extLst>
          </p:cNvPr>
          <p:cNvCxnSpPr>
            <a:cxnSpLocks/>
            <a:stCxn id="66" idx="3"/>
            <a:endCxn id="67" idx="1"/>
          </p:cNvCxnSpPr>
          <p:nvPr/>
        </p:nvCxnSpPr>
        <p:spPr>
          <a:xfrm>
            <a:off x="3253989" y="6058134"/>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72" name="Straight Arrow Connector 71">
            <a:extLst>
              <a:ext uri="{FF2B5EF4-FFF2-40B4-BE49-F238E27FC236}">
                <a16:creationId xmlns:a16="http://schemas.microsoft.com/office/drawing/2014/main" id="{74036F77-1A86-4092-A39E-F994271EB83E}"/>
              </a:ext>
            </a:extLst>
          </p:cNvPr>
          <p:cNvCxnSpPr>
            <a:cxnSpLocks/>
          </p:cNvCxnSpPr>
          <p:nvPr/>
        </p:nvCxnSpPr>
        <p:spPr>
          <a:xfrm>
            <a:off x="4420997" y="6058134"/>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73" name="Straight Arrow Connector 72">
            <a:extLst>
              <a:ext uri="{FF2B5EF4-FFF2-40B4-BE49-F238E27FC236}">
                <a16:creationId xmlns:a16="http://schemas.microsoft.com/office/drawing/2014/main" id="{2912A29A-9FF1-44BA-9EA2-A0107795D00A}"/>
              </a:ext>
            </a:extLst>
          </p:cNvPr>
          <p:cNvCxnSpPr>
            <a:cxnSpLocks/>
          </p:cNvCxnSpPr>
          <p:nvPr/>
        </p:nvCxnSpPr>
        <p:spPr>
          <a:xfrm>
            <a:off x="5588005" y="6058134"/>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74" name="Straight Arrow Connector 73">
            <a:extLst>
              <a:ext uri="{FF2B5EF4-FFF2-40B4-BE49-F238E27FC236}">
                <a16:creationId xmlns:a16="http://schemas.microsoft.com/office/drawing/2014/main" id="{CC838A85-8AA4-4CE5-BFBB-4285D110F370}"/>
              </a:ext>
            </a:extLst>
          </p:cNvPr>
          <p:cNvCxnSpPr>
            <a:cxnSpLocks/>
            <a:stCxn id="69" idx="3"/>
          </p:cNvCxnSpPr>
          <p:nvPr/>
        </p:nvCxnSpPr>
        <p:spPr>
          <a:xfrm>
            <a:off x="7790272" y="6074899"/>
            <a:ext cx="404229"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75" name="Rectangle 74">
            <a:extLst>
              <a:ext uri="{FF2B5EF4-FFF2-40B4-BE49-F238E27FC236}">
                <a16:creationId xmlns:a16="http://schemas.microsoft.com/office/drawing/2014/main" id="{3880443E-0766-4388-AE7B-8E6D5AC16B4B}"/>
              </a:ext>
            </a:extLst>
          </p:cNvPr>
          <p:cNvSpPr/>
          <p:nvPr/>
        </p:nvSpPr>
        <p:spPr>
          <a:xfrm>
            <a:off x="2602636" y="4736638"/>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6" name="Rectangle 75">
            <a:extLst>
              <a:ext uri="{FF2B5EF4-FFF2-40B4-BE49-F238E27FC236}">
                <a16:creationId xmlns:a16="http://schemas.microsoft.com/office/drawing/2014/main" id="{35FFBAE1-9E1A-4C2C-BB19-C82FCFC69915}"/>
              </a:ext>
            </a:extLst>
          </p:cNvPr>
          <p:cNvSpPr/>
          <p:nvPr/>
        </p:nvSpPr>
        <p:spPr>
          <a:xfrm>
            <a:off x="4936652" y="4736638"/>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7" name="Rectangle 76">
            <a:extLst>
              <a:ext uri="{FF2B5EF4-FFF2-40B4-BE49-F238E27FC236}">
                <a16:creationId xmlns:a16="http://schemas.microsoft.com/office/drawing/2014/main" id="{EDFA2E84-411E-49CC-8EE7-190E3EE52161}"/>
              </a:ext>
            </a:extLst>
          </p:cNvPr>
          <p:cNvSpPr/>
          <p:nvPr/>
        </p:nvSpPr>
        <p:spPr>
          <a:xfrm>
            <a:off x="8174180" y="4730514"/>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78" name="Straight Arrow Connector 77">
            <a:extLst>
              <a:ext uri="{FF2B5EF4-FFF2-40B4-BE49-F238E27FC236}">
                <a16:creationId xmlns:a16="http://schemas.microsoft.com/office/drawing/2014/main" id="{F3CCCB02-DDF6-43D3-B82A-F8014A15FC9D}"/>
              </a:ext>
            </a:extLst>
          </p:cNvPr>
          <p:cNvCxnSpPr>
            <a:cxnSpLocks/>
            <a:stCxn id="75" idx="3"/>
            <a:endCxn id="76" idx="1"/>
          </p:cNvCxnSpPr>
          <p:nvPr/>
        </p:nvCxnSpPr>
        <p:spPr>
          <a:xfrm>
            <a:off x="3253989" y="5068578"/>
            <a:ext cx="1682663"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79" name="Straight Arrow Connector 78">
            <a:extLst>
              <a:ext uri="{FF2B5EF4-FFF2-40B4-BE49-F238E27FC236}">
                <a16:creationId xmlns:a16="http://schemas.microsoft.com/office/drawing/2014/main" id="{0D1C7CF0-6F14-4D2E-AC99-942A46020673}"/>
              </a:ext>
            </a:extLst>
          </p:cNvPr>
          <p:cNvCxnSpPr>
            <a:cxnSpLocks/>
            <a:stCxn id="76" idx="3"/>
            <a:endCxn id="90" idx="1"/>
          </p:cNvCxnSpPr>
          <p:nvPr/>
        </p:nvCxnSpPr>
        <p:spPr>
          <a:xfrm flipV="1">
            <a:off x="5588005" y="5062315"/>
            <a:ext cx="515652" cy="6263"/>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0" name="Straight Arrow Connector 79">
            <a:extLst>
              <a:ext uri="{FF2B5EF4-FFF2-40B4-BE49-F238E27FC236}">
                <a16:creationId xmlns:a16="http://schemas.microsoft.com/office/drawing/2014/main" id="{76B247B0-B38E-4C35-AF99-5F096CE16DCF}"/>
              </a:ext>
            </a:extLst>
          </p:cNvPr>
          <p:cNvCxnSpPr>
            <a:cxnSpLocks/>
            <a:stCxn id="76" idx="2"/>
            <a:endCxn id="68" idx="0"/>
          </p:cNvCxnSpPr>
          <p:nvPr/>
        </p:nvCxnSpPr>
        <p:spPr>
          <a:xfrm>
            <a:off x="5262329" y="5400518"/>
            <a:ext cx="0" cy="32567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1" name="Straight Arrow Connector 80">
            <a:extLst>
              <a:ext uri="{FF2B5EF4-FFF2-40B4-BE49-F238E27FC236}">
                <a16:creationId xmlns:a16="http://schemas.microsoft.com/office/drawing/2014/main" id="{617A0492-BCF3-40A7-A43E-1DFE5B9DD5F6}"/>
              </a:ext>
            </a:extLst>
          </p:cNvPr>
          <p:cNvCxnSpPr>
            <a:cxnSpLocks/>
            <a:stCxn id="75" idx="2"/>
            <a:endCxn id="66" idx="0"/>
          </p:cNvCxnSpPr>
          <p:nvPr/>
        </p:nvCxnSpPr>
        <p:spPr>
          <a:xfrm>
            <a:off x="2928313" y="5400518"/>
            <a:ext cx="0" cy="32567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2" name="Straight Arrow Connector 81">
            <a:extLst>
              <a:ext uri="{FF2B5EF4-FFF2-40B4-BE49-F238E27FC236}">
                <a16:creationId xmlns:a16="http://schemas.microsoft.com/office/drawing/2014/main" id="{2089C9D0-7C28-4C10-AC3C-4E4FE1EBE227}"/>
              </a:ext>
            </a:extLst>
          </p:cNvPr>
          <p:cNvCxnSpPr>
            <a:cxnSpLocks/>
            <a:stCxn id="77" idx="2"/>
            <a:endCxn id="70" idx="0"/>
          </p:cNvCxnSpPr>
          <p:nvPr/>
        </p:nvCxnSpPr>
        <p:spPr>
          <a:xfrm>
            <a:off x="8499857" y="5394394"/>
            <a:ext cx="0" cy="342302"/>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83" name="Rectangle 82">
            <a:extLst>
              <a:ext uri="{FF2B5EF4-FFF2-40B4-BE49-F238E27FC236}">
                <a16:creationId xmlns:a16="http://schemas.microsoft.com/office/drawing/2014/main" id="{0E78F005-1BDF-461A-9A44-5158CFA36517}"/>
              </a:ext>
            </a:extLst>
          </p:cNvPr>
          <p:cNvSpPr/>
          <p:nvPr/>
        </p:nvSpPr>
        <p:spPr>
          <a:xfrm>
            <a:off x="2602636" y="3820879"/>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84" name="Rectangle 83">
            <a:extLst>
              <a:ext uri="{FF2B5EF4-FFF2-40B4-BE49-F238E27FC236}">
                <a16:creationId xmlns:a16="http://schemas.microsoft.com/office/drawing/2014/main" id="{C5B367C5-565B-4FF3-984C-042B8DEA862E}"/>
              </a:ext>
            </a:extLst>
          </p:cNvPr>
          <p:cNvSpPr/>
          <p:nvPr/>
        </p:nvSpPr>
        <p:spPr>
          <a:xfrm>
            <a:off x="8174179" y="3837644"/>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85" name="Straight Arrow Connector 84">
            <a:extLst>
              <a:ext uri="{FF2B5EF4-FFF2-40B4-BE49-F238E27FC236}">
                <a16:creationId xmlns:a16="http://schemas.microsoft.com/office/drawing/2014/main" id="{C3192C08-F154-4D8C-8497-6D6C2EEB746C}"/>
              </a:ext>
            </a:extLst>
          </p:cNvPr>
          <p:cNvCxnSpPr>
            <a:cxnSpLocks/>
            <a:stCxn id="83" idx="3"/>
            <a:endCxn id="84" idx="1"/>
          </p:cNvCxnSpPr>
          <p:nvPr/>
        </p:nvCxnSpPr>
        <p:spPr>
          <a:xfrm>
            <a:off x="3253989" y="4152819"/>
            <a:ext cx="4920190" cy="16765"/>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6" name="Straight Arrow Connector 85">
            <a:extLst>
              <a:ext uri="{FF2B5EF4-FFF2-40B4-BE49-F238E27FC236}">
                <a16:creationId xmlns:a16="http://schemas.microsoft.com/office/drawing/2014/main" id="{A229E167-A019-43A9-A8AA-168D4AF08F8B}"/>
              </a:ext>
            </a:extLst>
          </p:cNvPr>
          <p:cNvCxnSpPr>
            <a:cxnSpLocks/>
            <a:stCxn id="83" idx="2"/>
          </p:cNvCxnSpPr>
          <p:nvPr/>
        </p:nvCxnSpPr>
        <p:spPr>
          <a:xfrm>
            <a:off x="2928313" y="4484759"/>
            <a:ext cx="0" cy="24561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7" name="Straight Arrow Connector 86">
            <a:extLst>
              <a:ext uri="{FF2B5EF4-FFF2-40B4-BE49-F238E27FC236}">
                <a16:creationId xmlns:a16="http://schemas.microsoft.com/office/drawing/2014/main" id="{4672ACFD-52A6-4042-BCD6-529E88B02CE4}"/>
              </a:ext>
            </a:extLst>
          </p:cNvPr>
          <p:cNvCxnSpPr>
            <a:cxnSpLocks/>
            <a:stCxn id="84" idx="2"/>
            <a:endCxn id="77" idx="0"/>
          </p:cNvCxnSpPr>
          <p:nvPr/>
        </p:nvCxnSpPr>
        <p:spPr>
          <a:xfrm>
            <a:off x="8499856" y="4501524"/>
            <a:ext cx="1" cy="22899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88" name="Rectangle 87">
            <a:extLst>
              <a:ext uri="{FF2B5EF4-FFF2-40B4-BE49-F238E27FC236}">
                <a16:creationId xmlns:a16="http://schemas.microsoft.com/office/drawing/2014/main" id="{5A09F434-5855-4B12-938B-05FAB8B4CEC3}"/>
              </a:ext>
            </a:extLst>
          </p:cNvPr>
          <p:cNvSpPr/>
          <p:nvPr/>
        </p:nvSpPr>
        <p:spPr>
          <a:xfrm>
            <a:off x="6103658" y="5742959"/>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89" name="Straight Arrow Connector 88">
            <a:extLst>
              <a:ext uri="{FF2B5EF4-FFF2-40B4-BE49-F238E27FC236}">
                <a16:creationId xmlns:a16="http://schemas.microsoft.com/office/drawing/2014/main" id="{3D3BD21E-D230-49D0-BD6C-FC14309A8076}"/>
              </a:ext>
            </a:extLst>
          </p:cNvPr>
          <p:cNvCxnSpPr>
            <a:cxnSpLocks/>
            <a:stCxn id="88" idx="3"/>
            <a:endCxn id="69" idx="1"/>
          </p:cNvCxnSpPr>
          <p:nvPr/>
        </p:nvCxnSpPr>
        <p:spPr>
          <a:xfrm>
            <a:off x="6755011" y="6074899"/>
            <a:ext cx="383908"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90" name="Rectangle 89">
            <a:extLst>
              <a:ext uri="{FF2B5EF4-FFF2-40B4-BE49-F238E27FC236}">
                <a16:creationId xmlns:a16="http://schemas.microsoft.com/office/drawing/2014/main" id="{3878EE7B-ABFD-4F19-B1F2-83ACDA35E0EE}"/>
              </a:ext>
            </a:extLst>
          </p:cNvPr>
          <p:cNvSpPr/>
          <p:nvPr/>
        </p:nvSpPr>
        <p:spPr>
          <a:xfrm>
            <a:off x="6103657" y="4730375"/>
            <a:ext cx="651353" cy="66388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91" name="Straight Arrow Connector 90">
            <a:extLst>
              <a:ext uri="{FF2B5EF4-FFF2-40B4-BE49-F238E27FC236}">
                <a16:creationId xmlns:a16="http://schemas.microsoft.com/office/drawing/2014/main" id="{E3EF4738-2DB6-4EAC-AB4E-E6B0DD601CF1}"/>
              </a:ext>
            </a:extLst>
          </p:cNvPr>
          <p:cNvCxnSpPr>
            <a:cxnSpLocks/>
            <a:stCxn id="90" idx="3"/>
            <a:endCxn id="77" idx="1"/>
          </p:cNvCxnSpPr>
          <p:nvPr/>
        </p:nvCxnSpPr>
        <p:spPr>
          <a:xfrm>
            <a:off x="6755010" y="5062315"/>
            <a:ext cx="1419170" cy="139"/>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92" name="Content Placeholder 2">
            <a:extLst>
              <a:ext uri="{FF2B5EF4-FFF2-40B4-BE49-F238E27FC236}">
                <a16:creationId xmlns:a16="http://schemas.microsoft.com/office/drawing/2014/main" id="{C821D0C8-2FF0-4FA1-87A6-FDBCEC767350}"/>
              </a:ext>
            </a:extLst>
          </p:cNvPr>
          <p:cNvSpPr txBox="1">
            <a:spLocks/>
          </p:cNvSpPr>
          <p:nvPr/>
        </p:nvSpPr>
        <p:spPr>
          <a:xfrm>
            <a:off x="8984211" y="4955886"/>
            <a:ext cx="1044050" cy="455134"/>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latin typeface="Tahoma" panose="020B0604030504040204" pitchFamily="34" charset="0"/>
                <a:ea typeface="Tahoma" panose="020B0604030504040204" pitchFamily="34" charset="0"/>
                <a:cs typeface="Tahoma" panose="020B0604030504040204" pitchFamily="34" charset="0"/>
              </a:rPr>
              <a:t>“</a:t>
            </a:r>
            <a:r>
              <a:rPr lang="en-US" sz="2000" dirty="0" err="1">
                <a:latin typeface="Tahoma" panose="020B0604030504040204" pitchFamily="34" charset="0"/>
                <a:ea typeface="Tahoma" panose="020B0604030504040204" pitchFamily="34" charset="0"/>
                <a:cs typeface="Tahoma" panose="020B0604030504040204" pitchFamily="34" charset="0"/>
              </a:rPr>
              <a:t>Ngửa</a:t>
            </a:r>
            <a:r>
              <a:rPr lang="en-US" sz="2000" dirty="0">
                <a:latin typeface="Tahoma" panose="020B0604030504040204" pitchFamily="34" charset="0"/>
                <a:ea typeface="Tahoma" panose="020B0604030504040204" pitchFamily="34" charset="0"/>
                <a:cs typeface="Tahoma" panose="020B0604030504040204" pitchFamily="34" charset="0"/>
              </a:rPr>
              <a:t>”</a:t>
            </a:r>
          </a:p>
        </p:txBody>
      </p:sp>
      <p:cxnSp>
        <p:nvCxnSpPr>
          <p:cNvPr id="93" name="Straight Arrow Connector 92">
            <a:extLst>
              <a:ext uri="{FF2B5EF4-FFF2-40B4-BE49-F238E27FC236}">
                <a16:creationId xmlns:a16="http://schemas.microsoft.com/office/drawing/2014/main" id="{CCFA8728-64DC-486C-828D-F697D8B9B819}"/>
              </a:ext>
            </a:extLst>
          </p:cNvPr>
          <p:cNvCxnSpPr>
            <a:cxnSpLocks/>
            <a:stCxn id="90" idx="2"/>
            <a:endCxn id="88" idx="0"/>
          </p:cNvCxnSpPr>
          <p:nvPr/>
        </p:nvCxnSpPr>
        <p:spPr>
          <a:xfrm>
            <a:off x="6429334" y="5394255"/>
            <a:ext cx="1" cy="348704"/>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34" name="Content Placeholder 2">
            <a:extLst>
              <a:ext uri="{FF2B5EF4-FFF2-40B4-BE49-F238E27FC236}">
                <a16:creationId xmlns:a16="http://schemas.microsoft.com/office/drawing/2014/main" id="{03B611C0-56B5-4D1D-8852-4C3DC7351B65}"/>
              </a:ext>
            </a:extLst>
          </p:cNvPr>
          <p:cNvSpPr txBox="1">
            <a:spLocks/>
          </p:cNvSpPr>
          <p:nvPr/>
        </p:nvSpPr>
        <p:spPr>
          <a:xfrm>
            <a:off x="1141412" y="1655839"/>
            <a:ext cx="10064144" cy="158967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en-US">
                <a:latin typeface="Tahoma" panose="020B0604030504040204" pitchFamily="34" charset="0"/>
                <a:ea typeface="Tahoma" panose="020B0604030504040204" pitchFamily="34" charset="0"/>
                <a:cs typeface="Tahoma" panose="020B0604030504040204" pitchFamily="34" charset="0"/>
              </a:rPr>
              <a:t>Lúc này,</a:t>
            </a:r>
            <a:r>
              <a:rPr lang="vi-VN">
                <a:latin typeface="Tahoma" panose="020B0604030504040204" pitchFamily="34" charset="0"/>
                <a:ea typeface="Tahoma" panose="020B0604030504040204" pitchFamily="34" charset="0"/>
                <a:cs typeface="Tahoma" panose="020B0604030504040204" pitchFamily="34" charset="0"/>
              </a:rPr>
              <a:t> ta có thể áp dụng kĩ thuật </a:t>
            </a:r>
            <a:r>
              <a:rPr lang="vi-VN" b="1">
                <a:latin typeface="Tahoma" panose="020B0604030504040204" pitchFamily="34" charset="0"/>
                <a:ea typeface="Tahoma" panose="020B0604030504040204" pitchFamily="34" charset="0"/>
                <a:cs typeface="Tahoma" panose="020B0604030504040204" pitchFamily="34" charset="0"/>
              </a:rPr>
              <a:t>tung đồng xu</a:t>
            </a:r>
            <a:r>
              <a:rPr lang="en-US" b="1">
                <a:latin typeface="Tahoma" panose="020B0604030504040204" pitchFamily="34" charset="0"/>
                <a:ea typeface="Tahoma" panose="020B0604030504040204" pitchFamily="34" charset="0"/>
                <a:cs typeface="Tahoma" panose="020B0604030504040204" pitchFamily="34" charset="0"/>
              </a:rPr>
              <a:t> </a:t>
            </a:r>
            <a:r>
              <a:rPr lang="en-US">
                <a:latin typeface="Tahoma" panose="020B0604030504040204" pitchFamily="34" charset="0"/>
                <a:ea typeface="Tahoma" panose="020B0604030504040204" pitchFamily="34" charset="0"/>
                <a:cs typeface="Tahoma" panose="020B0604030504040204" pitchFamily="34" charset="0"/>
              </a:rPr>
              <a:t>quyết định xem </a:t>
            </a:r>
            <a:r>
              <a:rPr lang="vi-VN">
                <a:latin typeface="Tahoma" panose="020B0604030504040204" pitchFamily="34" charset="0"/>
                <a:ea typeface="Tahoma" panose="020B0604030504040204" pitchFamily="34" charset="0"/>
                <a:cs typeface="Tahoma" panose="020B0604030504040204" pitchFamily="34" charset="0"/>
              </a:rPr>
              <a:t>phần tử mình vừa insert nên cập nhật trên bao nhiêu tầng.</a:t>
            </a:r>
            <a:endParaRPr lang="en-US">
              <a:latin typeface="Tahoma" panose="020B0604030504040204" pitchFamily="34" charset="0"/>
              <a:ea typeface="Tahoma" panose="020B0604030504040204" pitchFamily="34" charset="0"/>
              <a:cs typeface="Tahoma" panose="020B0604030504040204" pitchFamily="34" charset="0"/>
            </a:endParaRPr>
          </a:p>
          <a:p>
            <a:pPr algn="just"/>
            <a:r>
              <a:rPr lang="en-US">
                <a:latin typeface="Tahoma" panose="020B0604030504040204" pitchFamily="34" charset="0"/>
                <a:ea typeface="Tahoma" panose="020B0604030504040204" pitchFamily="34" charset="0"/>
                <a:cs typeface="Tahoma" panose="020B0604030504040204" pitchFamily="34" charset="0"/>
              </a:rPr>
              <a:t>Nếu “Ngửa” thì cập nhật và xét tầng trên đó nữa, “Sấp” thì dừng việc cập nhật lại.</a:t>
            </a:r>
          </a:p>
          <a:p>
            <a:pPr algn="just"/>
            <a:endParaRPr lang="vi-VN">
              <a:latin typeface="Tahoma" panose="020B0604030504040204" pitchFamily="34" charset="0"/>
              <a:ea typeface="Tahoma" panose="020B0604030504040204" pitchFamily="34" charset="0"/>
              <a:cs typeface="Tahoma" panose="020B0604030504040204" pitchFamily="34" charset="0"/>
            </a:endParaRPr>
          </a:p>
        </p:txBody>
      </p:sp>
      <p:sp>
        <p:nvSpPr>
          <p:cNvPr id="35" name="Title 1">
            <a:extLst>
              <a:ext uri="{FF2B5EF4-FFF2-40B4-BE49-F238E27FC236}">
                <a16:creationId xmlns:a16="http://schemas.microsoft.com/office/drawing/2014/main" id="{5EFE161C-C9B8-4DC4-B588-E1B7D3B9C41E}"/>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Cấu trúc dữ liệu skip list</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064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2">
            <a:extLst>
              <a:ext uri="{FF2B5EF4-FFF2-40B4-BE49-F238E27FC236}">
                <a16:creationId xmlns:a16="http://schemas.microsoft.com/office/drawing/2014/main" id="{03B611C0-56B5-4D1D-8852-4C3DC7351B65}"/>
              </a:ext>
            </a:extLst>
          </p:cNvPr>
          <p:cNvSpPr txBox="1">
            <a:spLocks/>
          </p:cNvSpPr>
          <p:nvPr/>
        </p:nvSpPr>
        <p:spPr>
          <a:xfrm>
            <a:off x="1141412" y="1655839"/>
            <a:ext cx="10064144" cy="158967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en-US">
                <a:latin typeface="Tahoma" panose="020B0604030504040204" pitchFamily="34" charset="0"/>
                <a:ea typeface="Tahoma" panose="020B0604030504040204" pitchFamily="34" charset="0"/>
                <a:cs typeface="Tahoma" panose="020B0604030504040204" pitchFamily="34" charset="0"/>
              </a:rPr>
              <a:t>Lúc này,</a:t>
            </a:r>
            <a:r>
              <a:rPr lang="vi-VN">
                <a:latin typeface="Tahoma" panose="020B0604030504040204" pitchFamily="34" charset="0"/>
                <a:ea typeface="Tahoma" panose="020B0604030504040204" pitchFamily="34" charset="0"/>
                <a:cs typeface="Tahoma" panose="020B0604030504040204" pitchFamily="34" charset="0"/>
              </a:rPr>
              <a:t> ta có thể áp dụng kĩ thuật </a:t>
            </a:r>
            <a:r>
              <a:rPr lang="vi-VN" b="1">
                <a:latin typeface="Tahoma" panose="020B0604030504040204" pitchFamily="34" charset="0"/>
                <a:ea typeface="Tahoma" panose="020B0604030504040204" pitchFamily="34" charset="0"/>
                <a:cs typeface="Tahoma" panose="020B0604030504040204" pitchFamily="34" charset="0"/>
              </a:rPr>
              <a:t>tung đồng xu</a:t>
            </a:r>
            <a:r>
              <a:rPr lang="en-US" b="1">
                <a:latin typeface="Tahoma" panose="020B0604030504040204" pitchFamily="34" charset="0"/>
                <a:ea typeface="Tahoma" panose="020B0604030504040204" pitchFamily="34" charset="0"/>
                <a:cs typeface="Tahoma" panose="020B0604030504040204" pitchFamily="34" charset="0"/>
              </a:rPr>
              <a:t> </a:t>
            </a:r>
            <a:r>
              <a:rPr lang="en-US">
                <a:latin typeface="Tahoma" panose="020B0604030504040204" pitchFamily="34" charset="0"/>
                <a:ea typeface="Tahoma" panose="020B0604030504040204" pitchFamily="34" charset="0"/>
                <a:cs typeface="Tahoma" panose="020B0604030504040204" pitchFamily="34" charset="0"/>
              </a:rPr>
              <a:t>quyết định xem </a:t>
            </a:r>
            <a:r>
              <a:rPr lang="vi-VN">
                <a:latin typeface="Tahoma" panose="020B0604030504040204" pitchFamily="34" charset="0"/>
                <a:ea typeface="Tahoma" panose="020B0604030504040204" pitchFamily="34" charset="0"/>
                <a:cs typeface="Tahoma" panose="020B0604030504040204" pitchFamily="34" charset="0"/>
              </a:rPr>
              <a:t>phần tử mình vừa insert nên cập nhật trên bao nhiêu tầng.</a:t>
            </a:r>
            <a:endParaRPr lang="en-US">
              <a:latin typeface="Tahoma" panose="020B0604030504040204" pitchFamily="34" charset="0"/>
              <a:ea typeface="Tahoma" panose="020B0604030504040204" pitchFamily="34" charset="0"/>
              <a:cs typeface="Tahoma" panose="020B0604030504040204" pitchFamily="34" charset="0"/>
            </a:endParaRPr>
          </a:p>
          <a:p>
            <a:pPr algn="just"/>
            <a:r>
              <a:rPr lang="en-US">
                <a:latin typeface="Tahoma" panose="020B0604030504040204" pitchFamily="34" charset="0"/>
                <a:ea typeface="Tahoma" panose="020B0604030504040204" pitchFamily="34" charset="0"/>
                <a:cs typeface="Tahoma" panose="020B0604030504040204" pitchFamily="34" charset="0"/>
              </a:rPr>
              <a:t>Nếu “Ngửa” thì cập nhật và xét tầng trên đó nữa, “Sấp” thì dừng việc cập nhật lại.</a:t>
            </a:r>
          </a:p>
          <a:p>
            <a:pPr algn="just"/>
            <a:endParaRPr lang="vi-VN">
              <a:latin typeface="Tahoma" panose="020B0604030504040204" pitchFamily="34" charset="0"/>
              <a:ea typeface="Tahoma" panose="020B0604030504040204" pitchFamily="34" charset="0"/>
              <a:cs typeface="Tahoma" panose="020B0604030504040204" pitchFamily="34" charset="0"/>
            </a:endParaRPr>
          </a:p>
        </p:txBody>
      </p:sp>
      <p:sp>
        <p:nvSpPr>
          <p:cNvPr id="35" name="Title 1">
            <a:extLst>
              <a:ext uri="{FF2B5EF4-FFF2-40B4-BE49-F238E27FC236}">
                <a16:creationId xmlns:a16="http://schemas.microsoft.com/office/drawing/2014/main" id="{5EFE161C-C9B8-4DC4-B588-E1B7D3B9C41E}"/>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Cấu trúc dữ liệu skip list</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63" name="Rectangle 62">
            <a:extLst>
              <a:ext uri="{FF2B5EF4-FFF2-40B4-BE49-F238E27FC236}">
                <a16:creationId xmlns:a16="http://schemas.microsoft.com/office/drawing/2014/main" id="{417F44F7-6FA6-4D52-8BDC-D17FB8885A56}"/>
              </a:ext>
            </a:extLst>
          </p:cNvPr>
          <p:cNvSpPr/>
          <p:nvPr/>
        </p:nvSpPr>
        <p:spPr>
          <a:xfrm>
            <a:off x="2602637" y="5726192"/>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64" name="Rectangle 63">
            <a:extLst>
              <a:ext uri="{FF2B5EF4-FFF2-40B4-BE49-F238E27FC236}">
                <a16:creationId xmlns:a16="http://schemas.microsoft.com/office/drawing/2014/main" id="{628C683F-3829-4BDB-8E5E-80825422827E}"/>
              </a:ext>
            </a:extLst>
          </p:cNvPr>
          <p:cNvSpPr/>
          <p:nvPr/>
        </p:nvSpPr>
        <p:spPr>
          <a:xfrm>
            <a:off x="3769645" y="5726192"/>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5" name="Rectangle 64">
            <a:extLst>
              <a:ext uri="{FF2B5EF4-FFF2-40B4-BE49-F238E27FC236}">
                <a16:creationId xmlns:a16="http://schemas.microsoft.com/office/drawing/2014/main" id="{CB65B6C5-91C8-4874-AD06-1AC24C5AF833}"/>
              </a:ext>
            </a:extLst>
          </p:cNvPr>
          <p:cNvSpPr/>
          <p:nvPr/>
        </p:nvSpPr>
        <p:spPr>
          <a:xfrm>
            <a:off x="4936653" y="5726192"/>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4" name="Rectangle 93">
            <a:extLst>
              <a:ext uri="{FF2B5EF4-FFF2-40B4-BE49-F238E27FC236}">
                <a16:creationId xmlns:a16="http://schemas.microsoft.com/office/drawing/2014/main" id="{7AEDABC4-4236-4764-AEE7-420F5AF168F3}"/>
              </a:ext>
            </a:extLst>
          </p:cNvPr>
          <p:cNvSpPr/>
          <p:nvPr/>
        </p:nvSpPr>
        <p:spPr>
          <a:xfrm>
            <a:off x="7138920" y="5742957"/>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5" name="Rectangle 94">
            <a:extLst>
              <a:ext uri="{FF2B5EF4-FFF2-40B4-BE49-F238E27FC236}">
                <a16:creationId xmlns:a16="http://schemas.microsoft.com/office/drawing/2014/main" id="{03FBB304-9A6F-44D1-B3FA-ECB45BEB9917}"/>
              </a:ext>
            </a:extLst>
          </p:cNvPr>
          <p:cNvSpPr/>
          <p:nvPr/>
        </p:nvSpPr>
        <p:spPr>
          <a:xfrm>
            <a:off x="8174181" y="5736694"/>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96" name="Straight Arrow Connector 95">
            <a:extLst>
              <a:ext uri="{FF2B5EF4-FFF2-40B4-BE49-F238E27FC236}">
                <a16:creationId xmlns:a16="http://schemas.microsoft.com/office/drawing/2014/main" id="{FED1A4BE-0885-4BB8-9203-EC1615D1864E}"/>
              </a:ext>
            </a:extLst>
          </p:cNvPr>
          <p:cNvCxnSpPr>
            <a:cxnSpLocks/>
            <a:stCxn id="63" idx="3"/>
            <a:endCxn id="64" idx="1"/>
          </p:cNvCxnSpPr>
          <p:nvPr/>
        </p:nvCxnSpPr>
        <p:spPr>
          <a:xfrm>
            <a:off x="3253990" y="6058132"/>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7" name="Straight Arrow Connector 96">
            <a:extLst>
              <a:ext uri="{FF2B5EF4-FFF2-40B4-BE49-F238E27FC236}">
                <a16:creationId xmlns:a16="http://schemas.microsoft.com/office/drawing/2014/main" id="{EA77A2C3-1594-4DF3-A0C4-C1D1E2BE8F86}"/>
              </a:ext>
            </a:extLst>
          </p:cNvPr>
          <p:cNvCxnSpPr>
            <a:cxnSpLocks/>
          </p:cNvCxnSpPr>
          <p:nvPr/>
        </p:nvCxnSpPr>
        <p:spPr>
          <a:xfrm>
            <a:off x="4420998" y="6058132"/>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8" name="Straight Arrow Connector 97">
            <a:extLst>
              <a:ext uri="{FF2B5EF4-FFF2-40B4-BE49-F238E27FC236}">
                <a16:creationId xmlns:a16="http://schemas.microsoft.com/office/drawing/2014/main" id="{B54BC424-8AD1-4215-A910-EFD1C09638F5}"/>
              </a:ext>
            </a:extLst>
          </p:cNvPr>
          <p:cNvCxnSpPr>
            <a:cxnSpLocks/>
          </p:cNvCxnSpPr>
          <p:nvPr/>
        </p:nvCxnSpPr>
        <p:spPr>
          <a:xfrm>
            <a:off x="5588006" y="6058132"/>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9" name="Straight Arrow Connector 98">
            <a:extLst>
              <a:ext uri="{FF2B5EF4-FFF2-40B4-BE49-F238E27FC236}">
                <a16:creationId xmlns:a16="http://schemas.microsoft.com/office/drawing/2014/main" id="{B05A164E-672B-4A5E-8BF1-B76928DE8600}"/>
              </a:ext>
            </a:extLst>
          </p:cNvPr>
          <p:cNvCxnSpPr>
            <a:cxnSpLocks/>
            <a:stCxn id="94" idx="3"/>
          </p:cNvCxnSpPr>
          <p:nvPr/>
        </p:nvCxnSpPr>
        <p:spPr>
          <a:xfrm>
            <a:off x="7790273" y="6074897"/>
            <a:ext cx="404229"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00" name="Rectangle 99">
            <a:extLst>
              <a:ext uri="{FF2B5EF4-FFF2-40B4-BE49-F238E27FC236}">
                <a16:creationId xmlns:a16="http://schemas.microsoft.com/office/drawing/2014/main" id="{0A49262B-E7E0-4916-BCCB-427D2DC794F5}"/>
              </a:ext>
            </a:extLst>
          </p:cNvPr>
          <p:cNvSpPr/>
          <p:nvPr/>
        </p:nvSpPr>
        <p:spPr>
          <a:xfrm>
            <a:off x="2602637" y="4736636"/>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01" name="Rectangle 100">
            <a:extLst>
              <a:ext uri="{FF2B5EF4-FFF2-40B4-BE49-F238E27FC236}">
                <a16:creationId xmlns:a16="http://schemas.microsoft.com/office/drawing/2014/main" id="{02AC587C-1D75-4E04-B0EA-4EC80D7FFBB5}"/>
              </a:ext>
            </a:extLst>
          </p:cNvPr>
          <p:cNvSpPr/>
          <p:nvPr/>
        </p:nvSpPr>
        <p:spPr>
          <a:xfrm>
            <a:off x="4936653" y="4736636"/>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2" name="Rectangle 101">
            <a:extLst>
              <a:ext uri="{FF2B5EF4-FFF2-40B4-BE49-F238E27FC236}">
                <a16:creationId xmlns:a16="http://schemas.microsoft.com/office/drawing/2014/main" id="{26C2D251-CE5D-4067-8914-05D39FE7A22F}"/>
              </a:ext>
            </a:extLst>
          </p:cNvPr>
          <p:cNvSpPr/>
          <p:nvPr/>
        </p:nvSpPr>
        <p:spPr>
          <a:xfrm>
            <a:off x="8174181" y="4730512"/>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03" name="Straight Arrow Connector 102">
            <a:extLst>
              <a:ext uri="{FF2B5EF4-FFF2-40B4-BE49-F238E27FC236}">
                <a16:creationId xmlns:a16="http://schemas.microsoft.com/office/drawing/2014/main" id="{717FB048-67FE-4276-B298-51E932F1A4A1}"/>
              </a:ext>
            </a:extLst>
          </p:cNvPr>
          <p:cNvCxnSpPr>
            <a:cxnSpLocks/>
            <a:stCxn id="100" idx="3"/>
            <a:endCxn id="101" idx="1"/>
          </p:cNvCxnSpPr>
          <p:nvPr/>
        </p:nvCxnSpPr>
        <p:spPr>
          <a:xfrm>
            <a:off x="3253990" y="5068576"/>
            <a:ext cx="1682663"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4" name="Straight Arrow Connector 103">
            <a:extLst>
              <a:ext uri="{FF2B5EF4-FFF2-40B4-BE49-F238E27FC236}">
                <a16:creationId xmlns:a16="http://schemas.microsoft.com/office/drawing/2014/main" id="{07E38374-2CD5-46BC-9991-B497BFCD788B}"/>
              </a:ext>
            </a:extLst>
          </p:cNvPr>
          <p:cNvCxnSpPr>
            <a:cxnSpLocks/>
            <a:stCxn id="101" idx="3"/>
            <a:endCxn id="115" idx="1"/>
          </p:cNvCxnSpPr>
          <p:nvPr/>
        </p:nvCxnSpPr>
        <p:spPr>
          <a:xfrm flipV="1">
            <a:off x="5588006" y="5062313"/>
            <a:ext cx="515652" cy="6263"/>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5" name="Straight Arrow Connector 104">
            <a:extLst>
              <a:ext uri="{FF2B5EF4-FFF2-40B4-BE49-F238E27FC236}">
                <a16:creationId xmlns:a16="http://schemas.microsoft.com/office/drawing/2014/main" id="{04A6CAD1-18FA-4806-8EA2-2CEFCEA63D74}"/>
              </a:ext>
            </a:extLst>
          </p:cNvPr>
          <p:cNvCxnSpPr>
            <a:cxnSpLocks/>
            <a:stCxn id="101" idx="2"/>
            <a:endCxn id="65" idx="0"/>
          </p:cNvCxnSpPr>
          <p:nvPr/>
        </p:nvCxnSpPr>
        <p:spPr>
          <a:xfrm>
            <a:off x="5262330" y="5400516"/>
            <a:ext cx="0" cy="32567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6" name="Straight Arrow Connector 105">
            <a:extLst>
              <a:ext uri="{FF2B5EF4-FFF2-40B4-BE49-F238E27FC236}">
                <a16:creationId xmlns:a16="http://schemas.microsoft.com/office/drawing/2014/main" id="{05676D94-5DAC-4A45-9DD7-7831DCD3B0EC}"/>
              </a:ext>
            </a:extLst>
          </p:cNvPr>
          <p:cNvCxnSpPr>
            <a:cxnSpLocks/>
            <a:stCxn id="100" idx="2"/>
            <a:endCxn id="63" idx="0"/>
          </p:cNvCxnSpPr>
          <p:nvPr/>
        </p:nvCxnSpPr>
        <p:spPr>
          <a:xfrm>
            <a:off x="2928314" y="5400516"/>
            <a:ext cx="0" cy="32567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7" name="Straight Arrow Connector 106">
            <a:extLst>
              <a:ext uri="{FF2B5EF4-FFF2-40B4-BE49-F238E27FC236}">
                <a16:creationId xmlns:a16="http://schemas.microsoft.com/office/drawing/2014/main" id="{E746DF2B-A7FC-4013-9567-CB679277D8C9}"/>
              </a:ext>
            </a:extLst>
          </p:cNvPr>
          <p:cNvCxnSpPr>
            <a:cxnSpLocks/>
            <a:stCxn id="102" idx="2"/>
            <a:endCxn id="95" idx="0"/>
          </p:cNvCxnSpPr>
          <p:nvPr/>
        </p:nvCxnSpPr>
        <p:spPr>
          <a:xfrm>
            <a:off x="8499858" y="5394392"/>
            <a:ext cx="0" cy="342302"/>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08" name="Rectangle 107">
            <a:extLst>
              <a:ext uri="{FF2B5EF4-FFF2-40B4-BE49-F238E27FC236}">
                <a16:creationId xmlns:a16="http://schemas.microsoft.com/office/drawing/2014/main" id="{5907833D-DACF-42C7-B1A6-64F323E367FA}"/>
              </a:ext>
            </a:extLst>
          </p:cNvPr>
          <p:cNvSpPr/>
          <p:nvPr/>
        </p:nvSpPr>
        <p:spPr>
          <a:xfrm>
            <a:off x="2602637" y="3820877"/>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09" name="Rectangle 108">
            <a:extLst>
              <a:ext uri="{FF2B5EF4-FFF2-40B4-BE49-F238E27FC236}">
                <a16:creationId xmlns:a16="http://schemas.microsoft.com/office/drawing/2014/main" id="{41AF91A6-9AD7-4593-878C-85BA81944F4F}"/>
              </a:ext>
            </a:extLst>
          </p:cNvPr>
          <p:cNvSpPr/>
          <p:nvPr/>
        </p:nvSpPr>
        <p:spPr>
          <a:xfrm>
            <a:off x="8174180" y="3837642"/>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10" name="Straight Arrow Connector 109">
            <a:extLst>
              <a:ext uri="{FF2B5EF4-FFF2-40B4-BE49-F238E27FC236}">
                <a16:creationId xmlns:a16="http://schemas.microsoft.com/office/drawing/2014/main" id="{5DA779A8-5085-4C8E-8685-FA36B25A4789}"/>
              </a:ext>
            </a:extLst>
          </p:cNvPr>
          <p:cNvCxnSpPr>
            <a:cxnSpLocks/>
            <a:stCxn id="108" idx="3"/>
            <a:endCxn id="109" idx="1"/>
          </p:cNvCxnSpPr>
          <p:nvPr/>
        </p:nvCxnSpPr>
        <p:spPr>
          <a:xfrm>
            <a:off x="3253990" y="4152817"/>
            <a:ext cx="4920190" cy="16765"/>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11" name="Straight Arrow Connector 110">
            <a:extLst>
              <a:ext uri="{FF2B5EF4-FFF2-40B4-BE49-F238E27FC236}">
                <a16:creationId xmlns:a16="http://schemas.microsoft.com/office/drawing/2014/main" id="{B5070D78-3888-4E10-BB1C-220FA2F23FF5}"/>
              </a:ext>
            </a:extLst>
          </p:cNvPr>
          <p:cNvCxnSpPr>
            <a:cxnSpLocks/>
            <a:stCxn id="108" idx="2"/>
          </p:cNvCxnSpPr>
          <p:nvPr/>
        </p:nvCxnSpPr>
        <p:spPr>
          <a:xfrm>
            <a:off x="2928314" y="4484757"/>
            <a:ext cx="0" cy="24561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12" name="Straight Arrow Connector 111">
            <a:extLst>
              <a:ext uri="{FF2B5EF4-FFF2-40B4-BE49-F238E27FC236}">
                <a16:creationId xmlns:a16="http://schemas.microsoft.com/office/drawing/2014/main" id="{9D95993F-9F82-4201-80D9-47A72A3E08B5}"/>
              </a:ext>
            </a:extLst>
          </p:cNvPr>
          <p:cNvCxnSpPr>
            <a:cxnSpLocks/>
            <a:stCxn id="109" idx="2"/>
            <a:endCxn id="102" idx="0"/>
          </p:cNvCxnSpPr>
          <p:nvPr/>
        </p:nvCxnSpPr>
        <p:spPr>
          <a:xfrm>
            <a:off x="8499857" y="4501522"/>
            <a:ext cx="1" cy="22899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13" name="Rectangle 112">
            <a:extLst>
              <a:ext uri="{FF2B5EF4-FFF2-40B4-BE49-F238E27FC236}">
                <a16:creationId xmlns:a16="http://schemas.microsoft.com/office/drawing/2014/main" id="{2334EA03-F142-47E4-983F-D85A1D9DB4CE}"/>
              </a:ext>
            </a:extLst>
          </p:cNvPr>
          <p:cNvSpPr/>
          <p:nvPr/>
        </p:nvSpPr>
        <p:spPr>
          <a:xfrm>
            <a:off x="6103659" y="5742957"/>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14" name="Straight Arrow Connector 113">
            <a:extLst>
              <a:ext uri="{FF2B5EF4-FFF2-40B4-BE49-F238E27FC236}">
                <a16:creationId xmlns:a16="http://schemas.microsoft.com/office/drawing/2014/main" id="{2495E1B4-B0A6-4BFD-9EAD-F835DA1EB956}"/>
              </a:ext>
            </a:extLst>
          </p:cNvPr>
          <p:cNvCxnSpPr>
            <a:cxnSpLocks/>
            <a:stCxn id="113" idx="3"/>
            <a:endCxn id="94" idx="1"/>
          </p:cNvCxnSpPr>
          <p:nvPr/>
        </p:nvCxnSpPr>
        <p:spPr>
          <a:xfrm>
            <a:off x="6755012" y="6074897"/>
            <a:ext cx="383908"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15" name="Rectangle 114">
            <a:extLst>
              <a:ext uri="{FF2B5EF4-FFF2-40B4-BE49-F238E27FC236}">
                <a16:creationId xmlns:a16="http://schemas.microsoft.com/office/drawing/2014/main" id="{B02ACC78-E5A4-4355-A666-FB922DE9333D}"/>
              </a:ext>
            </a:extLst>
          </p:cNvPr>
          <p:cNvSpPr/>
          <p:nvPr/>
        </p:nvSpPr>
        <p:spPr>
          <a:xfrm>
            <a:off x="6103658" y="4730373"/>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16" name="Straight Arrow Connector 115">
            <a:extLst>
              <a:ext uri="{FF2B5EF4-FFF2-40B4-BE49-F238E27FC236}">
                <a16:creationId xmlns:a16="http://schemas.microsoft.com/office/drawing/2014/main" id="{46D08818-F09D-4E2B-ABE5-2C442235D553}"/>
              </a:ext>
            </a:extLst>
          </p:cNvPr>
          <p:cNvCxnSpPr>
            <a:cxnSpLocks/>
            <a:stCxn id="115" idx="3"/>
            <a:endCxn id="102" idx="1"/>
          </p:cNvCxnSpPr>
          <p:nvPr/>
        </p:nvCxnSpPr>
        <p:spPr>
          <a:xfrm>
            <a:off x="6755011" y="5062313"/>
            <a:ext cx="1419170" cy="139"/>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17" name="Content Placeholder 2">
            <a:extLst>
              <a:ext uri="{FF2B5EF4-FFF2-40B4-BE49-F238E27FC236}">
                <a16:creationId xmlns:a16="http://schemas.microsoft.com/office/drawing/2014/main" id="{1946A2A5-DE4E-4D82-8998-F32B1219DB15}"/>
              </a:ext>
            </a:extLst>
          </p:cNvPr>
          <p:cNvSpPr txBox="1">
            <a:spLocks/>
          </p:cNvSpPr>
          <p:nvPr/>
        </p:nvSpPr>
        <p:spPr>
          <a:xfrm>
            <a:off x="9071325" y="3918995"/>
            <a:ext cx="1044050" cy="455134"/>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latin typeface="Tahoma" panose="020B0604030504040204" pitchFamily="34" charset="0"/>
                <a:ea typeface="Tahoma" panose="020B0604030504040204" pitchFamily="34" charset="0"/>
                <a:cs typeface="Tahoma" panose="020B0604030504040204" pitchFamily="34" charset="0"/>
              </a:rPr>
              <a:t>“</a:t>
            </a:r>
            <a:r>
              <a:rPr lang="en-US" sz="2000" dirty="0" err="1">
                <a:latin typeface="Tahoma" panose="020B0604030504040204" pitchFamily="34" charset="0"/>
                <a:ea typeface="Tahoma" panose="020B0604030504040204" pitchFamily="34" charset="0"/>
                <a:cs typeface="Tahoma" panose="020B0604030504040204" pitchFamily="34" charset="0"/>
              </a:rPr>
              <a:t>Sấp</a:t>
            </a:r>
            <a:r>
              <a:rPr lang="en-US" sz="2000" dirty="0">
                <a:latin typeface="Tahoma" panose="020B0604030504040204" pitchFamily="34" charset="0"/>
                <a:ea typeface="Tahoma" panose="020B0604030504040204" pitchFamily="34" charset="0"/>
                <a:cs typeface="Tahoma" panose="020B0604030504040204" pitchFamily="34" charset="0"/>
              </a:rPr>
              <a:t>”</a:t>
            </a:r>
          </a:p>
        </p:txBody>
      </p:sp>
      <p:cxnSp>
        <p:nvCxnSpPr>
          <p:cNvPr id="118" name="Straight Arrow Connector 117">
            <a:extLst>
              <a:ext uri="{FF2B5EF4-FFF2-40B4-BE49-F238E27FC236}">
                <a16:creationId xmlns:a16="http://schemas.microsoft.com/office/drawing/2014/main" id="{CF010CD8-9829-478B-AB45-0659D0CBFCA4}"/>
              </a:ext>
            </a:extLst>
          </p:cNvPr>
          <p:cNvCxnSpPr>
            <a:cxnSpLocks/>
            <a:stCxn id="115" idx="2"/>
            <a:endCxn id="113" idx="0"/>
          </p:cNvCxnSpPr>
          <p:nvPr/>
        </p:nvCxnSpPr>
        <p:spPr>
          <a:xfrm>
            <a:off x="6429335" y="5394253"/>
            <a:ext cx="1" cy="348704"/>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19" name="Rectangle 118">
            <a:extLst>
              <a:ext uri="{FF2B5EF4-FFF2-40B4-BE49-F238E27FC236}">
                <a16:creationId xmlns:a16="http://schemas.microsoft.com/office/drawing/2014/main" id="{7BCBA0F9-34DA-4389-BA1E-9362DE1BFCC0}"/>
              </a:ext>
            </a:extLst>
          </p:cNvPr>
          <p:cNvSpPr/>
          <p:nvPr/>
        </p:nvSpPr>
        <p:spPr>
          <a:xfrm>
            <a:off x="6103658" y="3814622"/>
            <a:ext cx="651353" cy="66388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3621198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03B611C0-56B5-4D1D-8852-4C3DC7351B65}"/>
                  </a:ext>
                </a:extLst>
              </p:cNvPr>
              <p:cNvSpPr txBox="1">
                <a:spLocks/>
              </p:cNvSpPr>
              <p:nvPr/>
            </p:nvSpPr>
            <p:spPr>
              <a:xfrm>
                <a:off x="1141412" y="1655839"/>
                <a:ext cx="10064144" cy="214827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latin typeface="Tahoma" panose="020B0604030504040204" pitchFamily="34" charset="0"/>
                    <a:ea typeface="Tahoma" panose="020B0604030504040204" pitchFamily="34" charset="0"/>
                    <a:cs typeface="Tahoma" panose="020B0604030504040204" pitchFamily="34" charset="0"/>
                  </a:rPr>
                  <a:t>Vậy </a:t>
                </a:r>
                <a:r>
                  <a:rPr lang="en-US" dirty="0" err="1">
                    <a:latin typeface="Tahoma" panose="020B0604030504040204" pitchFamily="34" charset="0"/>
                    <a:ea typeface="Tahoma" panose="020B0604030504040204" pitchFamily="34" charset="0"/>
                    <a:cs typeface="Tahoma" panose="020B0604030504040204" pitchFamily="34" charset="0"/>
                  </a:rPr>
                  <a:t>đây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sau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khi</a:t>
                </a:r>
                <a:r>
                  <a:rPr lang="en-US" dirty="0">
                    <a:latin typeface="Tahoma" panose="020B0604030504040204" pitchFamily="34" charset="0"/>
                    <a:ea typeface="Tahoma" panose="020B0604030504040204" pitchFamily="34" charset="0"/>
                    <a:cs typeface="Tahoma" panose="020B0604030504040204" pitchFamily="34" charset="0"/>
                  </a:rPr>
                  <a:t> ta insert </a:t>
                </a:r>
                <a:r>
                  <a:rPr lang="en-US" dirty="0" err="1">
                    <a:latin typeface="Tahoma" panose="020B0604030504040204" pitchFamily="34" charset="0"/>
                    <a:ea typeface="Tahoma" panose="020B0604030504040204" pitchFamily="34" charset="0"/>
                    <a:cs typeface="Tahoma" panose="020B0604030504040204" pitchFamily="34" charset="0"/>
                  </a:rPr>
                  <a:t>phần</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tử</a:t>
                </a:r>
                <a:r>
                  <a:rPr lang="en-US">
                    <a:latin typeface="Tahoma" panose="020B0604030504040204" pitchFamily="34" charset="0"/>
                    <a:ea typeface="Tahoma" panose="020B0604030504040204" pitchFamily="34" charset="0"/>
                    <a:cs typeface="Tahoma" panose="020B0604030504040204" pitchFamily="34" charset="0"/>
                  </a:rPr>
                  <a:t>  4 vào Skip List.</a:t>
                </a:r>
                <a:endParaRPr lang="en-US" dirty="0">
                  <a:latin typeface="Tahoma" panose="020B0604030504040204" pitchFamily="34" charset="0"/>
                  <a:ea typeface="Tahoma" panose="020B0604030504040204" pitchFamily="34" charset="0"/>
                  <a:cs typeface="Tahoma" panose="020B0604030504040204" pitchFamily="34" charset="0"/>
                </a:endParaRPr>
              </a:p>
              <a:p>
                <a:pPr algn="just"/>
                <a:r>
                  <a:rPr lang="en-US" dirty="0" err="1">
                    <a:latin typeface="Tahoma" panose="020B0604030504040204" pitchFamily="34" charset="0"/>
                    <a:ea typeface="Tahoma" panose="020B0604030504040204" pitchFamily="34" charset="0"/>
                    <a:cs typeface="Tahoma" panose="020B0604030504040204" pitchFamily="34" charset="0"/>
                  </a:rPr>
                  <a:t>Như</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thế</a:t>
                </a:r>
                <a:r>
                  <a:rPr lang="en-US">
                    <a:latin typeface="Tahoma" panose="020B0604030504040204" pitchFamily="34" charset="0"/>
                    <a:ea typeface="Tahoma" panose="020B0604030504040204" pitchFamily="34" charset="0"/>
                    <a:cs typeface="Tahoma" panose="020B0604030504040204" pitchFamily="34" charset="0"/>
                  </a:rPr>
                  <a:t> Skip List </a:t>
                </a:r>
                <a:r>
                  <a:rPr lang="en-US" dirty="0" err="1">
                    <a:latin typeface="Tahoma" panose="020B0604030504040204" pitchFamily="34" charset="0"/>
                    <a:ea typeface="Tahoma" panose="020B0604030504040204" pitchFamily="34" charset="0"/>
                    <a:cs typeface="Tahoma" panose="020B0604030504040204" pitchFamily="34" charset="0"/>
                  </a:rPr>
                  <a:t>cũng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cho</a:t>
                </a:r>
                <a:r>
                  <a:rPr lang="en-US" dirty="0">
                    <a:latin typeface="Tahoma" panose="020B0604030504040204" pitchFamily="34" charset="0"/>
                    <a:ea typeface="Tahoma" panose="020B0604030504040204" pitchFamily="34" charset="0"/>
                    <a:cs typeface="Tahoma" panose="020B0604030504040204" pitchFamily="34" charset="0"/>
                  </a:rPr>
                  <a:t> ta </a:t>
                </a:r>
                <a:r>
                  <a:rPr lang="en-US" dirty="0" err="1">
                    <a:latin typeface="Tahoma" panose="020B0604030504040204" pitchFamily="34" charset="0"/>
                    <a:ea typeface="Tahoma" panose="020B0604030504040204" pitchFamily="34" charset="0"/>
                    <a:cs typeface="Tahoma" panose="020B0604030504040204" pitchFamily="34" charset="0"/>
                  </a:rPr>
                  <a:t>thực</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hiện</a:t>
                </a:r>
                <a:r>
                  <a:rPr lang="en-US">
                    <a:latin typeface="Tahoma" panose="020B0604030504040204" pitchFamily="34" charset="0"/>
                    <a:ea typeface="Tahoma" panose="020B0604030504040204" pitchFamily="34" charset="0"/>
                    <a:cs typeface="Tahoma" panose="020B0604030504040204" pitchFamily="34" charset="0"/>
                  </a:rPr>
                  <a:t> thao tác </a:t>
                </a:r>
                <a:r>
                  <a:rPr lang="en-US" dirty="0">
                    <a:latin typeface="Tahoma" panose="020B0604030504040204" pitchFamily="34" charset="0"/>
                    <a:ea typeface="Tahoma" panose="020B0604030504040204" pitchFamily="34" charset="0"/>
                    <a:cs typeface="Tahoma" panose="020B0604030504040204" pitchFamily="34" charset="0"/>
                  </a:rPr>
                  <a:t>insert </a:t>
                </a:r>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độ</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phức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tạp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xấp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xỉ</a:t>
                </a:r>
                <a:r>
                  <a:rPr lang="en-US"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i="1" dirty="0">
                        <a:latin typeface="Cambria Math" panose="02040503050406030204" pitchFamily="18" charset="0"/>
                        <a:ea typeface="Tahoma" panose="020B0604030504040204" pitchFamily="34" charset="0"/>
                        <a:cs typeface="Tahoma" panose="020B0604030504040204" pitchFamily="34" charset="0"/>
                      </a:rPr>
                      <m:t>𝑂</m:t>
                    </m:r>
                    <m:r>
                      <a:rPr lang="en-US" i="1" dirty="0">
                        <a:latin typeface="Cambria Math" panose="02040503050406030204" pitchFamily="18" charset="0"/>
                        <a:ea typeface="Tahoma" panose="020B0604030504040204" pitchFamily="34" charset="0"/>
                        <a:cs typeface="Tahoma" panose="020B0604030504040204" pitchFamily="34" charset="0"/>
                      </a:rPr>
                      <m:t>(</m:t>
                    </m:r>
                    <m:r>
                      <m:rPr>
                        <m:sty m:val="p"/>
                      </m:rPr>
                      <a:rPr lang="en-US" i="1" dirty="0">
                        <a:latin typeface="Cambria Math" panose="02040503050406030204" pitchFamily="18" charset="0"/>
                        <a:ea typeface="Tahoma" panose="020B0604030504040204" pitchFamily="34" charset="0"/>
                        <a:cs typeface="Tahoma" panose="020B0604030504040204" pitchFamily="34" charset="0"/>
                      </a:rPr>
                      <m:t>log</m:t>
                    </m:r>
                    <m:r>
                      <a:rPr lang="en-US" i="1" dirty="0">
                        <a:latin typeface="Cambria Math" panose="02040503050406030204" pitchFamily="18" charset="0"/>
                        <a:ea typeface="Tahoma" panose="020B0604030504040204" pitchFamily="34" charset="0"/>
                        <a:cs typeface="Tahoma" panose="020B0604030504040204" pitchFamily="34" charset="0"/>
                      </a:rPr>
                      <m:t>⁡(</m:t>
                    </m:r>
                    <m:r>
                      <a:rPr lang="en-US" i="1" dirty="0">
                        <a:latin typeface="Cambria Math" panose="02040503050406030204" pitchFamily="18" charset="0"/>
                        <a:ea typeface="Tahoma" panose="020B0604030504040204" pitchFamily="34" charset="0"/>
                        <a:cs typeface="Tahoma" panose="020B0604030504040204" pitchFamily="34" charset="0"/>
                      </a:rPr>
                      <m:t>𝑛</m:t>
                    </m:r>
                    <m:r>
                      <a:rPr lang="en-US" i="1" dirty="0">
                        <a:latin typeface="Cambria Math" panose="02040503050406030204" pitchFamily="18" charset="0"/>
                        <a:ea typeface="Tahoma" panose="020B0604030504040204" pitchFamily="34" charset="0"/>
                        <a:cs typeface="Tahoma" panose="020B0604030504040204" pitchFamily="34" charset="0"/>
                      </a:rPr>
                      <m:t>))</m:t>
                    </m:r>
                  </m:oMath>
                </a14:m>
                <a:endParaRPr lang="en-US"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4" name="Content Placeholder 2">
                <a:extLst>
                  <a:ext uri="{FF2B5EF4-FFF2-40B4-BE49-F238E27FC236}">
                    <a16:creationId xmlns:a16="http://schemas.microsoft.com/office/drawing/2014/main" id="{03B611C0-56B5-4D1D-8852-4C3DC7351B65}"/>
                  </a:ext>
                </a:extLst>
              </p:cNvPr>
              <p:cNvSpPr txBox="1">
                <a:spLocks noRot="1" noChangeAspect="1" noMove="1" noResize="1" noEditPoints="1" noAdjustHandles="1" noChangeArrowheads="1" noChangeShapeType="1" noTextEdit="1"/>
              </p:cNvSpPr>
              <p:nvPr/>
            </p:nvSpPr>
            <p:spPr>
              <a:xfrm>
                <a:off x="1141412" y="1655839"/>
                <a:ext cx="10064144" cy="2148274"/>
              </a:xfrm>
              <a:prstGeom prst="rect">
                <a:avLst/>
              </a:prstGeom>
              <a:blipFill>
                <a:blip r:embed="rId2"/>
                <a:stretch>
                  <a:fillRect l="-1211" t="-3977" r="-969"/>
                </a:stretch>
              </a:blipFill>
            </p:spPr>
            <p:txBody>
              <a:bodyPr/>
              <a:lstStyle/>
              <a:p>
                <a:r>
                  <a:rPr lang="en-US">
                    <a:noFill/>
                  </a:rPr>
                  <a:t> </a:t>
                </a:r>
              </a:p>
            </p:txBody>
          </p:sp>
        </mc:Fallback>
      </mc:AlternateContent>
      <p:sp>
        <p:nvSpPr>
          <p:cNvPr id="35" name="Title 1">
            <a:extLst>
              <a:ext uri="{FF2B5EF4-FFF2-40B4-BE49-F238E27FC236}">
                <a16:creationId xmlns:a16="http://schemas.microsoft.com/office/drawing/2014/main" id="{5EFE161C-C9B8-4DC4-B588-E1B7D3B9C41E}"/>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Cấu trúc dữ liệu skip list</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63" name="Rectangle 62">
            <a:extLst>
              <a:ext uri="{FF2B5EF4-FFF2-40B4-BE49-F238E27FC236}">
                <a16:creationId xmlns:a16="http://schemas.microsoft.com/office/drawing/2014/main" id="{417F44F7-6FA6-4D52-8BDC-D17FB8885A56}"/>
              </a:ext>
            </a:extLst>
          </p:cNvPr>
          <p:cNvSpPr/>
          <p:nvPr/>
        </p:nvSpPr>
        <p:spPr>
          <a:xfrm>
            <a:off x="2602637" y="5726192"/>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64" name="Rectangle 63">
            <a:extLst>
              <a:ext uri="{FF2B5EF4-FFF2-40B4-BE49-F238E27FC236}">
                <a16:creationId xmlns:a16="http://schemas.microsoft.com/office/drawing/2014/main" id="{628C683F-3829-4BDB-8E5E-80825422827E}"/>
              </a:ext>
            </a:extLst>
          </p:cNvPr>
          <p:cNvSpPr/>
          <p:nvPr/>
        </p:nvSpPr>
        <p:spPr>
          <a:xfrm>
            <a:off x="3769645" y="5726192"/>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5" name="Rectangle 64">
            <a:extLst>
              <a:ext uri="{FF2B5EF4-FFF2-40B4-BE49-F238E27FC236}">
                <a16:creationId xmlns:a16="http://schemas.microsoft.com/office/drawing/2014/main" id="{CB65B6C5-91C8-4874-AD06-1AC24C5AF833}"/>
              </a:ext>
            </a:extLst>
          </p:cNvPr>
          <p:cNvSpPr/>
          <p:nvPr/>
        </p:nvSpPr>
        <p:spPr>
          <a:xfrm>
            <a:off x="4936653" y="5726192"/>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4" name="Rectangle 93">
            <a:extLst>
              <a:ext uri="{FF2B5EF4-FFF2-40B4-BE49-F238E27FC236}">
                <a16:creationId xmlns:a16="http://schemas.microsoft.com/office/drawing/2014/main" id="{7AEDABC4-4236-4764-AEE7-420F5AF168F3}"/>
              </a:ext>
            </a:extLst>
          </p:cNvPr>
          <p:cNvSpPr/>
          <p:nvPr/>
        </p:nvSpPr>
        <p:spPr>
          <a:xfrm>
            <a:off x="7138920" y="5742957"/>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5" name="Rectangle 94">
            <a:extLst>
              <a:ext uri="{FF2B5EF4-FFF2-40B4-BE49-F238E27FC236}">
                <a16:creationId xmlns:a16="http://schemas.microsoft.com/office/drawing/2014/main" id="{03FBB304-9A6F-44D1-B3FA-ECB45BEB9917}"/>
              </a:ext>
            </a:extLst>
          </p:cNvPr>
          <p:cNvSpPr/>
          <p:nvPr/>
        </p:nvSpPr>
        <p:spPr>
          <a:xfrm>
            <a:off x="8174181" y="5736694"/>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96" name="Straight Arrow Connector 95">
            <a:extLst>
              <a:ext uri="{FF2B5EF4-FFF2-40B4-BE49-F238E27FC236}">
                <a16:creationId xmlns:a16="http://schemas.microsoft.com/office/drawing/2014/main" id="{FED1A4BE-0885-4BB8-9203-EC1615D1864E}"/>
              </a:ext>
            </a:extLst>
          </p:cNvPr>
          <p:cNvCxnSpPr>
            <a:cxnSpLocks/>
            <a:stCxn id="63" idx="3"/>
            <a:endCxn id="64" idx="1"/>
          </p:cNvCxnSpPr>
          <p:nvPr/>
        </p:nvCxnSpPr>
        <p:spPr>
          <a:xfrm>
            <a:off x="3253990" y="6058132"/>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7" name="Straight Arrow Connector 96">
            <a:extLst>
              <a:ext uri="{FF2B5EF4-FFF2-40B4-BE49-F238E27FC236}">
                <a16:creationId xmlns:a16="http://schemas.microsoft.com/office/drawing/2014/main" id="{EA77A2C3-1594-4DF3-A0C4-C1D1E2BE8F86}"/>
              </a:ext>
            </a:extLst>
          </p:cNvPr>
          <p:cNvCxnSpPr>
            <a:cxnSpLocks/>
          </p:cNvCxnSpPr>
          <p:nvPr/>
        </p:nvCxnSpPr>
        <p:spPr>
          <a:xfrm>
            <a:off x="4420998" y="6058132"/>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8" name="Straight Arrow Connector 97">
            <a:extLst>
              <a:ext uri="{FF2B5EF4-FFF2-40B4-BE49-F238E27FC236}">
                <a16:creationId xmlns:a16="http://schemas.microsoft.com/office/drawing/2014/main" id="{B54BC424-8AD1-4215-A910-EFD1C09638F5}"/>
              </a:ext>
            </a:extLst>
          </p:cNvPr>
          <p:cNvCxnSpPr>
            <a:cxnSpLocks/>
          </p:cNvCxnSpPr>
          <p:nvPr/>
        </p:nvCxnSpPr>
        <p:spPr>
          <a:xfrm>
            <a:off x="5588006" y="6058132"/>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9" name="Straight Arrow Connector 98">
            <a:extLst>
              <a:ext uri="{FF2B5EF4-FFF2-40B4-BE49-F238E27FC236}">
                <a16:creationId xmlns:a16="http://schemas.microsoft.com/office/drawing/2014/main" id="{B05A164E-672B-4A5E-8BF1-B76928DE8600}"/>
              </a:ext>
            </a:extLst>
          </p:cNvPr>
          <p:cNvCxnSpPr>
            <a:cxnSpLocks/>
            <a:stCxn id="94" idx="3"/>
          </p:cNvCxnSpPr>
          <p:nvPr/>
        </p:nvCxnSpPr>
        <p:spPr>
          <a:xfrm>
            <a:off x="7790273" y="6074897"/>
            <a:ext cx="404229"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00" name="Rectangle 99">
            <a:extLst>
              <a:ext uri="{FF2B5EF4-FFF2-40B4-BE49-F238E27FC236}">
                <a16:creationId xmlns:a16="http://schemas.microsoft.com/office/drawing/2014/main" id="{0A49262B-E7E0-4916-BCCB-427D2DC794F5}"/>
              </a:ext>
            </a:extLst>
          </p:cNvPr>
          <p:cNvSpPr/>
          <p:nvPr/>
        </p:nvSpPr>
        <p:spPr>
          <a:xfrm>
            <a:off x="2602637" y="4736636"/>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01" name="Rectangle 100">
            <a:extLst>
              <a:ext uri="{FF2B5EF4-FFF2-40B4-BE49-F238E27FC236}">
                <a16:creationId xmlns:a16="http://schemas.microsoft.com/office/drawing/2014/main" id="{02AC587C-1D75-4E04-B0EA-4EC80D7FFBB5}"/>
              </a:ext>
            </a:extLst>
          </p:cNvPr>
          <p:cNvSpPr/>
          <p:nvPr/>
        </p:nvSpPr>
        <p:spPr>
          <a:xfrm>
            <a:off x="4936653" y="4736636"/>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2" name="Rectangle 101">
            <a:extLst>
              <a:ext uri="{FF2B5EF4-FFF2-40B4-BE49-F238E27FC236}">
                <a16:creationId xmlns:a16="http://schemas.microsoft.com/office/drawing/2014/main" id="{26C2D251-CE5D-4067-8914-05D39FE7A22F}"/>
              </a:ext>
            </a:extLst>
          </p:cNvPr>
          <p:cNvSpPr/>
          <p:nvPr/>
        </p:nvSpPr>
        <p:spPr>
          <a:xfrm>
            <a:off x="8174181" y="4730512"/>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03" name="Straight Arrow Connector 102">
            <a:extLst>
              <a:ext uri="{FF2B5EF4-FFF2-40B4-BE49-F238E27FC236}">
                <a16:creationId xmlns:a16="http://schemas.microsoft.com/office/drawing/2014/main" id="{717FB048-67FE-4276-B298-51E932F1A4A1}"/>
              </a:ext>
            </a:extLst>
          </p:cNvPr>
          <p:cNvCxnSpPr>
            <a:cxnSpLocks/>
            <a:stCxn id="100" idx="3"/>
            <a:endCxn id="101" idx="1"/>
          </p:cNvCxnSpPr>
          <p:nvPr/>
        </p:nvCxnSpPr>
        <p:spPr>
          <a:xfrm>
            <a:off x="3253990" y="5068576"/>
            <a:ext cx="1682663"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4" name="Straight Arrow Connector 103">
            <a:extLst>
              <a:ext uri="{FF2B5EF4-FFF2-40B4-BE49-F238E27FC236}">
                <a16:creationId xmlns:a16="http://schemas.microsoft.com/office/drawing/2014/main" id="{07E38374-2CD5-46BC-9991-B497BFCD788B}"/>
              </a:ext>
            </a:extLst>
          </p:cNvPr>
          <p:cNvCxnSpPr>
            <a:cxnSpLocks/>
            <a:stCxn id="101" idx="3"/>
            <a:endCxn id="115" idx="1"/>
          </p:cNvCxnSpPr>
          <p:nvPr/>
        </p:nvCxnSpPr>
        <p:spPr>
          <a:xfrm flipV="1">
            <a:off x="5588006" y="5062313"/>
            <a:ext cx="515652" cy="6263"/>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5" name="Straight Arrow Connector 104">
            <a:extLst>
              <a:ext uri="{FF2B5EF4-FFF2-40B4-BE49-F238E27FC236}">
                <a16:creationId xmlns:a16="http://schemas.microsoft.com/office/drawing/2014/main" id="{04A6CAD1-18FA-4806-8EA2-2CEFCEA63D74}"/>
              </a:ext>
            </a:extLst>
          </p:cNvPr>
          <p:cNvCxnSpPr>
            <a:cxnSpLocks/>
            <a:stCxn id="101" idx="2"/>
            <a:endCxn id="65" idx="0"/>
          </p:cNvCxnSpPr>
          <p:nvPr/>
        </p:nvCxnSpPr>
        <p:spPr>
          <a:xfrm>
            <a:off x="5262330" y="5400516"/>
            <a:ext cx="0" cy="32567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6" name="Straight Arrow Connector 105">
            <a:extLst>
              <a:ext uri="{FF2B5EF4-FFF2-40B4-BE49-F238E27FC236}">
                <a16:creationId xmlns:a16="http://schemas.microsoft.com/office/drawing/2014/main" id="{05676D94-5DAC-4A45-9DD7-7831DCD3B0EC}"/>
              </a:ext>
            </a:extLst>
          </p:cNvPr>
          <p:cNvCxnSpPr>
            <a:cxnSpLocks/>
            <a:stCxn id="100" idx="2"/>
            <a:endCxn id="63" idx="0"/>
          </p:cNvCxnSpPr>
          <p:nvPr/>
        </p:nvCxnSpPr>
        <p:spPr>
          <a:xfrm>
            <a:off x="2928314" y="5400516"/>
            <a:ext cx="0" cy="32567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7" name="Straight Arrow Connector 106">
            <a:extLst>
              <a:ext uri="{FF2B5EF4-FFF2-40B4-BE49-F238E27FC236}">
                <a16:creationId xmlns:a16="http://schemas.microsoft.com/office/drawing/2014/main" id="{E746DF2B-A7FC-4013-9567-CB679277D8C9}"/>
              </a:ext>
            </a:extLst>
          </p:cNvPr>
          <p:cNvCxnSpPr>
            <a:cxnSpLocks/>
            <a:stCxn id="102" idx="2"/>
            <a:endCxn id="95" idx="0"/>
          </p:cNvCxnSpPr>
          <p:nvPr/>
        </p:nvCxnSpPr>
        <p:spPr>
          <a:xfrm>
            <a:off x="8499858" y="5394392"/>
            <a:ext cx="0" cy="342302"/>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08" name="Rectangle 107">
            <a:extLst>
              <a:ext uri="{FF2B5EF4-FFF2-40B4-BE49-F238E27FC236}">
                <a16:creationId xmlns:a16="http://schemas.microsoft.com/office/drawing/2014/main" id="{5907833D-DACF-42C7-B1A6-64F323E367FA}"/>
              </a:ext>
            </a:extLst>
          </p:cNvPr>
          <p:cNvSpPr/>
          <p:nvPr/>
        </p:nvSpPr>
        <p:spPr>
          <a:xfrm>
            <a:off x="2602637" y="3820877"/>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09" name="Rectangle 108">
            <a:extLst>
              <a:ext uri="{FF2B5EF4-FFF2-40B4-BE49-F238E27FC236}">
                <a16:creationId xmlns:a16="http://schemas.microsoft.com/office/drawing/2014/main" id="{41AF91A6-9AD7-4593-878C-85BA81944F4F}"/>
              </a:ext>
            </a:extLst>
          </p:cNvPr>
          <p:cNvSpPr/>
          <p:nvPr/>
        </p:nvSpPr>
        <p:spPr>
          <a:xfrm>
            <a:off x="8174180" y="3837642"/>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10" name="Straight Arrow Connector 109">
            <a:extLst>
              <a:ext uri="{FF2B5EF4-FFF2-40B4-BE49-F238E27FC236}">
                <a16:creationId xmlns:a16="http://schemas.microsoft.com/office/drawing/2014/main" id="{5DA779A8-5085-4C8E-8685-FA36B25A4789}"/>
              </a:ext>
            </a:extLst>
          </p:cNvPr>
          <p:cNvCxnSpPr>
            <a:cxnSpLocks/>
            <a:stCxn id="108" idx="3"/>
            <a:endCxn id="109" idx="1"/>
          </p:cNvCxnSpPr>
          <p:nvPr/>
        </p:nvCxnSpPr>
        <p:spPr>
          <a:xfrm>
            <a:off x="3253990" y="4152817"/>
            <a:ext cx="4920190" cy="16765"/>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11" name="Straight Arrow Connector 110">
            <a:extLst>
              <a:ext uri="{FF2B5EF4-FFF2-40B4-BE49-F238E27FC236}">
                <a16:creationId xmlns:a16="http://schemas.microsoft.com/office/drawing/2014/main" id="{B5070D78-3888-4E10-BB1C-220FA2F23FF5}"/>
              </a:ext>
            </a:extLst>
          </p:cNvPr>
          <p:cNvCxnSpPr>
            <a:cxnSpLocks/>
            <a:stCxn id="108" idx="2"/>
          </p:cNvCxnSpPr>
          <p:nvPr/>
        </p:nvCxnSpPr>
        <p:spPr>
          <a:xfrm>
            <a:off x="2928314" y="4484757"/>
            <a:ext cx="0" cy="24561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12" name="Straight Arrow Connector 111">
            <a:extLst>
              <a:ext uri="{FF2B5EF4-FFF2-40B4-BE49-F238E27FC236}">
                <a16:creationId xmlns:a16="http://schemas.microsoft.com/office/drawing/2014/main" id="{9D95993F-9F82-4201-80D9-47A72A3E08B5}"/>
              </a:ext>
            </a:extLst>
          </p:cNvPr>
          <p:cNvCxnSpPr>
            <a:cxnSpLocks/>
            <a:stCxn id="109" idx="2"/>
            <a:endCxn id="102" idx="0"/>
          </p:cNvCxnSpPr>
          <p:nvPr/>
        </p:nvCxnSpPr>
        <p:spPr>
          <a:xfrm>
            <a:off x="8499857" y="4501522"/>
            <a:ext cx="1" cy="22899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13" name="Rectangle 112">
            <a:extLst>
              <a:ext uri="{FF2B5EF4-FFF2-40B4-BE49-F238E27FC236}">
                <a16:creationId xmlns:a16="http://schemas.microsoft.com/office/drawing/2014/main" id="{2334EA03-F142-47E4-983F-D85A1D9DB4CE}"/>
              </a:ext>
            </a:extLst>
          </p:cNvPr>
          <p:cNvSpPr/>
          <p:nvPr/>
        </p:nvSpPr>
        <p:spPr>
          <a:xfrm>
            <a:off x="6103659" y="5742957"/>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14" name="Straight Arrow Connector 113">
            <a:extLst>
              <a:ext uri="{FF2B5EF4-FFF2-40B4-BE49-F238E27FC236}">
                <a16:creationId xmlns:a16="http://schemas.microsoft.com/office/drawing/2014/main" id="{2495E1B4-B0A6-4BFD-9EAD-F835DA1EB956}"/>
              </a:ext>
            </a:extLst>
          </p:cNvPr>
          <p:cNvCxnSpPr>
            <a:cxnSpLocks/>
            <a:stCxn id="113" idx="3"/>
            <a:endCxn id="94" idx="1"/>
          </p:cNvCxnSpPr>
          <p:nvPr/>
        </p:nvCxnSpPr>
        <p:spPr>
          <a:xfrm>
            <a:off x="6755012" y="6074897"/>
            <a:ext cx="383908"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15" name="Rectangle 114">
            <a:extLst>
              <a:ext uri="{FF2B5EF4-FFF2-40B4-BE49-F238E27FC236}">
                <a16:creationId xmlns:a16="http://schemas.microsoft.com/office/drawing/2014/main" id="{B02ACC78-E5A4-4355-A666-FB922DE9333D}"/>
              </a:ext>
            </a:extLst>
          </p:cNvPr>
          <p:cNvSpPr/>
          <p:nvPr/>
        </p:nvSpPr>
        <p:spPr>
          <a:xfrm>
            <a:off x="6103658" y="4730373"/>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16" name="Straight Arrow Connector 115">
            <a:extLst>
              <a:ext uri="{FF2B5EF4-FFF2-40B4-BE49-F238E27FC236}">
                <a16:creationId xmlns:a16="http://schemas.microsoft.com/office/drawing/2014/main" id="{46D08818-F09D-4E2B-ABE5-2C442235D553}"/>
              </a:ext>
            </a:extLst>
          </p:cNvPr>
          <p:cNvCxnSpPr>
            <a:cxnSpLocks/>
            <a:stCxn id="115" idx="3"/>
            <a:endCxn id="102" idx="1"/>
          </p:cNvCxnSpPr>
          <p:nvPr/>
        </p:nvCxnSpPr>
        <p:spPr>
          <a:xfrm>
            <a:off x="6755011" y="5062313"/>
            <a:ext cx="1419170" cy="139"/>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18" name="Straight Arrow Connector 117">
            <a:extLst>
              <a:ext uri="{FF2B5EF4-FFF2-40B4-BE49-F238E27FC236}">
                <a16:creationId xmlns:a16="http://schemas.microsoft.com/office/drawing/2014/main" id="{CF010CD8-9829-478B-AB45-0659D0CBFCA4}"/>
              </a:ext>
            </a:extLst>
          </p:cNvPr>
          <p:cNvCxnSpPr>
            <a:cxnSpLocks/>
            <a:stCxn id="115" idx="2"/>
            <a:endCxn id="113" idx="0"/>
          </p:cNvCxnSpPr>
          <p:nvPr/>
        </p:nvCxnSpPr>
        <p:spPr>
          <a:xfrm>
            <a:off x="6429335" y="5394253"/>
            <a:ext cx="1" cy="348704"/>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6668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0BD836-FC1F-4FA3-B1BD-7488F76B6703}"/>
                  </a:ext>
                </a:extLst>
              </p:cNvPr>
              <p:cNvSpPr>
                <a:spLocks noGrp="1"/>
              </p:cNvSpPr>
              <p:nvPr>
                <p:ph idx="1"/>
              </p:nvPr>
            </p:nvSpPr>
            <p:spPr>
              <a:xfrm>
                <a:off x="1141412" y="1407073"/>
                <a:ext cx="10429904" cy="4865718"/>
              </a:xfrm>
            </p:spPr>
            <p:txBody>
              <a:bodyPr>
                <a:noAutofit/>
              </a:bodyPr>
              <a:lstStyle/>
              <a:p>
                <a:pPr algn="just"/>
                <a:r>
                  <a:rPr lang="en-US">
                    <a:latin typeface="Tahoma" panose="020B0604030504040204" pitchFamily="34" charset="0"/>
                    <a:ea typeface="Tahoma" panose="020B0604030504040204" pitchFamily="34" charset="0"/>
                    <a:cs typeface="Tahoma" panose="020B0604030504040204" pitchFamily="34" charset="0"/>
                  </a:rPr>
                  <a:t>Thao tác rút trích nội dung chính nh</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 sau:</a:t>
                </a:r>
              </a:p>
              <a:p>
                <a:pPr lvl="1" algn="just">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Đặt </a:t>
                </a:r>
                <a:r>
                  <a:rPr lang="en-US" dirty="0" err="1">
                    <a:latin typeface="Tahoma" panose="020B0604030504040204" pitchFamily="34" charset="0"/>
                    <a:ea typeface="Tahoma" panose="020B0604030504040204" pitchFamily="34" charset="0"/>
                    <a:cs typeface="Tahoma" panose="020B0604030504040204" pitchFamily="34" charset="0"/>
                  </a:rPr>
                  <a:t>biến</a:t>
                </a:r>
                <a:r>
                  <a:rPr lang="en-US"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i="1" dirty="0" smtClean="0">
                        <a:latin typeface="Cambria Math" panose="02040503050406030204" pitchFamily="18" charset="0"/>
                        <a:ea typeface="Tahoma" panose="020B0604030504040204" pitchFamily="34" charset="0"/>
                        <a:cs typeface="Tahoma" panose="020B0604030504040204" pitchFamily="34" charset="0"/>
                      </a:rPr>
                      <m:t>𝑆𝑢𝑚</m:t>
                    </m:r>
                  </m:oMath>
                </a14:m>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dùng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để</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đếm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tổng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cụm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từ</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một</a:t>
                </a:r>
                <a:r>
                  <a:rPr lang="en-US">
                    <a:latin typeface="Tahoma" panose="020B0604030504040204" pitchFamily="34" charset="0"/>
                    <a:ea typeface="Tahoma" panose="020B0604030504040204" pitchFamily="34" charset="0"/>
                    <a:cs typeface="Tahoma" panose="020B0604030504040204" pitchFamily="34" charset="0"/>
                  </a:rPr>
                  <a:t> file văn bản.</a:t>
                </a:r>
                <a:endParaRPr lang="en-US" dirty="0">
                  <a:latin typeface="Tahoma" panose="020B0604030504040204" pitchFamily="34" charset="0"/>
                  <a:ea typeface="Tahoma" panose="020B0604030504040204" pitchFamily="34" charset="0"/>
                  <a:cs typeface="Tahoma" panose="020B0604030504040204" pitchFamily="34" charset="0"/>
                </a:endParaRPr>
              </a:p>
              <a:p>
                <a:pPr lvl="1" algn="just">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Tạo </a:t>
                </a:r>
                <a:r>
                  <a:rPr lang="en-US" b="1">
                    <a:latin typeface="Tahoma" panose="020B0604030504040204" pitchFamily="34" charset="0"/>
                    <a:ea typeface="Tahoma" panose="020B0604030504040204" pitchFamily="34" charset="0"/>
                    <a:cs typeface="Tahoma" panose="020B0604030504040204" pitchFamily="34" charset="0"/>
                  </a:rPr>
                  <a:t>Skip List </a:t>
                </a:r>
                <a:r>
                  <a:rPr lang="en-US">
                    <a:latin typeface="Tahoma" panose="020B0604030504040204" pitchFamily="34" charset="0"/>
                    <a:ea typeface="Tahoma" panose="020B0604030504040204" pitchFamily="34" charset="0"/>
                    <a:cs typeface="Tahoma" panose="020B0604030504040204" pitchFamily="34" charset="0"/>
                  </a:rPr>
                  <a:t>với mỗi cột sẽ </a:t>
                </a:r>
                <a:r>
                  <a:rPr lang="en-US" dirty="0" err="1">
                    <a:latin typeface="Tahoma" panose="020B0604030504040204" pitchFamily="34" charset="0"/>
                    <a:ea typeface="Tahoma" panose="020B0604030504040204" pitchFamily="34" charset="0"/>
                    <a:cs typeface="Tahoma" panose="020B0604030504040204" pitchFamily="34" charset="0"/>
                  </a:rPr>
                  <a:t>chứa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hai</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thông</a:t>
                </a:r>
                <a:r>
                  <a:rPr lang="en-US">
                    <a:latin typeface="Tahoma" panose="020B0604030504040204" pitchFamily="34" charset="0"/>
                    <a:ea typeface="Tahoma" panose="020B0604030504040204" pitchFamily="34" charset="0"/>
                    <a:cs typeface="Tahoma" panose="020B0604030504040204" pitchFamily="34" charset="0"/>
                  </a:rPr>
                  <a:t> tin: cụm </a:t>
                </a:r>
                <a:r>
                  <a:rPr lang="en-US" dirty="0" err="1">
                    <a:latin typeface="Tahoma" panose="020B0604030504040204" pitchFamily="34" charset="0"/>
                    <a:ea typeface="Tahoma" panose="020B0604030504040204" pitchFamily="34" charset="0"/>
                    <a:cs typeface="Tahoma" panose="020B0604030504040204" pitchFamily="34" charset="0"/>
                  </a:rPr>
                  <a:t>từ</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xuất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hiện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cụm</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từ</a:t>
                </a:r>
                <a:r>
                  <a:rPr lang="en-US">
                    <a:latin typeface="Tahoma" panose="020B0604030504040204" pitchFamily="34" charset="0"/>
                    <a:ea typeface="Tahoma" panose="020B0604030504040204" pitchFamily="34" charset="0"/>
                    <a:cs typeface="Tahoma" panose="020B0604030504040204" pitchFamily="34" charset="0"/>
                  </a:rPr>
                  <a:t> đó trong file văn bản.</a:t>
                </a:r>
                <a:r>
                  <a:rPr lang="vi-VN">
                    <a:latin typeface="Tahoma" panose="020B0604030504040204" pitchFamily="34" charset="0"/>
                    <a:ea typeface="Tahoma" panose="020B0604030504040204" pitchFamily="34" charset="0"/>
                    <a:cs typeface="Tahoma" panose="020B0604030504040204" pitchFamily="34" charset="0"/>
                  </a:rPr>
                  <a:t> </a:t>
                </a:r>
                <a:r>
                  <a:rPr lang="en-US">
                    <a:latin typeface="Tahoma" panose="020B0604030504040204" pitchFamily="34" charset="0"/>
                    <a:ea typeface="Tahoma" panose="020B0604030504040204" pitchFamily="34" charset="0"/>
                    <a:cs typeface="Tahoma" panose="020B0604030504040204" pitchFamily="34" charset="0"/>
                  </a:rPr>
                  <a:t>Tạo </a:t>
                </a:r>
                <a:r>
                  <a:rPr lang="en-US" b="1">
                    <a:latin typeface="Tahoma" panose="020B0604030504040204" pitchFamily="34" charset="0"/>
                    <a:ea typeface="Tahoma" panose="020B0604030504040204" pitchFamily="34" charset="0"/>
                    <a:cs typeface="Tahoma" panose="020B0604030504040204" pitchFamily="34" charset="0"/>
                  </a:rPr>
                  <a:t>Singly Linked List </a:t>
                </a:r>
                <a:r>
                  <a:rPr lang="en-US">
                    <a:latin typeface="Tahoma" panose="020B0604030504040204" pitchFamily="34" charset="0"/>
                    <a:ea typeface="Tahoma" panose="020B0604030504040204" pitchFamily="34" charset="0"/>
                    <a:cs typeface="Tahoma" panose="020B0604030504040204" pitchFamily="34" charset="0"/>
                  </a:rPr>
                  <a:t>với mỗi node có thông tin t</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ơng tự, List này sẽ l</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u kết quả rút trích.</a:t>
                </a:r>
              </a:p>
              <a:p>
                <a:pPr lvl="1" algn="just">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Xét mản</a:t>
                </a:r>
                <a:r>
                  <a:rPr lang="vi-VN">
                    <a:latin typeface="Tahoma" panose="020B0604030504040204" pitchFamily="34" charset="0"/>
                    <a:ea typeface="Tahoma" panose="020B0604030504040204" pitchFamily="34" charset="0"/>
                    <a:cs typeface="Tahoma" panose="020B0604030504040204" pitchFamily="34" charset="0"/>
                  </a:rPr>
                  <a:t>g </a:t>
                </a:r>
                <a:r>
                  <a:rPr lang="vi-VN" dirty="0">
                    <a:latin typeface="Tahoma" panose="020B0604030504040204" pitchFamily="34" charset="0"/>
                    <a:ea typeface="Tahoma" panose="020B0604030504040204" pitchFamily="34" charset="0"/>
                    <a:cs typeface="Tahoma" panose="020B0604030504040204" pitchFamily="34" charset="0"/>
                  </a:rPr>
                  <a:t>các </a:t>
                </a:r>
                <a14:m>
                  <m:oMath xmlns:m="http://schemas.openxmlformats.org/officeDocument/2006/math">
                    <m:r>
                      <a:rPr lang="vi-VN" i="1" dirty="0" smtClean="0">
                        <a:latin typeface="Cambria Math" panose="02040503050406030204" pitchFamily="18" charset="0"/>
                        <a:ea typeface="Tahoma" panose="020B0604030504040204" pitchFamily="34" charset="0"/>
                        <a:cs typeface="Tahoma" panose="020B0604030504040204" pitchFamily="34" charset="0"/>
                      </a:rPr>
                      <m:t>𝑡𝑜𝑘𝑒𝑛</m:t>
                    </m:r>
                    <m:r>
                      <a:rPr lang="en-US" b="0" i="1" dirty="0" smtClean="0">
                        <a:latin typeface="Cambria Math" panose="02040503050406030204" pitchFamily="18" charset="0"/>
                        <a:ea typeface="Tahoma" panose="020B0604030504040204" pitchFamily="34" charset="0"/>
                        <a:cs typeface="Tahoma" panose="020B0604030504040204" pitchFamily="34" charset="0"/>
                      </a:rPr>
                      <m:t>𝑠</m:t>
                    </m:r>
                  </m:oMath>
                </a14:m>
                <a:r>
                  <a:rPr lang="vi-VN" dirty="0">
                    <a:latin typeface="Tahoma" panose="020B0604030504040204" pitchFamily="34" charset="0"/>
                    <a:ea typeface="Tahoma" panose="020B0604030504040204" pitchFamily="34" charset="0"/>
                    <a:cs typeface="Tahoma" panose="020B0604030504040204" pitchFamily="34" charset="0"/>
                  </a:rPr>
                  <a:t> k</a:t>
                </a:r>
                <a:r>
                  <a:rPr lang="en-US" dirty="0" err="1">
                    <a:latin typeface="Tahoma" panose="020B0604030504040204" pitchFamily="34" charset="0"/>
                    <a:ea typeface="Tahoma" panose="020B0604030504040204" pitchFamily="34" charset="0"/>
                    <a:cs typeface="Tahoma" panose="020B0604030504040204" pitchFamily="34" charset="0"/>
                  </a:rPr>
                  <a:t>hông</a:t>
                </a:r>
                <a:r>
                  <a:rPr lang="vi-VN" dirty="0">
                    <a:latin typeface="Tahoma" panose="020B0604030504040204" pitchFamily="34" charset="0"/>
                    <a:ea typeface="Tahoma" panose="020B0604030504040204" pitchFamily="34" charset="0"/>
                    <a:cs typeface="Tahoma" panose="020B0604030504040204" pitchFamily="34" charset="0"/>
                  </a:rPr>
                  <a:t> dấu, tạo các cụm từ với k</a:t>
                </a:r>
                <a:r>
                  <a:rPr lang="en-US" dirty="0" err="1">
                    <a:latin typeface="Tahoma" panose="020B0604030504040204" pitchFamily="34" charset="0"/>
                    <a:ea typeface="Tahoma" panose="020B0604030504040204" pitchFamily="34" charset="0"/>
                    <a:cs typeface="Tahoma" panose="020B0604030504040204" pitchFamily="34" charset="0"/>
                  </a:rPr>
                  <a:t>hông</a:t>
                </a:r>
                <a:r>
                  <a:rPr lang="vi-VN" dirty="0">
                    <a:latin typeface="Tahoma" panose="020B0604030504040204" pitchFamily="34" charset="0"/>
                    <a:ea typeface="Tahoma" panose="020B0604030504040204" pitchFamily="34" charset="0"/>
                    <a:cs typeface="Tahoma" panose="020B0604030504040204" pitchFamily="34" charset="0"/>
                  </a:rPr>
                  <a:t> quá 3 </a:t>
                </a:r>
                <a14:m>
                  <m:oMath xmlns:m="http://schemas.openxmlformats.org/officeDocument/2006/math">
                    <m:r>
                      <a:rPr lang="vi-VN" i="1" dirty="0" smtClean="0">
                        <a:latin typeface="Cambria Math" panose="02040503050406030204" pitchFamily="18" charset="0"/>
                        <a:ea typeface="Tahoma" panose="020B0604030504040204" pitchFamily="34" charset="0"/>
                        <a:cs typeface="Tahoma" panose="020B0604030504040204" pitchFamily="34" charset="0"/>
                      </a:rPr>
                      <m:t>𝑡𝑜𝑘𝑒𝑛</m:t>
                    </m:r>
                  </m:oMath>
                </a14:m>
                <a:r>
                  <a:rPr lang="vi-VN" dirty="0">
                    <a:latin typeface="Tahoma" panose="020B0604030504040204" pitchFamily="34" charset="0"/>
                    <a:ea typeface="Tahoma" panose="020B0604030504040204" pitchFamily="34" charset="0"/>
                    <a:cs typeface="Tahoma" panose="020B0604030504040204" pitchFamily="34" charset="0"/>
                  </a:rPr>
                  <a:t> kề nhau và đưa cụm này vào </a:t>
                </a:r>
                <a:r>
                  <a:rPr lang="en-US">
                    <a:latin typeface="Tahoma" panose="020B0604030504040204" pitchFamily="34" charset="0"/>
                    <a:ea typeface="Tahoma" panose="020B0604030504040204" pitchFamily="34" charset="0"/>
                    <a:cs typeface="Tahoma" panose="020B0604030504040204" pitchFamily="34" charset="0"/>
                  </a:rPr>
                  <a:t>S</a:t>
                </a:r>
                <a:r>
                  <a:rPr lang="vi-VN">
                    <a:latin typeface="Tahoma" panose="020B0604030504040204" pitchFamily="34" charset="0"/>
                    <a:ea typeface="Tahoma" panose="020B0604030504040204" pitchFamily="34" charset="0"/>
                    <a:cs typeface="Tahoma" panose="020B0604030504040204" pitchFamily="34" charset="0"/>
                  </a:rPr>
                  <a:t>kip</a:t>
                </a:r>
                <a:r>
                  <a:rPr lang="en-US">
                    <a:latin typeface="Tahoma" panose="020B0604030504040204" pitchFamily="34" charset="0"/>
                    <a:ea typeface="Tahoma" panose="020B0604030504040204" pitchFamily="34" charset="0"/>
                    <a:cs typeface="Tahoma" panose="020B0604030504040204" pitchFamily="34" charset="0"/>
                  </a:rPr>
                  <a:t> L</a:t>
                </a:r>
                <a:r>
                  <a:rPr lang="vi-VN">
                    <a:latin typeface="Tahoma" panose="020B0604030504040204" pitchFamily="34" charset="0"/>
                    <a:ea typeface="Tahoma" panose="020B0604030504040204" pitchFamily="34" charset="0"/>
                    <a:cs typeface="Tahoma" panose="020B0604030504040204" pitchFamily="34" charset="0"/>
                  </a:rPr>
                  <a:t>ist</a:t>
                </a:r>
                <a:r>
                  <a:rPr lang="vi-VN" dirty="0">
                    <a:latin typeface="Tahoma" panose="020B0604030504040204" pitchFamily="34" charset="0"/>
                    <a:ea typeface="Tahoma" panose="020B0604030504040204" pitchFamily="34" charset="0"/>
                    <a:cs typeface="Tahoma" panose="020B0604030504040204" pitchFamily="34" charset="0"/>
                  </a:rPr>
                  <a:t>, tăng biến </a:t>
                </a:r>
                <a14:m>
                  <m:oMath xmlns:m="http://schemas.openxmlformats.org/officeDocument/2006/math">
                    <m:r>
                      <a:rPr lang="vi-VN" i="1" dirty="0" smtClean="0">
                        <a:latin typeface="Cambria Math" panose="02040503050406030204" pitchFamily="18" charset="0"/>
                        <a:ea typeface="Tahoma" panose="020B0604030504040204" pitchFamily="34" charset="0"/>
                        <a:cs typeface="Tahoma" panose="020B0604030504040204" pitchFamily="34" charset="0"/>
                      </a:rPr>
                      <m:t>𝑆𝑢𝑚</m:t>
                    </m:r>
                  </m:oMath>
                </a14:m>
                <a:r>
                  <a:rPr lang="vi-VN" dirty="0">
                    <a:latin typeface="Tahoma" panose="020B0604030504040204" pitchFamily="34" charset="0"/>
                    <a:ea typeface="Tahoma" panose="020B0604030504040204" pitchFamily="34" charset="0"/>
                    <a:cs typeface="Tahoma" panose="020B0604030504040204" pitchFamily="34" charset="0"/>
                  </a:rPr>
                  <a:t> lên 1</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đơn</a:t>
                </a:r>
                <a:r>
                  <a:rPr lang="en-US">
                    <a:latin typeface="Tahoma" panose="020B0604030504040204" pitchFamily="34" charset="0"/>
                    <a:ea typeface="Tahoma" panose="020B0604030504040204" pitchFamily="34" charset="0"/>
                    <a:cs typeface="Tahoma" panose="020B0604030504040204" pitchFamily="34" charset="0"/>
                  </a:rPr>
                  <a:t> vị</a:t>
                </a:r>
              </a:p>
              <a:p>
                <a:pPr lvl="2" algn="just">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Ta đưa cụm từ này vào Skip List theo thứ tự từ điển tăng dần, nếu nó đã có trong Skip List thì tăng số lần xuất hiện lên 1 đ</a:t>
                </a:r>
                <a:r>
                  <a:rPr lang="vi-VN">
                    <a:latin typeface="Tahoma" panose="020B0604030504040204" pitchFamily="34" charset="0"/>
                    <a:ea typeface="Tahoma" panose="020B0604030504040204" pitchFamily="34" charset="0"/>
                    <a:cs typeface="Tahoma" panose="020B0604030504040204" pitchFamily="34" charset="0"/>
                  </a:rPr>
                  <a:t>ơ</a:t>
                </a:r>
                <a:r>
                  <a:rPr lang="en-US">
                    <a:latin typeface="Tahoma" panose="020B0604030504040204" pitchFamily="34" charset="0"/>
                    <a:ea typeface="Tahoma" panose="020B0604030504040204" pitchFamily="34" charset="0"/>
                    <a:cs typeface="Tahoma" panose="020B0604030504040204" pitchFamily="34" charset="0"/>
                  </a:rPr>
                  <a:t>n vị. </a:t>
                </a:r>
                <a:endParaRPr lang="en-US" dirty="0">
                  <a:latin typeface="Tahoma" panose="020B0604030504040204" pitchFamily="34" charset="0"/>
                  <a:ea typeface="Tahoma" panose="020B0604030504040204" pitchFamily="34" charset="0"/>
                  <a:cs typeface="Tahoma" panose="020B0604030504040204" pitchFamily="34" charset="0"/>
                </a:endParaRPr>
              </a:p>
              <a:p>
                <a:pPr lvl="1" algn="just">
                  <a:buFont typeface="Wingdings" panose="05000000000000000000" pitchFamily="2" charset="2"/>
                  <a:buChar char="§"/>
                </a:pPr>
                <a:r>
                  <a:rPr lang="vi-VN" dirty="0">
                    <a:latin typeface="Tahoma" panose="020B0604030504040204" pitchFamily="34" charset="0"/>
                    <a:ea typeface="Tahoma" panose="020B0604030504040204" pitchFamily="34" charset="0"/>
                    <a:cs typeface="Tahoma" panose="020B0604030504040204" pitchFamily="34" charset="0"/>
                  </a:rPr>
                  <a:t>Nếu biến </a:t>
                </a:r>
                <a14:m>
                  <m:oMath xmlns:m="http://schemas.openxmlformats.org/officeDocument/2006/math">
                    <m:r>
                      <a:rPr lang="vi-VN" i="1" dirty="0" smtClean="0">
                        <a:latin typeface="Cambria Math" panose="02040503050406030204" pitchFamily="18" charset="0"/>
                        <a:ea typeface="Tahoma" panose="020B0604030504040204" pitchFamily="34" charset="0"/>
                        <a:cs typeface="Tahoma" panose="020B0604030504040204" pitchFamily="34" charset="0"/>
                      </a:rPr>
                      <m:t>𝑆𝑢𝑚</m:t>
                    </m:r>
                    <m:r>
                      <a:rPr lang="en-US" b="0" i="1" dirty="0" smtClean="0">
                        <a:latin typeface="Cambria Math" panose="02040503050406030204" pitchFamily="18" charset="0"/>
                        <a:ea typeface="Tahoma" panose="020B0604030504040204" pitchFamily="34" charset="0"/>
                        <a:cs typeface="Tahoma" panose="020B0604030504040204" pitchFamily="34" charset="0"/>
                      </a:rPr>
                      <m:t>≤</m:t>
                    </m:r>
                    <m:r>
                      <a:rPr lang="vi-VN" i="1" dirty="0" smtClean="0">
                        <a:latin typeface="Cambria Math" panose="02040503050406030204" pitchFamily="18" charset="0"/>
                        <a:ea typeface="Tahoma" panose="020B0604030504040204" pitchFamily="34" charset="0"/>
                        <a:cs typeface="Tahoma" panose="020B0604030504040204" pitchFamily="34" charset="0"/>
                      </a:rPr>
                      <m:t> 6 </m:t>
                    </m:r>
                  </m:oMath>
                </a14:m>
                <a:r>
                  <a:rPr lang="vi-VN">
                    <a:latin typeface="Tahoma" panose="020B0604030504040204" pitchFamily="34" charset="0"/>
                    <a:ea typeface="Tahoma" panose="020B0604030504040204" pitchFamily="34" charset="0"/>
                    <a:cs typeface="Tahoma" panose="020B0604030504040204" pitchFamily="34" charset="0"/>
                  </a:rPr>
                  <a:t>(</a:t>
                </a:r>
                <a:r>
                  <a:rPr lang="en-US">
                    <a:latin typeface="Tahoma" panose="020B0604030504040204" pitchFamily="34" charset="0"/>
                    <a:ea typeface="Tahoma" panose="020B0604030504040204" pitchFamily="34" charset="0"/>
                    <a:cs typeface="Tahoma" panose="020B0604030504040204" pitchFamily="34" charset="0"/>
                  </a:rPr>
                  <a:t>tức là toàn bộ file </a:t>
                </a:r>
                <a:r>
                  <a:rPr lang="vi-VN">
                    <a:latin typeface="Tahoma" panose="020B0604030504040204" pitchFamily="34" charset="0"/>
                    <a:ea typeface="Tahoma" panose="020B0604030504040204" pitchFamily="34" charset="0"/>
                    <a:cs typeface="Tahoma" panose="020B0604030504040204" pitchFamily="34" charset="0"/>
                  </a:rPr>
                  <a:t>có </a:t>
                </a:r>
                <a:r>
                  <a:rPr lang="en-US">
                    <a:latin typeface="Tahoma" panose="020B0604030504040204" pitchFamily="34" charset="0"/>
                    <a:ea typeface="Tahoma" panose="020B0604030504040204" pitchFamily="34" charset="0"/>
                    <a:cs typeface="Tahoma" panose="020B0604030504040204" pitchFamily="34" charset="0"/>
                  </a:rPr>
                  <a:t>được rút thành không</a:t>
                </a:r>
                <a:r>
                  <a:rPr lang="vi-VN">
                    <a:latin typeface="Tahoma" panose="020B0604030504040204" pitchFamily="34" charset="0"/>
                    <a:ea typeface="Tahoma" panose="020B0604030504040204" pitchFamily="34" charset="0"/>
                    <a:cs typeface="Tahoma" panose="020B0604030504040204" pitchFamily="34" charset="0"/>
                  </a:rPr>
                  <a:t> </a:t>
                </a:r>
                <a:r>
                  <a:rPr lang="vi-VN" dirty="0">
                    <a:latin typeface="Tahoma" panose="020B0604030504040204" pitchFamily="34" charset="0"/>
                    <a:ea typeface="Tahoma" panose="020B0604030504040204" pitchFamily="34" charset="0"/>
                    <a:cs typeface="Tahoma" panose="020B0604030504040204" pitchFamily="34" charset="0"/>
                  </a:rPr>
                  <a:t>quá 6 </a:t>
                </a:r>
                <a:r>
                  <a:rPr lang="vi-VN">
                    <a:latin typeface="Tahoma" panose="020B0604030504040204" pitchFamily="34" charset="0"/>
                    <a:ea typeface="Tahoma" panose="020B0604030504040204" pitchFamily="34" charset="0"/>
                    <a:cs typeface="Tahoma" panose="020B0604030504040204" pitchFamily="34" charset="0"/>
                  </a:rPr>
                  <a:t>cụm từ)</a:t>
                </a:r>
                <a:r>
                  <a:rPr lang="en-US">
                    <a:latin typeface="Tahoma" panose="020B0604030504040204" pitchFamily="34" charset="0"/>
                    <a:ea typeface="Tahoma" panose="020B0604030504040204" pitchFamily="34" charset="0"/>
                    <a:cs typeface="Tahoma" panose="020B0604030504040204" pitchFamily="34" charset="0"/>
                  </a:rPr>
                  <a:t>, ta đ</a:t>
                </a:r>
                <a:r>
                  <a:rPr lang="vi-VN">
                    <a:latin typeface="Tahoma" panose="020B0604030504040204" pitchFamily="34" charset="0"/>
                    <a:ea typeface="Tahoma" panose="020B0604030504040204" pitchFamily="34" charset="0"/>
                    <a:cs typeface="Tahoma" panose="020B0604030504040204" pitchFamily="34" charset="0"/>
                  </a:rPr>
                  <a:t>ưa </a:t>
                </a:r>
                <a:r>
                  <a:rPr lang="en-US">
                    <a:latin typeface="Tahoma" panose="020B0604030504040204" pitchFamily="34" charset="0"/>
                    <a:ea typeface="Tahoma" panose="020B0604030504040204" pitchFamily="34" charset="0"/>
                    <a:cs typeface="Tahoma" panose="020B0604030504040204" pitchFamily="34" charset="0"/>
                  </a:rPr>
                  <a:t>tất cả</a:t>
                </a:r>
                <a:r>
                  <a:rPr lang="vi-VN">
                    <a:latin typeface="Tahoma" panose="020B0604030504040204" pitchFamily="34" charset="0"/>
                    <a:ea typeface="Tahoma" panose="020B0604030504040204" pitchFamily="34" charset="0"/>
                    <a:cs typeface="Tahoma" panose="020B0604030504040204" pitchFamily="34" charset="0"/>
                  </a:rPr>
                  <a:t> </a:t>
                </a:r>
                <a:r>
                  <a:rPr lang="vi-VN" dirty="0">
                    <a:latin typeface="Tahoma" panose="020B0604030504040204" pitchFamily="34" charset="0"/>
                    <a:ea typeface="Tahoma" panose="020B0604030504040204" pitchFamily="34" charset="0"/>
                    <a:cs typeface="Tahoma" panose="020B0604030504040204" pitchFamily="34" charset="0"/>
                  </a:rPr>
                  <a:t>các </a:t>
                </a:r>
                <a:r>
                  <a:rPr lang="vi-VN">
                    <a:latin typeface="Tahoma" panose="020B0604030504040204" pitchFamily="34" charset="0"/>
                    <a:ea typeface="Tahoma" panose="020B0604030504040204" pitchFamily="34" charset="0"/>
                    <a:cs typeface="Tahoma" panose="020B0604030504040204" pitchFamily="34" charset="0"/>
                  </a:rPr>
                  <a:t>cụm </a:t>
                </a:r>
                <a:r>
                  <a:rPr lang="en-US">
                    <a:latin typeface="Tahoma" panose="020B0604030504040204" pitchFamily="34" charset="0"/>
                    <a:ea typeface="Tahoma" panose="020B0604030504040204" pitchFamily="34" charset="0"/>
                    <a:cs typeface="Tahoma" panose="020B0604030504040204" pitchFamily="34" charset="0"/>
                  </a:rPr>
                  <a:t>từ </a:t>
                </a:r>
                <a:r>
                  <a:rPr lang="vi-VN">
                    <a:latin typeface="Tahoma" panose="020B0604030504040204" pitchFamily="34" charset="0"/>
                    <a:ea typeface="Tahoma" panose="020B0604030504040204" pitchFamily="34" charset="0"/>
                    <a:cs typeface="Tahoma" panose="020B0604030504040204" pitchFamily="34" charset="0"/>
                  </a:rPr>
                  <a:t>trong </a:t>
                </a:r>
                <a:r>
                  <a:rPr lang="en-US">
                    <a:latin typeface="Tahoma" panose="020B0604030504040204" pitchFamily="34" charset="0"/>
                    <a:ea typeface="Tahoma" panose="020B0604030504040204" pitchFamily="34" charset="0"/>
                    <a:cs typeface="Tahoma" panose="020B0604030504040204" pitchFamily="34" charset="0"/>
                  </a:rPr>
                  <a:t>S</a:t>
                </a:r>
                <a:r>
                  <a:rPr lang="vi-VN">
                    <a:latin typeface="Tahoma" panose="020B0604030504040204" pitchFamily="34" charset="0"/>
                    <a:ea typeface="Tahoma" panose="020B0604030504040204" pitchFamily="34" charset="0"/>
                    <a:cs typeface="Tahoma" panose="020B0604030504040204" pitchFamily="34" charset="0"/>
                  </a:rPr>
                  <a:t>kip</a:t>
                </a:r>
                <a:r>
                  <a:rPr lang="en-US">
                    <a:latin typeface="Tahoma" panose="020B0604030504040204" pitchFamily="34" charset="0"/>
                    <a:ea typeface="Tahoma" panose="020B0604030504040204" pitchFamily="34" charset="0"/>
                    <a:cs typeface="Tahoma" panose="020B0604030504040204" pitchFamily="34" charset="0"/>
                  </a:rPr>
                  <a:t> L</a:t>
                </a:r>
                <a:r>
                  <a:rPr lang="vi-VN">
                    <a:latin typeface="Tahoma" panose="020B0604030504040204" pitchFamily="34" charset="0"/>
                    <a:ea typeface="Tahoma" panose="020B0604030504040204" pitchFamily="34" charset="0"/>
                    <a:cs typeface="Tahoma" panose="020B0604030504040204" pitchFamily="34" charset="0"/>
                  </a:rPr>
                  <a:t>ist vào </a:t>
                </a:r>
                <a:r>
                  <a:rPr lang="en-US">
                    <a:latin typeface="Tahoma" panose="020B0604030504040204" pitchFamily="34" charset="0"/>
                    <a:ea typeface="Tahoma" panose="020B0604030504040204" pitchFamily="34" charset="0"/>
                    <a:cs typeface="Tahoma" panose="020B0604030504040204" pitchFamily="34" charset="0"/>
                  </a:rPr>
                  <a:t>List </a:t>
                </a:r>
                <a:r>
                  <a:rPr lang="vi-VN">
                    <a:latin typeface="Tahoma" panose="020B0604030504040204" pitchFamily="34" charset="0"/>
                    <a:ea typeface="Tahoma" panose="020B0604030504040204" pitchFamily="34" charset="0"/>
                    <a:cs typeface="Tahoma" panose="020B0604030504040204" pitchFamily="34" charset="0"/>
                  </a:rPr>
                  <a:t>kết quả</a:t>
                </a:r>
                <a:r>
                  <a:rPr lang="en-US">
                    <a:latin typeface="Tahoma" panose="020B0604030504040204" pitchFamily="34" charset="0"/>
                    <a:ea typeface="Tahoma" panose="020B0604030504040204" pitchFamily="34" charset="0"/>
                    <a:cs typeface="Tahoma" panose="020B0604030504040204" pitchFamily="34" charset="0"/>
                  </a:rPr>
                  <a:t>.</a:t>
                </a:r>
                <a:endParaRPr lang="vi-VN" dirty="0">
                  <a:latin typeface="Tahoma" panose="020B0604030504040204" pitchFamily="34" charset="0"/>
                  <a:ea typeface="Tahoma" panose="020B0604030504040204" pitchFamily="34" charset="0"/>
                  <a:cs typeface="Tahoma" panose="020B0604030504040204" pitchFamily="34" charset="0"/>
                </a:endParaRPr>
              </a:p>
              <a:p>
                <a:pPr lvl="1" algn="just">
                  <a:buFont typeface="Wingdings" panose="05000000000000000000" pitchFamily="2" charset="2"/>
                  <a:buChar char="§"/>
                </a:pPr>
                <a:r>
                  <a:rPr lang="vi-VN" dirty="0">
                    <a:latin typeface="Tahoma" panose="020B0604030504040204" pitchFamily="34" charset="0"/>
                    <a:ea typeface="Tahoma" panose="020B0604030504040204" pitchFamily="34" charset="0"/>
                    <a:cs typeface="Tahoma" panose="020B0604030504040204" pitchFamily="34" charset="0"/>
                  </a:rPr>
                  <a:t>Ngược lại, </a:t>
                </a:r>
                <a:r>
                  <a:rPr lang="vi-VN">
                    <a:latin typeface="Tahoma" panose="020B0604030504040204" pitchFamily="34" charset="0"/>
                    <a:ea typeface="Tahoma" panose="020B0604030504040204" pitchFamily="34" charset="0"/>
                    <a:cs typeface="Tahoma" panose="020B0604030504040204" pitchFamily="34" charset="0"/>
                  </a:rPr>
                  <a:t>cụm </a:t>
                </a:r>
                <a:r>
                  <a:rPr lang="en-US">
                    <a:latin typeface="Tahoma" panose="020B0604030504040204" pitchFamily="34" charset="0"/>
                    <a:ea typeface="Tahoma" panose="020B0604030504040204" pitchFamily="34" charset="0"/>
                    <a:cs typeface="Tahoma" panose="020B0604030504040204" pitchFamily="34" charset="0"/>
                  </a:rPr>
                  <a:t>từ </a:t>
                </a:r>
                <a:r>
                  <a:rPr lang="vi-VN">
                    <a:latin typeface="Tahoma" panose="020B0604030504040204" pitchFamily="34" charset="0"/>
                    <a:ea typeface="Tahoma" panose="020B0604030504040204" pitchFamily="34" charset="0"/>
                    <a:cs typeface="Tahoma" panose="020B0604030504040204" pitchFamily="34" charset="0"/>
                  </a:rPr>
                  <a:t>nào </a:t>
                </a:r>
                <a:r>
                  <a:rPr lang="vi-VN" dirty="0">
                    <a:latin typeface="Tahoma" panose="020B0604030504040204" pitchFamily="34" charset="0"/>
                    <a:ea typeface="Tahoma" panose="020B0604030504040204" pitchFamily="34" charset="0"/>
                    <a:cs typeface="Tahoma" panose="020B0604030504040204" pitchFamily="34" charset="0"/>
                  </a:rPr>
                  <a:t>có </a:t>
                </a:r>
                <a:r>
                  <a:rPr lang="en-US"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f>
                      <m:fPr>
                        <m:ctrlPr>
                          <a:rPr lang="en-US" b="0" i="1" dirty="0" smtClean="0">
                            <a:latin typeface="Cambria Math" panose="02040503050406030204" pitchFamily="18" charset="0"/>
                            <a:ea typeface="Tahoma" panose="020B0604030504040204" pitchFamily="34" charset="0"/>
                            <a:cs typeface="Tahoma" panose="020B0604030504040204" pitchFamily="34" charset="0"/>
                          </a:rPr>
                        </m:ctrlPr>
                      </m:fPr>
                      <m:num>
                        <m:r>
                          <m:rPr>
                            <m:nor/>
                          </m:rPr>
                          <a:rPr lang="en-US" b="0" i="0" dirty="0" smtClean="0">
                            <a:latin typeface="Cambria Math" panose="02040503050406030204" pitchFamily="18" charset="0"/>
                            <a:ea typeface="Tahoma" panose="020B0604030504040204" pitchFamily="34" charset="0"/>
                            <a:cs typeface="Tahoma" panose="020B0604030504040204" pitchFamily="34" charset="0"/>
                          </a:rPr>
                          <m:t>s</m:t>
                        </m:r>
                        <m:r>
                          <a:rPr lang="en-US" b="0" i="1" dirty="0" smtClean="0">
                            <a:latin typeface="Cambria Math" panose="02040503050406030204" pitchFamily="18" charset="0"/>
                            <a:ea typeface="Tahoma" panose="020B0604030504040204" pitchFamily="34" charset="0"/>
                            <a:cs typeface="Tahoma" panose="020B0604030504040204" pitchFamily="34" charset="0"/>
                          </a:rPr>
                          <m:t>ố </m:t>
                        </m:r>
                        <m:r>
                          <a:rPr lang="en-US" b="0" i="1" dirty="0" smtClean="0">
                            <a:latin typeface="Cambria Math" panose="02040503050406030204" pitchFamily="18" charset="0"/>
                            <a:ea typeface="Tahoma" panose="020B0604030504040204" pitchFamily="34" charset="0"/>
                            <a:cs typeface="Tahoma" panose="020B0604030504040204" pitchFamily="34" charset="0"/>
                          </a:rPr>
                          <m:t>𝑙</m:t>
                        </m:r>
                        <m:r>
                          <a:rPr lang="en-US" b="0" i="1" dirty="0" smtClean="0">
                            <a:latin typeface="Cambria Math" panose="02040503050406030204" pitchFamily="18" charset="0"/>
                            <a:ea typeface="Tahoma" panose="020B0604030504040204" pitchFamily="34" charset="0"/>
                            <a:cs typeface="Tahoma" panose="020B0604030504040204" pitchFamily="34" charset="0"/>
                          </a:rPr>
                          <m:t>ầ</m:t>
                        </m:r>
                        <m:r>
                          <a:rPr lang="en-US" b="0" i="1" dirty="0" smtClean="0">
                            <a:latin typeface="Cambria Math" panose="02040503050406030204" pitchFamily="18" charset="0"/>
                            <a:ea typeface="Tahoma" panose="020B0604030504040204" pitchFamily="34" charset="0"/>
                            <a:cs typeface="Tahoma" panose="020B0604030504040204" pitchFamily="34" charset="0"/>
                          </a:rPr>
                          <m:t>𝑛</m:t>
                        </m:r>
                        <m:r>
                          <a:rPr lang="en-US" b="0" i="1" dirty="0" smtClean="0">
                            <a:latin typeface="Cambria Math" panose="02040503050406030204" pitchFamily="18" charset="0"/>
                            <a:ea typeface="Tahoma" panose="020B0604030504040204" pitchFamily="34" charset="0"/>
                            <a:cs typeface="Tahoma" panose="020B0604030504040204" pitchFamily="34" charset="0"/>
                          </a:rPr>
                          <m:t> </m:t>
                        </m:r>
                        <m:r>
                          <a:rPr lang="en-US" b="0" i="1" dirty="0" smtClean="0">
                            <a:latin typeface="Cambria Math" panose="02040503050406030204" pitchFamily="18" charset="0"/>
                            <a:ea typeface="Tahoma" panose="020B0604030504040204" pitchFamily="34" charset="0"/>
                            <a:cs typeface="Tahoma" panose="020B0604030504040204" pitchFamily="34" charset="0"/>
                          </a:rPr>
                          <m:t>𝑥𝑢</m:t>
                        </m:r>
                        <m:r>
                          <a:rPr lang="en-US" b="0" i="1" dirty="0" smtClean="0">
                            <a:latin typeface="Cambria Math" panose="02040503050406030204" pitchFamily="18" charset="0"/>
                            <a:ea typeface="Tahoma" panose="020B0604030504040204" pitchFamily="34" charset="0"/>
                            <a:cs typeface="Tahoma" panose="020B0604030504040204" pitchFamily="34" charset="0"/>
                          </a:rPr>
                          <m:t>ấ</m:t>
                        </m:r>
                        <m:r>
                          <a:rPr lang="en-US" b="0" i="1" dirty="0" smtClean="0">
                            <a:latin typeface="Cambria Math" panose="02040503050406030204" pitchFamily="18" charset="0"/>
                            <a:ea typeface="Tahoma" panose="020B0604030504040204" pitchFamily="34" charset="0"/>
                            <a:cs typeface="Tahoma" panose="020B0604030504040204" pitchFamily="34" charset="0"/>
                          </a:rPr>
                          <m:t>𝑡</m:t>
                        </m:r>
                        <m:r>
                          <a:rPr lang="en-US" b="0" i="1" dirty="0" smtClean="0">
                            <a:latin typeface="Cambria Math" panose="02040503050406030204" pitchFamily="18" charset="0"/>
                            <a:ea typeface="Tahoma" panose="020B0604030504040204" pitchFamily="34" charset="0"/>
                            <a:cs typeface="Tahoma" panose="020B0604030504040204" pitchFamily="34" charset="0"/>
                          </a:rPr>
                          <m:t> </m:t>
                        </m:r>
                        <m:r>
                          <a:rPr lang="en-US" b="0" i="1" dirty="0" smtClean="0">
                            <a:latin typeface="Cambria Math" panose="02040503050406030204" pitchFamily="18" charset="0"/>
                            <a:ea typeface="Tahoma" panose="020B0604030504040204" pitchFamily="34" charset="0"/>
                            <a:cs typeface="Tahoma" panose="020B0604030504040204" pitchFamily="34" charset="0"/>
                          </a:rPr>
                          <m:t>h𝑖</m:t>
                        </m:r>
                        <m:r>
                          <a:rPr lang="en-US" b="0" i="1" dirty="0" smtClean="0">
                            <a:latin typeface="Cambria Math" panose="02040503050406030204" pitchFamily="18" charset="0"/>
                            <a:ea typeface="Tahoma" panose="020B0604030504040204" pitchFamily="34" charset="0"/>
                            <a:cs typeface="Tahoma" panose="020B0604030504040204" pitchFamily="34" charset="0"/>
                          </a:rPr>
                          <m:t>ệ</m:t>
                        </m:r>
                        <m:r>
                          <a:rPr lang="en-US" b="0" i="1" dirty="0" smtClean="0">
                            <a:latin typeface="Cambria Math" panose="02040503050406030204" pitchFamily="18" charset="0"/>
                            <a:ea typeface="Tahoma" panose="020B0604030504040204" pitchFamily="34" charset="0"/>
                            <a:cs typeface="Tahoma" panose="020B0604030504040204" pitchFamily="34" charset="0"/>
                          </a:rPr>
                          <m:t>𝑛</m:t>
                        </m:r>
                      </m:num>
                      <m:den>
                        <m:r>
                          <a:rPr lang="en-US" b="0" i="1" dirty="0" smtClean="0">
                            <a:latin typeface="Cambria Math" panose="02040503050406030204" pitchFamily="18" charset="0"/>
                            <a:ea typeface="Tahoma" panose="020B0604030504040204" pitchFamily="34" charset="0"/>
                            <a:cs typeface="Tahoma" panose="020B0604030504040204" pitchFamily="34" charset="0"/>
                          </a:rPr>
                          <m:t>𝑆𝑢𝑚</m:t>
                        </m:r>
                      </m:den>
                    </m:f>
                    <m:r>
                      <a:rPr lang="en-US" b="0" i="1" dirty="0" smtClean="0">
                        <a:latin typeface="Cambria Math" panose="02040503050406030204" pitchFamily="18" charset="0"/>
                        <a:ea typeface="Tahoma" panose="020B0604030504040204" pitchFamily="34" charset="0"/>
                        <a:cs typeface="Tahoma" panose="020B0604030504040204" pitchFamily="34" charset="0"/>
                      </a:rPr>
                      <m:t>∈</m:t>
                    </m:r>
                    <m:r>
                      <a:rPr lang="vi-VN" i="1" dirty="0" smtClean="0">
                        <a:latin typeface="Cambria Math" panose="02040503050406030204" pitchFamily="18" charset="0"/>
                        <a:ea typeface="Tahoma" panose="020B0604030504040204" pitchFamily="34" charset="0"/>
                        <a:cs typeface="Tahoma" panose="020B0604030504040204" pitchFamily="34" charset="0"/>
                      </a:rPr>
                      <m:t>[</m:t>
                    </m:r>
                    <m:r>
                      <a:rPr lang="vi-VN" i="1" dirty="0" smtClean="0">
                        <a:latin typeface="Cambria Math" panose="02040503050406030204" pitchFamily="18" charset="0"/>
                        <a:ea typeface="Tahoma" panose="020B0604030504040204" pitchFamily="34" charset="0"/>
                        <a:cs typeface="Tahoma" panose="020B0604030504040204" pitchFamily="34" charset="0"/>
                      </a:rPr>
                      <m:t>𝑎</m:t>
                    </m:r>
                    <m:r>
                      <a:rPr lang="vi-VN" i="1" dirty="0" smtClean="0">
                        <a:latin typeface="Cambria Math" panose="02040503050406030204" pitchFamily="18" charset="0"/>
                        <a:ea typeface="Tahoma" panose="020B0604030504040204" pitchFamily="34" charset="0"/>
                        <a:cs typeface="Tahoma" panose="020B0604030504040204" pitchFamily="34" charset="0"/>
                      </a:rPr>
                      <m:t>,</m:t>
                    </m:r>
                    <m:r>
                      <a:rPr lang="vi-VN" i="1" dirty="0" smtClean="0">
                        <a:latin typeface="Cambria Math" panose="02040503050406030204" pitchFamily="18" charset="0"/>
                        <a:ea typeface="Tahoma" panose="020B0604030504040204" pitchFamily="34" charset="0"/>
                        <a:cs typeface="Tahoma" panose="020B0604030504040204" pitchFamily="34" charset="0"/>
                      </a:rPr>
                      <m:t>𝑏</m:t>
                    </m:r>
                    <m:r>
                      <a:rPr lang="vi-VN" i="1" dirty="0" smtClean="0">
                        <a:latin typeface="Cambria Math" panose="02040503050406030204" pitchFamily="18" charset="0"/>
                        <a:ea typeface="Tahoma" panose="020B0604030504040204" pitchFamily="34" charset="0"/>
                        <a:cs typeface="Tahoma" panose="020B0604030504040204" pitchFamily="34" charset="0"/>
                      </a:rPr>
                      <m:t>]</m:t>
                    </m:r>
                  </m:oMath>
                </a14:m>
                <a:r>
                  <a:rPr lang="vi-VN" dirty="0">
                    <a:latin typeface="Tahoma" panose="020B0604030504040204" pitchFamily="34" charset="0"/>
                    <a:ea typeface="Tahoma" panose="020B0604030504040204" pitchFamily="34" charset="0"/>
                    <a:cs typeface="Tahoma" panose="020B0604030504040204" pitchFamily="34" charset="0"/>
                  </a:rPr>
                  <a:t> thì đưa </a:t>
                </a:r>
                <a:r>
                  <a:rPr lang="vi-VN">
                    <a:latin typeface="Tahoma" panose="020B0604030504040204" pitchFamily="34" charset="0"/>
                    <a:ea typeface="Tahoma" panose="020B0604030504040204" pitchFamily="34" charset="0"/>
                    <a:cs typeface="Tahoma" panose="020B0604030504040204" pitchFamily="34" charset="0"/>
                  </a:rPr>
                  <a:t>vào </a:t>
                </a:r>
                <a:r>
                  <a:rPr lang="en-US">
                    <a:latin typeface="Tahoma" panose="020B0604030504040204" pitchFamily="34" charset="0"/>
                    <a:ea typeface="Tahoma" panose="020B0604030504040204" pitchFamily="34" charset="0"/>
                    <a:cs typeface="Tahoma" panose="020B0604030504040204" pitchFamily="34" charset="0"/>
                  </a:rPr>
                  <a:t>L</a:t>
                </a:r>
                <a:r>
                  <a:rPr lang="vi-VN">
                    <a:latin typeface="Tahoma" panose="020B0604030504040204" pitchFamily="34" charset="0"/>
                    <a:ea typeface="Tahoma" panose="020B0604030504040204" pitchFamily="34" charset="0"/>
                    <a:cs typeface="Tahoma" panose="020B0604030504040204" pitchFamily="34" charset="0"/>
                  </a:rPr>
                  <a:t>ist </a:t>
                </a:r>
                <a:r>
                  <a:rPr lang="vi-VN" dirty="0">
                    <a:latin typeface="Tahoma" panose="020B0604030504040204" pitchFamily="34" charset="0"/>
                    <a:ea typeface="Tahoma" panose="020B0604030504040204" pitchFamily="34" charset="0"/>
                    <a:cs typeface="Tahoma" panose="020B0604030504040204" pitchFamily="34" charset="0"/>
                  </a:rPr>
                  <a:t>kết </a:t>
                </a:r>
                <a:r>
                  <a:rPr lang="vi-VN">
                    <a:latin typeface="Tahoma" panose="020B0604030504040204" pitchFamily="34" charset="0"/>
                    <a:ea typeface="Tahoma" panose="020B0604030504040204" pitchFamily="34" charset="0"/>
                    <a:cs typeface="Tahoma" panose="020B0604030504040204" pitchFamily="34" charset="0"/>
                  </a:rPr>
                  <a:t>quả</a:t>
                </a:r>
                <a:r>
                  <a:rPr lang="en-US">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 name="Content Placeholder 2">
                <a:extLst>
                  <a:ext uri="{FF2B5EF4-FFF2-40B4-BE49-F238E27FC236}">
                    <a16:creationId xmlns:a16="http://schemas.microsoft.com/office/drawing/2014/main" id="{3F0BD836-FC1F-4FA3-B1BD-7488F76B6703}"/>
                  </a:ext>
                </a:extLst>
              </p:cNvPr>
              <p:cNvSpPr>
                <a:spLocks noGrp="1" noRot="1" noChangeAspect="1" noMove="1" noResize="1" noEditPoints="1" noAdjustHandles="1" noChangeArrowheads="1" noChangeShapeType="1" noTextEdit="1"/>
              </p:cNvSpPr>
              <p:nvPr>
                <p:ph idx="1"/>
              </p:nvPr>
            </p:nvSpPr>
            <p:spPr>
              <a:xfrm>
                <a:off x="1141412" y="1407073"/>
                <a:ext cx="10429904" cy="4865718"/>
              </a:xfrm>
              <a:blipFill>
                <a:blip r:embed="rId2"/>
                <a:stretch>
                  <a:fillRect l="-1169" t="-1754" r="-643" b="-4637"/>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0A9B7C78-8330-4AE2-9BFA-FE13BFACE4FD}"/>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I.2. Rút trích nội dung chính</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56650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0BD836-FC1F-4FA3-B1BD-7488F76B6703}"/>
                  </a:ext>
                </a:extLst>
              </p:cNvPr>
              <p:cNvSpPr>
                <a:spLocks noGrp="1"/>
              </p:cNvSpPr>
              <p:nvPr>
                <p:ph idx="1"/>
              </p:nvPr>
            </p:nvSpPr>
            <p:spPr>
              <a:xfrm>
                <a:off x="1141412" y="1443238"/>
                <a:ext cx="10238712" cy="5256820"/>
              </a:xfrm>
            </p:spPr>
            <p:txBody>
              <a:bodyPr>
                <a:normAutofit fontScale="85000" lnSpcReduction="10000"/>
              </a:bodyPr>
              <a:lstStyle/>
              <a:p>
                <a:pPr algn="just"/>
                <a:r>
                  <a:rPr lang="en-US" sz="2600">
                    <a:latin typeface="Tahoma" panose="020B0604030504040204" pitchFamily="34" charset="0"/>
                    <a:ea typeface="Tahoma" panose="020B0604030504040204" pitchFamily="34" charset="0"/>
                    <a:cs typeface="Tahoma" panose="020B0604030504040204" pitchFamily="34" charset="0"/>
                  </a:rPr>
                  <a:t>Giá trị </a:t>
                </a:r>
                <a14:m>
                  <m:oMath xmlns:m="http://schemas.openxmlformats.org/officeDocument/2006/math">
                    <m:r>
                      <a:rPr lang="en-US" sz="2600" i="1" dirty="0">
                        <a:latin typeface="Cambria Math" panose="02040503050406030204" pitchFamily="18" charset="0"/>
                        <a:ea typeface="Tahoma" panose="020B0604030504040204" pitchFamily="34" charset="0"/>
                        <a:cs typeface="Tahoma" panose="020B0604030504040204" pitchFamily="34" charset="0"/>
                      </a:rPr>
                      <m:t>𝑎</m:t>
                    </m:r>
                    <m:r>
                      <a:rPr lang="en-US" sz="2600" i="1" dirty="0">
                        <a:latin typeface="Cambria Math" panose="02040503050406030204" pitchFamily="18" charset="0"/>
                        <a:ea typeface="Tahoma" panose="020B0604030504040204" pitchFamily="34" charset="0"/>
                        <a:cs typeface="Tahoma" panose="020B0604030504040204" pitchFamily="34" charset="0"/>
                      </a:rPr>
                      <m:t> =0.42%</m:t>
                    </m:r>
                  </m:oMath>
                </a14:m>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a:latin typeface="Tahoma" panose="020B0604030504040204" pitchFamily="34" charset="0"/>
                    <a:ea typeface="Tahoma" panose="020B0604030504040204" pitchFamily="34" charset="0"/>
                    <a:cs typeface="Tahoma" panose="020B0604030504040204" pitchFamily="34" charset="0"/>
                  </a:rPr>
                  <a:t>,</a:t>
                </a:r>
                <a:r>
                  <a:rPr lang="en-US" sz="26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sz="2600" i="1" dirty="0">
                        <a:latin typeface="Cambria Math" panose="02040503050406030204" pitchFamily="18" charset="0"/>
                        <a:ea typeface="Tahoma" panose="020B0604030504040204" pitchFamily="34" charset="0"/>
                        <a:cs typeface="Tahoma" panose="020B0604030504040204" pitchFamily="34" charset="0"/>
                      </a:rPr>
                      <m:t>𝑏</m:t>
                    </m:r>
                    <m:r>
                      <a:rPr lang="en-US" sz="2600" i="1" dirty="0">
                        <a:latin typeface="Cambria Math" panose="02040503050406030204" pitchFamily="18" charset="0"/>
                        <a:ea typeface="Tahoma" panose="020B0604030504040204" pitchFamily="34" charset="0"/>
                        <a:cs typeface="Tahoma" panose="020B0604030504040204" pitchFamily="34" charset="0"/>
                      </a:rPr>
                      <m:t> = 45% </m:t>
                    </m:r>
                  </m:oMath>
                </a14:m>
                <a:r>
                  <a:rPr lang="en-US" sz="2600">
                    <a:latin typeface="Tahoma" panose="020B0604030504040204" pitchFamily="34" charset="0"/>
                    <a:ea typeface="Tahoma" panose="020B0604030504040204" pitchFamily="34" charset="0"/>
                    <a:cs typeface="Tahoma" panose="020B0604030504040204" pitchFamily="34" charset="0"/>
                  </a:rPr>
                  <a:t>. Lý do nhóm em chọn các giá </a:t>
                </a:r>
                <a:r>
                  <a:rPr lang="en-US" sz="2600" err="1">
                    <a:latin typeface="Tahoma" panose="020B0604030504040204" pitchFamily="34" charset="0"/>
                    <a:ea typeface="Tahoma" panose="020B0604030504040204" pitchFamily="34" charset="0"/>
                    <a:cs typeface="Tahoma" panose="020B0604030504040204" pitchFamily="34" charset="0"/>
                  </a:rPr>
                  <a:t>trị</a:t>
                </a:r>
                <a:r>
                  <a:rPr lang="en-US" sz="2600">
                    <a:latin typeface="Tahoma" panose="020B0604030504040204" pitchFamily="34" charset="0"/>
                    <a:ea typeface="Tahoma" panose="020B0604030504040204" pitchFamily="34" charset="0"/>
                    <a:cs typeface="Tahoma" panose="020B0604030504040204" pitchFamily="34" charset="0"/>
                  </a:rPr>
                  <a:t> này </a:t>
                </a:r>
                <a:r>
                  <a:rPr lang="en-US" sz="2600" dirty="0" err="1">
                    <a:latin typeface="Tahoma" panose="020B0604030504040204" pitchFamily="34" charset="0"/>
                    <a:ea typeface="Tahoma" panose="020B0604030504040204" pitchFamily="34" charset="0"/>
                    <a:cs typeface="Tahoma" panose="020B0604030504040204" pitchFamily="34" charset="0"/>
                  </a:rPr>
                  <a:t>như</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sau:</a:t>
                </a:r>
                <a:endParaRPr lang="en-US" sz="2600" i="1" dirty="0">
                  <a:latin typeface="Tahoma" panose="020B0604030504040204" pitchFamily="34" charset="0"/>
                  <a:ea typeface="Tahoma" panose="020B0604030504040204" pitchFamily="34" charset="0"/>
                  <a:cs typeface="Tahoma" panose="020B0604030504040204" pitchFamily="34" charset="0"/>
                </a:endParaRPr>
              </a:p>
              <a:p>
                <a:pPr lvl="1" algn="just">
                  <a:buFont typeface="Wingdings" panose="05000000000000000000" pitchFamily="2" charset="2"/>
                  <a:buChar char="§"/>
                </a:pPr>
                <a14:m>
                  <m:oMath xmlns:m="http://schemas.openxmlformats.org/officeDocument/2006/math">
                    <m:r>
                      <a:rPr lang="en-US" sz="2200" i="1" dirty="0" smtClean="0">
                        <a:latin typeface="Cambria Math" panose="02040503050406030204" pitchFamily="18" charset="0"/>
                        <a:ea typeface="Tahoma" panose="020B0604030504040204" pitchFamily="34" charset="0"/>
                        <a:cs typeface="Tahoma" panose="020B0604030504040204" pitchFamily="34" charset="0"/>
                      </a:rPr>
                      <m:t>𝑎</m:t>
                    </m:r>
                    <m:r>
                      <a:rPr lang="en-US" sz="2200" i="1" dirty="0" smtClean="0">
                        <a:latin typeface="Cambria Math" panose="02040503050406030204" pitchFamily="18" charset="0"/>
                        <a:ea typeface="Tahoma" panose="020B0604030504040204" pitchFamily="34" charset="0"/>
                        <a:cs typeface="Tahoma" panose="020B0604030504040204" pitchFamily="34" charset="0"/>
                      </a:rPr>
                      <m:t> =0.42%</m:t>
                    </m:r>
                  </m:oMath>
                </a14:m>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a:latin typeface="Tahoma" panose="020B0604030504040204" pitchFamily="34" charset="0"/>
                    <a:ea typeface="Tahoma" panose="020B0604030504040204" pitchFamily="34" charset="0"/>
                    <a:cs typeface="Tahoma" panose="020B0604030504040204" pitchFamily="34" charset="0"/>
                  </a:rPr>
                  <a:t>có được từ việc thử </a:t>
                </a:r>
                <a:r>
                  <a:rPr lang="en-US" sz="2200" dirty="0" err="1">
                    <a:latin typeface="Tahoma" panose="020B0604030504040204" pitchFamily="34" charset="0"/>
                    <a:ea typeface="Tahoma" panose="020B0604030504040204" pitchFamily="34" charset="0"/>
                    <a:cs typeface="Tahoma" panose="020B0604030504040204" pitchFamily="34" charset="0"/>
                  </a:rPr>
                  <a:t>nghiệm</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err="1">
                    <a:latin typeface="Tahoma" panose="020B0604030504040204" pitchFamily="34" charset="0"/>
                    <a:ea typeface="Tahoma" panose="020B0604030504040204" pitchFamily="34" charset="0"/>
                    <a:cs typeface="Tahoma" panose="020B0604030504040204" pitchFamily="34" charset="0"/>
                  </a:rPr>
                  <a:t>trong</a:t>
                </a:r>
                <a:r>
                  <a:rPr lang="en-US" sz="2200">
                    <a:latin typeface="Tahoma" panose="020B0604030504040204" pitchFamily="34" charset="0"/>
                    <a:ea typeface="Tahoma" panose="020B0604030504040204" pitchFamily="34" charset="0"/>
                    <a:cs typeface="Tahoma" panose="020B0604030504040204" pitchFamily="34" charset="0"/>
                  </a:rPr>
                  <a:t> quá trình cài đặt đồ án.</a:t>
                </a:r>
                <a:endParaRPr lang="en-US" sz="2200" dirty="0">
                  <a:latin typeface="Tahoma" panose="020B0604030504040204" pitchFamily="34" charset="0"/>
                  <a:ea typeface="Tahoma" panose="020B0604030504040204" pitchFamily="34" charset="0"/>
                  <a:cs typeface="Tahoma" panose="020B0604030504040204" pitchFamily="34" charset="0"/>
                </a:endParaRPr>
              </a:p>
              <a:p>
                <a:pPr lvl="1" algn="just">
                  <a:buFont typeface="Wingdings" panose="05000000000000000000" pitchFamily="2" charset="2"/>
                  <a:buChar char="§"/>
                </a:pPr>
                <a14:m>
                  <m:oMath xmlns:m="http://schemas.openxmlformats.org/officeDocument/2006/math">
                    <m:r>
                      <a:rPr lang="en-US" sz="2200" b="0" i="1" dirty="0" smtClean="0">
                        <a:latin typeface="Cambria Math" panose="02040503050406030204" pitchFamily="18" charset="0"/>
                        <a:ea typeface="Tahoma" panose="020B0604030504040204" pitchFamily="34" charset="0"/>
                        <a:cs typeface="Tahoma" panose="020B0604030504040204" pitchFamily="34" charset="0"/>
                      </a:rPr>
                      <m:t>𝑏</m:t>
                    </m:r>
                    <m:r>
                      <a:rPr lang="en-US" sz="2200" i="1" dirty="0" smtClean="0">
                        <a:latin typeface="Cambria Math" panose="02040503050406030204" pitchFamily="18" charset="0"/>
                        <a:ea typeface="Tahoma" panose="020B0604030504040204" pitchFamily="34" charset="0"/>
                        <a:cs typeface="Tahoma" panose="020B0604030504040204" pitchFamily="34" charset="0"/>
                      </a:rPr>
                      <m:t> =</m:t>
                    </m:r>
                    <m:r>
                      <a:rPr lang="en-US" sz="2200" i="1" dirty="0">
                        <a:latin typeface="Cambria Math" panose="02040503050406030204" pitchFamily="18" charset="0"/>
                        <a:ea typeface="Tahoma" panose="020B0604030504040204" pitchFamily="34" charset="0"/>
                        <a:cs typeface="Tahoma" panose="020B0604030504040204" pitchFamily="34" charset="0"/>
                      </a:rPr>
                      <m:t> </m:t>
                    </m:r>
                    <m:r>
                      <a:rPr lang="en-US" sz="2200" i="1" dirty="0" smtClean="0">
                        <a:latin typeface="Cambria Math" panose="02040503050406030204" pitchFamily="18" charset="0"/>
                        <a:ea typeface="Tahoma" panose="020B0604030504040204" pitchFamily="34" charset="0"/>
                        <a:cs typeface="Tahoma" panose="020B0604030504040204" pitchFamily="34" charset="0"/>
                      </a:rPr>
                      <m:t>45%</m:t>
                    </m:r>
                    <m:r>
                      <a:rPr lang="en-US" sz="2200" b="0" i="1" dirty="0" smtClean="0">
                        <a:latin typeface="Cambria Math" panose="02040503050406030204" pitchFamily="18" charset="0"/>
                        <a:ea typeface="Tahoma" panose="020B0604030504040204" pitchFamily="34" charset="0"/>
                        <a:cs typeface="Tahoma" panose="020B0604030504040204" pitchFamily="34" charset="0"/>
                      </a:rPr>
                      <m:t> </m:t>
                    </m:r>
                  </m:oMath>
                </a14:m>
                <a:r>
                  <a:rPr lang="en-US" sz="2200">
                    <a:latin typeface="Tahoma" panose="020B0604030504040204" pitchFamily="34" charset="0"/>
                    <a:ea typeface="Tahoma" panose="020B0604030504040204" pitchFamily="34" charset="0"/>
                    <a:cs typeface="Tahoma" panose="020B0604030504040204" pitchFamily="34" charset="0"/>
                  </a:rPr>
                  <a:t>: Ta </a:t>
                </a:r>
                <a:r>
                  <a:rPr lang="en-US" sz="2200" dirty="0" err="1">
                    <a:latin typeface="Tahoma" panose="020B0604030504040204" pitchFamily="34" charset="0"/>
                    <a:ea typeface="Tahoma" panose="020B0604030504040204" pitchFamily="34" charset="0"/>
                    <a:cs typeface="Tahoma" panose="020B0604030504040204" pitchFamily="34" charset="0"/>
                  </a:rPr>
                  <a:t>xét</a:t>
                </a:r>
                <a:r>
                  <a:rPr lang="en-US" sz="2200" dirty="0">
                    <a:latin typeface="Tahoma" panose="020B0604030504040204" pitchFamily="34" charset="0"/>
                    <a:ea typeface="Tahoma" panose="020B0604030504040204" pitchFamily="34" charset="0"/>
                    <a:cs typeface="Tahoma" panose="020B0604030504040204" pitchFamily="34" charset="0"/>
                  </a:rPr>
                  <a:t> ra </a:t>
                </a:r>
                <a:r>
                  <a:rPr lang="en-US" sz="2200" dirty="0" err="1">
                    <a:latin typeface="Tahoma" panose="020B0604030504040204" pitchFamily="34" charset="0"/>
                    <a:ea typeface="Tahoma" panose="020B0604030504040204" pitchFamily="34" charset="0"/>
                    <a:cs typeface="Tahoma" panose="020B0604030504040204" pitchFamily="34" charset="0"/>
                  </a:rPr>
                  <a:t>từ</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err="1">
                    <a:latin typeface="Tahoma" panose="020B0604030504040204" pitchFamily="34" charset="0"/>
                    <a:ea typeface="Tahoma" panose="020B0604030504040204" pitchFamily="34" charset="0"/>
                    <a:cs typeface="Tahoma" panose="020B0604030504040204" pitchFamily="34" charset="0"/>
                  </a:rPr>
                  <a:t>một</a:t>
                </a:r>
                <a:r>
                  <a:rPr lang="en-US" sz="2200">
                    <a:latin typeface="Tahoma" panose="020B0604030504040204" pitchFamily="34" charset="0"/>
                    <a:ea typeface="Tahoma" panose="020B0604030504040204" pitchFamily="34" charset="0"/>
                    <a:cs typeface="Tahoma" panose="020B0604030504040204" pitchFamily="34" charset="0"/>
                  </a:rPr>
                  <a:t> trường hợp </a:t>
                </a:r>
                <a:r>
                  <a:rPr lang="en-US" sz="2200" dirty="0" err="1">
                    <a:latin typeface="Tahoma" panose="020B0604030504040204" pitchFamily="34" charset="0"/>
                    <a:ea typeface="Tahoma" panose="020B0604030504040204" pitchFamily="34" charset="0"/>
                    <a:cs typeface="Tahoma" panose="020B0604030504040204" pitchFamily="34" charset="0"/>
                  </a:rPr>
                  <a:t>như</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sau</a:t>
                </a:r>
                <a:r>
                  <a:rPr lang="en-US" sz="2200">
                    <a:latin typeface="Tahoma" panose="020B0604030504040204" pitchFamily="34" charset="0"/>
                    <a:ea typeface="Tahoma" panose="020B0604030504040204" pitchFamily="34" charset="0"/>
                    <a:cs typeface="Tahoma" panose="020B0604030504040204" pitchFamily="34" charset="0"/>
                  </a:rPr>
                  <a:t>: File có nội dung “</a:t>
                </a:r>
                <a:r>
                  <a:rPr lang="en-US" sz="2200" i="1" dirty="0" err="1">
                    <a:latin typeface="Tahoma" panose="020B0604030504040204" pitchFamily="34" charset="0"/>
                    <a:ea typeface="Tahoma" panose="020B0604030504040204" pitchFamily="34" charset="0"/>
                    <a:cs typeface="Tahoma" panose="020B0604030504040204" pitchFamily="34" charset="0"/>
                  </a:rPr>
                  <a:t>hai</a:t>
                </a:r>
                <a:r>
                  <a:rPr lang="en-US" sz="2200" i="1" dirty="0">
                    <a:latin typeface="Tahoma" panose="020B0604030504040204" pitchFamily="34" charset="0"/>
                    <a:ea typeface="Tahoma" panose="020B0604030504040204" pitchFamily="34" charset="0"/>
                    <a:cs typeface="Tahoma" panose="020B0604030504040204" pitchFamily="34" charset="0"/>
                  </a:rPr>
                  <a:t> </a:t>
                </a:r>
                <a:r>
                  <a:rPr lang="en-US" sz="2200" i="1" dirty="0" err="1">
                    <a:latin typeface="Tahoma" panose="020B0604030504040204" pitchFamily="34" charset="0"/>
                    <a:ea typeface="Tahoma" panose="020B0604030504040204" pitchFamily="34" charset="0"/>
                    <a:cs typeface="Tahoma" panose="020B0604030504040204" pitchFamily="34" charset="0"/>
                  </a:rPr>
                  <a:t>hai</a:t>
                </a:r>
                <a:r>
                  <a:rPr lang="en-US" sz="2200" i="1" dirty="0">
                    <a:latin typeface="Tahoma" panose="020B0604030504040204" pitchFamily="34" charset="0"/>
                    <a:ea typeface="Tahoma" panose="020B0604030504040204" pitchFamily="34" charset="0"/>
                    <a:cs typeface="Tahoma" panose="020B0604030504040204" pitchFamily="34" charset="0"/>
                  </a:rPr>
                  <a:t> </a:t>
                </a:r>
                <a:r>
                  <a:rPr lang="en-US" sz="2200" i="1" dirty="0" err="1">
                    <a:latin typeface="Tahoma" panose="020B0604030504040204" pitchFamily="34" charset="0"/>
                    <a:ea typeface="Tahoma" panose="020B0604030504040204" pitchFamily="34" charset="0"/>
                    <a:cs typeface="Tahoma" panose="020B0604030504040204" pitchFamily="34" charset="0"/>
                  </a:rPr>
                  <a:t>hai</a:t>
                </a:r>
                <a:r>
                  <a:rPr lang="en-US" sz="2200" i="1" dirty="0">
                    <a:latin typeface="Tahoma" panose="020B0604030504040204" pitchFamily="34" charset="0"/>
                    <a:ea typeface="Tahoma" panose="020B0604030504040204" pitchFamily="34" charset="0"/>
                    <a:cs typeface="Tahoma" panose="020B0604030504040204" pitchFamily="34" charset="0"/>
                  </a:rPr>
                  <a:t> </a:t>
                </a:r>
                <a:r>
                  <a:rPr lang="en-US" sz="2200" i="1" dirty="0" err="1">
                    <a:latin typeface="Tahoma" panose="020B0604030504040204" pitchFamily="34" charset="0"/>
                    <a:ea typeface="Tahoma" panose="020B0604030504040204" pitchFamily="34" charset="0"/>
                    <a:cs typeface="Tahoma" panose="020B0604030504040204" pitchFamily="34" charset="0"/>
                  </a:rPr>
                  <a:t>hai</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thì</a:t>
                </a:r>
                <a:r>
                  <a:rPr lang="en-US" sz="2200" dirty="0">
                    <a:latin typeface="Tahoma" panose="020B0604030504040204" pitchFamily="34" charset="0"/>
                    <a:ea typeface="Tahoma" panose="020B0604030504040204" pitchFamily="34" charset="0"/>
                    <a:cs typeface="Tahoma" panose="020B0604030504040204" pitchFamily="34" charset="0"/>
                  </a:rPr>
                  <a:t> </a:t>
                </a:r>
              </a:p>
              <a:p>
                <a:pPr lvl="2" algn="just">
                  <a:buFont typeface="Courier New" panose="02070309020205020404" pitchFamily="49" charset="0"/>
                  <a:buChar char="o"/>
                </a:pPr>
                <a:r>
                  <a:rPr lang="en-US" sz="2200" dirty="0" err="1">
                    <a:latin typeface="Tahoma" panose="020B0604030504040204" pitchFamily="34" charset="0"/>
                    <a:ea typeface="Tahoma" panose="020B0604030504040204" pitchFamily="34" charset="0"/>
                    <a:cs typeface="Tahoma" panose="020B0604030504040204" pitchFamily="34" charset="0"/>
                  </a:rPr>
                  <a:t>Cụm</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từ</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i="1" dirty="0">
                    <a:latin typeface="Tahoma" panose="020B0604030504040204" pitchFamily="34" charset="0"/>
                    <a:ea typeface="Tahoma" panose="020B0604030504040204" pitchFamily="34" charset="0"/>
                    <a:cs typeface="Tahoma" panose="020B0604030504040204" pitchFamily="34" charset="0"/>
                  </a:rPr>
                  <a:t>“</a:t>
                </a:r>
                <a:r>
                  <a:rPr lang="en-US" sz="2200" i="1" dirty="0" err="1">
                    <a:latin typeface="Tahoma" panose="020B0604030504040204" pitchFamily="34" charset="0"/>
                    <a:ea typeface="Tahoma" panose="020B0604030504040204" pitchFamily="34" charset="0"/>
                    <a:cs typeface="Tahoma" panose="020B0604030504040204" pitchFamily="34" charset="0"/>
                  </a:rPr>
                  <a:t>hai</a:t>
                </a:r>
                <a:r>
                  <a:rPr lang="en-US" sz="2200" i="1"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xuất</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hiện</a:t>
                </a:r>
                <a:r>
                  <a:rPr lang="en-US" sz="2200" dirty="0">
                    <a:latin typeface="Tahoma" panose="020B0604030504040204" pitchFamily="34" charset="0"/>
                    <a:ea typeface="Tahoma" panose="020B0604030504040204" pitchFamily="34" charset="0"/>
                    <a:cs typeface="Tahoma" panose="020B0604030504040204" pitchFamily="34" charset="0"/>
                  </a:rPr>
                  <a:t> 4 </a:t>
                </a:r>
                <a:r>
                  <a:rPr lang="en-US" sz="2200" dirty="0" err="1">
                    <a:latin typeface="Tahoma" panose="020B0604030504040204" pitchFamily="34" charset="0"/>
                    <a:ea typeface="Tahoma" panose="020B0604030504040204" pitchFamily="34" charset="0"/>
                    <a:cs typeface="Tahoma" panose="020B0604030504040204" pitchFamily="34" charset="0"/>
                  </a:rPr>
                  <a:t>lần</a:t>
                </a:r>
                <a:r>
                  <a:rPr lang="en-US" sz="2200" dirty="0">
                    <a:latin typeface="Tahoma" panose="020B0604030504040204" pitchFamily="34" charset="0"/>
                    <a:ea typeface="Tahoma" panose="020B0604030504040204" pitchFamily="34" charset="0"/>
                    <a:cs typeface="Tahoma" panose="020B0604030504040204" pitchFamily="34" charset="0"/>
                  </a:rPr>
                  <a:t>.</a:t>
                </a:r>
              </a:p>
              <a:p>
                <a:pPr lvl="2" algn="just">
                  <a:buFont typeface="Courier New" panose="02070309020205020404" pitchFamily="49" charset="0"/>
                  <a:buChar char="o"/>
                </a:pPr>
                <a:r>
                  <a:rPr lang="en-US" sz="2200" dirty="0" err="1">
                    <a:latin typeface="Tahoma" panose="020B0604030504040204" pitchFamily="34" charset="0"/>
                    <a:ea typeface="Tahoma" panose="020B0604030504040204" pitchFamily="34" charset="0"/>
                    <a:cs typeface="Tahoma" panose="020B0604030504040204" pitchFamily="34" charset="0"/>
                  </a:rPr>
                  <a:t>Cụm</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từ</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i="1" dirty="0">
                    <a:latin typeface="Tahoma" panose="020B0604030504040204" pitchFamily="34" charset="0"/>
                    <a:ea typeface="Tahoma" panose="020B0604030504040204" pitchFamily="34" charset="0"/>
                    <a:cs typeface="Tahoma" panose="020B0604030504040204" pitchFamily="34" charset="0"/>
                  </a:rPr>
                  <a:t>“</a:t>
                </a:r>
                <a:r>
                  <a:rPr lang="en-US" sz="2200" i="1" dirty="0" err="1">
                    <a:latin typeface="Tahoma" panose="020B0604030504040204" pitchFamily="34" charset="0"/>
                    <a:ea typeface="Tahoma" panose="020B0604030504040204" pitchFamily="34" charset="0"/>
                    <a:cs typeface="Tahoma" panose="020B0604030504040204" pitchFamily="34" charset="0"/>
                  </a:rPr>
                  <a:t>hai</a:t>
                </a:r>
                <a:r>
                  <a:rPr lang="en-US" sz="2200" i="1" dirty="0">
                    <a:latin typeface="Tahoma" panose="020B0604030504040204" pitchFamily="34" charset="0"/>
                    <a:ea typeface="Tahoma" panose="020B0604030504040204" pitchFamily="34" charset="0"/>
                    <a:cs typeface="Tahoma" panose="020B0604030504040204" pitchFamily="34" charset="0"/>
                  </a:rPr>
                  <a:t> </a:t>
                </a:r>
                <a:r>
                  <a:rPr lang="en-US" sz="2200" i="1" dirty="0" err="1">
                    <a:latin typeface="Tahoma" panose="020B0604030504040204" pitchFamily="34" charset="0"/>
                    <a:ea typeface="Tahoma" panose="020B0604030504040204" pitchFamily="34" charset="0"/>
                    <a:cs typeface="Tahoma" panose="020B0604030504040204" pitchFamily="34" charset="0"/>
                  </a:rPr>
                  <a:t>hai</a:t>
                </a:r>
                <a:r>
                  <a:rPr lang="en-US" sz="2200" i="1"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xuất</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hiện</a:t>
                </a:r>
                <a:r>
                  <a:rPr lang="en-US" sz="2200" dirty="0">
                    <a:latin typeface="Tahoma" panose="020B0604030504040204" pitchFamily="34" charset="0"/>
                    <a:ea typeface="Tahoma" panose="020B0604030504040204" pitchFamily="34" charset="0"/>
                    <a:cs typeface="Tahoma" panose="020B0604030504040204" pitchFamily="34" charset="0"/>
                  </a:rPr>
                  <a:t> 3 </a:t>
                </a:r>
                <a:r>
                  <a:rPr lang="en-US" sz="2200" dirty="0" err="1">
                    <a:latin typeface="Tahoma" panose="020B0604030504040204" pitchFamily="34" charset="0"/>
                    <a:ea typeface="Tahoma" panose="020B0604030504040204" pitchFamily="34" charset="0"/>
                    <a:cs typeface="Tahoma" panose="020B0604030504040204" pitchFamily="34" charset="0"/>
                  </a:rPr>
                  <a:t>lần</a:t>
                </a:r>
                <a:r>
                  <a:rPr lang="en-US" sz="2200" dirty="0">
                    <a:latin typeface="Tahoma" panose="020B0604030504040204" pitchFamily="34" charset="0"/>
                    <a:ea typeface="Tahoma" panose="020B0604030504040204" pitchFamily="34" charset="0"/>
                    <a:cs typeface="Tahoma" panose="020B0604030504040204" pitchFamily="34" charset="0"/>
                  </a:rPr>
                  <a:t>.</a:t>
                </a:r>
              </a:p>
              <a:p>
                <a:pPr lvl="2" algn="just">
                  <a:buFont typeface="Courier New" panose="02070309020205020404" pitchFamily="49" charset="0"/>
                  <a:buChar char="o"/>
                </a:pPr>
                <a:r>
                  <a:rPr lang="en-US" sz="2200" dirty="0" err="1">
                    <a:latin typeface="Tahoma" panose="020B0604030504040204" pitchFamily="34" charset="0"/>
                    <a:ea typeface="Tahoma" panose="020B0604030504040204" pitchFamily="34" charset="0"/>
                    <a:cs typeface="Tahoma" panose="020B0604030504040204" pitchFamily="34" charset="0"/>
                  </a:rPr>
                  <a:t>Cụm</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từ</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i="1" dirty="0">
                    <a:latin typeface="Tahoma" panose="020B0604030504040204" pitchFamily="34" charset="0"/>
                    <a:ea typeface="Tahoma" panose="020B0604030504040204" pitchFamily="34" charset="0"/>
                    <a:cs typeface="Tahoma" panose="020B0604030504040204" pitchFamily="34" charset="0"/>
                  </a:rPr>
                  <a:t>“</a:t>
                </a:r>
                <a:r>
                  <a:rPr lang="en-US" sz="2200" i="1" dirty="0" err="1">
                    <a:latin typeface="Tahoma" panose="020B0604030504040204" pitchFamily="34" charset="0"/>
                    <a:ea typeface="Tahoma" panose="020B0604030504040204" pitchFamily="34" charset="0"/>
                    <a:cs typeface="Tahoma" panose="020B0604030504040204" pitchFamily="34" charset="0"/>
                  </a:rPr>
                  <a:t>hai</a:t>
                </a:r>
                <a:r>
                  <a:rPr lang="en-US" sz="2200" i="1" dirty="0">
                    <a:latin typeface="Tahoma" panose="020B0604030504040204" pitchFamily="34" charset="0"/>
                    <a:ea typeface="Tahoma" panose="020B0604030504040204" pitchFamily="34" charset="0"/>
                    <a:cs typeface="Tahoma" panose="020B0604030504040204" pitchFamily="34" charset="0"/>
                  </a:rPr>
                  <a:t> </a:t>
                </a:r>
                <a:r>
                  <a:rPr lang="en-US" sz="2200" i="1" dirty="0" err="1">
                    <a:latin typeface="Tahoma" panose="020B0604030504040204" pitchFamily="34" charset="0"/>
                    <a:ea typeface="Tahoma" panose="020B0604030504040204" pitchFamily="34" charset="0"/>
                    <a:cs typeface="Tahoma" panose="020B0604030504040204" pitchFamily="34" charset="0"/>
                  </a:rPr>
                  <a:t>hai</a:t>
                </a:r>
                <a:r>
                  <a:rPr lang="en-US" sz="2200" i="1" dirty="0">
                    <a:latin typeface="Tahoma" panose="020B0604030504040204" pitchFamily="34" charset="0"/>
                    <a:ea typeface="Tahoma" panose="020B0604030504040204" pitchFamily="34" charset="0"/>
                    <a:cs typeface="Tahoma" panose="020B0604030504040204" pitchFamily="34" charset="0"/>
                  </a:rPr>
                  <a:t> </a:t>
                </a:r>
                <a:r>
                  <a:rPr lang="en-US" sz="2200" i="1" dirty="0" err="1">
                    <a:latin typeface="Tahoma" panose="020B0604030504040204" pitchFamily="34" charset="0"/>
                    <a:ea typeface="Tahoma" panose="020B0604030504040204" pitchFamily="34" charset="0"/>
                    <a:cs typeface="Tahoma" panose="020B0604030504040204" pitchFamily="34" charset="0"/>
                  </a:rPr>
                  <a:t>hai</a:t>
                </a:r>
                <a:r>
                  <a:rPr lang="en-US" sz="2200" i="1"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xuất</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hiện</a:t>
                </a:r>
                <a:r>
                  <a:rPr lang="en-US" sz="2200" dirty="0">
                    <a:latin typeface="Tahoma" panose="020B0604030504040204" pitchFamily="34" charset="0"/>
                    <a:ea typeface="Tahoma" panose="020B0604030504040204" pitchFamily="34" charset="0"/>
                    <a:cs typeface="Tahoma" panose="020B0604030504040204" pitchFamily="34" charset="0"/>
                  </a:rPr>
                  <a:t> 2 </a:t>
                </a:r>
                <a:r>
                  <a:rPr lang="en-US" sz="2200" dirty="0" err="1">
                    <a:latin typeface="Tahoma" panose="020B0604030504040204" pitchFamily="34" charset="0"/>
                    <a:ea typeface="Tahoma" panose="020B0604030504040204" pitchFamily="34" charset="0"/>
                    <a:cs typeface="Tahoma" panose="020B0604030504040204" pitchFamily="34" charset="0"/>
                  </a:rPr>
                  <a:t>lần</a:t>
                </a:r>
                <a:r>
                  <a:rPr lang="en-US" sz="2200">
                    <a:latin typeface="Tahoma" panose="020B0604030504040204" pitchFamily="34" charset="0"/>
                    <a:ea typeface="Tahoma" panose="020B0604030504040204" pitchFamily="34" charset="0"/>
                    <a:cs typeface="Tahoma" panose="020B0604030504040204" pitchFamily="34" charset="0"/>
                  </a:rPr>
                  <a:t>. </a:t>
                </a:r>
                <a:endParaRPr lang="en-US" sz="2200" dirty="0">
                  <a:latin typeface="Tahoma" panose="020B0604030504040204" pitchFamily="34" charset="0"/>
                  <a:ea typeface="Tahoma" panose="020B0604030504040204" pitchFamily="34" charset="0"/>
                  <a:cs typeface="Tahoma" panose="020B0604030504040204" pitchFamily="34" charset="0"/>
                </a:endParaRPr>
              </a:p>
              <a:p>
                <a:pPr lvl="2" algn="just">
                  <a:buFont typeface="Courier New" panose="02070309020205020404" pitchFamily="49" charset="0"/>
                  <a:buChar char="o"/>
                </a:pPr>
                <a:r>
                  <a:rPr lang="en-US" sz="2200" err="1">
                    <a:latin typeface="Tahoma" panose="020B0604030504040204" pitchFamily="34" charset="0"/>
                    <a:ea typeface="Tahoma" panose="020B0604030504040204" pitchFamily="34" charset="0"/>
                    <a:cs typeface="Tahoma" panose="020B0604030504040204" pitchFamily="34" charset="0"/>
                  </a:rPr>
                  <a:t>Xét</a:t>
                </a:r>
                <a:r>
                  <a:rPr lang="en-US" sz="2200">
                    <a:latin typeface="Tahoma" panose="020B0604030504040204" pitchFamily="34" charset="0"/>
                    <a:ea typeface="Tahoma" panose="020B0604030504040204" pitchFamily="34" charset="0"/>
                    <a:cs typeface="Tahoma" panose="020B0604030504040204" pitchFamily="34" charset="0"/>
                  </a:rPr>
                  <a:t> cụm từ </a:t>
                </a:r>
                <a:r>
                  <a:rPr lang="en-US" sz="2200" i="1">
                    <a:latin typeface="Tahoma" panose="020B0604030504040204" pitchFamily="34" charset="0"/>
                    <a:ea typeface="Tahoma" panose="020B0604030504040204" pitchFamily="34" charset="0"/>
                    <a:cs typeface="Tahoma" panose="020B0604030504040204" pitchFamily="34" charset="0"/>
                  </a:rPr>
                  <a:t>“</a:t>
                </a:r>
                <a:r>
                  <a:rPr lang="en-US" sz="2200" i="1" err="1">
                    <a:latin typeface="Tahoma" panose="020B0604030504040204" pitchFamily="34" charset="0"/>
                    <a:ea typeface="Tahoma" panose="020B0604030504040204" pitchFamily="34" charset="0"/>
                    <a:cs typeface="Tahoma" panose="020B0604030504040204" pitchFamily="34" charset="0"/>
                  </a:rPr>
                  <a:t>hai</a:t>
                </a:r>
                <a:r>
                  <a:rPr lang="en-US" sz="2200">
                    <a:latin typeface="Tahoma" panose="020B0604030504040204" pitchFamily="34" charset="0"/>
                    <a:ea typeface="Tahoma" panose="020B0604030504040204" pitchFamily="34" charset="0"/>
                    <a:cs typeface="Tahoma" panose="020B0604030504040204" pitchFamily="34" charset="0"/>
                  </a:rPr>
                  <a:t>”, nó có </a:t>
                </a:r>
                <a14:m>
                  <m:oMath xmlns:m="http://schemas.openxmlformats.org/officeDocument/2006/math">
                    <m:f>
                      <m:fPr>
                        <m:ctrlPr>
                          <a:rPr lang="en-US" sz="2200" b="0" i="1" smtClean="0">
                            <a:latin typeface="Cambria Math" panose="02040503050406030204" pitchFamily="18" charset="0"/>
                            <a:ea typeface="Tahoma" panose="020B0604030504040204" pitchFamily="34" charset="0"/>
                            <a:cs typeface="Tahoma" panose="020B0604030504040204" pitchFamily="34" charset="0"/>
                          </a:rPr>
                        </m:ctrlPr>
                      </m:fPr>
                      <m:num>
                        <m:r>
                          <a:rPr lang="en-US" sz="2200" b="0" i="1" smtClean="0">
                            <a:latin typeface="Cambria Math" panose="02040503050406030204" pitchFamily="18" charset="0"/>
                            <a:ea typeface="Tahoma" panose="020B0604030504040204" pitchFamily="34" charset="0"/>
                            <a:cs typeface="Tahoma" panose="020B0604030504040204" pitchFamily="34" charset="0"/>
                          </a:rPr>
                          <m:t>𝑆</m:t>
                        </m:r>
                        <m:r>
                          <a:rPr lang="en-US" sz="2200" b="0" i="1" smtClean="0">
                            <a:latin typeface="Cambria Math" panose="02040503050406030204" pitchFamily="18" charset="0"/>
                            <a:ea typeface="Tahoma" panose="020B0604030504040204" pitchFamily="34" charset="0"/>
                            <a:cs typeface="Tahoma" panose="020B0604030504040204" pitchFamily="34" charset="0"/>
                          </a:rPr>
                          <m:t>ố </m:t>
                        </m:r>
                        <m:r>
                          <a:rPr lang="en-US" sz="2200" b="0" i="1" smtClean="0">
                            <a:latin typeface="Cambria Math" panose="02040503050406030204" pitchFamily="18" charset="0"/>
                            <a:ea typeface="Tahoma" panose="020B0604030504040204" pitchFamily="34" charset="0"/>
                            <a:cs typeface="Tahoma" panose="020B0604030504040204" pitchFamily="34" charset="0"/>
                          </a:rPr>
                          <m:t>𝑙</m:t>
                        </m:r>
                        <m:r>
                          <a:rPr lang="en-US" sz="2200" b="0" i="1" smtClean="0">
                            <a:latin typeface="Cambria Math" panose="02040503050406030204" pitchFamily="18" charset="0"/>
                            <a:ea typeface="Tahoma" panose="020B0604030504040204" pitchFamily="34" charset="0"/>
                            <a:cs typeface="Tahoma" panose="020B0604030504040204" pitchFamily="34" charset="0"/>
                          </a:rPr>
                          <m:t>ầ</m:t>
                        </m:r>
                        <m:r>
                          <a:rPr lang="en-US" sz="2200" b="0" i="1" smtClean="0">
                            <a:latin typeface="Cambria Math" panose="02040503050406030204" pitchFamily="18" charset="0"/>
                            <a:ea typeface="Tahoma" panose="020B0604030504040204" pitchFamily="34" charset="0"/>
                            <a:cs typeface="Tahoma" panose="020B0604030504040204" pitchFamily="34" charset="0"/>
                          </a:rPr>
                          <m:t>𝑛</m:t>
                        </m:r>
                        <m:r>
                          <a:rPr lang="en-US" sz="2200" b="0" i="1" smtClean="0">
                            <a:latin typeface="Cambria Math" panose="02040503050406030204" pitchFamily="18" charset="0"/>
                            <a:ea typeface="Tahoma" panose="020B0604030504040204" pitchFamily="34" charset="0"/>
                            <a:cs typeface="Tahoma" panose="020B0604030504040204" pitchFamily="34" charset="0"/>
                          </a:rPr>
                          <m:t> </m:t>
                        </m:r>
                        <m:r>
                          <a:rPr lang="en-US" sz="2200" b="0" i="1" smtClean="0">
                            <a:latin typeface="Cambria Math" panose="02040503050406030204" pitchFamily="18" charset="0"/>
                            <a:ea typeface="Tahoma" panose="020B0604030504040204" pitchFamily="34" charset="0"/>
                            <a:cs typeface="Tahoma" panose="020B0604030504040204" pitchFamily="34" charset="0"/>
                          </a:rPr>
                          <m:t>𝑥𝑢</m:t>
                        </m:r>
                        <m:r>
                          <a:rPr lang="en-US" sz="2200" b="0" i="1" smtClean="0">
                            <a:latin typeface="Cambria Math" panose="02040503050406030204" pitchFamily="18" charset="0"/>
                            <a:ea typeface="Tahoma" panose="020B0604030504040204" pitchFamily="34" charset="0"/>
                            <a:cs typeface="Tahoma" panose="020B0604030504040204" pitchFamily="34" charset="0"/>
                          </a:rPr>
                          <m:t>ấ</m:t>
                        </m:r>
                        <m:r>
                          <a:rPr lang="en-US" sz="2200" b="0" i="1" smtClean="0">
                            <a:latin typeface="Cambria Math" panose="02040503050406030204" pitchFamily="18" charset="0"/>
                            <a:ea typeface="Tahoma" panose="020B0604030504040204" pitchFamily="34" charset="0"/>
                            <a:cs typeface="Tahoma" panose="020B0604030504040204" pitchFamily="34" charset="0"/>
                          </a:rPr>
                          <m:t>𝑡</m:t>
                        </m:r>
                        <m:r>
                          <a:rPr lang="en-US" sz="2200" b="0" i="1" smtClean="0">
                            <a:latin typeface="Cambria Math" panose="02040503050406030204" pitchFamily="18" charset="0"/>
                            <a:ea typeface="Tahoma" panose="020B0604030504040204" pitchFamily="34" charset="0"/>
                            <a:cs typeface="Tahoma" panose="020B0604030504040204" pitchFamily="34" charset="0"/>
                          </a:rPr>
                          <m:t> </m:t>
                        </m:r>
                        <m:r>
                          <a:rPr lang="en-US" sz="2200" b="0" i="1" smtClean="0">
                            <a:latin typeface="Cambria Math" panose="02040503050406030204" pitchFamily="18" charset="0"/>
                            <a:ea typeface="Tahoma" panose="020B0604030504040204" pitchFamily="34" charset="0"/>
                            <a:cs typeface="Tahoma" panose="020B0604030504040204" pitchFamily="34" charset="0"/>
                          </a:rPr>
                          <m:t>h𝑖</m:t>
                        </m:r>
                        <m:r>
                          <a:rPr lang="en-US" sz="2200" b="0" i="1" smtClean="0">
                            <a:latin typeface="Cambria Math" panose="02040503050406030204" pitchFamily="18" charset="0"/>
                            <a:ea typeface="Tahoma" panose="020B0604030504040204" pitchFamily="34" charset="0"/>
                            <a:cs typeface="Tahoma" panose="020B0604030504040204" pitchFamily="34" charset="0"/>
                          </a:rPr>
                          <m:t>ệ</m:t>
                        </m:r>
                        <m:r>
                          <a:rPr lang="en-US" sz="2200" b="0" i="1" smtClean="0">
                            <a:latin typeface="Cambria Math" panose="02040503050406030204" pitchFamily="18" charset="0"/>
                            <a:ea typeface="Tahoma" panose="020B0604030504040204" pitchFamily="34" charset="0"/>
                            <a:cs typeface="Tahoma" panose="020B0604030504040204" pitchFamily="34" charset="0"/>
                          </a:rPr>
                          <m:t>𝑛</m:t>
                        </m:r>
                      </m:num>
                      <m:den>
                        <m:r>
                          <a:rPr lang="en-US" sz="2200" b="0" i="1" smtClean="0">
                            <a:latin typeface="Cambria Math" panose="02040503050406030204" pitchFamily="18" charset="0"/>
                            <a:ea typeface="Tahoma" panose="020B0604030504040204" pitchFamily="34" charset="0"/>
                            <a:cs typeface="Tahoma" panose="020B0604030504040204" pitchFamily="34" charset="0"/>
                          </a:rPr>
                          <m:t>𝑆𝑢𝑚</m:t>
                        </m:r>
                      </m:den>
                    </m:f>
                    <m:r>
                      <a:rPr lang="en-US" sz="2200" b="0" i="1" smtClean="0">
                        <a:latin typeface="Cambria Math" panose="02040503050406030204" pitchFamily="18" charset="0"/>
                        <a:ea typeface="Tahoma" panose="020B0604030504040204" pitchFamily="34" charset="0"/>
                        <a:cs typeface="Tahoma" panose="020B0604030504040204" pitchFamily="34" charset="0"/>
                      </a:rPr>
                      <m:t>=</m:t>
                    </m:r>
                    <m:f>
                      <m:fPr>
                        <m:ctrlPr>
                          <a:rPr lang="en-US" sz="2200" b="0" i="1" smtClean="0">
                            <a:latin typeface="Cambria Math" panose="02040503050406030204" pitchFamily="18" charset="0"/>
                            <a:ea typeface="Tahoma" panose="020B0604030504040204" pitchFamily="34" charset="0"/>
                            <a:cs typeface="Tahoma" panose="020B0604030504040204" pitchFamily="34" charset="0"/>
                          </a:rPr>
                        </m:ctrlPr>
                      </m:fPr>
                      <m:num>
                        <m:r>
                          <a:rPr lang="en-US" sz="2200" b="0" i="1" smtClean="0">
                            <a:latin typeface="Cambria Math" panose="02040503050406030204" pitchFamily="18" charset="0"/>
                            <a:ea typeface="Tahoma" panose="020B0604030504040204" pitchFamily="34" charset="0"/>
                            <a:cs typeface="Tahoma" panose="020B0604030504040204" pitchFamily="34" charset="0"/>
                          </a:rPr>
                          <m:t>4</m:t>
                        </m:r>
                      </m:num>
                      <m:den>
                        <m:r>
                          <a:rPr lang="en-US" sz="2200" b="0" i="1" smtClean="0">
                            <a:latin typeface="Cambria Math" panose="02040503050406030204" pitchFamily="18" charset="0"/>
                            <a:ea typeface="Tahoma" panose="020B0604030504040204" pitchFamily="34" charset="0"/>
                            <a:cs typeface="Tahoma" panose="020B0604030504040204" pitchFamily="34" charset="0"/>
                          </a:rPr>
                          <m:t>9</m:t>
                        </m:r>
                      </m:den>
                    </m:f>
                    <m:r>
                      <a:rPr lang="en-US" sz="2200" b="0" i="1" smtClean="0">
                        <a:latin typeface="Cambria Math" panose="02040503050406030204" pitchFamily="18" charset="0"/>
                        <a:ea typeface="Tahoma" panose="020B0604030504040204" pitchFamily="34" charset="0"/>
                        <a:cs typeface="Tahoma" panose="020B0604030504040204" pitchFamily="34" charset="0"/>
                      </a:rPr>
                      <m:t>=44.4%</m:t>
                    </m:r>
                  </m:oMath>
                </a14:m>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a:latin typeface="Tahoma" panose="020B0604030504040204" pitchFamily="34" charset="0"/>
                    <a:ea typeface="Tahoma" panose="020B0604030504040204" pitchFamily="34" charset="0"/>
                    <a:cs typeface="Tahoma" panose="020B0604030504040204" pitchFamily="34" charset="0"/>
                  </a:rPr>
                  <a:t>Đây là cụm có tầm quan trọng cao trong nội dung file. Để </a:t>
                </a:r>
                <a:r>
                  <a:rPr lang="en-US" sz="2200" dirty="0" err="1">
                    <a:latin typeface="Tahoma" panose="020B0604030504040204" pitchFamily="34" charset="0"/>
                    <a:ea typeface="Tahoma" panose="020B0604030504040204" pitchFamily="34" charset="0"/>
                    <a:cs typeface="Tahoma" panose="020B0604030504040204" pitchFamily="34" charset="0"/>
                  </a:rPr>
                  <a:t>giữ</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lại</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i="1" dirty="0">
                    <a:latin typeface="Tahoma" panose="020B0604030504040204" pitchFamily="34" charset="0"/>
                    <a:ea typeface="Tahoma" panose="020B0604030504040204" pitchFamily="34" charset="0"/>
                    <a:cs typeface="Tahoma" panose="020B0604030504040204" pitchFamily="34" charset="0"/>
                  </a:rPr>
                  <a:t>“</a:t>
                </a:r>
                <a:r>
                  <a:rPr lang="en-US" sz="2200" i="1" dirty="0" err="1">
                    <a:latin typeface="Tahoma" panose="020B0604030504040204" pitchFamily="34" charset="0"/>
                    <a:ea typeface="Tahoma" panose="020B0604030504040204" pitchFamily="34" charset="0"/>
                    <a:cs typeface="Tahoma" panose="020B0604030504040204" pitchFamily="34" charset="0"/>
                  </a:rPr>
                  <a:t>hai</a:t>
                </a:r>
                <a:r>
                  <a:rPr lang="en-US" sz="2200" i="1"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thì</a:t>
                </a:r>
                <a:r>
                  <a:rPr lang="en-US" sz="2200" dirty="0">
                    <a:latin typeface="Tahoma" panose="020B0604030504040204" pitchFamily="34" charset="0"/>
                    <a:ea typeface="Tahoma" panose="020B0604030504040204" pitchFamily="34" charset="0"/>
                    <a:cs typeface="Tahoma" panose="020B0604030504040204" pitchFamily="34" charset="0"/>
                  </a:rPr>
                  <a:t> ta </a:t>
                </a:r>
                <a:r>
                  <a:rPr lang="en-US" sz="2200" dirty="0" err="1">
                    <a:latin typeface="Tahoma" panose="020B0604030504040204" pitchFamily="34" charset="0"/>
                    <a:ea typeface="Tahoma" panose="020B0604030504040204" pitchFamily="34" charset="0"/>
                    <a:cs typeface="Tahoma" panose="020B0604030504040204" pitchFamily="34" charset="0"/>
                  </a:rPr>
                  <a:t>phải</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có</a:t>
                </a:r>
                <a:r>
                  <a:rPr lang="en-US" sz="22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sz="2200" i="1" dirty="0" smtClean="0">
                        <a:latin typeface="Cambria Math" panose="02040503050406030204" pitchFamily="18" charset="0"/>
                        <a:ea typeface="Tahoma" panose="020B0604030504040204" pitchFamily="34" charset="0"/>
                        <a:cs typeface="Tahoma" panose="020B0604030504040204" pitchFamily="34" charset="0"/>
                      </a:rPr>
                      <m:t>𝑏</m:t>
                    </m:r>
                    <m:r>
                      <a:rPr lang="en-US" sz="2200" b="0" i="1" dirty="0" smtClean="0">
                        <a:latin typeface="Cambria Math" panose="02040503050406030204" pitchFamily="18" charset="0"/>
                        <a:ea typeface="Tahoma" panose="020B0604030504040204" pitchFamily="34" charset="0"/>
                        <a:cs typeface="Tahoma" panose="020B0604030504040204" pitchFamily="34" charset="0"/>
                      </a:rPr>
                      <m:t>≥</m:t>
                    </m:r>
                    <m:r>
                      <a:rPr lang="en-US" sz="2200" i="1" dirty="0" smtClean="0">
                        <a:latin typeface="Cambria Math" panose="02040503050406030204" pitchFamily="18" charset="0"/>
                        <a:ea typeface="Tahoma" panose="020B0604030504040204" pitchFamily="34" charset="0"/>
                        <a:cs typeface="Tahoma" panose="020B0604030504040204" pitchFamily="34" charset="0"/>
                      </a:rPr>
                      <m:t> 44.4%</m:t>
                    </m:r>
                  </m:oMath>
                </a14:m>
                <a:r>
                  <a:rPr lang="en-US" sz="2200" dirty="0">
                    <a:latin typeface="Tahoma" panose="020B0604030504040204" pitchFamily="34" charset="0"/>
                    <a:ea typeface="Tahoma" panose="020B0604030504040204" pitchFamily="34" charset="0"/>
                    <a:cs typeface="Tahoma" panose="020B0604030504040204" pitchFamily="34" charset="0"/>
                  </a:rPr>
                  <a:t>.</a:t>
                </a:r>
              </a:p>
              <a:p>
                <a:pPr lvl="2" algn="just">
                  <a:buFont typeface="Courier New" panose="02070309020205020404" pitchFamily="49" charset="0"/>
                  <a:buChar char="o"/>
                </a:pPr>
                <a:r>
                  <a:rPr lang="en-US" sz="2200" dirty="0" err="1">
                    <a:latin typeface="Tahoma" panose="020B0604030504040204" pitchFamily="34" charset="0"/>
                    <a:ea typeface="Tahoma" panose="020B0604030504040204" pitchFamily="34" charset="0"/>
                    <a:cs typeface="Tahoma" panose="020B0604030504040204" pitchFamily="34" charset="0"/>
                  </a:rPr>
                  <a:t>Với</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những</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chuỗi</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dài</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hơn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như</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i="1" dirty="0">
                    <a:latin typeface="Tahoma" panose="020B0604030504040204" pitchFamily="34" charset="0"/>
                    <a:ea typeface="Tahoma" panose="020B0604030504040204" pitchFamily="34" charset="0"/>
                    <a:cs typeface="Tahoma" panose="020B0604030504040204" pitchFamily="34" charset="0"/>
                  </a:rPr>
                  <a:t>“</a:t>
                </a:r>
                <a:r>
                  <a:rPr lang="en-US" sz="2200" i="1" dirty="0" err="1">
                    <a:latin typeface="Tahoma" panose="020B0604030504040204" pitchFamily="34" charset="0"/>
                    <a:ea typeface="Tahoma" panose="020B0604030504040204" pitchFamily="34" charset="0"/>
                    <a:cs typeface="Tahoma" panose="020B0604030504040204" pitchFamily="34" charset="0"/>
                  </a:rPr>
                  <a:t>hai</a:t>
                </a:r>
                <a:r>
                  <a:rPr lang="en-US" sz="2200" i="1" dirty="0">
                    <a:latin typeface="Tahoma" panose="020B0604030504040204" pitchFamily="34" charset="0"/>
                    <a:ea typeface="Tahoma" panose="020B0604030504040204" pitchFamily="34" charset="0"/>
                    <a:cs typeface="Tahoma" panose="020B0604030504040204" pitchFamily="34" charset="0"/>
                  </a:rPr>
                  <a:t> </a:t>
                </a:r>
                <a:r>
                  <a:rPr lang="en-US" sz="2200" i="1" dirty="0" err="1">
                    <a:latin typeface="Tahoma" panose="020B0604030504040204" pitchFamily="34" charset="0"/>
                    <a:ea typeface="Tahoma" panose="020B0604030504040204" pitchFamily="34" charset="0"/>
                    <a:cs typeface="Tahoma" panose="020B0604030504040204" pitchFamily="34" charset="0"/>
                  </a:rPr>
                  <a:t>hai</a:t>
                </a:r>
                <a:r>
                  <a:rPr lang="en-US" sz="2200" i="1" dirty="0">
                    <a:latin typeface="Tahoma" panose="020B0604030504040204" pitchFamily="34" charset="0"/>
                    <a:ea typeface="Tahoma" panose="020B0604030504040204" pitchFamily="34" charset="0"/>
                    <a:cs typeface="Tahoma" panose="020B0604030504040204" pitchFamily="34" charset="0"/>
                  </a:rPr>
                  <a:t> </a:t>
                </a:r>
                <a:r>
                  <a:rPr lang="en-US" sz="2200" i="1" dirty="0" err="1">
                    <a:latin typeface="Tahoma" panose="020B0604030504040204" pitchFamily="34" charset="0"/>
                    <a:ea typeface="Tahoma" panose="020B0604030504040204" pitchFamily="34" charset="0"/>
                    <a:cs typeface="Tahoma" panose="020B0604030504040204" pitchFamily="34" charset="0"/>
                  </a:rPr>
                  <a:t>hai</a:t>
                </a:r>
                <a:r>
                  <a:rPr lang="en-US" sz="2200" i="1" dirty="0">
                    <a:latin typeface="Tahoma" panose="020B0604030504040204" pitchFamily="34" charset="0"/>
                    <a:ea typeface="Tahoma" panose="020B0604030504040204" pitchFamily="34" charset="0"/>
                    <a:cs typeface="Tahoma" panose="020B0604030504040204" pitchFamily="34" charset="0"/>
                  </a:rPr>
                  <a:t> </a:t>
                </a:r>
                <a:r>
                  <a:rPr lang="en-US" sz="2200" i="1" dirty="0" err="1">
                    <a:latin typeface="Tahoma" panose="020B0604030504040204" pitchFamily="34" charset="0"/>
                    <a:ea typeface="Tahoma" panose="020B0604030504040204" pitchFamily="34" charset="0"/>
                    <a:cs typeface="Tahoma" panose="020B0604030504040204" pitchFamily="34" charset="0"/>
                  </a:rPr>
                  <a:t>hai</a:t>
                </a:r>
                <a:r>
                  <a:rPr lang="en-US" sz="2200" i="1" dirty="0">
                    <a:latin typeface="Tahoma" panose="020B0604030504040204" pitchFamily="34" charset="0"/>
                    <a:ea typeface="Tahoma" panose="020B0604030504040204" pitchFamily="34" charset="0"/>
                    <a:cs typeface="Tahoma" panose="020B0604030504040204" pitchFamily="34" charset="0"/>
                  </a:rPr>
                  <a:t> </a:t>
                </a:r>
                <a:r>
                  <a:rPr lang="en-US" sz="2200" i="1" dirty="0" err="1">
                    <a:latin typeface="Tahoma" panose="020B0604030504040204" pitchFamily="34" charset="0"/>
                    <a:ea typeface="Tahoma" panose="020B0604030504040204" pitchFamily="34" charset="0"/>
                    <a:cs typeface="Tahoma" panose="020B0604030504040204" pitchFamily="34" charset="0"/>
                  </a:rPr>
                  <a:t>hai</a:t>
                </a:r>
                <a:r>
                  <a:rPr lang="en-US" sz="2200" i="1"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thì</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cụm</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từ</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i="1" dirty="0">
                    <a:latin typeface="Tahoma" panose="020B0604030504040204" pitchFamily="34" charset="0"/>
                    <a:ea typeface="Tahoma" panose="020B0604030504040204" pitchFamily="34" charset="0"/>
                    <a:cs typeface="Tahoma" panose="020B0604030504040204" pitchFamily="34" charset="0"/>
                  </a:rPr>
                  <a:t>“</a:t>
                </a:r>
                <a:r>
                  <a:rPr lang="en-US" sz="2200" i="1" dirty="0" err="1">
                    <a:latin typeface="Tahoma" panose="020B0604030504040204" pitchFamily="34" charset="0"/>
                    <a:ea typeface="Tahoma" panose="020B0604030504040204" pitchFamily="34" charset="0"/>
                    <a:cs typeface="Tahoma" panose="020B0604030504040204" pitchFamily="34" charset="0"/>
                  </a:rPr>
                  <a:t>hai</a:t>
                </a:r>
                <a:r>
                  <a:rPr lang="en-US" sz="2200" i="1"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sẽ</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có</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tỉ</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lệ</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xuất</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hiện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nhỏ</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hơn</a:t>
                </a:r>
                <a:r>
                  <a:rPr lang="en-US" sz="22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sz="2200" i="1" dirty="0" smtClean="0">
                        <a:latin typeface="Cambria Math" panose="02040503050406030204" pitchFamily="18" charset="0"/>
                        <a:ea typeface="Tahoma" panose="020B0604030504040204" pitchFamily="34" charset="0"/>
                        <a:cs typeface="Tahoma" panose="020B0604030504040204" pitchFamily="34" charset="0"/>
                      </a:rPr>
                      <m:t>44.4%</m:t>
                    </m:r>
                  </m:oMath>
                </a14:m>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t>
                </a:r>
              </a:p>
              <a:p>
                <a:pPr lvl="2" algn="just">
                  <a:buFont typeface="Courier New" panose="02070309020205020404" pitchFamily="49" charset="0"/>
                  <a:buChar char="o"/>
                </a:pPr>
                <a:r>
                  <a:rPr lang="en-US" sz="2200">
                    <a:latin typeface="Tahoma" panose="020B0604030504040204" pitchFamily="34" charset="0"/>
                    <a:ea typeface="Tahoma" panose="020B0604030504040204" pitchFamily="34" charset="0"/>
                    <a:cs typeface="Tahoma" panose="020B0604030504040204" pitchFamily="34" charset="0"/>
                  </a:rPr>
                  <a:t>Trong tất </a:t>
                </a:r>
                <a:r>
                  <a:rPr lang="en-US" sz="2200" err="1">
                    <a:latin typeface="Tahoma" panose="020B0604030504040204" pitchFamily="34" charset="0"/>
                    <a:ea typeface="Tahoma" panose="020B0604030504040204" pitchFamily="34" charset="0"/>
                    <a:cs typeface="Tahoma" panose="020B0604030504040204" pitchFamily="34" charset="0"/>
                  </a:rPr>
                  <a:t>cả</a:t>
                </a:r>
                <a:r>
                  <a:rPr lang="en-US" sz="2200">
                    <a:latin typeface="Tahoma" panose="020B0604030504040204" pitchFamily="34" charset="0"/>
                    <a:ea typeface="Tahoma" panose="020B0604030504040204" pitchFamily="34" charset="0"/>
                    <a:cs typeface="Tahoma" panose="020B0604030504040204" pitchFamily="34" charset="0"/>
                  </a:rPr>
                  <a:t> các </a:t>
                </a:r>
                <a:r>
                  <a:rPr lang="en-US" sz="2200" dirty="0" err="1">
                    <a:latin typeface="Tahoma" panose="020B0604030504040204" pitchFamily="34" charset="0"/>
                    <a:ea typeface="Tahoma" panose="020B0604030504040204" pitchFamily="34" charset="0"/>
                    <a:cs typeface="Tahoma" panose="020B0604030504040204" pitchFamily="34" charset="0"/>
                  </a:rPr>
                  <a:t>tình</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err="1">
                    <a:latin typeface="Tahoma" panose="020B0604030504040204" pitchFamily="34" charset="0"/>
                    <a:ea typeface="Tahoma" panose="020B0604030504040204" pitchFamily="34" charset="0"/>
                    <a:cs typeface="Tahoma" panose="020B0604030504040204" pitchFamily="34" charset="0"/>
                  </a:rPr>
                  <a:t>huống</a:t>
                </a:r>
                <a:r>
                  <a:rPr lang="en-US" sz="2200">
                    <a:latin typeface="Tahoma" panose="020B0604030504040204" pitchFamily="34" charset="0"/>
                    <a:ea typeface="Tahoma" panose="020B0604030504040204" pitchFamily="34" charset="0"/>
                    <a:cs typeface="Tahoma" panose="020B0604030504040204" pitchFamily="34" charset="0"/>
                  </a:rPr>
                  <a:t> khác, hiếm </a:t>
                </a:r>
                <a:r>
                  <a:rPr lang="en-US" sz="2200" dirty="0" err="1">
                    <a:latin typeface="Tahoma" panose="020B0604030504040204" pitchFamily="34" charset="0"/>
                    <a:ea typeface="Tahoma" panose="020B0604030504040204" pitchFamily="34" charset="0"/>
                    <a:cs typeface="Tahoma" panose="020B0604030504040204" pitchFamily="34" charset="0"/>
                  </a:rPr>
                  <a:t>có</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hoặc</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gần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như</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không</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có</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cụm</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từ</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nào</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có</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tỉ</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lệ</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xuất</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hiện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lớn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hơn</a:t>
                </a:r>
                <a:r>
                  <a:rPr lang="en-US" sz="22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sz="2200" i="1" dirty="0">
                        <a:latin typeface="Cambria Math" panose="02040503050406030204" pitchFamily="18" charset="0"/>
                        <a:ea typeface="Tahoma" panose="020B0604030504040204" pitchFamily="34" charset="0"/>
                        <a:cs typeface="Tahoma" panose="020B0604030504040204" pitchFamily="34" charset="0"/>
                      </a:rPr>
                      <m:t>44.4%</m:t>
                    </m:r>
                  </m:oMath>
                </a14:m>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tức</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là</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có</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thể</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xem</a:t>
                </a:r>
                <a:r>
                  <a:rPr lang="en-US" sz="2200" dirty="0">
                    <a:latin typeface="Tahoma" panose="020B0604030504040204" pitchFamily="34" charset="0"/>
                    <a:ea typeface="Tahoma" panose="020B0604030504040204" pitchFamily="34" charset="0"/>
                    <a:cs typeface="Tahoma" panose="020B0604030504040204" pitchFamily="34" charset="0"/>
                  </a:rPr>
                  <a:t> ta </a:t>
                </a:r>
                <a:r>
                  <a:rPr lang="en-US" sz="2200" dirty="0" err="1">
                    <a:latin typeface="Tahoma" panose="020B0604030504040204" pitchFamily="34" charset="0"/>
                    <a:ea typeface="Tahoma" panose="020B0604030504040204" pitchFamily="34" charset="0"/>
                    <a:cs typeface="Tahoma" panose="020B0604030504040204" pitchFamily="34" charset="0"/>
                  </a:rPr>
                  <a:t>không</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có</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giới</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hạn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trên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cho</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tỉ</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lệ</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err="1">
                    <a:latin typeface="Tahoma" panose="020B0604030504040204" pitchFamily="34" charset="0"/>
                    <a:ea typeface="Tahoma" panose="020B0604030504040204" pitchFamily="34" charset="0"/>
                    <a:cs typeface="Tahoma" panose="020B0604030504040204" pitchFamily="34" charset="0"/>
                  </a:rPr>
                  <a:t>này</a:t>
                </a:r>
                <a:r>
                  <a:rPr lang="en-US" sz="2200">
                    <a:latin typeface="Tahoma" panose="020B0604030504040204" pitchFamily="34" charset="0"/>
                    <a:ea typeface="Tahoma" panose="020B0604030504040204" pitchFamily="34" charset="0"/>
                    <a:cs typeface="Tahoma" panose="020B0604030504040204" pitchFamily="34" charset="0"/>
                  </a:rPr>
                  <a:t>. Do vậy, ta chọn </a:t>
                </a:r>
                <a14:m>
                  <m:oMath xmlns:m="http://schemas.openxmlformats.org/officeDocument/2006/math">
                    <m:r>
                      <a:rPr lang="en-US" sz="2200" i="1" dirty="0">
                        <a:latin typeface="Cambria Math" panose="02040503050406030204" pitchFamily="18" charset="0"/>
                        <a:ea typeface="Tahoma" panose="020B0604030504040204" pitchFamily="34" charset="0"/>
                        <a:cs typeface="Tahoma" panose="020B0604030504040204" pitchFamily="34" charset="0"/>
                      </a:rPr>
                      <m:t>𝑏</m:t>
                    </m:r>
                  </m:oMath>
                </a14:m>
                <a:r>
                  <a:rPr lang="en-US" sz="2200">
                    <a:latin typeface="Tahoma" panose="020B0604030504040204" pitchFamily="34" charset="0"/>
                    <a:ea typeface="Tahoma" panose="020B0604030504040204" pitchFamily="34" charset="0"/>
                    <a:cs typeface="Tahoma" panose="020B0604030504040204" pitchFamily="34" charset="0"/>
                  </a:rPr>
                  <a:t> bằng giá trị một “đẹp” và vừa đủ lớn hơn </a:t>
                </a:r>
                <a14:m>
                  <m:oMath xmlns:m="http://schemas.openxmlformats.org/officeDocument/2006/math">
                    <m:r>
                      <a:rPr lang="en-US" sz="2200" i="1" dirty="0">
                        <a:latin typeface="Cambria Math" panose="02040503050406030204" pitchFamily="18" charset="0"/>
                        <a:ea typeface="Tahoma" panose="020B0604030504040204" pitchFamily="34" charset="0"/>
                        <a:cs typeface="Tahoma" panose="020B0604030504040204" pitchFamily="34" charset="0"/>
                      </a:rPr>
                      <m:t>44.4%</m:t>
                    </m:r>
                  </m:oMath>
                </a14:m>
                <a:r>
                  <a:rPr lang="en-US" sz="2200" dirty="0">
                    <a:latin typeface="Tahoma" panose="020B0604030504040204" pitchFamily="34" charset="0"/>
                    <a:ea typeface="Tahoma" panose="020B0604030504040204" pitchFamily="34" charset="0"/>
                    <a:cs typeface="Tahoma" panose="020B0604030504040204" pitchFamily="34" charset="0"/>
                  </a:rPr>
                  <a:t>, là </a:t>
                </a:r>
                <a14:m>
                  <m:oMath xmlns:m="http://schemas.openxmlformats.org/officeDocument/2006/math">
                    <m:r>
                      <a:rPr lang="en-US" sz="2200" i="1" dirty="0">
                        <a:latin typeface="Cambria Math" panose="02040503050406030204" pitchFamily="18" charset="0"/>
                        <a:ea typeface="Tahoma" panose="020B0604030504040204" pitchFamily="34" charset="0"/>
                        <a:cs typeface="Tahoma" panose="020B0604030504040204" pitchFamily="34" charset="0"/>
                      </a:rPr>
                      <m:t>4</m:t>
                    </m:r>
                    <m:r>
                      <a:rPr lang="en-US" sz="2200" b="0" i="1" dirty="0" smtClean="0">
                        <a:latin typeface="Cambria Math" panose="02040503050406030204" pitchFamily="18" charset="0"/>
                        <a:ea typeface="Tahoma" panose="020B0604030504040204" pitchFamily="34" charset="0"/>
                        <a:cs typeface="Tahoma" panose="020B0604030504040204" pitchFamily="34" charset="0"/>
                      </a:rPr>
                      <m:t>5</m:t>
                    </m:r>
                    <m:r>
                      <a:rPr lang="en-US" sz="2200" i="1" dirty="0">
                        <a:latin typeface="Cambria Math" panose="02040503050406030204" pitchFamily="18" charset="0"/>
                        <a:ea typeface="Tahoma" panose="020B0604030504040204" pitchFamily="34" charset="0"/>
                        <a:cs typeface="Tahoma" panose="020B0604030504040204" pitchFamily="34" charset="0"/>
                      </a:rPr>
                      <m:t>%</m:t>
                    </m:r>
                  </m:oMath>
                </a14:m>
                <a:r>
                  <a:rPr lang="en-US" sz="2200" dirty="0">
                    <a:latin typeface="Tahoma" panose="020B0604030504040204" pitchFamily="34" charset="0"/>
                    <a:ea typeface="Tahoma" panose="020B0604030504040204" pitchFamily="34" charset="0"/>
                    <a:cs typeface="Tahoma" panose="020B0604030504040204" pitchFamily="34" charset="0"/>
                  </a:rPr>
                  <a:t>.</a:t>
                </a:r>
              </a:p>
              <a:p>
                <a:pPr lvl="2" algn="just">
                  <a:buFont typeface="Courier New" panose="02070309020205020404" pitchFamily="49" charset="0"/>
                  <a:buChar char="o"/>
                </a:pPr>
                <a:endParaRPr lang="en-US" sz="1800" dirty="0">
                  <a:latin typeface="Tahoma" panose="020B0604030504040204" pitchFamily="34" charset="0"/>
                  <a:ea typeface="Tahoma" panose="020B0604030504040204" pitchFamily="34" charset="0"/>
                  <a:cs typeface="Tahoma" panose="020B0604030504040204" pitchFamily="34" charset="0"/>
                </a:endParaRPr>
              </a:p>
              <a:p>
                <a:pPr lvl="2" algn="just">
                  <a:buFont typeface="Courier New" panose="02070309020205020404" pitchFamily="49" charset="0"/>
                  <a:buChar char="o"/>
                </a:pPr>
                <a:endParaRPr lang="en-US" sz="18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 name="Content Placeholder 2">
                <a:extLst>
                  <a:ext uri="{FF2B5EF4-FFF2-40B4-BE49-F238E27FC236}">
                    <a16:creationId xmlns:a16="http://schemas.microsoft.com/office/drawing/2014/main" id="{3F0BD836-FC1F-4FA3-B1BD-7488F76B6703}"/>
                  </a:ext>
                </a:extLst>
              </p:cNvPr>
              <p:cNvSpPr>
                <a:spLocks noGrp="1" noRot="1" noChangeAspect="1" noMove="1" noResize="1" noEditPoints="1" noAdjustHandles="1" noChangeArrowheads="1" noChangeShapeType="1" noTextEdit="1"/>
              </p:cNvSpPr>
              <p:nvPr>
                <p:ph idx="1"/>
              </p:nvPr>
            </p:nvSpPr>
            <p:spPr>
              <a:xfrm>
                <a:off x="1141412" y="1443238"/>
                <a:ext cx="10238712" cy="5256820"/>
              </a:xfrm>
              <a:blipFill>
                <a:blip r:embed="rId2"/>
                <a:stretch>
                  <a:fillRect l="-1012" t="-1856" r="-53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D5DF99E8-57B1-4603-AD80-15041B3767E8}"/>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I.2. Rút trích nội dung chính</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9009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6BE9CDA-9F16-495F-AD62-5806E79CADBB}"/>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I.2. Rút trích nội dung chính</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7" name="Content Placeholder 2">
            <a:extLst>
              <a:ext uri="{FF2B5EF4-FFF2-40B4-BE49-F238E27FC236}">
                <a16:creationId xmlns:a16="http://schemas.microsoft.com/office/drawing/2014/main" id="{38A4BBFA-6FA2-4F68-832B-FA3008B94F70}"/>
              </a:ext>
            </a:extLst>
          </p:cNvPr>
          <p:cNvSpPr txBox="1">
            <a:spLocks/>
          </p:cNvSpPr>
          <p:nvPr/>
        </p:nvSpPr>
        <p:spPr>
          <a:xfrm>
            <a:off x="1141412" y="1655838"/>
            <a:ext cx="10064144" cy="294109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en-US">
                <a:latin typeface="Tahoma" panose="020B0604030504040204" pitchFamily="34" charset="0"/>
                <a:ea typeface="Tahoma" panose="020B0604030504040204" pitchFamily="34" charset="0"/>
                <a:cs typeface="Tahoma" panose="020B0604030504040204" pitchFamily="34" charset="0"/>
              </a:rPr>
              <a:t>Sau đó, ta sẽ trả về </a:t>
            </a:r>
            <a:r>
              <a:rPr lang="en-US" b="1">
                <a:latin typeface="Tahoma" panose="020B0604030504040204" pitchFamily="34" charset="0"/>
                <a:ea typeface="Tahoma" panose="020B0604030504040204" pitchFamily="34" charset="0"/>
                <a:cs typeface="Tahoma" panose="020B0604030504040204" pitchFamily="34" charset="0"/>
              </a:rPr>
              <a:t>Singly Linked List </a:t>
            </a:r>
            <a:r>
              <a:rPr lang="en-US">
                <a:latin typeface="Tahoma" panose="020B0604030504040204" pitchFamily="34" charset="0"/>
                <a:ea typeface="Tahoma" panose="020B0604030504040204" pitchFamily="34" charset="0"/>
                <a:cs typeface="Tahoma" panose="020B0604030504040204" pitchFamily="34" charset="0"/>
              </a:rPr>
              <a:t>chứa kết quả rút trích (các nút l</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u thông tin là </a:t>
            </a:r>
            <a:r>
              <a:rPr lang="en-US" i="1">
                <a:latin typeface="Tahoma" panose="020B0604030504040204" pitchFamily="34" charset="0"/>
                <a:ea typeface="Tahoma" panose="020B0604030504040204" pitchFamily="34" charset="0"/>
                <a:cs typeface="Tahoma" panose="020B0604030504040204" pitchFamily="34" charset="0"/>
              </a:rPr>
              <a:t>&lt;cụm từ&gt;-&lt;số lần xuất hiện&gt;</a:t>
            </a:r>
            <a:r>
              <a:rPr lang="en-US">
                <a:latin typeface="Tahoma" panose="020B0604030504040204" pitchFamily="34" charset="0"/>
                <a:ea typeface="Tahoma" panose="020B0604030504040204" pitchFamily="34" charset="0"/>
                <a:cs typeface="Tahoma" panose="020B0604030504040204" pitchFamily="34" charset="0"/>
              </a:rPr>
              <a:t>) để phục vụ cho các thao tác khác.</a:t>
            </a:r>
          </a:p>
          <a:p>
            <a:pPr algn="just"/>
            <a:r>
              <a:rPr lang="en-US">
                <a:latin typeface="Tahoma" panose="020B0604030504040204" pitchFamily="34" charset="0"/>
                <a:ea typeface="Tahoma" panose="020B0604030504040204" pitchFamily="34" charset="0"/>
                <a:cs typeface="Tahoma" panose="020B0604030504040204" pitchFamily="34" charset="0"/>
              </a:rPr>
              <a:t>Do là tầng cuối cùng trong </a:t>
            </a:r>
            <a:r>
              <a:rPr lang="en-US" b="1">
                <a:latin typeface="Tahoma" panose="020B0604030504040204" pitchFamily="34" charset="0"/>
                <a:ea typeface="Tahoma" panose="020B0604030504040204" pitchFamily="34" charset="0"/>
                <a:cs typeface="Tahoma" panose="020B0604030504040204" pitchFamily="34" charset="0"/>
              </a:rPr>
              <a:t>Skip List</a:t>
            </a:r>
            <a:r>
              <a:rPr lang="en-US">
                <a:latin typeface="Tahoma" panose="020B0604030504040204" pitchFamily="34" charset="0"/>
                <a:ea typeface="Tahoma" panose="020B0604030504040204" pitchFamily="34" charset="0"/>
                <a:cs typeface="Tahoma" panose="020B0604030504040204" pitchFamily="34" charset="0"/>
              </a:rPr>
              <a:t> là một </a:t>
            </a:r>
            <a:r>
              <a:rPr lang="en-US" b="1">
                <a:latin typeface="Tahoma" panose="020B0604030504040204" pitchFamily="34" charset="0"/>
                <a:ea typeface="Tahoma" panose="020B0604030504040204" pitchFamily="34" charset="0"/>
                <a:cs typeface="Tahoma" panose="020B0604030504040204" pitchFamily="34" charset="0"/>
              </a:rPr>
              <a:t>Singly Linked List </a:t>
            </a:r>
            <a:r>
              <a:rPr lang="en-US">
                <a:latin typeface="Tahoma" panose="020B0604030504040204" pitchFamily="34" charset="0"/>
                <a:ea typeface="Tahoma" panose="020B0604030504040204" pitchFamily="34" charset="0"/>
                <a:cs typeface="Tahoma" panose="020B0604030504040204" pitchFamily="34" charset="0"/>
              </a:rPr>
              <a:t>và cũng đã được sắp xếp tăng dần theo thứ tự từ điển nên là List kết quả cũng là một </a:t>
            </a:r>
            <a:r>
              <a:rPr lang="en-US" b="1">
                <a:latin typeface="Tahoma" panose="020B0604030504040204" pitchFamily="34" charset="0"/>
                <a:ea typeface="Tahoma" panose="020B0604030504040204" pitchFamily="34" charset="0"/>
                <a:cs typeface="Tahoma" panose="020B0604030504040204" pitchFamily="34" charset="0"/>
              </a:rPr>
              <a:t>Sorted Linked List</a:t>
            </a:r>
            <a:r>
              <a:rPr lang="en-US">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23863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43BE99-F50C-4EF5-9D9E-DAE44B5630C2}"/>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I.3. Tạo file siêu dữ liệu</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7" name="Content Placeholder 2">
            <a:extLst>
              <a:ext uri="{FF2B5EF4-FFF2-40B4-BE49-F238E27FC236}">
                <a16:creationId xmlns:a16="http://schemas.microsoft.com/office/drawing/2014/main" id="{51EB9CE5-04E5-4740-984F-736E0DE613F3}"/>
              </a:ext>
            </a:extLst>
          </p:cNvPr>
          <p:cNvSpPr txBox="1">
            <a:spLocks/>
          </p:cNvSpPr>
          <p:nvPr/>
        </p:nvSpPr>
        <p:spPr>
          <a:xfrm>
            <a:off x="1141411" y="1655838"/>
            <a:ext cx="10396654" cy="487464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vi-VN">
                <a:latin typeface="Tahoma" panose="020B0604030504040204" pitchFamily="34" charset="0"/>
                <a:ea typeface="Tahoma" panose="020B0604030504040204" pitchFamily="34" charset="0"/>
                <a:cs typeface="Tahoma" panose="020B0604030504040204" pitchFamily="34" charset="0"/>
              </a:rPr>
              <a:t>Định dạng file siêu dữ liệu:</a:t>
            </a:r>
          </a:p>
          <a:p>
            <a:pPr marL="457200" lvl="1" indent="0">
              <a:buNone/>
            </a:pPr>
            <a:r>
              <a:rPr lang="en-US" sz="2200">
                <a:latin typeface="Consolas" panose="020B0609020204030204" pitchFamily="49" charset="0"/>
                <a:ea typeface="Tahoma" panose="020B0604030504040204" pitchFamily="34" charset="0"/>
                <a:cs typeface="Tahoma" panose="020B0604030504040204" pitchFamily="34" charset="0"/>
              </a:rPr>
              <a:t>	</a:t>
            </a:r>
            <a:r>
              <a:rPr lang="vi-VN" sz="2200">
                <a:latin typeface="Consolas" panose="020B0609020204030204" pitchFamily="49" charset="0"/>
                <a:ea typeface="Tahoma" panose="020B0604030504040204" pitchFamily="34" charset="0"/>
                <a:cs typeface="Tahoma" panose="020B0604030504040204" pitchFamily="34" charset="0"/>
              </a:rPr>
              <a:t>&lt;đường dẫn file 1&gt;</a:t>
            </a:r>
          </a:p>
          <a:p>
            <a:pPr marL="457200" lvl="1" indent="0">
              <a:buNone/>
            </a:pPr>
            <a:r>
              <a:rPr lang="en-US" sz="2200">
                <a:latin typeface="Consolas" panose="020B0609020204030204" pitchFamily="49" charset="0"/>
                <a:ea typeface="Tahoma" panose="020B0604030504040204" pitchFamily="34" charset="0"/>
                <a:cs typeface="Tahoma" panose="020B0604030504040204" pitchFamily="34" charset="0"/>
              </a:rPr>
              <a:t>	</a:t>
            </a:r>
            <a:r>
              <a:rPr lang="vi-VN" sz="2200">
                <a:latin typeface="Consolas" panose="020B0609020204030204" pitchFamily="49" charset="0"/>
                <a:ea typeface="Tahoma" panose="020B0604030504040204" pitchFamily="34" charset="0"/>
                <a:cs typeface="Tahoma" panose="020B0604030504040204" pitchFamily="34" charset="0"/>
              </a:rPr>
              <a:t>&lt;nội dung chính </a:t>
            </a:r>
            <a:r>
              <a:rPr lang="en-US" sz="2200">
                <a:latin typeface="Consolas" panose="020B0609020204030204" pitchFamily="49" charset="0"/>
                <a:ea typeface="Tahoma" panose="020B0604030504040204" pitchFamily="34" charset="0"/>
                <a:cs typeface="Tahoma" panose="020B0604030504040204" pitchFamily="34" charset="0"/>
              </a:rPr>
              <a:t>của </a:t>
            </a:r>
            <a:r>
              <a:rPr lang="vi-VN" sz="2200">
                <a:latin typeface="Consolas" panose="020B0609020204030204" pitchFamily="49" charset="0"/>
                <a:ea typeface="Tahoma" panose="020B0604030504040204" pitchFamily="34" charset="0"/>
                <a:cs typeface="Tahoma" panose="020B0604030504040204" pitchFamily="34" charset="0"/>
              </a:rPr>
              <a:t>file 1&gt;</a:t>
            </a:r>
            <a:endParaRPr lang="en-US" sz="2200">
              <a:latin typeface="Consolas" panose="020B0609020204030204" pitchFamily="49" charset="0"/>
              <a:ea typeface="Tahoma" panose="020B0604030504040204" pitchFamily="34" charset="0"/>
              <a:cs typeface="Tahoma" panose="020B0604030504040204" pitchFamily="34" charset="0"/>
            </a:endParaRPr>
          </a:p>
          <a:p>
            <a:pPr marL="457200" lvl="1" indent="0">
              <a:buNone/>
            </a:pPr>
            <a:r>
              <a:rPr lang="en-US" sz="2200">
                <a:latin typeface="Consolas" panose="020B0609020204030204" pitchFamily="49" charset="0"/>
                <a:ea typeface="Tahoma" panose="020B0604030504040204" pitchFamily="34" charset="0"/>
                <a:cs typeface="Tahoma" panose="020B0604030504040204" pitchFamily="34" charset="0"/>
              </a:rPr>
              <a:t>	…</a:t>
            </a:r>
          </a:p>
          <a:p>
            <a:r>
              <a:rPr lang="en-US">
                <a:latin typeface="Tahoma" panose="020B0604030504040204" pitchFamily="34" charset="0"/>
                <a:ea typeface="Tahoma" panose="020B0604030504040204" pitchFamily="34" charset="0"/>
                <a:cs typeface="Tahoma" panose="020B0604030504040204" pitchFamily="34" charset="0"/>
              </a:rPr>
              <a:t>Định dạng phần &lt;nội dung chính&gt; của các file văn bản:</a:t>
            </a:r>
          </a:p>
          <a:p>
            <a:pPr lvl="1" algn="just">
              <a:buFont typeface="Wingdings" panose="05000000000000000000" pitchFamily="2" charset="2"/>
              <a:buChar char="§"/>
            </a:pPr>
            <a:r>
              <a:rPr lang="en-US" sz="2200">
                <a:latin typeface="Tahoma" panose="020B0604030504040204" pitchFamily="34" charset="0"/>
                <a:ea typeface="Tahoma" panose="020B0604030504040204" pitchFamily="34" charset="0"/>
                <a:cs typeface="Tahoma" panose="020B0604030504040204" pitchFamily="34" charset="0"/>
              </a:rPr>
              <a:t>Tạo ra List l</a:t>
            </a:r>
            <a:r>
              <a:rPr lang="vi-VN" sz="2200">
                <a:latin typeface="Tahoma" panose="020B0604030504040204" pitchFamily="34" charset="0"/>
                <a:ea typeface="Tahoma" panose="020B0604030504040204" pitchFamily="34" charset="0"/>
                <a:cs typeface="Tahoma" panose="020B0604030504040204" pitchFamily="34" charset="0"/>
              </a:rPr>
              <a:t>ư</a:t>
            </a:r>
            <a:r>
              <a:rPr lang="en-US" sz="2200">
                <a:latin typeface="Tahoma" panose="020B0604030504040204" pitchFamily="34" charset="0"/>
                <a:ea typeface="Tahoma" panose="020B0604030504040204" pitchFamily="34" charset="0"/>
                <a:cs typeface="Tahoma" panose="020B0604030504040204" pitchFamily="34" charset="0"/>
              </a:rPr>
              <a:t>u kết quả rút trích của nội dung file văn bản và ghi list này ra file siêu dữ liệu. Sử dụng ký tự ‘#’ để phân cách những thông tin như sau:</a:t>
            </a:r>
          </a:p>
          <a:p>
            <a:pPr marL="457200" lvl="1" indent="0" algn="just">
              <a:buNone/>
            </a:pPr>
            <a:r>
              <a:rPr lang="en-US" sz="2200">
                <a:latin typeface="Tahoma" panose="020B0604030504040204" pitchFamily="34" charset="0"/>
                <a:ea typeface="Tahoma" panose="020B0604030504040204" pitchFamily="34" charset="0"/>
                <a:cs typeface="Tahoma" panose="020B0604030504040204" pitchFamily="34" charset="0"/>
              </a:rPr>
              <a:t>	</a:t>
            </a:r>
            <a:r>
              <a:rPr lang="en-US" sz="2200">
                <a:latin typeface="Consolas" panose="020B0609020204030204" pitchFamily="49" charset="0"/>
                <a:ea typeface="Tahoma" panose="020B0604030504040204" pitchFamily="34" charset="0"/>
                <a:cs typeface="Tahoma" panose="020B0604030504040204" pitchFamily="34" charset="0"/>
              </a:rPr>
              <a:t>#&lt;cụm từ 1&gt;#&lt;số lần xuất hiện của cụm từ 1&gt;#&lt;cụm từ 2&gt;#&lt;số 	lần xuất hiện của cụm từ 2&gt;....</a:t>
            </a: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2208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713B987-B408-4D18-A8CA-85B9DB9DB9E1}"/>
              </a:ext>
            </a:extLst>
          </p:cNvPr>
          <p:cNvGraphicFramePr>
            <a:graphicFrameLocks noGrp="1"/>
          </p:cNvGraphicFramePr>
          <p:nvPr>
            <p:extLst>
              <p:ext uri="{D42A27DB-BD31-4B8C-83A1-F6EECF244321}">
                <p14:modId xmlns:p14="http://schemas.microsoft.com/office/powerpoint/2010/main" val="3238102197"/>
              </p:ext>
            </p:extLst>
          </p:nvPr>
        </p:nvGraphicFramePr>
        <p:xfrm>
          <a:off x="1982592" y="2903077"/>
          <a:ext cx="8226816" cy="965231"/>
        </p:xfrm>
        <a:graphic>
          <a:graphicData uri="http://schemas.openxmlformats.org/drawingml/2006/table">
            <a:tbl>
              <a:tblPr firstRow="1" bandRow="1">
                <a:tableStyleId>{5C22544A-7EE6-4342-B048-85BDC9FD1C3A}</a:tableStyleId>
              </a:tblPr>
              <a:tblGrid>
                <a:gridCol w="1371136">
                  <a:extLst>
                    <a:ext uri="{9D8B030D-6E8A-4147-A177-3AD203B41FA5}">
                      <a16:colId xmlns:a16="http://schemas.microsoft.com/office/drawing/2014/main" val="1128148545"/>
                    </a:ext>
                  </a:extLst>
                </a:gridCol>
                <a:gridCol w="1371136">
                  <a:extLst>
                    <a:ext uri="{9D8B030D-6E8A-4147-A177-3AD203B41FA5}">
                      <a16:colId xmlns:a16="http://schemas.microsoft.com/office/drawing/2014/main" val="1574519327"/>
                    </a:ext>
                  </a:extLst>
                </a:gridCol>
                <a:gridCol w="1371136">
                  <a:extLst>
                    <a:ext uri="{9D8B030D-6E8A-4147-A177-3AD203B41FA5}">
                      <a16:colId xmlns:a16="http://schemas.microsoft.com/office/drawing/2014/main" val="2388118555"/>
                    </a:ext>
                  </a:extLst>
                </a:gridCol>
                <a:gridCol w="1371136">
                  <a:extLst>
                    <a:ext uri="{9D8B030D-6E8A-4147-A177-3AD203B41FA5}">
                      <a16:colId xmlns:a16="http://schemas.microsoft.com/office/drawing/2014/main" val="2570319607"/>
                    </a:ext>
                  </a:extLst>
                </a:gridCol>
                <a:gridCol w="1371136">
                  <a:extLst>
                    <a:ext uri="{9D8B030D-6E8A-4147-A177-3AD203B41FA5}">
                      <a16:colId xmlns:a16="http://schemas.microsoft.com/office/drawing/2014/main" val="4273491639"/>
                    </a:ext>
                  </a:extLst>
                </a:gridCol>
                <a:gridCol w="1371136">
                  <a:extLst>
                    <a:ext uri="{9D8B030D-6E8A-4147-A177-3AD203B41FA5}">
                      <a16:colId xmlns:a16="http://schemas.microsoft.com/office/drawing/2014/main" val="1263170430"/>
                    </a:ext>
                  </a:extLst>
                </a:gridCol>
              </a:tblGrid>
              <a:tr h="965231">
                <a:tc>
                  <a:txBody>
                    <a:bodyPr/>
                    <a:lstStyle/>
                    <a:p>
                      <a:pPr algn="ct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Chiều</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marT="50292" marB="50292" anchor="ctr"/>
                </a:tc>
                <a:tc>
                  <a:txBody>
                    <a:bodyPr/>
                    <a:lstStyle/>
                    <a:p>
                      <a:pPr algn="ct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nay</a:t>
                      </a:r>
                    </a:p>
                  </a:txBody>
                  <a:tcPr marT="50292" marB="50292" anchor="ctr"/>
                </a:tc>
                <a:tc>
                  <a:txBody>
                    <a:bodyPr/>
                    <a:lstStyle/>
                    <a:p>
                      <a:pPr algn="ct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trời</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marT="50292" marB="50292" anchor="ctr"/>
                </a:tc>
                <a:tc>
                  <a:txBody>
                    <a:bodyPr/>
                    <a:lstStyle/>
                    <a:p>
                      <a:pPr algn="ct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bỗng</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p>
                  </a:txBody>
                  <a:tcPr marT="50292" marB="50292" anchor="ctr"/>
                </a:tc>
                <a:tc>
                  <a:txBody>
                    <a:bodyPr/>
                    <a:lstStyle/>
                    <a:p>
                      <a:pPr algn="ct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nhiên</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marT="50292" marB="50292" anchor="ctr"/>
                </a:tc>
                <a:tc>
                  <a:txBody>
                    <a:bodyPr/>
                    <a:lstStyle/>
                    <a:p>
                      <a:pPr algn="ct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mưa</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marT="50292" marB="50292" anchor="ctr"/>
                </a:tc>
                <a:extLst>
                  <a:ext uri="{0D108BD9-81ED-4DB2-BD59-A6C34878D82A}">
                    <a16:rowId xmlns:a16="http://schemas.microsoft.com/office/drawing/2014/main" val="2395123353"/>
                  </a:ext>
                </a:extLst>
              </a:tr>
            </a:tbl>
          </a:graphicData>
        </a:graphic>
      </p:graphicFrame>
      <p:graphicFrame>
        <p:nvGraphicFramePr>
          <p:cNvPr id="5" name="Table 4">
            <a:extLst>
              <a:ext uri="{FF2B5EF4-FFF2-40B4-BE49-F238E27FC236}">
                <a16:creationId xmlns:a16="http://schemas.microsoft.com/office/drawing/2014/main" id="{68DA3FCD-4BBE-47E3-BBD1-38B105212557}"/>
              </a:ext>
            </a:extLst>
          </p:cNvPr>
          <p:cNvGraphicFramePr>
            <a:graphicFrameLocks noGrp="1"/>
          </p:cNvGraphicFramePr>
          <p:nvPr>
            <p:extLst>
              <p:ext uri="{D42A27DB-BD31-4B8C-83A1-F6EECF244321}">
                <p14:modId xmlns:p14="http://schemas.microsoft.com/office/powerpoint/2010/main" val="1516602492"/>
              </p:ext>
            </p:extLst>
          </p:nvPr>
        </p:nvGraphicFramePr>
        <p:xfrm>
          <a:off x="1982592" y="4768117"/>
          <a:ext cx="8226816" cy="965231"/>
        </p:xfrm>
        <a:graphic>
          <a:graphicData uri="http://schemas.openxmlformats.org/drawingml/2006/table">
            <a:tbl>
              <a:tblPr firstRow="1" bandRow="1">
                <a:tableStyleId>{5C22544A-7EE6-4342-B048-85BDC9FD1C3A}</a:tableStyleId>
              </a:tblPr>
              <a:tblGrid>
                <a:gridCol w="1371136">
                  <a:extLst>
                    <a:ext uri="{9D8B030D-6E8A-4147-A177-3AD203B41FA5}">
                      <a16:colId xmlns:a16="http://schemas.microsoft.com/office/drawing/2014/main" val="1128148545"/>
                    </a:ext>
                  </a:extLst>
                </a:gridCol>
                <a:gridCol w="1371136">
                  <a:extLst>
                    <a:ext uri="{9D8B030D-6E8A-4147-A177-3AD203B41FA5}">
                      <a16:colId xmlns:a16="http://schemas.microsoft.com/office/drawing/2014/main" val="1574519327"/>
                    </a:ext>
                  </a:extLst>
                </a:gridCol>
                <a:gridCol w="1371136">
                  <a:extLst>
                    <a:ext uri="{9D8B030D-6E8A-4147-A177-3AD203B41FA5}">
                      <a16:colId xmlns:a16="http://schemas.microsoft.com/office/drawing/2014/main" val="2388118555"/>
                    </a:ext>
                  </a:extLst>
                </a:gridCol>
                <a:gridCol w="1371136">
                  <a:extLst>
                    <a:ext uri="{9D8B030D-6E8A-4147-A177-3AD203B41FA5}">
                      <a16:colId xmlns:a16="http://schemas.microsoft.com/office/drawing/2014/main" val="2570319607"/>
                    </a:ext>
                  </a:extLst>
                </a:gridCol>
                <a:gridCol w="1371136">
                  <a:extLst>
                    <a:ext uri="{9D8B030D-6E8A-4147-A177-3AD203B41FA5}">
                      <a16:colId xmlns:a16="http://schemas.microsoft.com/office/drawing/2014/main" val="4273491639"/>
                    </a:ext>
                  </a:extLst>
                </a:gridCol>
                <a:gridCol w="1371136">
                  <a:extLst>
                    <a:ext uri="{9D8B030D-6E8A-4147-A177-3AD203B41FA5}">
                      <a16:colId xmlns:a16="http://schemas.microsoft.com/office/drawing/2014/main" val="1263170430"/>
                    </a:ext>
                  </a:extLst>
                </a:gridCol>
              </a:tblGrid>
              <a:tr h="965231">
                <a:tc>
                  <a:txBody>
                    <a:bodyPr/>
                    <a:lstStyle/>
                    <a:p>
                      <a:pPr algn="ct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chiều</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marT="50292" marB="50292" anchor="ctr"/>
                </a:tc>
                <a:tc>
                  <a:txBody>
                    <a:bodyPr/>
                    <a:lstStyle/>
                    <a:p>
                      <a:pPr algn="ct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nay</a:t>
                      </a:r>
                    </a:p>
                  </a:txBody>
                  <a:tcPr marT="50292" marB="50292" anchor="ctr"/>
                </a:tc>
                <a:tc>
                  <a:txBody>
                    <a:bodyPr/>
                    <a:lstStyle/>
                    <a:p>
                      <a:pPr algn="ct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trời</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marT="50292" marB="50292" anchor="ctr"/>
                </a:tc>
                <a:tc>
                  <a:txBody>
                    <a:bodyPr/>
                    <a:lstStyle/>
                    <a:p>
                      <a:pPr algn="ct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bỗng</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marT="50292" marB="50292" anchor="ctr"/>
                </a:tc>
                <a:tc>
                  <a:txBody>
                    <a:bodyPr/>
                    <a:lstStyle/>
                    <a:p>
                      <a:pPr algn="ct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nhiên</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marT="50292" marB="50292" anchor="ctr"/>
                </a:tc>
                <a:tc>
                  <a:txBody>
                    <a:bodyPr/>
                    <a:lstStyle/>
                    <a:p>
                      <a:pPr algn="ct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mưa</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marT="50292" marB="50292" anchor="ctr"/>
                </a:tc>
                <a:extLst>
                  <a:ext uri="{0D108BD9-81ED-4DB2-BD59-A6C34878D82A}">
                    <a16:rowId xmlns:a16="http://schemas.microsoft.com/office/drawing/2014/main" val="2395123353"/>
                  </a:ext>
                </a:extLst>
              </a:tr>
            </a:tbl>
          </a:graphicData>
        </a:graphic>
      </p:graphicFrame>
      <p:sp>
        <p:nvSpPr>
          <p:cNvPr id="6" name="Title 1">
            <a:extLst>
              <a:ext uri="{FF2B5EF4-FFF2-40B4-BE49-F238E27FC236}">
                <a16:creationId xmlns:a16="http://schemas.microsoft.com/office/drawing/2014/main" id="{A0F7AB6A-C3E5-48E8-A5B6-3467F6B0E07B}"/>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I.3. Tạo file siêu dữ liệu</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9" name="Content Placeholder 2">
            <a:extLst>
              <a:ext uri="{FF2B5EF4-FFF2-40B4-BE49-F238E27FC236}">
                <a16:creationId xmlns:a16="http://schemas.microsoft.com/office/drawing/2014/main" id="{380C6C1E-E114-4C58-B5E7-5E10949C7D84}"/>
              </a:ext>
            </a:extLst>
          </p:cNvPr>
          <p:cNvSpPr txBox="1">
            <a:spLocks/>
          </p:cNvSpPr>
          <p:nvPr/>
        </p:nvSpPr>
        <p:spPr>
          <a:xfrm>
            <a:off x="1141412" y="1655838"/>
            <a:ext cx="10396654" cy="487464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a:latin typeface="Tahoma" panose="020B0604030504040204" pitchFamily="34" charset="0"/>
                <a:ea typeface="Tahoma" panose="020B0604030504040204" pitchFamily="34" charset="0"/>
                <a:cs typeface="Tahoma" panose="020B0604030504040204" pitchFamily="34" charset="0"/>
              </a:rPr>
              <a:t>Ví dụ:</a:t>
            </a:r>
            <a:r>
              <a:rPr lang="en-US">
                <a:latin typeface="Tahoma" panose="020B0604030504040204" pitchFamily="34" charset="0"/>
                <a:ea typeface="Tahoma" panose="020B0604030504040204" pitchFamily="34" charset="0"/>
                <a:cs typeface="Tahoma" panose="020B0604030504040204" pitchFamily="34" charset="0"/>
              </a:rPr>
              <a:t> File “test1.txt” có nội dung là: “Chiều nay, trời bỗng nhiên mưa.”</a:t>
            </a:r>
          </a:p>
          <a:p>
            <a:r>
              <a:rPr lang="en-US">
                <a:latin typeface="Tahoma" panose="020B0604030504040204" pitchFamily="34" charset="0"/>
                <a:ea typeface="Tahoma" panose="020B0604030504040204" pitchFamily="34" charset="0"/>
                <a:cs typeface="Tahoma" panose="020B0604030504040204" pitchFamily="34" charset="0"/>
              </a:rPr>
              <a:t>Mảng các tokens có dấu:</a:t>
            </a:r>
          </a:p>
          <a:p>
            <a:endParaRPr lang="en-US" sz="2600">
              <a:latin typeface="Tahoma" panose="020B0604030504040204" pitchFamily="34" charset="0"/>
              <a:ea typeface="Tahoma" panose="020B0604030504040204" pitchFamily="34" charset="0"/>
              <a:cs typeface="Tahoma" panose="020B0604030504040204" pitchFamily="34" charset="0"/>
            </a:endParaRPr>
          </a:p>
          <a:p>
            <a:endParaRPr lang="en-US" sz="2600">
              <a:latin typeface="Tahoma" panose="020B0604030504040204" pitchFamily="34" charset="0"/>
              <a:ea typeface="Tahoma" panose="020B0604030504040204" pitchFamily="34" charset="0"/>
              <a:cs typeface="Tahoma" panose="020B0604030504040204" pitchFamily="34" charset="0"/>
            </a:endParaRPr>
          </a:p>
          <a:p>
            <a:r>
              <a:rPr lang="en-US">
                <a:latin typeface="Tahoma" panose="020B0604030504040204" pitchFamily="34" charset="0"/>
                <a:ea typeface="Tahoma" panose="020B0604030504040204" pitchFamily="34" charset="0"/>
                <a:cs typeface="Tahoma" panose="020B0604030504040204" pitchFamily="34" charset="0"/>
              </a:rPr>
              <a:t>Đổi các kí tự in hoa thành in thường:</a:t>
            </a:r>
          </a:p>
          <a:p>
            <a:pPr marL="0" indent="0">
              <a:buNone/>
            </a:pPr>
            <a:endParaRPr lang="en-US" sz="260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60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2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64481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F7AB6A-C3E5-48E8-A5B6-3467F6B0E07B}"/>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I.3. Tạo file siêu dữ liệu</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9" name="Content Placeholder 2">
            <a:extLst>
              <a:ext uri="{FF2B5EF4-FFF2-40B4-BE49-F238E27FC236}">
                <a16:creationId xmlns:a16="http://schemas.microsoft.com/office/drawing/2014/main" id="{380C6C1E-E114-4C58-B5E7-5E10949C7D84}"/>
              </a:ext>
            </a:extLst>
          </p:cNvPr>
          <p:cNvSpPr txBox="1">
            <a:spLocks/>
          </p:cNvSpPr>
          <p:nvPr/>
        </p:nvSpPr>
        <p:spPr>
          <a:xfrm>
            <a:off x="1141411" y="1655838"/>
            <a:ext cx="10396654" cy="72160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a:latin typeface="Tahoma" panose="020B0604030504040204" pitchFamily="34" charset="0"/>
                <a:ea typeface="Tahoma" panose="020B0604030504040204" pitchFamily="34" charset="0"/>
                <a:cs typeface="Tahoma" panose="020B0604030504040204" pitchFamily="34" charset="0"/>
              </a:rPr>
              <a:t>Xét các tokens liên tiếp nhau tạo thành một cụm là </a:t>
            </a:r>
            <a:r>
              <a:rPr lang="en-US" i="1">
                <a:latin typeface="Tahoma" panose="020B0604030504040204" pitchFamily="34" charset="0"/>
                <a:ea typeface="Tahoma" panose="020B0604030504040204" pitchFamily="34" charset="0"/>
                <a:cs typeface="Tahoma" panose="020B0604030504040204" pitchFamily="34" charset="0"/>
              </a:rPr>
              <a:t>stopword</a:t>
            </a:r>
            <a:r>
              <a:rPr lang="en-US">
                <a:latin typeface="Tahoma" panose="020B0604030504040204" pitchFamily="34" charset="0"/>
                <a:ea typeface="Tahoma" panose="020B0604030504040204" pitchFamily="34" charset="0"/>
                <a:cs typeface="Tahoma" panose="020B0604030504040204" pitchFamily="34" charset="0"/>
              </a:rPr>
              <a:t>:</a:t>
            </a:r>
          </a:p>
        </p:txBody>
      </p:sp>
      <p:graphicFrame>
        <p:nvGraphicFramePr>
          <p:cNvPr id="7" name="Table 4">
            <a:extLst>
              <a:ext uri="{FF2B5EF4-FFF2-40B4-BE49-F238E27FC236}">
                <a16:creationId xmlns:a16="http://schemas.microsoft.com/office/drawing/2014/main" id="{80C8D84C-2235-4CA4-9DFF-7097A4056A4B}"/>
              </a:ext>
            </a:extLst>
          </p:cNvPr>
          <p:cNvGraphicFramePr>
            <a:graphicFrameLocks noGrp="1"/>
          </p:cNvGraphicFramePr>
          <p:nvPr>
            <p:extLst>
              <p:ext uri="{D42A27DB-BD31-4B8C-83A1-F6EECF244321}">
                <p14:modId xmlns:p14="http://schemas.microsoft.com/office/powerpoint/2010/main" val="139790537"/>
              </p:ext>
            </p:extLst>
          </p:nvPr>
        </p:nvGraphicFramePr>
        <p:xfrm>
          <a:off x="1982592" y="2417065"/>
          <a:ext cx="8226816" cy="965231"/>
        </p:xfrm>
        <a:graphic>
          <a:graphicData uri="http://schemas.openxmlformats.org/drawingml/2006/table">
            <a:tbl>
              <a:tblPr firstRow="1" bandRow="1">
                <a:tableStyleId>{5C22544A-7EE6-4342-B048-85BDC9FD1C3A}</a:tableStyleId>
              </a:tblPr>
              <a:tblGrid>
                <a:gridCol w="1371136">
                  <a:extLst>
                    <a:ext uri="{9D8B030D-6E8A-4147-A177-3AD203B41FA5}">
                      <a16:colId xmlns:a16="http://schemas.microsoft.com/office/drawing/2014/main" val="1128148545"/>
                    </a:ext>
                  </a:extLst>
                </a:gridCol>
                <a:gridCol w="1371136">
                  <a:extLst>
                    <a:ext uri="{9D8B030D-6E8A-4147-A177-3AD203B41FA5}">
                      <a16:colId xmlns:a16="http://schemas.microsoft.com/office/drawing/2014/main" val="1574519327"/>
                    </a:ext>
                  </a:extLst>
                </a:gridCol>
                <a:gridCol w="1371136">
                  <a:extLst>
                    <a:ext uri="{9D8B030D-6E8A-4147-A177-3AD203B41FA5}">
                      <a16:colId xmlns:a16="http://schemas.microsoft.com/office/drawing/2014/main" val="2388118555"/>
                    </a:ext>
                  </a:extLst>
                </a:gridCol>
                <a:gridCol w="1371136">
                  <a:extLst>
                    <a:ext uri="{9D8B030D-6E8A-4147-A177-3AD203B41FA5}">
                      <a16:colId xmlns:a16="http://schemas.microsoft.com/office/drawing/2014/main" val="2570319607"/>
                    </a:ext>
                  </a:extLst>
                </a:gridCol>
                <a:gridCol w="1371136">
                  <a:extLst>
                    <a:ext uri="{9D8B030D-6E8A-4147-A177-3AD203B41FA5}">
                      <a16:colId xmlns:a16="http://schemas.microsoft.com/office/drawing/2014/main" val="4273491639"/>
                    </a:ext>
                  </a:extLst>
                </a:gridCol>
                <a:gridCol w="1371136">
                  <a:extLst>
                    <a:ext uri="{9D8B030D-6E8A-4147-A177-3AD203B41FA5}">
                      <a16:colId xmlns:a16="http://schemas.microsoft.com/office/drawing/2014/main" val="1263170430"/>
                    </a:ext>
                  </a:extLst>
                </a:gridCol>
              </a:tblGrid>
              <a:tr h="965231">
                <a:tc>
                  <a:txBody>
                    <a:bodyPr/>
                    <a:lstStyle/>
                    <a:p>
                      <a:pPr algn="ct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chiều</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marT="50292" marB="50292" anchor="ctr"/>
                </a:tc>
                <a:tc>
                  <a:txBody>
                    <a:bodyPr/>
                    <a:lstStyle/>
                    <a:p>
                      <a:pPr algn="ct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nay</a:t>
                      </a:r>
                    </a:p>
                  </a:txBody>
                  <a:tcPr marT="50292" marB="50292" anchor="ctr"/>
                </a:tc>
                <a:tc>
                  <a:txBody>
                    <a:bodyPr/>
                    <a:lstStyle/>
                    <a:p>
                      <a:pPr algn="ct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trời</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marT="50292" marB="50292" anchor="ctr"/>
                </a:tc>
                <a:tc>
                  <a:txBody>
                    <a:bodyPr/>
                    <a:lstStyle/>
                    <a:p>
                      <a:pPr algn="ct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bỗng</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p>
                  </a:txBody>
                  <a:tcPr marT="50292" marB="50292" anchor="ctr"/>
                </a:tc>
                <a:tc>
                  <a:txBody>
                    <a:bodyPr/>
                    <a:lstStyle/>
                    <a:p>
                      <a:pPr algn="ct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nhiên</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marT="50292" marB="50292" anchor="ctr"/>
                </a:tc>
                <a:tc>
                  <a:txBody>
                    <a:bodyPr/>
                    <a:lstStyle/>
                    <a:p>
                      <a:pPr algn="ct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mưa</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marT="50292" marB="50292" anchor="ctr"/>
                </a:tc>
                <a:extLst>
                  <a:ext uri="{0D108BD9-81ED-4DB2-BD59-A6C34878D82A}">
                    <a16:rowId xmlns:a16="http://schemas.microsoft.com/office/drawing/2014/main" val="2395123353"/>
                  </a:ext>
                </a:extLst>
              </a:tr>
            </a:tbl>
          </a:graphicData>
        </a:graphic>
      </p:graphicFrame>
      <p:graphicFrame>
        <p:nvGraphicFramePr>
          <p:cNvPr id="8" name="Table 7">
            <a:extLst>
              <a:ext uri="{FF2B5EF4-FFF2-40B4-BE49-F238E27FC236}">
                <a16:creationId xmlns:a16="http://schemas.microsoft.com/office/drawing/2014/main" id="{8DF9428A-E9D4-4D92-8DEB-C0B46110BB24}"/>
              </a:ext>
            </a:extLst>
          </p:cNvPr>
          <p:cNvGraphicFramePr>
            <a:graphicFrameLocks noGrp="1"/>
          </p:cNvGraphicFramePr>
          <p:nvPr>
            <p:extLst>
              <p:ext uri="{D42A27DB-BD31-4B8C-83A1-F6EECF244321}">
                <p14:modId xmlns:p14="http://schemas.microsoft.com/office/powerpoint/2010/main" val="2910795256"/>
              </p:ext>
            </p:extLst>
          </p:nvPr>
        </p:nvGraphicFramePr>
        <p:xfrm>
          <a:off x="1982592" y="4832690"/>
          <a:ext cx="8226816" cy="965231"/>
        </p:xfrm>
        <a:graphic>
          <a:graphicData uri="http://schemas.openxmlformats.org/drawingml/2006/table">
            <a:tbl>
              <a:tblPr firstRow="1" bandRow="1">
                <a:tableStyleId>{5C22544A-7EE6-4342-B048-85BDC9FD1C3A}</a:tableStyleId>
              </a:tblPr>
              <a:tblGrid>
                <a:gridCol w="1371136">
                  <a:extLst>
                    <a:ext uri="{9D8B030D-6E8A-4147-A177-3AD203B41FA5}">
                      <a16:colId xmlns:a16="http://schemas.microsoft.com/office/drawing/2014/main" val="1128148545"/>
                    </a:ext>
                  </a:extLst>
                </a:gridCol>
                <a:gridCol w="1371136">
                  <a:extLst>
                    <a:ext uri="{9D8B030D-6E8A-4147-A177-3AD203B41FA5}">
                      <a16:colId xmlns:a16="http://schemas.microsoft.com/office/drawing/2014/main" val="1574519327"/>
                    </a:ext>
                  </a:extLst>
                </a:gridCol>
                <a:gridCol w="1371136">
                  <a:extLst>
                    <a:ext uri="{9D8B030D-6E8A-4147-A177-3AD203B41FA5}">
                      <a16:colId xmlns:a16="http://schemas.microsoft.com/office/drawing/2014/main" val="2388118555"/>
                    </a:ext>
                  </a:extLst>
                </a:gridCol>
                <a:gridCol w="1371136">
                  <a:extLst>
                    <a:ext uri="{9D8B030D-6E8A-4147-A177-3AD203B41FA5}">
                      <a16:colId xmlns:a16="http://schemas.microsoft.com/office/drawing/2014/main" val="2570319607"/>
                    </a:ext>
                  </a:extLst>
                </a:gridCol>
                <a:gridCol w="1371136">
                  <a:extLst>
                    <a:ext uri="{9D8B030D-6E8A-4147-A177-3AD203B41FA5}">
                      <a16:colId xmlns:a16="http://schemas.microsoft.com/office/drawing/2014/main" val="4273491639"/>
                    </a:ext>
                  </a:extLst>
                </a:gridCol>
                <a:gridCol w="1371136">
                  <a:extLst>
                    <a:ext uri="{9D8B030D-6E8A-4147-A177-3AD203B41FA5}">
                      <a16:colId xmlns:a16="http://schemas.microsoft.com/office/drawing/2014/main" val="1263170430"/>
                    </a:ext>
                  </a:extLst>
                </a:gridCol>
              </a:tblGrid>
              <a:tr h="965231">
                <a:tc>
                  <a:txBody>
                    <a:bodyPr/>
                    <a:lstStyle/>
                    <a:p>
                      <a:pPr algn="ct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chiều</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marT="50292" marB="50292" anchor="ctr"/>
                </a:tc>
                <a:tc>
                  <a:txBody>
                    <a:bodyPr/>
                    <a:lstStyle/>
                    <a:p>
                      <a:pPr algn="ctr"/>
                      <a:r>
                        <a:rPr lang="en-US" sz="2200" dirty="0">
                          <a:solidFill>
                            <a:srgbClr val="FF0000"/>
                          </a:solidFill>
                          <a:latin typeface="Tahoma" panose="020B0604030504040204" pitchFamily="34" charset="0"/>
                          <a:ea typeface="Tahoma" panose="020B0604030504040204" pitchFamily="34" charset="0"/>
                          <a:cs typeface="Tahoma" panose="020B0604030504040204" pitchFamily="34" charset="0"/>
                        </a:rPr>
                        <a:t>nay</a:t>
                      </a:r>
                    </a:p>
                  </a:txBody>
                  <a:tcPr marT="50292" marB="50292" anchor="ctr"/>
                </a:tc>
                <a:tc>
                  <a:txBody>
                    <a:bodyPr/>
                    <a:lstStyle/>
                    <a:p>
                      <a:pPr algn="ct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trời</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marT="50292" marB="50292" anchor="ctr"/>
                </a:tc>
                <a:tc>
                  <a:txBody>
                    <a:bodyPr/>
                    <a:lstStyle/>
                    <a:p>
                      <a:pPr algn="ctr"/>
                      <a:r>
                        <a:rPr lang="en-US" sz="2200" dirty="0" err="1">
                          <a:solidFill>
                            <a:srgbClr val="FF0000"/>
                          </a:solidFill>
                          <a:latin typeface="Tahoma" panose="020B0604030504040204" pitchFamily="34" charset="0"/>
                          <a:ea typeface="Tahoma" panose="020B0604030504040204" pitchFamily="34" charset="0"/>
                          <a:cs typeface="Tahoma" panose="020B0604030504040204" pitchFamily="34" charset="0"/>
                        </a:rPr>
                        <a:t>bỗng</a:t>
                      </a:r>
                      <a:endParaRPr lang="en-US" sz="2200" dirty="0">
                        <a:solidFill>
                          <a:srgbClr val="FF0000"/>
                        </a:solidFill>
                        <a:latin typeface="Tahoma" panose="020B0604030504040204" pitchFamily="34" charset="0"/>
                        <a:ea typeface="Tahoma" panose="020B0604030504040204" pitchFamily="34" charset="0"/>
                        <a:cs typeface="Tahoma" panose="020B0604030504040204" pitchFamily="34" charset="0"/>
                      </a:endParaRPr>
                    </a:p>
                  </a:txBody>
                  <a:tcPr marT="50292" marB="50292" anchor="ctr"/>
                </a:tc>
                <a:tc>
                  <a:txBody>
                    <a:bodyPr/>
                    <a:lstStyle/>
                    <a:p>
                      <a:pPr algn="ctr"/>
                      <a:r>
                        <a:rPr lang="en-US" sz="2200" dirty="0" err="1">
                          <a:solidFill>
                            <a:srgbClr val="FF0000"/>
                          </a:solidFill>
                          <a:latin typeface="Tahoma" panose="020B0604030504040204" pitchFamily="34" charset="0"/>
                          <a:ea typeface="Tahoma" panose="020B0604030504040204" pitchFamily="34" charset="0"/>
                          <a:cs typeface="Tahoma" panose="020B0604030504040204" pitchFamily="34" charset="0"/>
                        </a:rPr>
                        <a:t>nhiên</a:t>
                      </a:r>
                      <a:endParaRPr lang="en-US" sz="2200" dirty="0">
                        <a:solidFill>
                          <a:srgbClr val="FF0000"/>
                        </a:solidFill>
                        <a:latin typeface="Tahoma" panose="020B0604030504040204" pitchFamily="34" charset="0"/>
                        <a:ea typeface="Tahoma" panose="020B0604030504040204" pitchFamily="34" charset="0"/>
                        <a:cs typeface="Tahoma" panose="020B0604030504040204" pitchFamily="34" charset="0"/>
                      </a:endParaRPr>
                    </a:p>
                  </a:txBody>
                  <a:tcPr marT="50292" marB="50292" anchor="ctr"/>
                </a:tc>
                <a:tc>
                  <a:txBody>
                    <a:bodyPr/>
                    <a:lstStyle/>
                    <a:p>
                      <a:pPr algn="ct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mưa</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marT="50292" marB="50292" anchor="ctr"/>
                </a:tc>
                <a:extLst>
                  <a:ext uri="{0D108BD9-81ED-4DB2-BD59-A6C34878D82A}">
                    <a16:rowId xmlns:a16="http://schemas.microsoft.com/office/drawing/2014/main" val="2395123353"/>
                  </a:ext>
                </a:extLst>
              </a:tr>
            </a:tbl>
          </a:graphicData>
        </a:graphic>
      </p:graphicFrame>
      <p:sp>
        <p:nvSpPr>
          <p:cNvPr id="10" name="Arrow: Down 9">
            <a:extLst>
              <a:ext uri="{FF2B5EF4-FFF2-40B4-BE49-F238E27FC236}">
                <a16:creationId xmlns:a16="http://schemas.microsoft.com/office/drawing/2014/main" id="{1813AA95-13F4-4E6D-95F1-2742AF08898A}"/>
              </a:ext>
            </a:extLst>
          </p:cNvPr>
          <p:cNvSpPr/>
          <p:nvPr/>
        </p:nvSpPr>
        <p:spPr>
          <a:xfrm>
            <a:off x="5889320" y="3625339"/>
            <a:ext cx="413359" cy="833588"/>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8204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FE3AD-4C1A-4A99-82D4-6B4DE672B570}"/>
              </a:ext>
            </a:extLst>
          </p:cNvPr>
          <p:cNvSpPr>
            <a:spLocks noGrp="1"/>
          </p:cNvSpPr>
          <p:nvPr>
            <p:ph type="title"/>
          </p:nvPr>
        </p:nvSpPr>
        <p:spPr>
          <a:xfrm>
            <a:off x="1141412" y="327514"/>
            <a:ext cx="9905998" cy="1478570"/>
          </a:xfrm>
        </p:spPr>
        <p:txBody>
          <a:bodyPr/>
          <a:lstStyle/>
          <a:p>
            <a:r>
              <a:rPr lang="en-US" b="1">
                <a:latin typeface="Tahoma" panose="020B0604030504040204" pitchFamily="34" charset="0"/>
                <a:ea typeface="Tahoma" panose="020B0604030504040204" pitchFamily="34" charset="0"/>
                <a:cs typeface="Tahoma" panose="020B0604030504040204" pitchFamily="34" charset="0"/>
              </a:rPr>
              <a:t>I. </a:t>
            </a:r>
            <a:r>
              <a:rPr lang="en-US" b="1" dirty="0" err="1">
                <a:latin typeface="Tahoma" panose="020B0604030504040204" pitchFamily="34" charset="0"/>
                <a:ea typeface="Tahoma" panose="020B0604030504040204" pitchFamily="34" charset="0"/>
                <a:cs typeface="Tahoma" panose="020B0604030504040204" pitchFamily="34" charset="0"/>
              </a:rPr>
              <a:t>Xử</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lý</a:t>
            </a:r>
            <a:r>
              <a:rPr lang="en-US" b="1" dirty="0">
                <a:latin typeface="Tahoma" panose="020B0604030504040204" pitchFamily="34" charset="0"/>
                <a:ea typeface="Tahoma" panose="020B0604030504040204" pitchFamily="34" charset="0"/>
                <a:cs typeface="Tahoma" panose="020B0604030504040204" pitchFamily="34" charset="0"/>
              </a:rPr>
              <a:t> </a:t>
            </a:r>
            <a:r>
              <a:rPr lang="en-US" b="1" err="1">
                <a:latin typeface="Tahoma" panose="020B0604030504040204" pitchFamily="34" charset="0"/>
                <a:ea typeface="Tahoma" panose="020B0604030504040204" pitchFamily="34" charset="0"/>
                <a:cs typeface="Tahoma" panose="020B0604030504040204" pitchFamily="34" charset="0"/>
              </a:rPr>
              <a:t>dữ</a:t>
            </a:r>
            <a:r>
              <a:rPr lang="en-US" b="1">
                <a:latin typeface="Tahoma" panose="020B0604030504040204" pitchFamily="34" charset="0"/>
                <a:ea typeface="Tahoma" panose="020B0604030504040204" pitchFamily="34" charset="0"/>
                <a:cs typeface="Tahoma" panose="020B0604030504040204" pitchFamily="34" charset="0"/>
              </a:rPr>
              <a:t> liệu</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268B9E43-D11F-440C-A6E8-999100E34828}"/>
              </a:ext>
            </a:extLst>
          </p:cNvPr>
          <p:cNvSpPr>
            <a:spLocks noGrp="1"/>
          </p:cNvSpPr>
          <p:nvPr>
            <p:ph idx="1"/>
          </p:nvPr>
        </p:nvSpPr>
        <p:spPr>
          <a:xfrm>
            <a:off x="1141411" y="1806084"/>
            <a:ext cx="9905999" cy="3541714"/>
          </a:xfrm>
        </p:spPr>
        <p:txBody>
          <a:bodyPr>
            <a:normAutofit/>
          </a:bodyPr>
          <a:lstStyle/>
          <a:p>
            <a:pPr>
              <a:buFont typeface="Wingdings" panose="05000000000000000000" pitchFamily="2" charset="2"/>
              <a:buChar char="Ø"/>
            </a:pPr>
            <a:r>
              <a:rPr lang="en-US" sz="2800" b="1">
                <a:latin typeface="Tahoma" panose="020B0604030504040204" pitchFamily="34" charset="0"/>
                <a:ea typeface="Tahoma" panose="020B0604030504040204" pitchFamily="34" charset="0"/>
                <a:cs typeface="Tahoma" panose="020B0604030504040204" pitchFamily="34" charset="0"/>
              </a:rPr>
              <a:t> Tiền xử lý nội dung </a:t>
            </a:r>
          </a:p>
          <a:p>
            <a:pPr>
              <a:buFont typeface="Wingdings" panose="05000000000000000000" pitchFamily="2" charset="2"/>
              <a:buChar char="Ø"/>
            </a:pPr>
            <a:r>
              <a:rPr lang="en-US" sz="2800" b="1">
                <a:latin typeface="Tahoma" panose="020B0604030504040204" pitchFamily="34" charset="0"/>
                <a:ea typeface="Tahoma" panose="020B0604030504040204" pitchFamily="34" charset="0"/>
                <a:cs typeface="Tahoma" panose="020B0604030504040204" pitchFamily="34" charset="0"/>
              </a:rPr>
              <a:t> Rút trích nội dung chính</a:t>
            </a:r>
          </a:p>
          <a:p>
            <a:pPr>
              <a:buFont typeface="Wingdings" panose="05000000000000000000" pitchFamily="2" charset="2"/>
              <a:buChar char="Ø"/>
            </a:pPr>
            <a:r>
              <a:rPr lang="en-US" sz="2800" b="1">
                <a:latin typeface="Tahoma" panose="020B0604030504040204" pitchFamily="34" charset="0"/>
                <a:ea typeface="Tahoma" panose="020B0604030504040204" pitchFamily="34" charset="0"/>
                <a:cs typeface="Tahoma" panose="020B0604030504040204" pitchFamily="34" charset="0"/>
              </a:rPr>
              <a:t> Tạo file siêu dữ liệu</a:t>
            </a:r>
            <a:endParaRPr lang="en-US" sz="28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04199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BD836-FC1F-4FA3-B1BD-7488F76B6703}"/>
              </a:ext>
            </a:extLst>
          </p:cNvPr>
          <p:cNvSpPr>
            <a:spLocks noGrp="1"/>
          </p:cNvSpPr>
          <p:nvPr>
            <p:ph idx="1"/>
          </p:nvPr>
        </p:nvSpPr>
        <p:spPr>
          <a:xfrm>
            <a:off x="1141412" y="1659368"/>
            <a:ext cx="11214253" cy="4667251"/>
          </a:xfrm>
        </p:spPr>
        <p:txBody>
          <a:bodyPr>
            <a:normAutofit/>
          </a:bodyPr>
          <a:lstStyle/>
          <a:p>
            <a:r>
              <a:rPr lang="en-US">
                <a:latin typeface="Tahoma" panose="020B0604030504040204" pitchFamily="34" charset="0"/>
                <a:ea typeface="Tahoma" panose="020B0604030504040204" pitchFamily="34" charset="0"/>
                <a:cs typeface="Tahoma" panose="020B0604030504040204" pitchFamily="34" charset="0"/>
              </a:rPr>
              <a:t>Mảng các tokens </a:t>
            </a:r>
            <a:r>
              <a:rPr lang="en-US" err="1">
                <a:latin typeface="Tahoma" panose="020B0604030504040204" pitchFamily="34" charset="0"/>
                <a:ea typeface="Tahoma" panose="020B0604030504040204" pitchFamily="34" charset="0"/>
                <a:cs typeface="Tahoma" panose="020B0604030504040204" pitchFamily="34" charset="0"/>
              </a:rPr>
              <a:t>sau</a:t>
            </a:r>
            <a:r>
              <a:rPr lang="en-US">
                <a:latin typeface="Tahoma" panose="020B0604030504040204" pitchFamily="34" charset="0"/>
                <a:ea typeface="Tahoma" panose="020B0604030504040204" pitchFamily="34" charset="0"/>
                <a:cs typeface="Tahoma" panose="020B0604030504040204" pitchFamily="34" charset="0"/>
              </a:rPr>
              <a:t> thao tác xóa </a:t>
            </a:r>
            <a:r>
              <a:rPr lang="en-US" i="1" dirty="0" err="1">
                <a:latin typeface="Tahoma" panose="020B0604030504040204" pitchFamily="34" charset="0"/>
                <a:ea typeface="Tahoma" panose="020B0604030504040204" pitchFamily="34" charset="0"/>
                <a:cs typeface="Tahoma" panose="020B0604030504040204" pitchFamily="34" charset="0"/>
              </a:rPr>
              <a:t>stopword</a:t>
            </a:r>
            <a:r>
              <a:rPr lang="en-US" dirty="0">
                <a:latin typeface="Tahoma" panose="020B0604030504040204" pitchFamily="34" charset="0"/>
                <a:ea typeface="Tahoma" panose="020B0604030504040204" pitchFamily="34" charset="0"/>
                <a:cs typeface="Tahoma" panose="020B0604030504040204" pitchFamily="34" charset="0"/>
              </a:rPr>
              <a:t>:</a:t>
            </a: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a:latin typeface="Tahoma" panose="020B0604030504040204" pitchFamily="34" charset="0"/>
                <a:ea typeface="Tahoma" panose="020B0604030504040204" pitchFamily="34" charset="0"/>
                <a:cs typeface="Tahoma" panose="020B0604030504040204" pitchFamily="34" charset="0"/>
              </a:rPr>
              <a:t>Chuyển các tokens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dấu</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thành</a:t>
            </a:r>
            <a:r>
              <a:rPr lang="en-US">
                <a:latin typeface="Tahoma" panose="020B0604030504040204" pitchFamily="34" charset="0"/>
                <a:ea typeface="Tahoma" panose="020B0604030504040204" pitchFamily="34" charset="0"/>
                <a:cs typeface="Tahoma" panose="020B0604030504040204" pitchFamily="34" charset="0"/>
              </a:rPr>
              <a:t> các tokens </a:t>
            </a:r>
            <a:r>
              <a:rPr lang="en-US" dirty="0" err="1">
                <a:latin typeface="Tahoma" panose="020B0604030504040204" pitchFamily="34" charset="0"/>
                <a:ea typeface="Tahoma" panose="020B0604030504040204" pitchFamily="34" charset="0"/>
                <a:cs typeface="Tahoma" panose="020B0604030504040204" pitchFamily="34" charset="0"/>
              </a:rPr>
              <a:t>không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dấu</a:t>
            </a:r>
            <a:r>
              <a:rPr lang="en-US" dirty="0">
                <a:latin typeface="Tahoma" panose="020B0604030504040204" pitchFamily="34" charset="0"/>
                <a:ea typeface="Tahoma" panose="020B0604030504040204" pitchFamily="34" charset="0"/>
                <a:cs typeface="Tahoma" panose="020B0604030504040204" pitchFamily="34" charset="0"/>
              </a:rPr>
              <a:t>:</a:t>
            </a:r>
          </a:p>
          <a:p>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5" name="Table 4">
            <a:extLst>
              <a:ext uri="{FF2B5EF4-FFF2-40B4-BE49-F238E27FC236}">
                <a16:creationId xmlns:a16="http://schemas.microsoft.com/office/drawing/2014/main" id="{68DA3FCD-4BBE-47E3-BBD1-38B105212557}"/>
              </a:ext>
            </a:extLst>
          </p:cNvPr>
          <p:cNvGraphicFramePr>
            <a:graphicFrameLocks noGrp="1"/>
          </p:cNvGraphicFramePr>
          <p:nvPr>
            <p:extLst>
              <p:ext uri="{D42A27DB-BD31-4B8C-83A1-F6EECF244321}">
                <p14:modId xmlns:p14="http://schemas.microsoft.com/office/powerpoint/2010/main" val="699536194"/>
              </p:ext>
            </p:extLst>
          </p:nvPr>
        </p:nvGraphicFramePr>
        <p:xfrm>
          <a:off x="4039296" y="2314138"/>
          <a:ext cx="4113408" cy="965231"/>
        </p:xfrm>
        <a:graphic>
          <a:graphicData uri="http://schemas.openxmlformats.org/drawingml/2006/table">
            <a:tbl>
              <a:tblPr firstRow="1" bandRow="1">
                <a:tableStyleId>{5C22544A-7EE6-4342-B048-85BDC9FD1C3A}</a:tableStyleId>
              </a:tblPr>
              <a:tblGrid>
                <a:gridCol w="1371136">
                  <a:extLst>
                    <a:ext uri="{9D8B030D-6E8A-4147-A177-3AD203B41FA5}">
                      <a16:colId xmlns:a16="http://schemas.microsoft.com/office/drawing/2014/main" val="1128148545"/>
                    </a:ext>
                  </a:extLst>
                </a:gridCol>
                <a:gridCol w="1371136">
                  <a:extLst>
                    <a:ext uri="{9D8B030D-6E8A-4147-A177-3AD203B41FA5}">
                      <a16:colId xmlns:a16="http://schemas.microsoft.com/office/drawing/2014/main" val="2388118555"/>
                    </a:ext>
                  </a:extLst>
                </a:gridCol>
                <a:gridCol w="1371136">
                  <a:extLst>
                    <a:ext uri="{9D8B030D-6E8A-4147-A177-3AD203B41FA5}">
                      <a16:colId xmlns:a16="http://schemas.microsoft.com/office/drawing/2014/main" val="1263170430"/>
                    </a:ext>
                  </a:extLst>
                </a:gridCol>
              </a:tblGrid>
              <a:tr h="965231">
                <a:tc>
                  <a:txBody>
                    <a:bodyPr/>
                    <a:lstStyle/>
                    <a:p>
                      <a:pPr algn="ct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chiều</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marT="50292" marB="50292" anchor="ctr"/>
                </a:tc>
                <a:tc>
                  <a:txBody>
                    <a:bodyPr/>
                    <a:lstStyle/>
                    <a:p>
                      <a:pPr algn="ct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trời</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marT="50292" marB="50292" anchor="ctr"/>
                </a:tc>
                <a:tc>
                  <a:txBody>
                    <a:bodyPr/>
                    <a:lstStyle/>
                    <a:p>
                      <a:pPr algn="ct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mưa</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marT="50292" marB="50292" anchor="ctr"/>
                </a:tc>
                <a:extLst>
                  <a:ext uri="{0D108BD9-81ED-4DB2-BD59-A6C34878D82A}">
                    <a16:rowId xmlns:a16="http://schemas.microsoft.com/office/drawing/2014/main" val="2395123353"/>
                  </a:ext>
                </a:extLst>
              </a:tr>
            </a:tbl>
          </a:graphicData>
        </a:graphic>
      </p:graphicFrame>
      <p:graphicFrame>
        <p:nvGraphicFramePr>
          <p:cNvPr id="6" name="Table 5">
            <a:extLst>
              <a:ext uri="{FF2B5EF4-FFF2-40B4-BE49-F238E27FC236}">
                <a16:creationId xmlns:a16="http://schemas.microsoft.com/office/drawing/2014/main" id="{D223AEF6-AE4C-4FD9-914F-128A770316DA}"/>
              </a:ext>
            </a:extLst>
          </p:cNvPr>
          <p:cNvGraphicFramePr>
            <a:graphicFrameLocks noGrp="1"/>
          </p:cNvGraphicFramePr>
          <p:nvPr>
            <p:extLst>
              <p:ext uri="{D42A27DB-BD31-4B8C-83A1-F6EECF244321}">
                <p14:modId xmlns:p14="http://schemas.microsoft.com/office/powerpoint/2010/main" val="916287768"/>
              </p:ext>
            </p:extLst>
          </p:nvPr>
        </p:nvGraphicFramePr>
        <p:xfrm>
          <a:off x="4039296" y="4104249"/>
          <a:ext cx="4113408" cy="965231"/>
        </p:xfrm>
        <a:graphic>
          <a:graphicData uri="http://schemas.openxmlformats.org/drawingml/2006/table">
            <a:tbl>
              <a:tblPr firstRow="1" bandRow="1">
                <a:tableStyleId>{5C22544A-7EE6-4342-B048-85BDC9FD1C3A}</a:tableStyleId>
              </a:tblPr>
              <a:tblGrid>
                <a:gridCol w="1371136">
                  <a:extLst>
                    <a:ext uri="{9D8B030D-6E8A-4147-A177-3AD203B41FA5}">
                      <a16:colId xmlns:a16="http://schemas.microsoft.com/office/drawing/2014/main" val="1128148545"/>
                    </a:ext>
                  </a:extLst>
                </a:gridCol>
                <a:gridCol w="1371136">
                  <a:extLst>
                    <a:ext uri="{9D8B030D-6E8A-4147-A177-3AD203B41FA5}">
                      <a16:colId xmlns:a16="http://schemas.microsoft.com/office/drawing/2014/main" val="2388118555"/>
                    </a:ext>
                  </a:extLst>
                </a:gridCol>
                <a:gridCol w="1371136">
                  <a:extLst>
                    <a:ext uri="{9D8B030D-6E8A-4147-A177-3AD203B41FA5}">
                      <a16:colId xmlns:a16="http://schemas.microsoft.com/office/drawing/2014/main" val="1263170430"/>
                    </a:ext>
                  </a:extLst>
                </a:gridCol>
              </a:tblGrid>
              <a:tr h="965231">
                <a:tc>
                  <a:txBody>
                    <a:bodyPr/>
                    <a:lstStyle/>
                    <a:p>
                      <a:pPr algn="ct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chieu</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marT="50292" marB="50292" anchor="ctr"/>
                </a:tc>
                <a:tc>
                  <a:txBody>
                    <a:bodyPr/>
                    <a:lstStyle/>
                    <a:p>
                      <a:pPr algn="ct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troi</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marT="50292" marB="50292" anchor="ctr"/>
                </a:tc>
                <a:tc>
                  <a:txBody>
                    <a:bodyPr/>
                    <a:lstStyle/>
                    <a:p>
                      <a:pPr algn="ct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mua</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marT="50292" marB="50292" anchor="ctr"/>
                </a:tc>
                <a:extLst>
                  <a:ext uri="{0D108BD9-81ED-4DB2-BD59-A6C34878D82A}">
                    <a16:rowId xmlns:a16="http://schemas.microsoft.com/office/drawing/2014/main" val="2395123353"/>
                  </a:ext>
                </a:extLst>
              </a:tr>
            </a:tbl>
          </a:graphicData>
        </a:graphic>
      </p:graphicFrame>
      <p:sp>
        <p:nvSpPr>
          <p:cNvPr id="8" name="Title 1">
            <a:extLst>
              <a:ext uri="{FF2B5EF4-FFF2-40B4-BE49-F238E27FC236}">
                <a16:creationId xmlns:a16="http://schemas.microsoft.com/office/drawing/2014/main" id="{A7DCC60A-2E15-4715-813D-FF917E11D574}"/>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I.3. Tạo file siêu dữ liệu</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90729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BD836-FC1F-4FA3-B1BD-7488F76B6703}"/>
              </a:ext>
            </a:extLst>
          </p:cNvPr>
          <p:cNvSpPr>
            <a:spLocks noGrp="1"/>
          </p:cNvSpPr>
          <p:nvPr>
            <p:ph idx="1"/>
          </p:nvPr>
        </p:nvSpPr>
        <p:spPr>
          <a:xfrm>
            <a:off x="1141412" y="1692620"/>
            <a:ext cx="11214253" cy="4667251"/>
          </a:xfrm>
        </p:spPr>
        <p:txBody>
          <a:bodyPr>
            <a:normAutofit fontScale="92500" lnSpcReduction="10000"/>
          </a:bodyPr>
          <a:lstStyle/>
          <a:p>
            <a:r>
              <a:rPr lang="en-US" sz="2600" dirty="0" err="1">
                <a:latin typeface="Tahoma" panose="020B0604030504040204" pitchFamily="34" charset="0"/>
                <a:ea typeface="Tahoma" panose="020B0604030504040204" pitchFamily="34" charset="0"/>
                <a:cs typeface="Tahoma" panose="020B0604030504040204" pitchFamily="34" charset="0"/>
              </a:rPr>
              <a:t>Từ</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err="1">
                <a:latin typeface="Tahoma" panose="020B0604030504040204" pitchFamily="34" charset="0"/>
                <a:ea typeface="Tahoma" panose="020B0604030504040204" pitchFamily="34" charset="0"/>
                <a:cs typeface="Tahoma" panose="020B0604030504040204" pitchFamily="34" charset="0"/>
              </a:rPr>
              <a:t>mảng</a:t>
            </a:r>
            <a:r>
              <a:rPr lang="en-US" sz="2600">
                <a:latin typeface="Tahoma" panose="020B0604030504040204" pitchFamily="34" charset="0"/>
                <a:ea typeface="Tahoma" panose="020B0604030504040204" pitchFamily="34" charset="0"/>
                <a:cs typeface="Tahoma" panose="020B0604030504040204" pitchFamily="34" charset="0"/>
              </a:rPr>
              <a:t> các tokens </a:t>
            </a:r>
            <a:r>
              <a:rPr lang="en-US" sz="2600" dirty="0" err="1">
                <a:latin typeface="Tahoma" panose="020B0604030504040204" pitchFamily="34" charset="0"/>
                <a:ea typeface="Tahoma" panose="020B0604030504040204" pitchFamily="34" charset="0"/>
                <a:cs typeface="Tahoma" panose="020B0604030504040204" pitchFamily="34" charset="0"/>
              </a:rPr>
              <a:t>không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dấu</a:t>
            </a:r>
            <a:r>
              <a:rPr lang="en-US" sz="2600" dirty="0">
                <a:latin typeface="Tahoma" panose="020B0604030504040204" pitchFamily="34" charset="0"/>
                <a:ea typeface="Tahoma" panose="020B0604030504040204" pitchFamily="34" charset="0"/>
                <a:cs typeface="Tahoma" panose="020B0604030504040204" pitchFamily="34" charset="0"/>
              </a:rPr>
              <a:t>, ta </a:t>
            </a:r>
            <a:r>
              <a:rPr lang="en-US" sz="2600" dirty="0" err="1">
                <a:latin typeface="Tahoma" panose="020B0604030504040204" pitchFamily="34" charset="0"/>
                <a:ea typeface="Tahoma" panose="020B0604030504040204" pitchFamily="34" charset="0"/>
                <a:cs typeface="Tahoma" panose="020B0604030504040204" pitchFamily="34" charset="0"/>
              </a:rPr>
              <a:t>tạo</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err="1">
                <a:latin typeface="Tahoma" panose="020B0604030504040204" pitchFamily="34" charset="0"/>
                <a:ea typeface="Tahoma" panose="020B0604030504040204" pitchFamily="34" charset="0"/>
                <a:cs typeface="Tahoma" panose="020B0604030504040204" pitchFamily="34" charset="0"/>
              </a:rPr>
              <a:t>thành</a:t>
            </a:r>
            <a:r>
              <a:rPr lang="en-US" sz="2600">
                <a:latin typeface="Tahoma" panose="020B0604030504040204" pitchFamily="34" charset="0"/>
                <a:ea typeface="Tahoma" panose="020B0604030504040204" pitchFamily="34" charset="0"/>
                <a:cs typeface="Tahoma" panose="020B0604030504040204" pitchFamily="34" charset="0"/>
              </a:rPr>
              <a:t> List chứa nội </a:t>
            </a:r>
            <a:r>
              <a:rPr lang="en-US" sz="2600" dirty="0">
                <a:latin typeface="Tahoma" panose="020B0604030504040204" pitchFamily="34" charset="0"/>
                <a:ea typeface="Tahoma" panose="020B0604030504040204" pitchFamily="34" charset="0"/>
                <a:cs typeface="Tahoma" panose="020B0604030504040204" pitchFamily="34" charset="0"/>
              </a:rPr>
              <a:t>dung </a:t>
            </a:r>
            <a:r>
              <a:rPr lang="en-US" sz="2600" dirty="0" err="1">
                <a:latin typeface="Tahoma" panose="020B0604030504040204" pitchFamily="34" charset="0"/>
                <a:ea typeface="Tahoma" panose="020B0604030504040204" pitchFamily="34" charset="0"/>
                <a:cs typeface="Tahoma" panose="020B0604030504040204" pitchFamily="34" charset="0"/>
              </a:rPr>
              <a:t>chính</a:t>
            </a:r>
            <a:r>
              <a:rPr lang="en-US" sz="2600" dirty="0">
                <a:latin typeface="Tahoma" panose="020B0604030504040204" pitchFamily="34" charset="0"/>
                <a:ea typeface="Tahoma" panose="020B0604030504040204" pitchFamily="34" charset="0"/>
                <a:cs typeface="Tahoma" panose="020B0604030504040204" pitchFamily="34" charset="0"/>
              </a:rPr>
              <a:t>:</a:t>
            </a:r>
          </a:p>
          <a:p>
            <a:endParaRPr lang="en-US" sz="2600" dirty="0">
              <a:latin typeface="Tahoma" panose="020B0604030504040204" pitchFamily="34" charset="0"/>
              <a:ea typeface="Tahoma" panose="020B0604030504040204" pitchFamily="34" charset="0"/>
              <a:cs typeface="Tahoma" panose="020B0604030504040204" pitchFamily="34" charset="0"/>
            </a:endParaRPr>
          </a:p>
          <a:p>
            <a:endParaRPr lang="en-US" sz="2600" dirty="0">
              <a:latin typeface="Tahoma" panose="020B0604030504040204" pitchFamily="34" charset="0"/>
              <a:ea typeface="Tahoma" panose="020B0604030504040204" pitchFamily="34" charset="0"/>
              <a:cs typeface="Tahoma" panose="020B0604030504040204" pitchFamily="34" charset="0"/>
            </a:endParaRPr>
          </a:p>
          <a:p>
            <a:endParaRPr lang="en-US" sz="26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6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600" dirty="0">
              <a:latin typeface="Tahoma" panose="020B0604030504040204" pitchFamily="34" charset="0"/>
              <a:ea typeface="Tahoma" panose="020B0604030504040204" pitchFamily="34" charset="0"/>
              <a:cs typeface="Tahoma" panose="020B0604030504040204" pitchFamily="34" charset="0"/>
            </a:endParaRPr>
          </a:p>
          <a:p>
            <a:r>
              <a:rPr lang="en-US" sz="2600">
                <a:latin typeface="Tahoma" panose="020B0604030504040204" pitchFamily="34" charset="0"/>
                <a:ea typeface="Tahoma" panose="020B0604030504040204" pitchFamily="34" charset="0"/>
                <a:cs typeface="Tahoma" panose="020B0604030504040204" pitchFamily="34" charset="0"/>
              </a:rPr>
              <a:t>Ghi đ</a:t>
            </a:r>
            <a:r>
              <a:rPr lang="vi-VN" sz="2600">
                <a:latin typeface="Tahoma" panose="020B0604030504040204" pitchFamily="34" charset="0"/>
                <a:ea typeface="Tahoma" panose="020B0604030504040204" pitchFamily="34" charset="0"/>
                <a:cs typeface="Tahoma" panose="020B0604030504040204" pitchFamily="34" charset="0"/>
              </a:rPr>
              <a:t>ư</a:t>
            </a:r>
            <a:r>
              <a:rPr lang="en-US" sz="2600">
                <a:latin typeface="Tahoma" panose="020B0604030504040204" pitchFamily="34" charset="0"/>
                <a:ea typeface="Tahoma" panose="020B0604030504040204" pitchFamily="34" charset="0"/>
                <a:cs typeface="Tahoma" panose="020B0604030504040204" pitchFamily="34" charset="0"/>
              </a:rPr>
              <a:t>ờng dẫn, List chứa nội dung chính ra </a:t>
            </a:r>
            <a:r>
              <a:rPr lang="en-US" sz="2600" dirty="0">
                <a:latin typeface="Tahoma" panose="020B0604030504040204" pitchFamily="34" charset="0"/>
                <a:ea typeface="Tahoma" panose="020B0604030504040204" pitchFamily="34" charset="0"/>
                <a:cs typeface="Tahoma" panose="020B0604030504040204" pitchFamily="34" charset="0"/>
              </a:rPr>
              <a:t>file </a:t>
            </a:r>
            <a:r>
              <a:rPr lang="en-US" sz="2600" dirty="0" err="1">
                <a:latin typeface="Tahoma" panose="020B0604030504040204" pitchFamily="34" charset="0"/>
                <a:ea typeface="Tahoma" panose="020B0604030504040204" pitchFamily="34" charset="0"/>
                <a:cs typeface="Tahoma" panose="020B0604030504040204" pitchFamily="34" charset="0"/>
              </a:rPr>
              <a:t>siêu</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dữ</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liệu</a:t>
            </a:r>
            <a:r>
              <a:rPr lang="en-US" sz="2600" dirty="0">
                <a:latin typeface="Tahoma" panose="020B0604030504040204" pitchFamily="34" charset="0"/>
                <a:ea typeface="Tahoma" panose="020B0604030504040204" pitchFamily="34" charset="0"/>
                <a:cs typeface="Tahoma" panose="020B0604030504040204" pitchFamily="34" charset="0"/>
              </a:rPr>
              <a:t>:</a:t>
            </a:r>
          </a:p>
          <a:p>
            <a:pPr marL="0" indent="0">
              <a:buNone/>
            </a:pPr>
            <a:r>
              <a:rPr lang="en-US">
                <a:latin typeface="Consolas" panose="020B0609020204030204" pitchFamily="49" charset="0"/>
                <a:ea typeface="Tahoma" panose="020B0604030504040204" pitchFamily="34" charset="0"/>
                <a:cs typeface="Tahoma" panose="020B0604030504040204" pitchFamily="34" charset="0"/>
              </a:rPr>
              <a:t>   C</a:t>
            </a:r>
            <a:r>
              <a:rPr lang="en-US" dirty="0">
                <a:latin typeface="Consolas" panose="020B0609020204030204" pitchFamily="49" charset="0"/>
                <a:ea typeface="Tahoma" panose="020B0604030504040204" pitchFamily="34" charset="0"/>
                <a:cs typeface="Tahoma" panose="020B0604030504040204" pitchFamily="34" charset="0"/>
              </a:rPr>
              <a:t>:\demo\test1.txt</a:t>
            </a:r>
          </a:p>
          <a:p>
            <a:pPr marL="0" indent="0">
              <a:buNone/>
            </a:pPr>
            <a:r>
              <a:rPr lang="en-US">
                <a:latin typeface="Consolas" panose="020B0609020204030204" pitchFamily="49" charset="0"/>
                <a:ea typeface="Tahoma" panose="020B0604030504040204" pitchFamily="34" charset="0"/>
                <a:cs typeface="Tahoma" panose="020B0604030504040204" pitchFamily="34" charset="0"/>
              </a:rPr>
              <a:t>   #chieu</a:t>
            </a:r>
            <a:r>
              <a:rPr lang="en-US" dirty="0">
                <a:latin typeface="Consolas" panose="020B0609020204030204" pitchFamily="49" charset="0"/>
                <a:ea typeface="Tahoma" panose="020B0604030504040204" pitchFamily="34" charset="0"/>
                <a:cs typeface="Tahoma" panose="020B0604030504040204" pitchFamily="34" charset="0"/>
              </a:rPr>
              <a:t>#1#chieu troi#1#chieu </a:t>
            </a:r>
            <a:r>
              <a:rPr lang="en-US" dirty="0" err="1">
                <a:latin typeface="Consolas" panose="020B0609020204030204" pitchFamily="49" charset="0"/>
                <a:ea typeface="Tahoma" panose="020B0604030504040204" pitchFamily="34" charset="0"/>
                <a:cs typeface="Tahoma" panose="020B0604030504040204" pitchFamily="34" charset="0"/>
              </a:rPr>
              <a:t>troi</a:t>
            </a:r>
            <a:r>
              <a:rPr lang="en-US" dirty="0">
                <a:latin typeface="Consolas" panose="020B0609020204030204" pitchFamily="49" charset="0"/>
                <a:ea typeface="Tahoma" panose="020B0604030504040204" pitchFamily="34" charset="0"/>
                <a:cs typeface="Tahoma" panose="020B0604030504040204" pitchFamily="34" charset="0"/>
              </a:rPr>
              <a:t> mua#1#mua#1#troi#1#troi mua#1</a:t>
            </a:r>
          </a:p>
        </p:txBody>
      </p:sp>
      <p:sp>
        <p:nvSpPr>
          <p:cNvPr id="4" name="Rectangle 3">
            <a:extLst>
              <a:ext uri="{FF2B5EF4-FFF2-40B4-BE49-F238E27FC236}">
                <a16:creationId xmlns:a16="http://schemas.microsoft.com/office/drawing/2014/main" id="{30C7E863-153F-476B-B095-2D44A3C67B65}"/>
              </a:ext>
            </a:extLst>
          </p:cNvPr>
          <p:cNvSpPr/>
          <p:nvPr/>
        </p:nvSpPr>
        <p:spPr>
          <a:xfrm>
            <a:off x="488706" y="2427759"/>
            <a:ext cx="1878904" cy="11899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chieu</a:t>
            </a:r>
            <a:r>
              <a:rPr lang="en-US" dirty="0"/>
              <a:t> – 1	</a:t>
            </a:r>
          </a:p>
        </p:txBody>
      </p:sp>
      <p:cxnSp>
        <p:nvCxnSpPr>
          <p:cNvPr id="10" name="Straight Arrow Connector 9">
            <a:extLst>
              <a:ext uri="{FF2B5EF4-FFF2-40B4-BE49-F238E27FC236}">
                <a16:creationId xmlns:a16="http://schemas.microsoft.com/office/drawing/2014/main" id="{031ADB73-EDFA-4D7E-AC92-8A93E4AF2A97}"/>
              </a:ext>
            </a:extLst>
          </p:cNvPr>
          <p:cNvCxnSpPr>
            <a:cxnSpLocks/>
            <a:stCxn id="4" idx="3"/>
            <a:endCxn id="25" idx="1"/>
          </p:cNvCxnSpPr>
          <p:nvPr/>
        </p:nvCxnSpPr>
        <p:spPr>
          <a:xfrm flipV="1">
            <a:off x="2367610" y="3019254"/>
            <a:ext cx="483775" cy="3492"/>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25" name="Rectangle 24">
            <a:extLst>
              <a:ext uri="{FF2B5EF4-FFF2-40B4-BE49-F238E27FC236}">
                <a16:creationId xmlns:a16="http://schemas.microsoft.com/office/drawing/2014/main" id="{646204FF-73A8-4E2C-90A6-DFF60BBFD4FF}"/>
              </a:ext>
            </a:extLst>
          </p:cNvPr>
          <p:cNvSpPr/>
          <p:nvPr/>
        </p:nvSpPr>
        <p:spPr>
          <a:xfrm>
            <a:off x="2851385" y="2424267"/>
            <a:ext cx="1878904" cy="11899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chieu</a:t>
            </a:r>
            <a:r>
              <a:rPr lang="en-US" dirty="0"/>
              <a:t> </a:t>
            </a:r>
            <a:r>
              <a:rPr lang="en-US" dirty="0" err="1"/>
              <a:t>troi</a:t>
            </a:r>
            <a:r>
              <a:rPr lang="en-US" dirty="0"/>
              <a:t> – 1</a:t>
            </a:r>
          </a:p>
        </p:txBody>
      </p:sp>
      <p:cxnSp>
        <p:nvCxnSpPr>
          <p:cNvPr id="26" name="Straight Arrow Connector 25">
            <a:extLst>
              <a:ext uri="{FF2B5EF4-FFF2-40B4-BE49-F238E27FC236}">
                <a16:creationId xmlns:a16="http://schemas.microsoft.com/office/drawing/2014/main" id="{10738EF7-3882-414E-9C56-A89F481269E9}"/>
              </a:ext>
            </a:extLst>
          </p:cNvPr>
          <p:cNvCxnSpPr>
            <a:cxnSpLocks/>
            <a:stCxn id="25" idx="3"/>
            <a:endCxn id="27" idx="1"/>
          </p:cNvCxnSpPr>
          <p:nvPr/>
        </p:nvCxnSpPr>
        <p:spPr>
          <a:xfrm flipV="1">
            <a:off x="4730289" y="3014433"/>
            <a:ext cx="447897" cy="4821"/>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27" name="Rectangle 26">
            <a:extLst>
              <a:ext uri="{FF2B5EF4-FFF2-40B4-BE49-F238E27FC236}">
                <a16:creationId xmlns:a16="http://schemas.microsoft.com/office/drawing/2014/main" id="{CF605F3E-455D-4F81-A9D1-7B532796E5A7}"/>
              </a:ext>
            </a:extLst>
          </p:cNvPr>
          <p:cNvSpPr/>
          <p:nvPr/>
        </p:nvSpPr>
        <p:spPr>
          <a:xfrm>
            <a:off x="5178186" y="2419446"/>
            <a:ext cx="1878904" cy="11899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chieu</a:t>
            </a:r>
            <a:r>
              <a:rPr lang="en-US" dirty="0"/>
              <a:t> </a:t>
            </a:r>
            <a:r>
              <a:rPr lang="en-US" dirty="0" err="1"/>
              <a:t>troi</a:t>
            </a:r>
            <a:r>
              <a:rPr lang="en-US" dirty="0"/>
              <a:t> </a:t>
            </a:r>
            <a:r>
              <a:rPr lang="en-US" dirty="0" err="1"/>
              <a:t>mua</a:t>
            </a:r>
            <a:r>
              <a:rPr lang="en-US" dirty="0"/>
              <a:t> – 1</a:t>
            </a:r>
          </a:p>
        </p:txBody>
      </p:sp>
      <p:cxnSp>
        <p:nvCxnSpPr>
          <p:cNvPr id="28" name="Straight Arrow Connector 27">
            <a:extLst>
              <a:ext uri="{FF2B5EF4-FFF2-40B4-BE49-F238E27FC236}">
                <a16:creationId xmlns:a16="http://schemas.microsoft.com/office/drawing/2014/main" id="{6BD47DEA-A369-44DF-94DA-FDF2F2AB83D1}"/>
              </a:ext>
            </a:extLst>
          </p:cNvPr>
          <p:cNvCxnSpPr>
            <a:cxnSpLocks/>
            <a:stCxn id="27" idx="3"/>
            <a:endCxn id="29" idx="1"/>
          </p:cNvCxnSpPr>
          <p:nvPr/>
        </p:nvCxnSpPr>
        <p:spPr>
          <a:xfrm flipV="1">
            <a:off x="7057090" y="3010941"/>
            <a:ext cx="447897" cy="3492"/>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29" name="Rectangle 28">
            <a:extLst>
              <a:ext uri="{FF2B5EF4-FFF2-40B4-BE49-F238E27FC236}">
                <a16:creationId xmlns:a16="http://schemas.microsoft.com/office/drawing/2014/main" id="{E1331841-B75B-4D3E-9462-3FAC1E229B07}"/>
              </a:ext>
            </a:extLst>
          </p:cNvPr>
          <p:cNvSpPr/>
          <p:nvPr/>
        </p:nvSpPr>
        <p:spPr>
          <a:xfrm>
            <a:off x="7504987" y="2415954"/>
            <a:ext cx="1878904" cy="11899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mua</a:t>
            </a:r>
            <a:r>
              <a:rPr lang="en-US" dirty="0"/>
              <a:t> – 1</a:t>
            </a:r>
          </a:p>
        </p:txBody>
      </p:sp>
      <p:cxnSp>
        <p:nvCxnSpPr>
          <p:cNvPr id="30" name="Straight Arrow Connector 29">
            <a:extLst>
              <a:ext uri="{FF2B5EF4-FFF2-40B4-BE49-F238E27FC236}">
                <a16:creationId xmlns:a16="http://schemas.microsoft.com/office/drawing/2014/main" id="{2548ADD4-C9E0-42FF-9FE4-1B2A600D989C}"/>
              </a:ext>
            </a:extLst>
          </p:cNvPr>
          <p:cNvCxnSpPr>
            <a:cxnSpLocks/>
            <a:stCxn id="29" idx="3"/>
            <a:endCxn id="31" idx="1"/>
          </p:cNvCxnSpPr>
          <p:nvPr/>
        </p:nvCxnSpPr>
        <p:spPr>
          <a:xfrm flipV="1">
            <a:off x="9383891" y="3002628"/>
            <a:ext cx="565541" cy="8313"/>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31" name="Rectangle 30">
            <a:extLst>
              <a:ext uri="{FF2B5EF4-FFF2-40B4-BE49-F238E27FC236}">
                <a16:creationId xmlns:a16="http://schemas.microsoft.com/office/drawing/2014/main" id="{0666B0F3-C11F-414E-BE46-CAADCB885909}"/>
              </a:ext>
            </a:extLst>
          </p:cNvPr>
          <p:cNvSpPr/>
          <p:nvPr/>
        </p:nvSpPr>
        <p:spPr>
          <a:xfrm>
            <a:off x="9949432" y="2407641"/>
            <a:ext cx="1878904" cy="11899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troi</a:t>
            </a:r>
            <a:r>
              <a:rPr lang="en-US" dirty="0"/>
              <a:t> – 1</a:t>
            </a:r>
          </a:p>
        </p:txBody>
      </p:sp>
      <p:cxnSp>
        <p:nvCxnSpPr>
          <p:cNvPr id="32" name="Straight Arrow Connector 31">
            <a:extLst>
              <a:ext uri="{FF2B5EF4-FFF2-40B4-BE49-F238E27FC236}">
                <a16:creationId xmlns:a16="http://schemas.microsoft.com/office/drawing/2014/main" id="{8BDEC433-7560-4454-9607-903155D0E50F}"/>
              </a:ext>
            </a:extLst>
          </p:cNvPr>
          <p:cNvCxnSpPr>
            <a:cxnSpLocks/>
            <a:stCxn id="31" idx="2"/>
            <a:endCxn id="33" idx="0"/>
          </p:cNvCxnSpPr>
          <p:nvPr/>
        </p:nvCxnSpPr>
        <p:spPr>
          <a:xfrm>
            <a:off x="10888884" y="3597614"/>
            <a:ext cx="0" cy="387066"/>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33" name="Rectangle 32">
            <a:extLst>
              <a:ext uri="{FF2B5EF4-FFF2-40B4-BE49-F238E27FC236}">
                <a16:creationId xmlns:a16="http://schemas.microsoft.com/office/drawing/2014/main" id="{127E19F4-BA0E-4452-BF10-C3BB4782FC2E}"/>
              </a:ext>
            </a:extLst>
          </p:cNvPr>
          <p:cNvSpPr/>
          <p:nvPr/>
        </p:nvSpPr>
        <p:spPr>
          <a:xfrm>
            <a:off x="9949432" y="3984680"/>
            <a:ext cx="1878904" cy="11899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troi</a:t>
            </a:r>
            <a:r>
              <a:rPr lang="en-US" dirty="0"/>
              <a:t> </a:t>
            </a:r>
            <a:r>
              <a:rPr lang="en-US" dirty="0" err="1"/>
              <a:t>mua</a:t>
            </a:r>
            <a:r>
              <a:rPr lang="en-US" dirty="0"/>
              <a:t> – 1</a:t>
            </a:r>
          </a:p>
        </p:txBody>
      </p:sp>
      <p:sp>
        <p:nvSpPr>
          <p:cNvPr id="17" name="Title 1">
            <a:extLst>
              <a:ext uri="{FF2B5EF4-FFF2-40B4-BE49-F238E27FC236}">
                <a16:creationId xmlns:a16="http://schemas.microsoft.com/office/drawing/2014/main" id="{0038278D-C071-48E2-A688-A346FABF510C}"/>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I.3. Tạo file siêu dữ liệu</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79783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916FFA-613B-4B8C-A829-B74222E0125B}"/>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II. Chỉnh sửa dữ liệu</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DAF02909-3745-4D4F-9379-6EEB8DC5F114}"/>
              </a:ext>
            </a:extLst>
          </p:cNvPr>
          <p:cNvSpPr txBox="1">
            <a:spLocks/>
          </p:cNvSpPr>
          <p:nvPr/>
        </p:nvSpPr>
        <p:spPr>
          <a:xfrm>
            <a:off x="1141411" y="1806084"/>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sz="2800" b="1">
                <a:latin typeface="Tahoma" panose="020B0604030504040204" pitchFamily="34" charset="0"/>
                <a:ea typeface="Tahoma" panose="020B0604030504040204" pitchFamily="34" charset="0"/>
                <a:cs typeface="Tahoma" panose="020B0604030504040204" pitchFamily="34" charset="0"/>
              </a:rPr>
              <a:t> Thêm file</a:t>
            </a:r>
          </a:p>
          <a:p>
            <a:pPr>
              <a:buFont typeface="Wingdings" panose="05000000000000000000" pitchFamily="2" charset="2"/>
              <a:buChar char="Ø"/>
            </a:pPr>
            <a:r>
              <a:rPr lang="en-US" sz="2800" b="1">
                <a:latin typeface="Tahoma" panose="020B0604030504040204" pitchFamily="34" charset="0"/>
                <a:ea typeface="Tahoma" panose="020B0604030504040204" pitchFamily="34" charset="0"/>
                <a:cs typeface="Tahoma" panose="020B0604030504040204" pitchFamily="34" charset="0"/>
              </a:rPr>
              <a:t> Xóa file</a:t>
            </a:r>
          </a:p>
          <a:p>
            <a:pPr>
              <a:buFont typeface="Wingdings" panose="05000000000000000000" pitchFamily="2" charset="2"/>
              <a:buChar char="Ø"/>
            </a:pPr>
            <a:r>
              <a:rPr lang="en-US" sz="2800" b="1">
                <a:latin typeface="Tahoma" panose="020B0604030504040204" pitchFamily="34" charset="0"/>
                <a:ea typeface="Tahoma" panose="020B0604030504040204" pitchFamily="34" charset="0"/>
                <a:cs typeface="Tahoma" panose="020B0604030504040204" pitchFamily="34" charset="0"/>
              </a:rPr>
              <a:t> Cập nhật dữ liệu</a:t>
            </a:r>
            <a:endParaRPr lang="en-US" sz="28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82400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BD836-FC1F-4FA3-B1BD-7488F76B6703}"/>
              </a:ext>
            </a:extLst>
          </p:cNvPr>
          <p:cNvSpPr>
            <a:spLocks noGrp="1"/>
          </p:cNvSpPr>
          <p:nvPr>
            <p:ph idx="1"/>
          </p:nvPr>
        </p:nvSpPr>
        <p:spPr>
          <a:xfrm>
            <a:off x="1141412" y="1647235"/>
            <a:ext cx="10695912" cy="4603935"/>
          </a:xfrm>
        </p:spPr>
        <p:txBody>
          <a:bodyPr>
            <a:noAutofit/>
          </a:bodyPr>
          <a:lstStyle/>
          <a:p>
            <a:pPr algn="just"/>
            <a:r>
              <a:rPr lang="en-US">
                <a:latin typeface="Tahoma" panose="020B0604030504040204" pitchFamily="34" charset="0"/>
                <a:ea typeface="Tahoma" panose="020B0604030504040204" pitchFamily="34" charset="0"/>
                <a:cs typeface="Tahoma" panose="020B0604030504040204" pitchFamily="34" charset="0"/>
              </a:rPr>
              <a:t>Thao tác thêm file nh</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 sau:</a:t>
            </a:r>
          </a:p>
          <a:p>
            <a:pPr lvl="1" algn="just">
              <a:buFont typeface="Wingdings" panose="05000000000000000000" pitchFamily="2" charset="2"/>
              <a:buChar char="§"/>
            </a:pPr>
            <a:r>
              <a:rPr lang="en-US" sz="2400">
                <a:latin typeface="Tahoma" panose="020B0604030504040204" pitchFamily="34" charset="0"/>
                <a:ea typeface="Tahoma" panose="020B0604030504040204" pitchFamily="34" charset="0"/>
                <a:cs typeface="Tahoma" panose="020B0604030504040204" pitchFamily="34" charset="0"/>
              </a:rPr>
              <a:t>Đọc đ</a:t>
            </a:r>
            <a:r>
              <a:rPr lang="vi-VN" sz="2400">
                <a:latin typeface="Tahoma" panose="020B0604030504040204" pitchFamily="34" charset="0"/>
                <a:ea typeface="Tahoma" panose="020B0604030504040204" pitchFamily="34" charset="0"/>
                <a:cs typeface="Tahoma" panose="020B0604030504040204" pitchFamily="34" charset="0"/>
              </a:rPr>
              <a:t>ư</a:t>
            </a:r>
            <a:r>
              <a:rPr lang="en-US" sz="2400">
                <a:latin typeface="Tahoma" panose="020B0604030504040204" pitchFamily="34" charset="0"/>
                <a:ea typeface="Tahoma" panose="020B0604030504040204" pitchFamily="34" charset="0"/>
                <a:cs typeface="Tahoma" panose="020B0604030504040204" pitchFamily="34" charset="0"/>
              </a:rPr>
              <a:t>ờng dẫn tuyệt đối mà ng</a:t>
            </a:r>
            <a:r>
              <a:rPr lang="vi-VN" sz="2400">
                <a:latin typeface="Tahoma" panose="020B0604030504040204" pitchFamily="34" charset="0"/>
                <a:ea typeface="Tahoma" panose="020B0604030504040204" pitchFamily="34" charset="0"/>
                <a:cs typeface="Tahoma" panose="020B0604030504040204" pitchFamily="34" charset="0"/>
              </a:rPr>
              <a:t>ư</a:t>
            </a:r>
            <a:r>
              <a:rPr lang="en-US" sz="2400">
                <a:latin typeface="Tahoma" panose="020B0604030504040204" pitchFamily="34" charset="0"/>
                <a:ea typeface="Tahoma" panose="020B0604030504040204" pitchFamily="34" charset="0"/>
                <a:cs typeface="Tahoma" panose="020B0604030504040204" pitchFamily="34" charset="0"/>
              </a:rPr>
              <a:t>ời dùng nhập vào.</a:t>
            </a:r>
          </a:p>
          <a:p>
            <a:pPr lvl="1" algn="just">
              <a:buFont typeface="Wingdings" panose="05000000000000000000" pitchFamily="2" charset="2"/>
              <a:buChar char="§"/>
            </a:pPr>
            <a:r>
              <a:rPr lang="vi-VN" sz="2400">
                <a:latin typeface="Tahoma" panose="020B0604030504040204" pitchFamily="34" charset="0"/>
                <a:ea typeface="Tahoma" panose="020B0604030504040204" pitchFamily="34" charset="0"/>
                <a:cs typeface="Tahoma" panose="020B0604030504040204" pitchFamily="34" charset="0"/>
              </a:rPr>
              <a:t>Kiểm tra trong file </a:t>
            </a:r>
            <a:r>
              <a:rPr lang="vi-VN" sz="2400" i="1">
                <a:latin typeface="Tahoma" panose="020B0604030504040204" pitchFamily="34" charset="0"/>
                <a:ea typeface="Tahoma" panose="020B0604030504040204" pitchFamily="34" charset="0"/>
                <a:cs typeface="Tahoma" panose="020B0604030504040204" pitchFamily="34" charset="0"/>
              </a:rPr>
              <a:t>index.txt </a:t>
            </a:r>
            <a:r>
              <a:rPr lang="en-US" sz="2400" i="1">
                <a:latin typeface="Tahoma" panose="020B0604030504040204" pitchFamily="34" charset="0"/>
                <a:ea typeface="Tahoma" panose="020B0604030504040204" pitchFamily="34" charset="0"/>
                <a:cs typeface="Tahoma" panose="020B0604030504040204" pitchFamily="34" charset="0"/>
              </a:rPr>
              <a:t> </a:t>
            </a:r>
            <a:r>
              <a:rPr lang="vi-VN" sz="2400">
                <a:latin typeface="Tahoma" panose="020B0604030504040204" pitchFamily="34" charset="0"/>
                <a:ea typeface="Tahoma" panose="020B0604030504040204" pitchFamily="34" charset="0"/>
                <a:cs typeface="Tahoma" panose="020B0604030504040204" pitchFamily="34" charset="0"/>
              </a:rPr>
              <a:t>xem file muốn thêm đã xuất hiện hay chưa</a:t>
            </a:r>
            <a:r>
              <a:rPr lang="en-US" sz="2400">
                <a:latin typeface="Tahoma" panose="020B0604030504040204" pitchFamily="34" charset="0"/>
                <a:ea typeface="Tahoma" panose="020B0604030504040204" pitchFamily="34" charset="0"/>
                <a:cs typeface="Tahoma" panose="020B0604030504040204" pitchFamily="34" charset="0"/>
              </a:rPr>
              <a:t>.</a:t>
            </a:r>
            <a:endParaRPr lang="vi-VN" sz="2400">
              <a:latin typeface="Tahoma" panose="020B0604030504040204" pitchFamily="34" charset="0"/>
              <a:ea typeface="Tahoma" panose="020B0604030504040204" pitchFamily="34" charset="0"/>
              <a:cs typeface="Tahoma" panose="020B0604030504040204" pitchFamily="34" charset="0"/>
            </a:endParaRPr>
          </a:p>
          <a:p>
            <a:pPr lvl="1" algn="just">
              <a:buFont typeface="Wingdings" panose="05000000000000000000" pitchFamily="2" charset="2"/>
              <a:buChar char="§"/>
            </a:pPr>
            <a:r>
              <a:rPr lang="vi-VN" sz="2400" i="1">
                <a:latin typeface="Tahoma" panose="020B0604030504040204" pitchFamily="34" charset="0"/>
                <a:ea typeface="Tahoma" panose="020B0604030504040204" pitchFamily="34" charset="0"/>
                <a:cs typeface="Tahoma" panose="020B0604030504040204" pitchFamily="34" charset="0"/>
              </a:rPr>
              <a:t>Nếu chưa</a:t>
            </a:r>
            <a:r>
              <a:rPr lang="en-US" sz="2400" i="1">
                <a:latin typeface="Tahoma" panose="020B0604030504040204" pitchFamily="34" charset="0"/>
                <a:ea typeface="Tahoma" panose="020B0604030504040204" pitchFamily="34" charset="0"/>
                <a:cs typeface="Tahoma" panose="020B0604030504040204" pitchFamily="34" charset="0"/>
              </a:rPr>
              <a:t> xuất hiện </a:t>
            </a:r>
            <a:r>
              <a:rPr lang="vi-VN" sz="2400">
                <a:latin typeface="Tahoma" panose="020B0604030504040204" pitchFamily="34" charset="0"/>
                <a:ea typeface="Tahoma" panose="020B0604030504040204" pitchFamily="34" charset="0"/>
                <a:cs typeface="Tahoma" panose="020B0604030504040204" pitchFamily="34" charset="0"/>
              </a:rPr>
              <a:t>:</a:t>
            </a:r>
          </a:p>
          <a:p>
            <a:pPr lvl="2" algn="just">
              <a:buFont typeface="Courier New" panose="02070309020205020404" pitchFamily="49" charset="0"/>
              <a:buChar char="o"/>
            </a:pPr>
            <a:r>
              <a:rPr lang="vi-VN" sz="2400">
                <a:latin typeface="Tahoma" panose="020B0604030504040204" pitchFamily="34" charset="0"/>
                <a:ea typeface="Tahoma" panose="020B0604030504040204" pitchFamily="34" charset="0"/>
                <a:cs typeface="Tahoma" panose="020B0604030504040204" pitchFamily="34" charset="0"/>
              </a:rPr>
              <a:t>Ghi đường dẫn file muốn thêm vào cuối file index.txt</a:t>
            </a:r>
            <a:r>
              <a:rPr lang="en-US" sz="2400">
                <a:latin typeface="Tahoma" panose="020B0604030504040204" pitchFamily="34" charset="0"/>
                <a:ea typeface="Tahoma" panose="020B0604030504040204" pitchFamily="34" charset="0"/>
                <a:cs typeface="Tahoma" panose="020B0604030504040204" pitchFamily="34" charset="0"/>
              </a:rPr>
              <a:t> và file siêu dữ liệu.</a:t>
            </a:r>
            <a:endParaRPr lang="vi-VN" sz="2400">
              <a:latin typeface="Tahoma" panose="020B0604030504040204" pitchFamily="34" charset="0"/>
              <a:ea typeface="Tahoma" panose="020B0604030504040204" pitchFamily="34" charset="0"/>
              <a:cs typeface="Tahoma" panose="020B0604030504040204" pitchFamily="34" charset="0"/>
            </a:endParaRPr>
          </a:p>
          <a:p>
            <a:pPr lvl="2" algn="just">
              <a:buFont typeface="Courier New" panose="02070309020205020404" pitchFamily="49" charset="0"/>
              <a:buChar char="o"/>
            </a:pPr>
            <a:r>
              <a:rPr lang="en-US" sz="2400">
                <a:latin typeface="Tahoma" panose="020B0604030504040204" pitchFamily="34" charset="0"/>
                <a:ea typeface="Tahoma" panose="020B0604030504040204" pitchFamily="34" charset="0"/>
                <a:cs typeface="Tahoma" panose="020B0604030504040204" pitchFamily="34" charset="0"/>
              </a:rPr>
              <a:t>Tạo</a:t>
            </a:r>
            <a:r>
              <a:rPr lang="vi-VN" sz="2400">
                <a:latin typeface="Tahoma" panose="020B0604030504040204" pitchFamily="34" charset="0"/>
                <a:ea typeface="Tahoma" panose="020B0604030504040204" pitchFamily="34" charset="0"/>
                <a:cs typeface="Tahoma" panose="020B0604030504040204" pitchFamily="34" charset="0"/>
              </a:rPr>
              <a:t> ra </a:t>
            </a:r>
            <a:r>
              <a:rPr lang="en-US" sz="2400">
                <a:latin typeface="Tahoma" panose="020B0604030504040204" pitchFamily="34" charset="0"/>
                <a:ea typeface="Tahoma" panose="020B0604030504040204" pitchFamily="34" charset="0"/>
                <a:cs typeface="Tahoma" panose="020B0604030504040204" pitchFamily="34" charset="0"/>
              </a:rPr>
              <a:t>L</a:t>
            </a:r>
            <a:r>
              <a:rPr lang="vi-VN" sz="2400">
                <a:latin typeface="Tahoma" panose="020B0604030504040204" pitchFamily="34" charset="0"/>
                <a:ea typeface="Tahoma" panose="020B0604030504040204" pitchFamily="34" charset="0"/>
                <a:cs typeface="Tahoma" panose="020B0604030504040204" pitchFamily="34" charset="0"/>
              </a:rPr>
              <a:t>ist</a:t>
            </a:r>
            <a:r>
              <a:rPr lang="en-US" sz="2400">
                <a:latin typeface="Tahoma" panose="020B0604030504040204" pitchFamily="34" charset="0"/>
                <a:ea typeface="Tahoma" panose="020B0604030504040204" pitchFamily="34" charset="0"/>
                <a:cs typeface="Tahoma" panose="020B0604030504040204" pitchFamily="34" charset="0"/>
              </a:rPr>
              <a:t> chứa</a:t>
            </a:r>
            <a:r>
              <a:rPr lang="vi-VN" sz="2400">
                <a:latin typeface="Tahoma" panose="020B0604030504040204" pitchFamily="34" charset="0"/>
                <a:ea typeface="Tahoma" panose="020B0604030504040204" pitchFamily="34" charset="0"/>
                <a:cs typeface="Tahoma" panose="020B0604030504040204" pitchFamily="34" charset="0"/>
              </a:rPr>
              <a:t> nội dung chính của nội dung chứa trong file muốn thêm, ghi </a:t>
            </a:r>
            <a:r>
              <a:rPr lang="en-US" sz="2400">
                <a:latin typeface="Tahoma" panose="020B0604030504040204" pitchFamily="34" charset="0"/>
                <a:ea typeface="Tahoma" panose="020B0604030504040204" pitchFamily="34" charset="0"/>
                <a:cs typeface="Tahoma" panose="020B0604030504040204" pitchFamily="34" charset="0"/>
              </a:rPr>
              <a:t>List này </a:t>
            </a:r>
            <a:r>
              <a:rPr lang="vi-VN" sz="2400">
                <a:latin typeface="Tahoma" panose="020B0604030504040204" pitchFamily="34" charset="0"/>
                <a:ea typeface="Tahoma" panose="020B0604030504040204" pitchFamily="34" charset="0"/>
                <a:cs typeface="Tahoma" panose="020B0604030504040204" pitchFamily="34" charset="0"/>
              </a:rPr>
              <a:t>vào cuối file siêu dữ li</a:t>
            </a:r>
            <a:r>
              <a:rPr lang="en-US" sz="2400">
                <a:latin typeface="Tahoma" panose="020B0604030504040204" pitchFamily="34" charset="0"/>
                <a:ea typeface="Tahoma" panose="020B0604030504040204" pitchFamily="34" charset="0"/>
                <a:cs typeface="Tahoma" panose="020B0604030504040204" pitchFamily="34" charset="0"/>
              </a:rPr>
              <a:t>ệu.</a:t>
            </a:r>
          </a:p>
          <a:p>
            <a:pPr lvl="1" algn="just">
              <a:buFont typeface="Wingdings" panose="05000000000000000000" pitchFamily="2" charset="2"/>
              <a:buChar char="§"/>
            </a:pPr>
            <a:r>
              <a:rPr lang="en-US" sz="2400">
                <a:latin typeface="Tahoma" panose="020B0604030504040204" pitchFamily="34" charset="0"/>
                <a:ea typeface="Tahoma" panose="020B0604030504040204" pitchFamily="34" charset="0"/>
                <a:cs typeface="Tahoma" panose="020B0604030504040204" pitchFamily="34" charset="0"/>
              </a:rPr>
              <a:t>Ng</a:t>
            </a:r>
            <a:r>
              <a:rPr lang="vi-VN" sz="2400">
                <a:latin typeface="Tahoma" panose="020B0604030504040204" pitchFamily="34" charset="0"/>
                <a:ea typeface="Tahoma" panose="020B0604030504040204" pitchFamily="34" charset="0"/>
                <a:cs typeface="Tahoma" panose="020B0604030504040204" pitchFamily="34" charset="0"/>
              </a:rPr>
              <a:t>ư</a:t>
            </a:r>
            <a:r>
              <a:rPr lang="en-US" sz="2400">
                <a:latin typeface="Tahoma" panose="020B0604030504040204" pitchFamily="34" charset="0"/>
                <a:ea typeface="Tahoma" panose="020B0604030504040204" pitchFamily="34" charset="0"/>
                <a:cs typeface="Tahoma" panose="020B0604030504040204" pitchFamily="34" charset="0"/>
              </a:rPr>
              <a:t>ợc lại, ta dừng thao tác thêm file.</a:t>
            </a:r>
          </a:p>
        </p:txBody>
      </p:sp>
      <p:sp>
        <p:nvSpPr>
          <p:cNvPr id="6" name="Title 1">
            <a:extLst>
              <a:ext uri="{FF2B5EF4-FFF2-40B4-BE49-F238E27FC236}">
                <a16:creationId xmlns:a16="http://schemas.microsoft.com/office/drawing/2014/main" id="{1A3D1D62-0E33-430A-8A47-66B813035E4E}"/>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II.1. thêm file</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28240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1521D3-4C6A-4582-8583-831179F8E1E4}"/>
              </a:ext>
            </a:extLst>
          </p:cNvPr>
          <p:cNvSpPr>
            <a:spLocks noGrp="1"/>
          </p:cNvSpPr>
          <p:nvPr>
            <p:ph idx="1"/>
          </p:nvPr>
        </p:nvSpPr>
        <p:spPr>
          <a:xfrm>
            <a:off x="1141411" y="1649830"/>
            <a:ext cx="9905999" cy="3046861"/>
          </a:xfrm>
        </p:spPr>
        <p:txBody>
          <a:bodyPr/>
          <a:lstStyle/>
          <a:p>
            <a:pPr algn="just"/>
            <a:r>
              <a:rPr lang="en-US" b="1">
                <a:latin typeface="Tahoma" panose="020B0604030504040204" pitchFamily="34" charset="0"/>
                <a:ea typeface="Tahoma" panose="020B0604030504040204" pitchFamily="34" charset="0"/>
                <a:cs typeface="Tahoma" panose="020B0604030504040204" pitchFamily="34" charset="0"/>
              </a:rPr>
              <a:t>L</a:t>
            </a:r>
            <a:r>
              <a:rPr lang="vi-VN" b="1">
                <a:latin typeface="Tahoma" panose="020B0604030504040204" pitchFamily="34" charset="0"/>
                <a:ea typeface="Tahoma" panose="020B0604030504040204" pitchFamily="34" charset="0"/>
                <a:cs typeface="Tahoma" panose="020B0604030504040204" pitchFamily="34" charset="0"/>
              </a:rPr>
              <a:t>ư</a:t>
            </a:r>
            <a:r>
              <a:rPr lang="en-US" b="1">
                <a:latin typeface="Tahoma" panose="020B0604030504040204" pitchFamily="34" charset="0"/>
                <a:ea typeface="Tahoma" panose="020B0604030504040204" pitchFamily="34" charset="0"/>
                <a:cs typeface="Tahoma" panose="020B0604030504040204" pitchFamily="34" charset="0"/>
              </a:rPr>
              <a:t>u ý. </a:t>
            </a:r>
            <a:r>
              <a:rPr lang="en-US">
                <a:latin typeface="Tahoma" panose="020B0604030504040204" pitchFamily="34" charset="0"/>
                <a:ea typeface="Tahoma" panose="020B0604030504040204" pitchFamily="34" charset="0"/>
                <a:cs typeface="Tahoma" panose="020B0604030504040204" pitchFamily="34" charset="0"/>
              </a:rPr>
              <a:t>Để thao tác thêm file hoạt động đ</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ợc hiệu quả, có một số ràng buộc về dữ liệu nh</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 sau:</a:t>
            </a:r>
          </a:p>
          <a:p>
            <a:pPr lvl="1" algn="just">
              <a:buFont typeface="Wingdings" panose="05000000000000000000" pitchFamily="2" charset="2"/>
              <a:buChar char="§"/>
            </a:pPr>
            <a:r>
              <a:rPr lang="en-US" sz="2200">
                <a:latin typeface="Tahoma" panose="020B0604030504040204" pitchFamily="34" charset="0"/>
                <a:ea typeface="Tahoma" panose="020B0604030504040204" pitchFamily="34" charset="0"/>
                <a:cs typeface="Tahoma" panose="020B0604030504040204" pitchFamily="34" charset="0"/>
              </a:rPr>
              <a:t>Đ</a:t>
            </a:r>
            <a:r>
              <a:rPr lang="vi-VN" sz="2200">
                <a:latin typeface="Tahoma" panose="020B0604030504040204" pitchFamily="34" charset="0"/>
                <a:ea typeface="Tahoma" panose="020B0604030504040204" pitchFamily="34" charset="0"/>
                <a:cs typeface="Tahoma" panose="020B0604030504040204" pitchFamily="34" charset="0"/>
              </a:rPr>
              <a:t>ư</a:t>
            </a:r>
            <a:r>
              <a:rPr lang="en-US" sz="2200">
                <a:latin typeface="Tahoma" panose="020B0604030504040204" pitchFamily="34" charset="0"/>
                <a:ea typeface="Tahoma" panose="020B0604030504040204" pitchFamily="34" charset="0"/>
                <a:cs typeface="Tahoma" panose="020B0604030504040204" pitchFamily="34" charset="0"/>
              </a:rPr>
              <a:t>ờng dẫn đến file muốn them phải là </a:t>
            </a:r>
            <a:r>
              <a:rPr lang="en-US" sz="2200" b="1" i="1">
                <a:latin typeface="Tahoma" panose="020B0604030504040204" pitchFamily="34" charset="0"/>
                <a:ea typeface="Tahoma" panose="020B0604030504040204" pitchFamily="34" charset="0"/>
                <a:cs typeface="Tahoma" panose="020B0604030504040204" pitchFamily="34" charset="0"/>
              </a:rPr>
              <a:t>đường dẫn không dấu </a:t>
            </a:r>
            <a:r>
              <a:rPr lang="en-US" sz="2200" i="1">
                <a:latin typeface="Tahoma" panose="020B0604030504040204" pitchFamily="34" charset="0"/>
                <a:ea typeface="Tahoma" panose="020B0604030504040204" pitchFamily="34" charset="0"/>
                <a:cs typeface="Tahoma" panose="020B0604030504040204" pitchFamily="34" charset="0"/>
              </a:rPr>
              <a:t>(không chứa bất kỳ từ Tiếng Việt có dấu nào) </a:t>
            </a:r>
            <a:r>
              <a:rPr lang="en-US" sz="2200">
                <a:latin typeface="Tahoma" panose="020B0604030504040204" pitchFamily="34" charset="0"/>
                <a:ea typeface="Tahoma" panose="020B0604030504040204" pitchFamily="34" charset="0"/>
                <a:cs typeface="Tahoma" panose="020B0604030504040204" pitchFamily="34" charset="0"/>
              </a:rPr>
              <a:t>và là </a:t>
            </a:r>
            <a:r>
              <a:rPr lang="en-US" sz="2200" b="1" i="1">
                <a:latin typeface="Tahoma" panose="020B0604030504040204" pitchFamily="34" charset="0"/>
                <a:ea typeface="Tahoma" panose="020B0604030504040204" pitchFamily="34" charset="0"/>
                <a:cs typeface="Tahoma" panose="020B0604030504040204" pitchFamily="34" charset="0"/>
              </a:rPr>
              <a:t>đường dẫn tuyệt đối</a:t>
            </a:r>
            <a:r>
              <a:rPr lang="en-US" sz="2200" i="1">
                <a:latin typeface="Tahoma" panose="020B0604030504040204" pitchFamily="34" charset="0"/>
                <a:ea typeface="Tahoma" panose="020B0604030504040204" pitchFamily="34" charset="0"/>
                <a:cs typeface="Tahoma" panose="020B0604030504040204" pitchFamily="34" charset="0"/>
              </a:rPr>
              <a:t>.</a:t>
            </a:r>
          </a:p>
          <a:p>
            <a:pPr marL="457200" lvl="1" indent="0" algn="just">
              <a:buNone/>
            </a:pPr>
            <a:r>
              <a:rPr lang="en-US" sz="2200" b="1">
                <a:latin typeface="Tahoma" panose="020B0604030504040204" pitchFamily="34" charset="0"/>
                <a:ea typeface="Tahoma" panose="020B0604030504040204" pitchFamily="34" charset="0"/>
                <a:cs typeface="Tahoma" panose="020B0604030504040204" pitchFamily="34" charset="0"/>
              </a:rPr>
              <a:t> 	</a:t>
            </a:r>
            <a:r>
              <a:rPr lang="en-US" sz="2200" b="1" i="1">
                <a:latin typeface="Tahoma" panose="020B0604030504040204" pitchFamily="34" charset="0"/>
                <a:ea typeface="Tahoma" panose="020B0604030504040204" pitchFamily="34" charset="0"/>
                <a:cs typeface="Tahoma" panose="020B0604030504040204" pitchFamily="34" charset="0"/>
              </a:rPr>
              <a:t>Ví dụ. </a:t>
            </a:r>
            <a:r>
              <a:rPr lang="en-US" sz="2200">
                <a:latin typeface="Tahoma" panose="020B0604030504040204" pitchFamily="34" charset="0"/>
                <a:ea typeface="Tahoma" panose="020B0604030504040204" pitchFamily="34" charset="0"/>
                <a:cs typeface="Tahoma" panose="020B0604030504040204" pitchFamily="34" charset="0"/>
              </a:rPr>
              <a:t>File có đ</a:t>
            </a:r>
            <a:r>
              <a:rPr lang="vi-VN" sz="2200">
                <a:latin typeface="Tahoma" panose="020B0604030504040204" pitchFamily="34" charset="0"/>
                <a:ea typeface="Tahoma" panose="020B0604030504040204" pitchFamily="34" charset="0"/>
                <a:cs typeface="Tahoma" panose="020B0604030504040204" pitchFamily="34" charset="0"/>
              </a:rPr>
              <a:t>ư</a:t>
            </a:r>
            <a:r>
              <a:rPr lang="en-US" sz="2200">
                <a:latin typeface="Tahoma" panose="020B0604030504040204" pitchFamily="34" charset="0"/>
                <a:ea typeface="Tahoma" panose="020B0604030504040204" pitchFamily="34" charset="0"/>
                <a:cs typeface="Tahoma" panose="020B0604030504040204" pitchFamily="34" charset="0"/>
              </a:rPr>
              <a:t>ờng dẫn “</a:t>
            </a:r>
            <a:r>
              <a:rPr lang="en-US" sz="2200" i="1">
                <a:latin typeface="Tahoma" panose="020B0604030504040204" pitchFamily="34" charset="0"/>
                <a:ea typeface="Tahoma" panose="020B0604030504040204" pitchFamily="34" charset="0"/>
                <a:cs typeface="Tahoma" panose="020B0604030504040204" pitchFamily="34" charset="0"/>
              </a:rPr>
              <a:t>E:\Giải trí\demo.txt</a:t>
            </a:r>
            <a:r>
              <a:rPr lang="en-US" sz="2200">
                <a:latin typeface="Tahoma" panose="020B0604030504040204" pitchFamily="34" charset="0"/>
                <a:ea typeface="Tahoma" panose="020B0604030504040204" pitchFamily="34" charset="0"/>
                <a:cs typeface="Tahoma" panose="020B0604030504040204" pitchFamily="34" charset="0"/>
              </a:rPr>
              <a:t>” là không hợp lệ.</a:t>
            </a:r>
            <a:endParaRPr lang="en-US" sz="2200" i="1">
              <a:latin typeface="Tahoma" panose="020B0604030504040204" pitchFamily="34" charset="0"/>
              <a:ea typeface="Tahoma" panose="020B0604030504040204" pitchFamily="34" charset="0"/>
              <a:cs typeface="Tahoma" panose="020B0604030504040204" pitchFamily="34" charset="0"/>
            </a:endParaRPr>
          </a:p>
          <a:p>
            <a:pPr lvl="1" algn="just">
              <a:buFont typeface="Wingdings" panose="05000000000000000000" pitchFamily="2" charset="2"/>
              <a:buChar char="§"/>
            </a:pPr>
            <a:r>
              <a:rPr lang="en-US" sz="2200">
                <a:latin typeface="Tahoma" panose="020B0604030504040204" pitchFamily="34" charset="0"/>
                <a:ea typeface="Tahoma" panose="020B0604030504040204" pitchFamily="34" charset="0"/>
                <a:cs typeface="Tahoma" panose="020B0604030504040204" pitchFamily="34" charset="0"/>
              </a:rPr>
              <a:t>File </a:t>
            </a:r>
            <a:r>
              <a:rPr lang="en-US" sz="2200" i="1">
                <a:latin typeface="Tahoma" panose="020B0604030504040204" pitchFamily="34" charset="0"/>
                <a:ea typeface="Tahoma" panose="020B0604030504040204" pitchFamily="34" charset="0"/>
                <a:cs typeface="Tahoma" panose="020B0604030504040204" pitchFamily="34" charset="0"/>
              </a:rPr>
              <a:t>.txt </a:t>
            </a:r>
            <a:r>
              <a:rPr lang="en-US" sz="2200">
                <a:latin typeface="Tahoma" panose="020B0604030504040204" pitchFamily="34" charset="0"/>
                <a:ea typeface="Tahoma" panose="020B0604030504040204" pitchFamily="34" charset="0"/>
                <a:cs typeface="Tahoma" panose="020B0604030504040204" pitchFamily="34" charset="0"/>
              </a:rPr>
              <a:t>muốn thêm vào phải được lưu ở dạng </a:t>
            </a:r>
            <a:r>
              <a:rPr lang="en-US" sz="2200" b="1">
                <a:latin typeface="Tahoma" panose="020B0604030504040204" pitchFamily="34" charset="0"/>
                <a:ea typeface="Tahoma" panose="020B0604030504040204" pitchFamily="34" charset="0"/>
                <a:cs typeface="Tahoma" panose="020B0604030504040204" pitchFamily="34" charset="0"/>
              </a:rPr>
              <a:t>UTF-16LE</a:t>
            </a:r>
            <a:r>
              <a:rPr lang="en-US" sz="2200">
                <a:latin typeface="Tahoma" panose="020B0604030504040204" pitchFamily="34" charset="0"/>
                <a:ea typeface="Tahoma" panose="020B0604030504040204" pitchFamily="34" charset="0"/>
                <a:cs typeface="Tahoma" panose="020B0604030504040204" pitchFamily="34" charset="0"/>
              </a:rPr>
              <a:t> (Little Endian).</a:t>
            </a:r>
          </a:p>
        </p:txBody>
      </p:sp>
      <p:sp>
        <p:nvSpPr>
          <p:cNvPr id="7" name="Title 1">
            <a:extLst>
              <a:ext uri="{FF2B5EF4-FFF2-40B4-BE49-F238E27FC236}">
                <a16:creationId xmlns:a16="http://schemas.microsoft.com/office/drawing/2014/main" id="{5C7525DD-B767-4EC8-9E32-02005BA51A70}"/>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II.1. thêm file</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72689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72AC42-8AC4-4CA6-947B-2A9EC3138FE0}"/>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II.2. xóa file</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7" name="Content Placeholder 2">
            <a:extLst>
              <a:ext uri="{FF2B5EF4-FFF2-40B4-BE49-F238E27FC236}">
                <a16:creationId xmlns:a16="http://schemas.microsoft.com/office/drawing/2014/main" id="{20724CBA-7D79-4185-85AB-E350CFEF6753}"/>
              </a:ext>
            </a:extLst>
          </p:cNvPr>
          <p:cNvSpPr txBox="1">
            <a:spLocks/>
          </p:cNvSpPr>
          <p:nvPr/>
        </p:nvSpPr>
        <p:spPr>
          <a:xfrm>
            <a:off x="1141411" y="1649830"/>
            <a:ext cx="9905999" cy="488065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en-US">
                <a:latin typeface="Tahoma" panose="020B0604030504040204" pitchFamily="34" charset="0"/>
                <a:ea typeface="Tahoma" panose="020B0604030504040204" pitchFamily="34" charset="0"/>
                <a:cs typeface="Tahoma" panose="020B0604030504040204" pitchFamily="34" charset="0"/>
              </a:rPr>
              <a:t>Ch</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ơng trình sẽ chỉ cho phép ng</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ời dùng xóa những file mà họ đã tự thêm vào trong dữ liệu của ch</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ơng trình.</a:t>
            </a:r>
          </a:p>
          <a:p>
            <a:pPr algn="just"/>
            <a:r>
              <a:rPr lang="en-US" b="1">
                <a:latin typeface="Tahoma" panose="020B0604030504040204" pitchFamily="34" charset="0"/>
                <a:ea typeface="Tahoma" panose="020B0604030504040204" pitchFamily="34" charset="0"/>
                <a:cs typeface="Tahoma" panose="020B0604030504040204" pitchFamily="34" charset="0"/>
              </a:rPr>
              <a:t>Thao tác xóa file: </a:t>
            </a:r>
            <a:r>
              <a:rPr lang="en-US">
                <a:latin typeface="Tahoma" panose="020B0604030504040204" pitchFamily="34" charset="0"/>
                <a:ea typeface="Tahoma" panose="020B0604030504040204" pitchFamily="34" charset="0"/>
                <a:cs typeface="Tahoma" panose="020B0604030504040204" pitchFamily="34" charset="0"/>
              </a:rPr>
              <a:t>X</a:t>
            </a:r>
            <a:r>
              <a:rPr lang="vi-VN">
                <a:latin typeface="Tahoma" panose="020B0604030504040204" pitchFamily="34" charset="0"/>
                <a:ea typeface="Tahoma" panose="020B0604030504040204" pitchFamily="34" charset="0"/>
                <a:cs typeface="Tahoma" panose="020B0604030504040204" pitchFamily="34" charset="0"/>
              </a:rPr>
              <a:t>óa dòng chứa đường dẫn của file muốn xóa trong file </a:t>
            </a:r>
            <a:r>
              <a:rPr lang="vi-VN" i="1">
                <a:latin typeface="Tahoma" panose="020B0604030504040204" pitchFamily="34" charset="0"/>
                <a:ea typeface="Tahoma" panose="020B0604030504040204" pitchFamily="34" charset="0"/>
                <a:cs typeface="Tahoma" panose="020B0604030504040204" pitchFamily="34" charset="0"/>
              </a:rPr>
              <a:t>index.txt</a:t>
            </a:r>
            <a:r>
              <a:rPr lang="en-US" i="1">
                <a:latin typeface="Tahoma" panose="020B0604030504040204" pitchFamily="34" charset="0"/>
                <a:ea typeface="Tahoma" panose="020B0604030504040204" pitchFamily="34" charset="0"/>
                <a:cs typeface="Tahoma" panose="020B0604030504040204" pitchFamily="34" charset="0"/>
              </a:rPr>
              <a:t> </a:t>
            </a:r>
            <a:r>
              <a:rPr lang="en-US">
                <a:latin typeface="Tahoma" panose="020B0604030504040204" pitchFamily="34" charset="0"/>
                <a:ea typeface="Tahoma" panose="020B0604030504040204" pitchFamily="34" charset="0"/>
                <a:cs typeface="Tahoma" panose="020B0604030504040204" pitchFamily="34" charset="0"/>
              </a:rPr>
              <a:t>(ta có thể xem nh</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 đây là thao tác đặt flag): </a:t>
            </a:r>
          </a:p>
          <a:p>
            <a:pPr lvl="1" algn="just">
              <a:buFont typeface="Wingdings" panose="05000000000000000000" pitchFamily="2" charset="2"/>
              <a:buChar char="§"/>
            </a:pPr>
            <a:r>
              <a:rPr lang="vi-VN" sz="2100">
                <a:latin typeface="Tahoma" panose="020B0604030504040204" pitchFamily="34" charset="0"/>
                <a:ea typeface="Tahoma" panose="020B0604030504040204" pitchFamily="34" charset="0"/>
                <a:cs typeface="Tahoma" panose="020B0604030504040204" pitchFamily="34" charset="0"/>
              </a:rPr>
              <a:t>Tạo file </a:t>
            </a:r>
            <a:r>
              <a:rPr lang="en-US" sz="2100" i="1">
                <a:latin typeface="Tahoma" panose="020B0604030504040204" pitchFamily="34" charset="0"/>
                <a:ea typeface="Tahoma" panose="020B0604030504040204" pitchFamily="34" charset="0"/>
                <a:cs typeface="Tahoma" panose="020B0604030504040204" pitchFamily="34" charset="0"/>
              </a:rPr>
              <a:t>.txt</a:t>
            </a:r>
            <a:r>
              <a:rPr lang="en-US" sz="2100">
                <a:latin typeface="Tahoma" panose="020B0604030504040204" pitchFamily="34" charset="0"/>
                <a:ea typeface="Tahoma" panose="020B0604030504040204" pitchFamily="34" charset="0"/>
                <a:cs typeface="Tahoma" panose="020B0604030504040204" pitchFamily="34" charset="0"/>
              </a:rPr>
              <a:t> </a:t>
            </a:r>
            <a:r>
              <a:rPr lang="vi-VN" sz="2100">
                <a:latin typeface="Tahoma" panose="020B0604030504040204" pitchFamily="34" charset="0"/>
                <a:ea typeface="Tahoma" panose="020B0604030504040204" pitchFamily="34" charset="0"/>
                <a:cs typeface="Tahoma" panose="020B0604030504040204" pitchFamily="34" charset="0"/>
              </a:rPr>
              <a:t>trung gian</a:t>
            </a:r>
          </a:p>
          <a:p>
            <a:pPr lvl="1" algn="just">
              <a:buFont typeface="Wingdings" panose="05000000000000000000" pitchFamily="2" charset="2"/>
              <a:buChar char="§"/>
            </a:pPr>
            <a:r>
              <a:rPr lang="vi-VN" sz="2100">
                <a:latin typeface="Tahoma" panose="020B0604030504040204" pitchFamily="34" charset="0"/>
                <a:ea typeface="Tahoma" panose="020B0604030504040204" pitchFamily="34" charset="0"/>
                <a:cs typeface="Tahoma" panose="020B0604030504040204" pitchFamily="34" charset="0"/>
              </a:rPr>
              <a:t>Đọc từng dòng trong file </a:t>
            </a:r>
            <a:r>
              <a:rPr lang="vi-VN" sz="2100" i="1">
                <a:latin typeface="Tahoma" panose="020B0604030504040204" pitchFamily="34" charset="0"/>
                <a:ea typeface="Tahoma" panose="020B0604030504040204" pitchFamily="34" charset="0"/>
                <a:cs typeface="Tahoma" panose="020B0604030504040204" pitchFamily="34" charset="0"/>
              </a:rPr>
              <a:t>index</a:t>
            </a:r>
            <a:r>
              <a:rPr lang="en-US" sz="2100" i="1">
                <a:latin typeface="Tahoma" panose="020B0604030504040204" pitchFamily="34" charset="0"/>
                <a:ea typeface="Tahoma" panose="020B0604030504040204" pitchFamily="34" charset="0"/>
                <a:cs typeface="Tahoma" panose="020B0604030504040204" pitchFamily="34" charset="0"/>
              </a:rPr>
              <a:t>.txt</a:t>
            </a:r>
            <a:endParaRPr lang="vi-VN" sz="2100">
              <a:latin typeface="Tahoma" panose="020B0604030504040204" pitchFamily="34" charset="0"/>
              <a:ea typeface="Tahoma" panose="020B0604030504040204" pitchFamily="34" charset="0"/>
              <a:cs typeface="Tahoma" panose="020B0604030504040204" pitchFamily="34" charset="0"/>
            </a:endParaRPr>
          </a:p>
          <a:p>
            <a:pPr lvl="2" algn="just">
              <a:buFont typeface="Courier New" panose="02070309020205020404" pitchFamily="49" charset="0"/>
              <a:buChar char="o"/>
            </a:pPr>
            <a:r>
              <a:rPr lang="vi-VN" sz="2100">
                <a:latin typeface="Tahoma" panose="020B0604030504040204" pitchFamily="34" charset="0"/>
                <a:ea typeface="Tahoma" panose="020B0604030504040204" pitchFamily="34" charset="0"/>
                <a:cs typeface="Tahoma" panose="020B0604030504040204" pitchFamily="34" charset="0"/>
              </a:rPr>
              <a:t>Nếu </a:t>
            </a:r>
            <a:r>
              <a:rPr lang="en-US" sz="2100">
                <a:latin typeface="Tahoma" panose="020B0604030504040204" pitchFamily="34" charset="0"/>
                <a:ea typeface="Tahoma" panose="020B0604030504040204" pitchFamily="34" charset="0"/>
                <a:cs typeface="Tahoma" panose="020B0604030504040204" pitchFamily="34" charset="0"/>
              </a:rPr>
              <a:t>chuỗi địa chỉ đọc đ</a:t>
            </a:r>
            <a:r>
              <a:rPr lang="vi-VN" sz="2100">
                <a:latin typeface="Tahoma" panose="020B0604030504040204" pitchFamily="34" charset="0"/>
                <a:ea typeface="Tahoma" panose="020B0604030504040204" pitchFamily="34" charset="0"/>
                <a:cs typeface="Tahoma" panose="020B0604030504040204" pitchFamily="34" charset="0"/>
              </a:rPr>
              <a:t>ư</a:t>
            </a:r>
            <a:r>
              <a:rPr lang="en-US" sz="2100">
                <a:latin typeface="Tahoma" panose="020B0604030504040204" pitchFamily="34" charset="0"/>
                <a:ea typeface="Tahoma" panose="020B0604030504040204" pitchFamily="34" charset="0"/>
                <a:cs typeface="Tahoma" panose="020B0604030504040204" pitchFamily="34" charset="0"/>
              </a:rPr>
              <a:t>ợc </a:t>
            </a:r>
            <a:r>
              <a:rPr lang="vi-VN" sz="2100">
                <a:latin typeface="Tahoma" panose="020B0604030504040204" pitchFamily="34" charset="0"/>
                <a:ea typeface="Tahoma" panose="020B0604030504040204" pitchFamily="34" charset="0"/>
                <a:cs typeface="Tahoma" panose="020B0604030504040204" pitchFamily="34" charset="0"/>
              </a:rPr>
              <a:t>giống với địa chỉ muốn xóa thì bỏ qua</a:t>
            </a:r>
            <a:r>
              <a:rPr lang="en-US" sz="2100">
                <a:latin typeface="Tahoma" panose="020B0604030504040204" pitchFamily="34" charset="0"/>
                <a:ea typeface="Tahoma" panose="020B0604030504040204" pitchFamily="34" charset="0"/>
                <a:cs typeface="Tahoma" panose="020B0604030504040204" pitchFamily="34" charset="0"/>
              </a:rPr>
              <a:t> chuỗi đó và đọc tiếp file này</a:t>
            </a:r>
            <a:endParaRPr lang="vi-VN" sz="2100">
              <a:latin typeface="Tahoma" panose="020B0604030504040204" pitchFamily="34" charset="0"/>
              <a:ea typeface="Tahoma" panose="020B0604030504040204" pitchFamily="34" charset="0"/>
              <a:cs typeface="Tahoma" panose="020B0604030504040204" pitchFamily="34" charset="0"/>
            </a:endParaRPr>
          </a:p>
          <a:p>
            <a:pPr lvl="2" algn="just">
              <a:buFont typeface="Courier New" panose="02070309020205020404" pitchFamily="49" charset="0"/>
              <a:buChar char="o"/>
            </a:pPr>
            <a:r>
              <a:rPr lang="en-US" sz="2100">
                <a:latin typeface="Tahoma" panose="020B0604030504040204" pitchFamily="34" charset="0"/>
                <a:ea typeface="Tahoma" panose="020B0604030504040204" pitchFamily="34" charset="0"/>
                <a:cs typeface="Tahoma" panose="020B0604030504040204" pitchFamily="34" charset="0"/>
              </a:rPr>
              <a:t>Ng</a:t>
            </a:r>
            <a:r>
              <a:rPr lang="vi-VN" sz="2100">
                <a:latin typeface="Tahoma" panose="020B0604030504040204" pitchFamily="34" charset="0"/>
                <a:ea typeface="Tahoma" panose="020B0604030504040204" pitchFamily="34" charset="0"/>
                <a:cs typeface="Tahoma" panose="020B0604030504040204" pitchFamily="34" charset="0"/>
              </a:rPr>
              <a:t>ư</a:t>
            </a:r>
            <a:r>
              <a:rPr lang="en-US" sz="2100">
                <a:latin typeface="Tahoma" panose="020B0604030504040204" pitchFamily="34" charset="0"/>
                <a:ea typeface="Tahoma" panose="020B0604030504040204" pitchFamily="34" charset="0"/>
                <a:cs typeface="Tahoma" panose="020B0604030504040204" pitchFamily="34" charset="0"/>
              </a:rPr>
              <a:t>ợc lại,</a:t>
            </a:r>
            <a:r>
              <a:rPr lang="vi-VN" sz="2100">
                <a:latin typeface="Tahoma" panose="020B0604030504040204" pitchFamily="34" charset="0"/>
                <a:ea typeface="Tahoma" panose="020B0604030504040204" pitchFamily="34" charset="0"/>
                <a:cs typeface="Tahoma" panose="020B0604030504040204" pitchFamily="34" charset="0"/>
              </a:rPr>
              <a:t> </a:t>
            </a:r>
            <a:r>
              <a:rPr lang="en-US" sz="2100">
                <a:latin typeface="Tahoma" panose="020B0604030504040204" pitchFamily="34" charset="0"/>
                <a:ea typeface="Tahoma" panose="020B0604030504040204" pitchFamily="34" charset="0"/>
                <a:cs typeface="Tahoma" panose="020B0604030504040204" pitchFamily="34" charset="0"/>
              </a:rPr>
              <a:t>ghi địa chỉ đọc đ</a:t>
            </a:r>
            <a:r>
              <a:rPr lang="vi-VN" sz="2100">
                <a:latin typeface="Tahoma" panose="020B0604030504040204" pitchFamily="34" charset="0"/>
                <a:ea typeface="Tahoma" panose="020B0604030504040204" pitchFamily="34" charset="0"/>
                <a:cs typeface="Tahoma" panose="020B0604030504040204" pitchFamily="34" charset="0"/>
              </a:rPr>
              <a:t>ư</a:t>
            </a:r>
            <a:r>
              <a:rPr lang="en-US" sz="2100">
                <a:latin typeface="Tahoma" panose="020B0604030504040204" pitchFamily="34" charset="0"/>
                <a:ea typeface="Tahoma" panose="020B0604030504040204" pitchFamily="34" charset="0"/>
                <a:cs typeface="Tahoma" panose="020B0604030504040204" pitchFamily="34" charset="0"/>
              </a:rPr>
              <a:t>ợc</a:t>
            </a:r>
            <a:r>
              <a:rPr lang="vi-VN" sz="2100">
                <a:latin typeface="Tahoma" panose="020B0604030504040204" pitchFamily="34" charset="0"/>
                <a:ea typeface="Tahoma" panose="020B0604030504040204" pitchFamily="34" charset="0"/>
                <a:cs typeface="Tahoma" panose="020B0604030504040204" pitchFamily="34" charset="0"/>
              </a:rPr>
              <a:t> </a:t>
            </a:r>
            <a:r>
              <a:rPr lang="en-US" sz="2100">
                <a:latin typeface="Tahoma" panose="020B0604030504040204" pitchFamily="34" charset="0"/>
                <a:ea typeface="Tahoma" panose="020B0604030504040204" pitchFamily="34" charset="0"/>
                <a:cs typeface="Tahoma" panose="020B0604030504040204" pitchFamily="34" charset="0"/>
              </a:rPr>
              <a:t>vào</a:t>
            </a:r>
            <a:r>
              <a:rPr lang="vi-VN" sz="2100">
                <a:latin typeface="Tahoma" panose="020B0604030504040204" pitchFamily="34" charset="0"/>
                <a:ea typeface="Tahoma" panose="020B0604030504040204" pitchFamily="34" charset="0"/>
                <a:cs typeface="Tahoma" panose="020B0604030504040204" pitchFamily="34" charset="0"/>
              </a:rPr>
              <a:t> file trung gian</a:t>
            </a:r>
          </a:p>
          <a:p>
            <a:pPr lvl="1" algn="just">
              <a:buFont typeface="Wingdings" panose="05000000000000000000" pitchFamily="2" charset="2"/>
              <a:buChar char="§"/>
            </a:pPr>
            <a:r>
              <a:rPr lang="en-US" sz="2100">
                <a:latin typeface="Tahoma" panose="020B0604030504040204" pitchFamily="34" charset="0"/>
                <a:ea typeface="Tahoma" panose="020B0604030504040204" pitchFamily="34" charset="0"/>
                <a:cs typeface="Tahoma" panose="020B0604030504040204" pitchFamily="34" charset="0"/>
              </a:rPr>
              <a:t>Kết thúc thao tác: X</a:t>
            </a:r>
            <a:r>
              <a:rPr lang="vi-VN" sz="2100">
                <a:latin typeface="Tahoma" panose="020B0604030504040204" pitchFamily="34" charset="0"/>
                <a:ea typeface="Tahoma" panose="020B0604030504040204" pitchFamily="34" charset="0"/>
                <a:cs typeface="Tahoma" panose="020B0604030504040204" pitchFamily="34" charset="0"/>
              </a:rPr>
              <a:t>óa file</a:t>
            </a:r>
            <a:r>
              <a:rPr lang="en-US" sz="2100">
                <a:latin typeface="Tahoma" panose="020B0604030504040204" pitchFamily="34" charset="0"/>
                <a:ea typeface="Tahoma" panose="020B0604030504040204" pitchFamily="34" charset="0"/>
                <a:cs typeface="Tahoma" panose="020B0604030504040204" pitchFamily="34" charset="0"/>
              </a:rPr>
              <a:t> </a:t>
            </a:r>
            <a:r>
              <a:rPr lang="en-US" sz="2100" i="1">
                <a:latin typeface="Tahoma" panose="020B0604030504040204" pitchFamily="34" charset="0"/>
                <a:ea typeface="Tahoma" panose="020B0604030504040204" pitchFamily="34" charset="0"/>
                <a:cs typeface="Tahoma" panose="020B0604030504040204" pitchFamily="34" charset="0"/>
              </a:rPr>
              <a:t>index.txt</a:t>
            </a:r>
            <a:r>
              <a:rPr lang="vi-VN" sz="2100">
                <a:latin typeface="Tahoma" panose="020B0604030504040204" pitchFamily="34" charset="0"/>
                <a:ea typeface="Tahoma" panose="020B0604030504040204" pitchFamily="34" charset="0"/>
                <a:cs typeface="Tahoma" panose="020B0604030504040204" pitchFamily="34" charset="0"/>
              </a:rPr>
              <a:t> cũ, đổi tên file trung gian</a:t>
            </a:r>
            <a:r>
              <a:rPr lang="en-US" sz="2100">
                <a:latin typeface="Tahoma" panose="020B0604030504040204" pitchFamily="34" charset="0"/>
                <a:ea typeface="Tahoma" panose="020B0604030504040204" pitchFamily="34" charset="0"/>
                <a:cs typeface="Tahoma" panose="020B0604030504040204" pitchFamily="34" charset="0"/>
              </a:rPr>
              <a:t> thành </a:t>
            </a:r>
            <a:r>
              <a:rPr lang="en-US" sz="2100" i="1">
                <a:latin typeface="Tahoma" panose="020B0604030504040204" pitchFamily="34" charset="0"/>
                <a:ea typeface="Tahoma" panose="020B0604030504040204" pitchFamily="34" charset="0"/>
                <a:cs typeface="Tahoma" panose="020B0604030504040204" pitchFamily="34" charset="0"/>
              </a:rPr>
              <a:t>index.txt</a:t>
            </a:r>
          </a:p>
          <a:p>
            <a:pPr marL="0" indent="0" algn="just">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42039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E9FB53-5FDD-446B-BAFA-5F40628B9B5C}"/>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II.3. cập nhật dữ liệu</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7" name="Content Placeholder 2">
            <a:extLst>
              <a:ext uri="{FF2B5EF4-FFF2-40B4-BE49-F238E27FC236}">
                <a16:creationId xmlns:a16="http://schemas.microsoft.com/office/drawing/2014/main" id="{63DF434C-DF45-4D65-9FFE-55A46CA2FC8A}"/>
              </a:ext>
            </a:extLst>
          </p:cNvPr>
          <p:cNvSpPr txBox="1">
            <a:spLocks/>
          </p:cNvSpPr>
          <p:nvPr/>
        </p:nvSpPr>
        <p:spPr>
          <a:xfrm>
            <a:off x="1141411" y="1649830"/>
            <a:ext cx="10030894" cy="488065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en-US">
                <a:latin typeface="Tahoma" panose="020B0604030504040204" pitchFamily="34" charset="0"/>
                <a:ea typeface="Tahoma" panose="020B0604030504040204" pitchFamily="34" charset="0"/>
                <a:cs typeface="Tahoma" panose="020B0604030504040204" pitchFamily="34" charset="0"/>
              </a:rPr>
              <a:t>Chương trình sẽ tự động cập nhật dữ liệu vào 1 trong 3 thời điểm sau:</a:t>
            </a:r>
          </a:p>
          <a:p>
            <a:pPr lvl="1" algn="just">
              <a:buFont typeface="Wingdings" panose="05000000000000000000" pitchFamily="2" charset="2"/>
              <a:buChar char="§"/>
            </a:pPr>
            <a:r>
              <a:rPr lang="en-US" sz="2200">
                <a:latin typeface="Tahoma" panose="020B0604030504040204" pitchFamily="34" charset="0"/>
                <a:ea typeface="Tahoma" panose="020B0604030504040204" pitchFamily="34" charset="0"/>
                <a:cs typeface="Tahoma" panose="020B0604030504040204" pitchFamily="34" charset="0"/>
              </a:rPr>
              <a:t>Mở ch</a:t>
            </a:r>
            <a:r>
              <a:rPr lang="vi-VN" sz="2200">
                <a:latin typeface="Tahoma" panose="020B0604030504040204" pitchFamily="34" charset="0"/>
                <a:ea typeface="Tahoma" panose="020B0604030504040204" pitchFamily="34" charset="0"/>
                <a:cs typeface="Tahoma" panose="020B0604030504040204" pitchFamily="34" charset="0"/>
              </a:rPr>
              <a:t>ư</a:t>
            </a:r>
            <a:r>
              <a:rPr lang="en-US" sz="2200">
                <a:latin typeface="Tahoma" panose="020B0604030504040204" pitchFamily="34" charset="0"/>
                <a:ea typeface="Tahoma" panose="020B0604030504040204" pitchFamily="34" charset="0"/>
                <a:cs typeface="Tahoma" panose="020B0604030504040204" pitchFamily="34" charset="0"/>
              </a:rPr>
              <a:t>ơng trình.</a:t>
            </a:r>
          </a:p>
          <a:p>
            <a:pPr lvl="1" algn="just">
              <a:buFont typeface="Wingdings" panose="05000000000000000000" pitchFamily="2" charset="2"/>
              <a:buChar char="§"/>
            </a:pPr>
            <a:r>
              <a:rPr lang="en-US" sz="2200">
                <a:latin typeface="Tahoma" panose="020B0604030504040204" pitchFamily="34" charset="0"/>
                <a:ea typeface="Tahoma" panose="020B0604030504040204" pitchFamily="34" charset="0"/>
                <a:cs typeface="Tahoma" panose="020B0604030504040204" pitchFamily="34" charset="0"/>
              </a:rPr>
              <a:t>Đóng ch</a:t>
            </a:r>
            <a:r>
              <a:rPr lang="vi-VN" sz="2200">
                <a:latin typeface="Tahoma" panose="020B0604030504040204" pitchFamily="34" charset="0"/>
                <a:ea typeface="Tahoma" panose="020B0604030504040204" pitchFamily="34" charset="0"/>
                <a:cs typeface="Tahoma" panose="020B0604030504040204" pitchFamily="34" charset="0"/>
              </a:rPr>
              <a:t>ư</a:t>
            </a:r>
            <a:r>
              <a:rPr lang="en-US" sz="2200">
                <a:latin typeface="Tahoma" panose="020B0604030504040204" pitchFamily="34" charset="0"/>
                <a:ea typeface="Tahoma" panose="020B0604030504040204" pitchFamily="34" charset="0"/>
                <a:cs typeface="Tahoma" panose="020B0604030504040204" pitchFamily="34" charset="0"/>
              </a:rPr>
              <a:t>ơng trình.</a:t>
            </a:r>
          </a:p>
          <a:p>
            <a:pPr lvl="1" algn="just">
              <a:buFont typeface="Wingdings" panose="05000000000000000000" pitchFamily="2" charset="2"/>
              <a:buChar char="§"/>
            </a:pPr>
            <a:r>
              <a:rPr lang="en-US" sz="2200">
                <a:latin typeface="Tahoma" panose="020B0604030504040204" pitchFamily="34" charset="0"/>
                <a:ea typeface="Tahoma" panose="020B0604030504040204" pitchFamily="34" charset="0"/>
                <a:cs typeface="Tahoma" panose="020B0604030504040204" pitchFamily="34" charset="0"/>
              </a:rPr>
              <a:t>Người dùng đã xóa 4 – 5 file trong quá trình sử dụng ch</a:t>
            </a:r>
            <a:r>
              <a:rPr lang="vi-VN" sz="2200">
                <a:latin typeface="Tahoma" panose="020B0604030504040204" pitchFamily="34" charset="0"/>
                <a:ea typeface="Tahoma" panose="020B0604030504040204" pitchFamily="34" charset="0"/>
                <a:cs typeface="Tahoma" panose="020B0604030504040204" pitchFamily="34" charset="0"/>
              </a:rPr>
              <a:t>ư</a:t>
            </a:r>
            <a:r>
              <a:rPr lang="en-US" sz="2200">
                <a:latin typeface="Tahoma" panose="020B0604030504040204" pitchFamily="34" charset="0"/>
                <a:ea typeface="Tahoma" panose="020B0604030504040204" pitchFamily="34" charset="0"/>
                <a:cs typeface="Tahoma" panose="020B0604030504040204" pitchFamily="34" charset="0"/>
              </a:rPr>
              <a:t>ơng trình.</a:t>
            </a:r>
          </a:p>
          <a:p>
            <a:pPr algn="just"/>
            <a:r>
              <a:rPr lang="en-US">
                <a:latin typeface="Tahoma" panose="020B0604030504040204" pitchFamily="34" charset="0"/>
                <a:ea typeface="Tahoma" panose="020B0604030504040204" pitchFamily="34" charset="0"/>
                <a:cs typeface="Tahoma" panose="020B0604030504040204" pitchFamily="34" charset="0"/>
              </a:rPr>
              <a:t>Khi cập nhật, ch</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ơng trình sẽ tiến hành kiểm tra các tình huống bất th</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ờng và đồng bộ dữ liệu giữa file index.txt và file siêu dữ liệu.</a:t>
            </a:r>
          </a:p>
        </p:txBody>
      </p:sp>
    </p:spTree>
    <p:extLst>
      <p:ext uri="{BB962C8B-B14F-4D97-AF65-F5344CB8AC3E}">
        <p14:creationId xmlns:p14="http://schemas.microsoft.com/office/powerpoint/2010/main" val="3652091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E9FB53-5FDD-446B-BAFA-5F40628B9B5C}"/>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II.3. cập nhật dữ liệu</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7" name="Content Placeholder 2">
            <a:extLst>
              <a:ext uri="{FF2B5EF4-FFF2-40B4-BE49-F238E27FC236}">
                <a16:creationId xmlns:a16="http://schemas.microsoft.com/office/drawing/2014/main" id="{63DF434C-DF45-4D65-9FFE-55A46CA2FC8A}"/>
              </a:ext>
            </a:extLst>
          </p:cNvPr>
          <p:cNvSpPr txBox="1">
            <a:spLocks/>
          </p:cNvSpPr>
          <p:nvPr/>
        </p:nvSpPr>
        <p:spPr>
          <a:xfrm>
            <a:off x="1141411" y="1649830"/>
            <a:ext cx="10030894" cy="488065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a:latin typeface="Tahoma" panose="020B0604030504040204" pitchFamily="34" charset="0"/>
                <a:ea typeface="Tahoma" panose="020B0604030504040204" pitchFamily="34" charset="0"/>
                <a:cs typeface="Tahoma" panose="020B0604030504040204" pitchFamily="34" charset="0"/>
              </a:rPr>
              <a:t>Lý do của việc chọn những thời điểm cập nhật đó:</a:t>
            </a:r>
          </a:p>
          <a:p>
            <a:pPr lvl="1"/>
            <a:r>
              <a:rPr lang="en-US" sz="2200">
                <a:latin typeface="Tahoma" panose="020B0604030504040204" pitchFamily="34" charset="0"/>
                <a:ea typeface="Tahoma" panose="020B0604030504040204" pitchFamily="34" charset="0"/>
                <a:cs typeface="Tahoma" panose="020B0604030504040204" pitchFamily="34" charset="0"/>
              </a:rPr>
              <a:t>Sau khi người dùng xóa 4 – 5 file trong quá trình sử dụng ch</a:t>
            </a:r>
            <a:r>
              <a:rPr lang="vi-VN" sz="2200">
                <a:latin typeface="Tahoma" panose="020B0604030504040204" pitchFamily="34" charset="0"/>
                <a:ea typeface="Tahoma" panose="020B0604030504040204" pitchFamily="34" charset="0"/>
                <a:cs typeface="Tahoma" panose="020B0604030504040204" pitchFamily="34" charset="0"/>
              </a:rPr>
              <a:t>ư</a:t>
            </a:r>
            <a:r>
              <a:rPr lang="en-US" sz="2200">
                <a:latin typeface="Tahoma" panose="020B0604030504040204" pitchFamily="34" charset="0"/>
                <a:ea typeface="Tahoma" panose="020B0604030504040204" pitchFamily="34" charset="0"/>
                <a:cs typeface="Tahoma" panose="020B0604030504040204" pitchFamily="34" charset="0"/>
              </a:rPr>
              <a:t>ơng trình thì việc cập nhật đ</a:t>
            </a:r>
            <a:r>
              <a:rPr lang="vi-VN" sz="2200">
                <a:latin typeface="Tahoma" panose="020B0604030504040204" pitchFamily="34" charset="0"/>
                <a:ea typeface="Tahoma" panose="020B0604030504040204" pitchFamily="34" charset="0"/>
                <a:cs typeface="Tahoma" panose="020B0604030504040204" pitchFamily="34" charset="0"/>
              </a:rPr>
              <a:t>ư</a:t>
            </a:r>
            <a:r>
              <a:rPr lang="en-US" sz="2200">
                <a:latin typeface="Tahoma" panose="020B0604030504040204" pitchFamily="34" charset="0"/>
                <a:ea typeface="Tahoma" panose="020B0604030504040204" pitchFamily="34" charset="0"/>
                <a:cs typeface="Tahoma" panose="020B0604030504040204" pitchFamily="34" charset="0"/>
              </a:rPr>
              <a:t>ợc xem như là cập nhật định kỳ.</a:t>
            </a:r>
          </a:p>
          <a:p>
            <a:pPr lvl="1" algn="just"/>
            <a:r>
              <a:rPr lang="en-US" sz="2200">
                <a:latin typeface="Tahoma" panose="020B0604030504040204" pitchFamily="34" charset="0"/>
                <a:ea typeface="Tahoma" panose="020B0604030504040204" pitchFamily="34" charset="0"/>
                <a:cs typeface="Tahoma" panose="020B0604030504040204" pitchFamily="34" charset="0"/>
              </a:rPr>
              <a:t>Có thể khi đóng ch</a:t>
            </a:r>
            <a:r>
              <a:rPr lang="vi-VN" sz="2200">
                <a:latin typeface="Tahoma" panose="020B0604030504040204" pitchFamily="34" charset="0"/>
                <a:ea typeface="Tahoma" panose="020B0604030504040204" pitchFamily="34" charset="0"/>
                <a:cs typeface="Tahoma" panose="020B0604030504040204" pitchFamily="34" charset="0"/>
              </a:rPr>
              <a:t>ư</a:t>
            </a:r>
            <a:r>
              <a:rPr lang="en-US" sz="2200">
                <a:latin typeface="Tahoma" panose="020B0604030504040204" pitchFamily="34" charset="0"/>
                <a:ea typeface="Tahoma" panose="020B0604030504040204" pitchFamily="34" charset="0"/>
                <a:cs typeface="Tahoma" panose="020B0604030504040204" pitchFamily="34" charset="0"/>
              </a:rPr>
              <a:t>ơng trình, ng</a:t>
            </a:r>
            <a:r>
              <a:rPr lang="vi-VN" sz="2200">
                <a:latin typeface="Tahoma" panose="020B0604030504040204" pitchFamily="34" charset="0"/>
                <a:ea typeface="Tahoma" panose="020B0604030504040204" pitchFamily="34" charset="0"/>
                <a:cs typeface="Tahoma" panose="020B0604030504040204" pitchFamily="34" charset="0"/>
              </a:rPr>
              <a:t>ư</a:t>
            </a:r>
            <a:r>
              <a:rPr lang="en-US" sz="2200">
                <a:latin typeface="Tahoma" panose="020B0604030504040204" pitchFamily="34" charset="0"/>
                <a:ea typeface="Tahoma" panose="020B0604030504040204" pitchFamily="34" charset="0"/>
                <a:cs typeface="Tahoma" panose="020B0604030504040204" pitchFamily="34" charset="0"/>
              </a:rPr>
              <a:t>ời dùng chỉ mới xóa một vài file ra khỏi dữ liệu. Ta tiến hành cập nhật để đảm bảo cho dữ liệu đ</a:t>
            </a:r>
            <a:r>
              <a:rPr lang="vi-VN" sz="2200">
                <a:latin typeface="Tahoma" panose="020B0604030504040204" pitchFamily="34" charset="0"/>
                <a:ea typeface="Tahoma" panose="020B0604030504040204" pitchFamily="34" charset="0"/>
                <a:cs typeface="Tahoma" panose="020B0604030504040204" pitchFamily="34" charset="0"/>
              </a:rPr>
              <a:t>ư</a:t>
            </a:r>
            <a:r>
              <a:rPr lang="en-US" sz="2200">
                <a:latin typeface="Tahoma" panose="020B0604030504040204" pitchFamily="34" charset="0"/>
                <a:ea typeface="Tahoma" panose="020B0604030504040204" pitchFamily="34" charset="0"/>
                <a:cs typeface="Tahoma" panose="020B0604030504040204" pitchFamily="34" charset="0"/>
              </a:rPr>
              <a:t>ợc cập nhật kịp thời, tạo ra sự đồng bộ giữa file index và file siêu dữ liệu cho lần sử dụng sau này và một số mục đích khác.</a:t>
            </a:r>
          </a:p>
          <a:p>
            <a:pPr lvl="1" algn="just"/>
            <a:r>
              <a:rPr lang="en-US" sz="2200">
                <a:latin typeface="Tahoma" panose="020B0604030504040204" pitchFamily="34" charset="0"/>
                <a:ea typeface="Tahoma" panose="020B0604030504040204" pitchFamily="34" charset="0"/>
                <a:cs typeface="Tahoma" panose="020B0604030504040204" pitchFamily="34" charset="0"/>
              </a:rPr>
              <a:t>Thao tác cập nhật lúc mở chương trình để đề phòng những tình huống bất th</a:t>
            </a:r>
            <a:r>
              <a:rPr lang="vi-VN" sz="2200">
                <a:latin typeface="Tahoma" panose="020B0604030504040204" pitchFamily="34" charset="0"/>
                <a:ea typeface="Tahoma" panose="020B0604030504040204" pitchFamily="34" charset="0"/>
                <a:cs typeface="Tahoma" panose="020B0604030504040204" pitchFamily="34" charset="0"/>
              </a:rPr>
              <a:t>ư</a:t>
            </a:r>
            <a:r>
              <a:rPr lang="en-US" sz="2200">
                <a:latin typeface="Tahoma" panose="020B0604030504040204" pitchFamily="34" charset="0"/>
                <a:ea typeface="Tahoma" panose="020B0604030504040204" pitchFamily="34" charset="0"/>
                <a:cs typeface="Tahoma" panose="020B0604030504040204" pitchFamily="34" charset="0"/>
              </a:rPr>
              <a:t>ờng đối với các file đã đ</a:t>
            </a:r>
            <a:r>
              <a:rPr lang="vi-VN" sz="2200">
                <a:latin typeface="Tahoma" panose="020B0604030504040204" pitchFamily="34" charset="0"/>
                <a:ea typeface="Tahoma" panose="020B0604030504040204" pitchFamily="34" charset="0"/>
                <a:cs typeface="Tahoma" panose="020B0604030504040204" pitchFamily="34" charset="0"/>
              </a:rPr>
              <a:t>ư</a:t>
            </a:r>
            <a:r>
              <a:rPr lang="en-US" sz="2200">
                <a:latin typeface="Tahoma" panose="020B0604030504040204" pitchFamily="34" charset="0"/>
                <a:ea typeface="Tahoma" panose="020B0604030504040204" pitchFamily="34" charset="0"/>
                <a:cs typeface="Tahoma" panose="020B0604030504040204" pitchFamily="34" charset="0"/>
              </a:rPr>
              <a:t>ợc ng</a:t>
            </a:r>
            <a:r>
              <a:rPr lang="vi-VN" sz="2200">
                <a:latin typeface="Tahoma" panose="020B0604030504040204" pitchFamily="34" charset="0"/>
                <a:ea typeface="Tahoma" panose="020B0604030504040204" pitchFamily="34" charset="0"/>
                <a:cs typeface="Tahoma" panose="020B0604030504040204" pitchFamily="34" charset="0"/>
              </a:rPr>
              <a:t>ư</a:t>
            </a:r>
            <a:r>
              <a:rPr lang="en-US" sz="2200">
                <a:latin typeface="Tahoma" panose="020B0604030504040204" pitchFamily="34" charset="0"/>
                <a:ea typeface="Tahoma" panose="020B0604030504040204" pitchFamily="34" charset="0"/>
                <a:cs typeface="Tahoma" panose="020B0604030504040204" pitchFamily="34" charset="0"/>
              </a:rPr>
              <a:t>ời dùng thêm vào dữ liệu (họ đã xóa file mà họ thêm vào dữ liệu ra khỏi máy tính hoặc đã đổi tên/vị trí của file đó) và đồng thời đảm bảo luôn tính đồng bộ của dữ liệu.</a:t>
            </a:r>
          </a:p>
        </p:txBody>
      </p:sp>
    </p:spTree>
    <p:extLst>
      <p:ext uri="{BB962C8B-B14F-4D97-AF65-F5344CB8AC3E}">
        <p14:creationId xmlns:p14="http://schemas.microsoft.com/office/powerpoint/2010/main" val="3500636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E9FB53-5FDD-446B-BAFA-5F40628B9B5C}"/>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II.3. cập nhật dữ liệu</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7" name="Content Placeholder 2">
            <a:extLst>
              <a:ext uri="{FF2B5EF4-FFF2-40B4-BE49-F238E27FC236}">
                <a16:creationId xmlns:a16="http://schemas.microsoft.com/office/drawing/2014/main" id="{63DF434C-DF45-4D65-9FFE-55A46CA2FC8A}"/>
              </a:ext>
            </a:extLst>
          </p:cNvPr>
          <p:cNvSpPr txBox="1">
            <a:spLocks/>
          </p:cNvSpPr>
          <p:nvPr/>
        </p:nvSpPr>
        <p:spPr>
          <a:xfrm>
            <a:off x="1141411" y="1649830"/>
            <a:ext cx="10030894" cy="488065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a:latin typeface="Tahoma" panose="020B0604030504040204" pitchFamily="34" charset="0"/>
                <a:ea typeface="Tahoma" panose="020B0604030504040204" pitchFamily="34" charset="0"/>
                <a:cs typeface="Tahoma" panose="020B0604030504040204" pitchFamily="34" charset="0"/>
              </a:rPr>
              <a:t>Thao tác cập nhật dữ liệu gồm 2 b</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ớc chính:</a:t>
            </a:r>
          </a:p>
          <a:p>
            <a:pPr lvl="1">
              <a:buFont typeface="Wingdings" panose="05000000000000000000" pitchFamily="2" charset="2"/>
              <a:buChar char="§"/>
            </a:pPr>
            <a:r>
              <a:rPr lang="en-US" sz="1900">
                <a:latin typeface="Tahoma" panose="020B0604030504040204" pitchFamily="34" charset="0"/>
                <a:ea typeface="Tahoma" panose="020B0604030504040204" pitchFamily="34" charset="0"/>
                <a:cs typeface="Tahoma" panose="020B0604030504040204" pitchFamily="34" charset="0"/>
              </a:rPr>
              <a:t>Loại những đường dẫn xuất hiện trong </a:t>
            </a:r>
            <a:r>
              <a:rPr lang="en-US" sz="1900" i="1">
                <a:latin typeface="Tahoma" panose="020B0604030504040204" pitchFamily="34" charset="0"/>
                <a:ea typeface="Tahoma" panose="020B0604030504040204" pitchFamily="34" charset="0"/>
                <a:cs typeface="Tahoma" panose="020B0604030504040204" pitchFamily="34" charset="0"/>
              </a:rPr>
              <a:t>index.txt  </a:t>
            </a:r>
            <a:r>
              <a:rPr lang="en-US" sz="1900">
                <a:latin typeface="Tahoma" panose="020B0604030504040204" pitchFamily="34" charset="0"/>
                <a:ea typeface="Tahoma" panose="020B0604030504040204" pitchFamily="34" charset="0"/>
                <a:cs typeface="Tahoma" panose="020B0604030504040204" pitchFamily="34" charset="0"/>
              </a:rPr>
              <a:t>mà nó đã không còn tồn tại ở máy tính ng</a:t>
            </a:r>
            <a:r>
              <a:rPr lang="vi-VN" sz="1900">
                <a:latin typeface="Tahoma" panose="020B0604030504040204" pitchFamily="34" charset="0"/>
                <a:ea typeface="Tahoma" panose="020B0604030504040204" pitchFamily="34" charset="0"/>
                <a:cs typeface="Tahoma" panose="020B0604030504040204" pitchFamily="34" charset="0"/>
              </a:rPr>
              <a:t>ư</a:t>
            </a:r>
            <a:r>
              <a:rPr lang="en-US" sz="1900">
                <a:latin typeface="Tahoma" panose="020B0604030504040204" pitchFamily="34" charset="0"/>
                <a:ea typeface="Tahoma" panose="020B0604030504040204" pitchFamily="34" charset="0"/>
                <a:cs typeface="Tahoma" panose="020B0604030504040204" pitchFamily="34" charset="0"/>
              </a:rPr>
              <a:t>ời dùng (t</a:t>
            </a:r>
            <a:r>
              <a:rPr lang="vi-VN" sz="1900">
                <a:latin typeface="Tahoma" panose="020B0604030504040204" pitchFamily="34" charset="0"/>
                <a:ea typeface="Tahoma" panose="020B0604030504040204" pitchFamily="34" charset="0"/>
                <a:cs typeface="Tahoma" panose="020B0604030504040204" pitchFamily="34" charset="0"/>
              </a:rPr>
              <a:t>ư</a:t>
            </a:r>
            <a:r>
              <a:rPr lang="en-US" sz="1900">
                <a:latin typeface="Tahoma" panose="020B0604030504040204" pitchFamily="34" charset="0"/>
                <a:ea typeface="Tahoma" panose="020B0604030504040204" pitchFamily="34" charset="0"/>
                <a:cs typeface="Tahoma" panose="020B0604030504040204" pitchFamily="34" charset="0"/>
              </a:rPr>
              <a:t>ơng tự thao tác xóa file).</a:t>
            </a:r>
          </a:p>
          <a:p>
            <a:pPr lvl="1">
              <a:buFont typeface="Wingdings" panose="05000000000000000000" pitchFamily="2" charset="2"/>
              <a:buChar char="§"/>
            </a:pPr>
            <a:r>
              <a:rPr lang="en-US" sz="1900">
                <a:latin typeface="Tahoma" panose="020B0604030504040204" pitchFamily="34" charset="0"/>
                <a:ea typeface="Tahoma" panose="020B0604030504040204" pitchFamily="34" charset="0"/>
                <a:cs typeface="Tahoma" panose="020B0604030504040204" pitchFamily="34" charset="0"/>
              </a:rPr>
              <a:t>Cập nhật file siêu dữ liệu dựa theo file </a:t>
            </a:r>
            <a:r>
              <a:rPr lang="en-US" sz="1900" i="1">
                <a:latin typeface="Tahoma" panose="020B0604030504040204" pitchFamily="34" charset="0"/>
                <a:ea typeface="Tahoma" panose="020B0604030504040204" pitchFamily="34" charset="0"/>
                <a:cs typeface="Tahoma" panose="020B0604030504040204" pitchFamily="34" charset="0"/>
              </a:rPr>
              <a:t>index.txt</a:t>
            </a:r>
            <a:r>
              <a:rPr lang="en-US" sz="1900">
                <a:latin typeface="Tahoma" panose="020B0604030504040204" pitchFamily="34" charset="0"/>
                <a:ea typeface="Tahoma" panose="020B0604030504040204" pitchFamily="34" charset="0"/>
                <a:cs typeface="Tahoma" panose="020B0604030504040204" pitchFamily="34" charset="0"/>
              </a:rPr>
              <a:t>:</a:t>
            </a:r>
          </a:p>
          <a:p>
            <a:pPr lvl="2">
              <a:buFont typeface="Courier New" panose="02070309020205020404" pitchFamily="49" charset="0"/>
              <a:buChar char="o"/>
            </a:pPr>
            <a:r>
              <a:rPr lang="vi-VN" sz="2000">
                <a:latin typeface="Tahoma" panose="020B0604030504040204" pitchFamily="34" charset="0"/>
                <a:ea typeface="Tahoma" panose="020B0604030504040204" pitchFamily="34" charset="0"/>
                <a:cs typeface="Tahoma" panose="020B0604030504040204" pitchFamily="34" charset="0"/>
              </a:rPr>
              <a:t>Tạo file </a:t>
            </a:r>
            <a:r>
              <a:rPr lang="en-US" sz="2000" i="1">
                <a:latin typeface="Tahoma" panose="020B0604030504040204" pitchFamily="34" charset="0"/>
                <a:ea typeface="Tahoma" panose="020B0604030504040204" pitchFamily="34" charset="0"/>
                <a:cs typeface="Tahoma" panose="020B0604030504040204" pitchFamily="34" charset="0"/>
              </a:rPr>
              <a:t>.txt  </a:t>
            </a:r>
            <a:r>
              <a:rPr lang="vi-VN" sz="2000">
                <a:latin typeface="Tahoma" panose="020B0604030504040204" pitchFamily="34" charset="0"/>
                <a:ea typeface="Tahoma" panose="020B0604030504040204" pitchFamily="34" charset="0"/>
                <a:cs typeface="Tahoma" panose="020B0604030504040204" pitchFamily="34" charset="0"/>
              </a:rPr>
              <a:t>trung gian</a:t>
            </a:r>
          </a:p>
          <a:p>
            <a:pPr lvl="2">
              <a:buFont typeface="Courier New" panose="02070309020205020404" pitchFamily="49" charset="0"/>
              <a:buChar char="o"/>
            </a:pPr>
            <a:r>
              <a:rPr lang="vi-VN" sz="2000">
                <a:latin typeface="Tahoma" panose="020B0604030504040204" pitchFamily="34" charset="0"/>
                <a:ea typeface="Tahoma" panose="020B0604030504040204" pitchFamily="34" charset="0"/>
                <a:cs typeface="Tahoma" panose="020B0604030504040204" pitchFamily="34" charset="0"/>
              </a:rPr>
              <a:t>Đọc từng dòng địa chỉ </a:t>
            </a:r>
            <a:r>
              <a:rPr lang="en-US" sz="2000">
                <a:latin typeface="Tahoma" panose="020B0604030504040204" pitchFamily="34" charset="0"/>
                <a:ea typeface="Tahoma" panose="020B0604030504040204" pitchFamily="34" charset="0"/>
                <a:cs typeface="Tahoma" panose="020B0604030504040204" pitchFamily="34" charset="0"/>
              </a:rPr>
              <a:t>trong</a:t>
            </a:r>
            <a:r>
              <a:rPr lang="vi-VN" sz="2000">
                <a:latin typeface="Tahoma" panose="020B0604030504040204" pitchFamily="34" charset="0"/>
                <a:ea typeface="Tahoma" panose="020B0604030504040204" pitchFamily="34" charset="0"/>
                <a:cs typeface="Tahoma" panose="020B0604030504040204" pitchFamily="34" charset="0"/>
              </a:rPr>
              <a:t> 2 file </a:t>
            </a:r>
            <a:r>
              <a:rPr lang="vi-VN" sz="2000" i="1">
                <a:latin typeface="Tahoma" panose="020B0604030504040204" pitchFamily="34" charset="0"/>
                <a:ea typeface="Tahoma" panose="020B0604030504040204" pitchFamily="34" charset="0"/>
                <a:cs typeface="Tahoma" panose="020B0604030504040204" pitchFamily="34" charset="0"/>
              </a:rPr>
              <a:t>index</a:t>
            </a:r>
            <a:r>
              <a:rPr lang="en-US" sz="2000" i="1">
                <a:latin typeface="Tahoma" panose="020B0604030504040204" pitchFamily="34" charset="0"/>
                <a:ea typeface="Tahoma" panose="020B0604030504040204" pitchFamily="34" charset="0"/>
                <a:cs typeface="Tahoma" panose="020B0604030504040204" pitchFamily="34" charset="0"/>
              </a:rPr>
              <a:t>.txt</a:t>
            </a:r>
            <a:r>
              <a:rPr lang="vi-VN" sz="2000">
                <a:latin typeface="Tahoma" panose="020B0604030504040204" pitchFamily="34" charset="0"/>
                <a:ea typeface="Tahoma" panose="020B0604030504040204" pitchFamily="34" charset="0"/>
                <a:cs typeface="Tahoma" panose="020B0604030504040204" pitchFamily="34" charset="0"/>
              </a:rPr>
              <a:t> </a:t>
            </a:r>
            <a:r>
              <a:rPr lang="en-US" sz="2000">
                <a:latin typeface="Tahoma" panose="020B0604030504040204" pitchFamily="34" charset="0"/>
                <a:ea typeface="Tahoma" panose="020B0604030504040204" pitchFamily="34" charset="0"/>
                <a:cs typeface="Tahoma" panose="020B0604030504040204" pitchFamily="34" charset="0"/>
              </a:rPr>
              <a:t> </a:t>
            </a:r>
            <a:r>
              <a:rPr lang="vi-VN" sz="2000">
                <a:latin typeface="Tahoma" panose="020B0604030504040204" pitchFamily="34" charset="0"/>
                <a:ea typeface="Tahoma" panose="020B0604030504040204" pitchFamily="34" charset="0"/>
                <a:cs typeface="Tahoma" panose="020B0604030504040204" pitchFamily="34" charset="0"/>
              </a:rPr>
              <a:t>và</a:t>
            </a:r>
            <a:r>
              <a:rPr lang="en-US" sz="2000">
                <a:latin typeface="Tahoma" panose="020B0604030504040204" pitchFamily="34" charset="0"/>
                <a:ea typeface="Tahoma" panose="020B0604030504040204" pitchFamily="34" charset="0"/>
                <a:cs typeface="Tahoma" panose="020B0604030504040204" pitchFamily="34" charset="0"/>
              </a:rPr>
              <a:t> file siêu dữ liệu rồi so sánh</a:t>
            </a:r>
          </a:p>
          <a:p>
            <a:pPr lvl="3">
              <a:buFont typeface="Courier New" panose="02070309020205020404" pitchFamily="49" charset="0"/>
              <a:buChar char="o"/>
            </a:pPr>
            <a:r>
              <a:rPr lang="vi-VN" sz="2000" i="1">
                <a:latin typeface="Tahoma" panose="020B0604030504040204" pitchFamily="34" charset="0"/>
                <a:ea typeface="Tahoma" panose="020B0604030504040204" pitchFamily="34" charset="0"/>
                <a:cs typeface="Tahoma" panose="020B0604030504040204" pitchFamily="34" charset="0"/>
              </a:rPr>
              <a:t>Nếu khác nhau:</a:t>
            </a:r>
            <a:r>
              <a:rPr lang="en-US" sz="2000" i="1">
                <a:latin typeface="Tahoma" panose="020B0604030504040204" pitchFamily="34" charset="0"/>
                <a:ea typeface="Tahoma" panose="020B0604030504040204" pitchFamily="34" charset="0"/>
                <a:cs typeface="Tahoma" panose="020B0604030504040204" pitchFamily="34" charset="0"/>
              </a:rPr>
              <a:t> </a:t>
            </a:r>
            <a:r>
              <a:rPr lang="vi-VN" sz="2000">
                <a:latin typeface="Tahoma" panose="020B0604030504040204" pitchFamily="34" charset="0"/>
                <a:ea typeface="Tahoma" panose="020B0604030504040204" pitchFamily="34" charset="0"/>
                <a:cs typeface="Tahoma" panose="020B0604030504040204" pitchFamily="34" charset="0"/>
              </a:rPr>
              <a:t>Bỏ qua dòng nội dung chính</a:t>
            </a:r>
            <a:r>
              <a:rPr lang="en-US" sz="2000">
                <a:latin typeface="Tahoma" panose="020B0604030504040204" pitchFamily="34" charset="0"/>
                <a:ea typeface="Tahoma" panose="020B0604030504040204" pitchFamily="34" charset="0"/>
                <a:cs typeface="Tahoma" panose="020B0604030504040204" pitchFamily="34" charset="0"/>
              </a:rPr>
              <a:t> của file hiện tại. Đọc dòng địa chỉ tiếp theo trong file siêu dữ liệu và lặp lại thao tác so sánh.</a:t>
            </a:r>
          </a:p>
          <a:p>
            <a:pPr lvl="3">
              <a:buFont typeface="Courier New" panose="02070309020205020404" pitchFamily="49" charset="0"/>
              <a:buChar char="o"/>
            </a:pPr>
            <a:r>
              <a:rPr lang="vi-VN" sz="2000" i="1">
                <a:latin typeface="Tahoma" panose="020B0604030504040204" pitchFamily="34" charset="0"/>
                <a:ea typeface="Tahoma" panose="020B0604030504040204" pitchFamily="34" charset="0"/>
                <a:cs typeface="Tahoma" panose="020B0604030504040204" pitchFamily="34" charset="0"/>
              </a:rPr>
              <a:t>Nếu giống nhau:</a:t>
            </a:r>
            <a:r>
              <a:rPr lang="en-US" sz="2000" i="1">
                <a:latin typeface="Tahoma" panose="020B0604030504040204" pitchFamily="34" charset="0"/>
                <a:ea typeface="Tahoma" panose="020B0604030504040204" pitchFamily="34" charset="0"/>
                <a:cs typeface="Tahoma" panose="020B0604030504040204" pitchFamily="34" charset="0"/>
              </a:rPr>
              <a:t> </a:t>
            </a:r>
            <a:r>
              <a:rPr lang="vi-VN" sz="2000">
                <a:latin typeface="Tahoma" panose="020B0604030504040204" pitchFamily="34" charset="0"/>
                <a:ea typeface="Tahoma" panose="020B0604030504040204" pitchFamily="34" charset="0"/>
                <a:cs typeface="Tahoma" panose="020B0604030504040204" pitchFamily="34" charset="0"/>
              </a:rPr>
              <a:t>Ghi địa chỉ</a:t>
            </a:r>
            <a:r>
              <a:rPr lang="en-US" sz="2000">
                <a:latin typeface="Tahoma" panose="020B0604030504040204" pitchFamily="34" charset="0"/>
                <a:ea typeface="Tahoma" panose="020B0604030504040204" pitchFamily="34" charset="0"/>
                <a:cs typeface="Tahoma" panose="020B0604030504040204" pitchFamily="34" charset="0"/>
              </a:rPr>
              <a:t> đã đọc</a:t>
            </a:r>
            <a:r>
              <a:rPr lang="vi-VN" sz="2000">
                <a:latin typeface="Tahoma" panose="020B0604030504040204" pitchFamily="34" charset="0"/>
                <a:ea typeface="Tahoma" panose="020B0604030504040204" pitchFamily="34" charset="0"/>
                <a:cs typeface="Tahoma" panose="020B0604030504040204" pitchFamily="34" charset="0"/>
              </a:rPr>
              <a:t> và copy dòng chứa nội dung vào file trung gian</a:t>
            </a:r>
            <a:r>
              <a:rPr lang="en-US" sz="2000">
                <a:latin typeface="Tahoma" panose="020B0604030504040204" pitchFamily="34" charset="0"/>
                <a:ea typeface="Tahoma" panose="020B0604030504040204" pitchFamily="34" charset="0"/>
                <a:cs typeface="Tahoma" panose="020B0604030504040204" pitchFamily="34" charset="0"/>
              </a:rPr>
              <a:t>.</a:t>
            </a:r>
          </a:p>
          <a:p>
            <a:pPr lvl="2">
              <a:buFont typeface="Courier New" panose="02070309020205020404" pitchFamily="49" charset="0"/>
              <a:buChar char="o"/>
            </a:pPr>
            <a:r>
              <a:rPr lang="en-US" sz="2000">
                <a:latin typeface="Tahoma" panose="020B0604030504040204" pitchFamily="34" charset="0"/>
                <a:ea typeface="Tahoma" panose="020B0604030504040204" pitchFamily="34" charset="0"/>
                <a:cs typeface="Tahoma" panose="020B0604030504040204" pitchFamily="34" charset="0"/>
              </a:rPr>
              <a:t>Kết thúc thao tác: X</a:t>
            </a:r>
            <a:r>
              <a:rPr lang="vi-VN" sz="2000">
                <a:latin typeface="Tahoma" panose="020B0604030504040204" pitchFamily="34" charset="0"/>
                <a:ea typeface="Tahoma" panose="020B0604030504040204" pitchFamily="34" charset="0"/>
                <a:cs typeface="Tahoma" panose="020B0604030504040204" pitchFamily="34" charset="0"/>
              </a:rPr>
              <a:t>óa file</a:t>
            </a:r>
            <a:r>
              <a:rPr lang="en-US" sz="2000">
                <a:latin typeface="Tahoma" panose="020B0604030504040204" pitchFamily="34" charset="0"/>
                <a:ea typeface="Tahoma" panose="020B0604030504040204" pitchFamily="34" charset="0"/>
                <a:cs typeface="Tahoma" panose="020B0604030504040204" pitchFamily="34" charset="0"/>
              </a:rPr>
              <a:t> siêu dữ liệu</a:t>
            </a:r>
            <a:r>
              <a:rPr lang="vi-VN" sz="2000">
                <a:latin typeface="Tahoma" panose="020B0604030504040204" pitchFamily="34" charset="0"/>
                <a:ea typeface="Tahoma" panose="020B0604030504040204" pitchFamily="34" charset="0"/>
                <a:cs typeface="Tahoma" panose="020B0604030504040204" pitchFamily="34" charset="0"/>
              </a:rPr>
              <a:t> cũ, đổi tên file trung gian</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79350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E9FB53-5FDD-446B-BAFA-5F40628B9B5C}"/>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III. Tìm kiếm</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7" name="Content Placeholder 2">
            <a:extLst>
              <a:ext uri="{FF2B5EF4-FFF2-40B4-BE49-F238E27FC236}">
                <a16:creationId xmlns:a16="http://schemas.microsoft.com/office/drawing/2014/main" id="{63DF434C-DF45-4D65-9FFE-55A46CA2FC8A}"/>
              </a:ext>
            </a:extLst>
          </p:cNvPr>
          <p:cNvSpPr txBox="1">
            <a:spLocks/>
          </p:cNvSpPr>
          <p:nvPr/>
        </p:nvSpPr>
        <p:spPr>
          <a:xfrm>
            <a:off x="1141410" y="1649830"/>
            <a:ext cx="10147273" cy="488065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a:latin typeface="Tahoma" panose="020B0604030504040204" pitchFamily="34" charset="0"/>
                <a:ea typeface="Tahoma" panose="020B0604030504040204" pitchFamily="34" charset="0"/>
                <a:cs typeface="Tahoma" panose="020B0604030504040204" pitchFamily="34" charset="0"/>
              </a:rPr>
              <a:t>Thao tác tìm kiếm gồm 3 b</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ớc chính:</a:t>
            </a:r>
          </a:p>
          <a:p>
            <a:pPr lvl="1">
              <a:buFont typeface="Wingdings" panose="05000000000000000000" pitchFamily="2" charset="2"/>
              <a:buChar char="§"/>
            </a:pPr>
            <a:r>
              <a:rPr lang="en-US" sz="2200">
                <a:latin typeface="Tahoma" panose="020B0604030504040204" pitchFamily="34" charset="0"/>
                <a:ea typeface="Tahoma" panose="020B0604030504040204" pitchFamily="34" charset="0"/>
                <a:cs typeface="Tahoma" panose="020B0604030504040204" pitchFamily="34" charset="0"/>
              </a:rPr>
              <a:t>Rút nội dung chính của chuỗi thông tin tìm kiếm</a:t>
            </a:r>
          </a:p>
          <a:p>
            <a:pPr lvl="1" algn="just">
              <a:buFont typeface="Wingdings" panose="05000000000000000000" pitchFamily="2" charset="2"/>
              <a:buChar char="§"/>
            </a:pPr>
            <a:r>
              <a:rPr lang="en-US" sz="2200">
                <a:latin typeface="Tahoma" panose="020B0604030504040204" pitchFamily="34" charset="0"/>
                <a:ea typeface="Tahoma" panose="020B0604030504040204" pitchFamily="34" charset="0"/>
                <a:cs typeface="Tahoma" panose="020B0604030504040204" pitchFamily="34" charset="0"/>
              </a:rPr>
              <a:t>Tiến hành tìm ra những file trong file siêu dữ liệu mà nội dung của nó có độ liên quan so với chuỗi tìm kiếm là lớn h</a:t>
            </a:r>
            <a:r>
              <a:rPr lang="vi-VN" sz="2200">
                <a:latin typeface="Tahoma" panose="020B0604030504040204" pitchFamily="34" charset="0"/>
                <a:ea typeface="Tahoma" panose="020B0604030504040204" pitchFamily="34" charset="0"/>
                <a:cs typeface="Tahoma" panose="020B0604030504040204" pitchFamily="34" charset="0"/>
              </a:rPr>
              <a:t>ơ</a:t>
            </a:r>
            <a:r>
              <a:rPr lang="en-US" sz="2200">
                <a:latin typeface="Tahoma" panose="020B0604030504040204" pitchFamily="34" charset="0"/>
                <a:ea typeface="Tahoma" panose="020B0604030504040204" pitchFamily="34" charset="0"/>
                <a:cs typeface="Tahoma" panose="020B0604030504040204" pitchFamily="34" charset="0"/>
              </a:rPr>
              <a:t>n 0</a:t>
            </a:r>
          </a:p>
          <a:p>
            <a:pPr lvl="1">
              <a:buFont typeface="Wingdings" panose="05000000000000000000" pitchFamily="2" charset="2"/>
              <a:buChar char="§"/>
            </a:pPr>
            <a:r>
              <a:rPr lang="en-US" sz="2200">
                <a:latin typeface="Tahoma" panose="020B0604030504040204" pitchFamily="34" charset="0"/>
                <a:ea typeface="Tahoma" panose="020B0604030504040204" pitchFamily="34" charset="0"/>
                <a:cs typeface="Tahoma" panose="020B0604030504040204" pitchFamily="34" charset="0"/>
              </a:rPr>
              <a:t>Sắp xếp kết quả tìm đ</a:t>
            </a:r>
            <a:r>
              <a:rPr lang="vi-VN" sz="2200">
                <a:latin typeface="Tahoma" panose="020B0604030504040204" pitchFamily="34" charset="0"/>
                <a:ea typeface="Tahoma" panose="020B0604030504040204" pitchFamily="34" charset="0"/>
                <a:cs typeface="Tahoma" panose="020B0604030504040204" pitchFamily="34" charset="0"/>
              </a:rPr>
              <a:t>ư</a:t>
            </a:r>
            <a:r>
              <a:rPr lang="en-US" sz="2200">
                <a:latin typeface="Tahoma" panose="020B0604030504040204" pitchFamily="34" charset="0"/>
                <a:ea typeface="Tahoma" panose="020B0604030504040204" pitchFamily="34" charset="0"/>
                <a:cs typeface="Tahoma" panose="020B0604030504040204" pitchFamily="34" charset="0"/>
              </a:rPr>
              <a:t>ợc theo mức độ liên quan</a:t>
            </a:r>
          </a:p>
        </p:txBody>
      </p:sp>
    </p:spTree>
    <p:extLst>
      <p:ext uri="{BB962C8B-B14F-4D97-AF65-F5344CB8AC3E}">
        <p14:creationId xmlns:p14="http://schemas.microsoft.com/office/powerpoint/2010/main" val="1154933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C2E644-ED58-4579-89A9-800818F6E59A}"/>
              </a:ext>
            </a:extLst>
          </p:cNvPr>
          <p:cNvSpPr>
            <a:spLocks noGrp="1"/>
          </p:cNvSpPr>
          <p:nvPr>
            <p:ph idx="1"/>
          </p:nvPr>
        </p:nvSpPr>
        <p:spPr>
          <a:xfrm>
            <a:off x="1141412" y="1658142"/>
            <a:ext cx="9905999" cy="4243893"/>
          </a:xfrm>
        </p:spPr>
        <p:txBody>
          <a:bodyPr>
            <a:normAutofit/>
          </a:bodyPr>
          <a:lstStyle/>
          <a:p>
            <a:pPr algn="just"/>
            <a:r>
              <a:rPr lang="en-US">
                <a:latin typeface="Tahoma" panose="020B0604030504040204" pitchFamily="34" charset="0"/>
                <a:ea typeface="Tahoma" panose="020B0604030504040204" pitchFamily="34" charset="0"/>
                <a:cs typeface="Tahoma" panose="020B0604030504040204" pitchFamily="34" charset="0"/>
              </a:rPr>
              <a:t>Với </a:t>
            </a:r>
            <a:r>
              <a:rPr lang="en-US" dirty="0" err="1">
                <a:latin typeface="Tahoma" panose="020B0604030504040204" pitchFamily="34" charset="0"/>
                <a:ea typeface="Tahoma" panose="020B0604030504040204" pitchFamily="34" charset="0"/>
                <a:cs typeface="Tahoma" panose="020B0604030504040204" pitchFamily="34" charset="0"/>
              </a:rPr>
              <a:t>nội</a:t>
            </a:r>
            <a:r>
              <a:rPr lang="en-US" dirty="0">
                <a:latin typeface="Tahoma" panose="020B0604030504040204" pitchFamily="34" charset="0"/>
                <a:ea typeface="Tahoma" panose="020B0604030504040204" pitchFamily="34" charset="0"/>
                <a:cs typeface="Tahoma" panose="020B0604030504040204" pitchFamily="34" charset="0"/>
              </a:rPr>
              <a:t> dung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mỗi</a:t>
            </a:r>
            <a:r>
              <a:rPr lang="en-US" dirty="0">
                <a:latin typeface="Tahoma" panose="020B0604030504040204" pitchFamily="34" charset="0"/>
                <a:ea typeface="Tahoma" panose="020B0604030504040204" pitchFamily="34" charset="0"/>
                <a:cs typeface="Tahoma" panose="020B0604030504040204" pitchFamily="34" charset="0"/>
              </a:rPr>
              <a:t> file, </a:t>
            </a:r>
            <a:r>
              <a:rPr lang="en-US" dirty="0" err="1">
                <a:latin typeface="Tahoma" panose="020B0604030504040204" pitchFamily="34" charset="0"/>
                <a:ea typeface="Tahoma" panose="020B0604030504040204" pitchFamily="34" charset="0"/>
                <a:cs typeface="Tahoma" panose="020B0604030504040204" pitchFamily="34" charset="0"/>
              </a:rPr>
              <a:t>nhóm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em</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tách</a:t>
            </a:r>
            <a:r>
              <a:rPr lang="en-US">
                <a:latin typeface="Tahoma" panose="020B0604030504040204" pitchFamily="34" charset="0"/>
                <a:ea typeface="Tahoma" panose="020B0604030504040204" pitchFamily="34" charset="0"/>
                <a:cs typeface="Tahoma" panose="020B0604030504040204" pitchFamily="34" charset="0"/>
              </a:rPr>
              <a:t> nội dung file đó thành các tokens rồi đ</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a chúng vào một </a:t>
            </a:r>
            <a:r>
              <a:rPr lang="en-US" b="1">
                <a:latin typeface="Tahoma" panose="020B0604030504040204" pitchFamily="34" charset="0"/>
                <a:ea typeface="Tahoma" panose="020B0604030504040204" pitchFamily="34" charset="0"/>
                <a:cs typeface="Tahoma" panose="020B0604030504040204" pitchFamily="34" charset="0"/>
              </a:rPr>
              <a:t>mảng một chiều</a:t>
            </a:r>
            <a:r>
              <a:rPr lang="en-US">
                <a:latin typeface="Tahoma" panose="020B0604030504040204" pitchFamily="34" charset="0"/>
                <a:ea typeface="Tahoma" panose="020B0604030504040204" pitchFamily="34" charset="0"/>
                <a:cs typeface="Tahoma" panose="020B0604030504040204" pitchFamily="34" charset="0"/>
              </a:rPr>
              <a:t> A. Trong đó, các tokens đ</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ợc tách ra dựa theo một trong các kí tự phân cách thuộc chuỗi</a:t>
            </a:r>
            <a:endParaRPr lang="en-US"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dirty="0">
                <a:latin typeface="Consolas" panose="020B0609020204030204" pitchFamily="49" charset="0"/>
                <a:ea typeface="Tahoma" panose="020B0604030504040204" pitchFamily="34" charset="0"/>
                <a:cs typeface="Tahoma" panose="020B0604030504040204" pitchFamily="34" charset="0"/>
              </a:rPr>
              <a:t>“</a:t>
            </a:r>
            <a:r>
              <a:rPr lang="en-US" b="0" i="0" dirty="0">
                <a:effectLst/>
                <a:latin typeface="Consolas" panose="020B0609020204030204" pitchFamily="49" charset="0"/>
                <a:ea typeface="Tahoma" panose="020B0604030504040204" pitchFamily="34" charset="0"/>
                <a:cs typeface="Tahoma" panose="020B0604030504040204" pitchFamily="34" charset="0"/>
              </a:rPr>
              <a:t>\r\</a:t>
            </a:r>
            <a:r>
              <a:rPr lang="en-US" b="0" i="0">
                <a:effectLst/>
                <a:latin typeface="Consolas" panose="020B0609020204030204" pitchFamily="49" charset="0"/>
                <a:ea typeface="Tahoma" panose="020B0604030504040204" pitchFamily="34" charset="0"/>
                <a:cs typeface="Tahoma" panose="020B0604030504040204" pitchFamily="34" charset="0"/>
              </a:rPr>
              <a:t>n !\"#&amp;\'()*+,-./:;&lt;=&gt;?[\\]^_`{|}~”</a:t>
            </a:r>
          </a:p>
          <a:p>
            <a:pPr algn="just"/>
            <a:r>
              <a:rPr lang="en-US" i="1">
                <a:latin typeface="Tahoma" panose="020B0604030504040204" pitchFamily="34" charset="0"/>
                <a:ea typeface="Tahoma" panose="020B0604030504040204" pitchFamily="34" charset="0"/>
                <a:cs typeface="Tahoma" panose="020B0604030504040204" pitchFamily="34" charset="0"/>
              </a:rPr>
              <a:t>Nhóm em không xét kí tự </a:t>
            </a:r>
            <a:r>
              <a:rPr lang="en-US" i="1" dirty="0">
                <a:latin typeface="Tahoma" panose="020B0604030504040204" pitchFamily="34" charset="0"/>
                <a:ea typeface="Tahoma" panose="020B0604030504040204" pitchFamily="34" charset="0"/>
                <a:cs typeface="Tahoma" panose="020B0604030504040204" pitchFamily="34" charset="0"/>
              </a:rPr>
              <a:t>@ </a:t>
            </a:r>
            <a:r>
              <a:rPr lang="en-US" i="1" err="1">
                <a:latin typeface="Tahoma" panose="020B0604030504040204" pitchFamily="34" charset="0"/>
                <a:ea typeface="Tahoma" panose="020B0604030504040204" pitchFamily="34" charset="0"/>
                <a:cs typeface="Tahoma" panose="020B0604030504040204" pitchFamily="34" charset="0"/>
              </a:rPr>
              <a:t>vì</a:t>
            </a:r>
            <a:r>
              <a:rPr lang="en-US" i="1">
                <a:latin typeface="Tahoma" panose="020B0604030504040204" pitchFamily="34" charset="0"/>
                <a:ea typeface="Tahoma" panose="020B0604030504040204" pitchFamily="34" charset="0"/>
                <a:cs typeface="Tahoma" panose="020B0604030504040204" pitchFamily="34" charset="0"/>
              </a:rPr>
              <a:t> nội dung có </a:t>
            </a:r>
            <a:r>
              <a:rPr lang="en-US" i="1" dirty="0" err="1">
                <a:latin typeface="Tahoma" panose="020B0604030504040204" pitchFamily="34" charset="0"/>
                <a:ea typeface="Tahoma" panose="020B0604030504040204" pitchFamily="34" charset="0"/>
                <a:cs typeface="Tahoma" panose="020B0604030504040204" pitchFamily="34" charset="0"/>
              </a:rPr>
              <a:t>thể</a:t>
            </a:r>
            <a:r>
              <a:rPr lang="en-US" i="1" dirty="0">
                <a:latin typeface="Tahoma" panose="020B0604030504040204" pitchFamily="34" charset="0"/>
                <a:ea typeface="Tahoma" panose="020B0604030504040204" pitchFamily="34" charset="0"/>
                <a:cs typeface="Tahoma" panose="020B0604030504040204" pitchFamily="34" charset="0"/>
              </a:rPr>
              <a:t> </a:t>
            </a:r>
            <a:r>
              <a:rPr lang="en-US" i="1" dirty="0" err="1">
                <a:latin typeface="Tahoma" panose="020B0604030504040204" pitchFamily="34" charset="0"/>
                <a:ea typeface="Tahoma" panose="020B0604030504040204" pitchFamily="34" charset="0"/>
                <a:cs typeface="Tahoma" panose="020B0604030504040204" pitchFamily="34" charset="0"/>
              </a:rPr>
              <a:t>liên</a:t>
            </a:r>
            <a:r>
              <a:rPr lang="en-US" i="1" dirty="0">
                <a:latin typeface="Tahoma" panose="020B0604030504040204" pitchFamily="34" charset="0"/>
                <a:ea typeface="Tahoma" panose="020B0604030504040204" pitchFamily="34" charset="0"/>
                <a:cs typeface="Tahoma" panose="020B0604030504040204" pitchFamily="34" charset="0"/>
              </a:rPr>
              <a:t> </a:t>
            </a:r>
            <a:r>
              <a:rPr lang="en-US" i="1" dirty="0" err="1">
                <a:latin typeface="Tahoma" panose="020B0604030504040204" pitchFamily="34" charset="0"/>
                <a:ea typeface="Tahoma" panose="020B0604030504040204" pitchFamily="34" charset="0"/>
                <a:cs typeface="Tahoma" panose="020B0604030504040204" pitchFamily="34" charset="0"/>
              </a:rPr>
              <a:t>quan</a:t>
            </a:r>
            <a:r>
              <a:rPr lang="en-US" i="1" dirty="0">
                <a:latin typeface="Tahoma" panose="020B0604030504040204" pitchFamily="34" charset="0"/>
                <a:ea typeface="Tahoma" panose="020B0604030504040204" pitchFamily="34" charset="0"/>
                <a:cs typeface="Tahoma" panose="020B0604030504040204" pitchFamily="34" charset="0"/>
              </a:rPr>
              <a:t> </a:t>
            </a:r>
            <a:r>
              <a:rPr lang="en-US" i="1" err="1">
                <a:latin typeface="Tahoma" panose="020B0604030504040204" pitchFamily="34" charset="0"/>
                <a:ea typeface="Tahoma" panose="020B0604030504040204" pitchFamily="34" charset="0"/>
                <a:cs typeface="Tahoma" panose="020B0604030504040204" pitchFamily="34" charset="0"/>
              </a:rPr>
              <a:t>đến</a:t>
            </a:r>
            <a:r>
              <a:rPr lang="en-US" i="1">
                <a:latin typeface="Tahoma" panose="020B0604030504040204" pitchFamily="34" charset="0"/>
                <a:ea typeface="Tahoma" panose="020B0604030504040204" pitchFamily="34" charset="0"/>
                <a:cs typeface="Tahoma" panose="020B0604030504040204" pitchFamily="34" charset="0"/>
              </a:rPr>
              <a:t> thư điện     tử (email), </a:t>
            </a:r>
            <a:r>
              <a:rPr lang="en-US" i="1" err="1">
                <a:latin typeface="Tahoma" panose="020B0604030504040204" pitchFamily="34" charset="0"/>
                <a:ea typeface="Tahoma" panose="020B0604030504040204" pitchFamily="34" charset="0"/>
                <a:cs typeface="Tahoma" panose="020B0604030504040204" pitchFamily="34" charset="0"/>
              </a:rPr>
              <a:t>không</a:t>
            </a:r>
            <a:r>
              <a:rPr lang="en-US" i="1">
                <a:latin typeface="Tahoma" panose="020B0604030504040204" pitchFamily="34" charset="0"/>
                <a:ea typeface="Tahoma" panose="020B0604030504040204" pitchFamily="34" charset="0"/>
                <a:cs typeface="Tahoma" panose="020B0604030504040204" pitchFamily="34" charset="0"/>
              </a:rPr>
              <a:t> xét kí tự % </a:t>
            </a:r>
            <a:r>
              <a:rPr lang="en-US" i="1" dirty="0" err="1">
                <a:latin typeface="Tahoma" panose="020B0604030504040204" pitchFamily="34" charset="0"/>
                <a:ea typeface="Tahoma" panose="020B0604030504040204" pitchFamily="34" charset="0"/>
                <a:cs typeface="Tahoma" panose="020B0604030504040204" pitchFamily="34" charset="0"/>
              </a:rPr>
              <a:t>và</a:t>
            </a:r>
            <a:r>
              <a:rPr lang="en-US" i="1" dirty="0">
                <a:latin typeface="Tahoma" panose="020B0604030504040204" pitchFamily="34" charset="0"/>
                <a:ea typeface="Tahoma" panose="020B0604030504040204" pitchFamily="34" charset="0"/>
                <a:cs typeface="Tahoma" panose="020B0604030504040204" pitchFamily="34" charset="0"/>
              </a:rPr>
              <a:t> $ </a:t>
            </a:r>
            <a:r>
              <a:rPr lang="en-US" i="1" err="1">
                <a:latin typeface="Tahoma" panose="020B0604030504040204" pitchFamily="34" charset="0"/>
                <a:ea typeface="Tahoma" panose="020B0604030504040204" pitchFamily="34" charset="0"/>
                <a:cs typeface="Tahoma" panose="020B0604030504040204" pitchFamily="34" charset="0"/>
              </a:rPr>
              <a:t>vì</a:t>
            </a:r>
            <a:r>
              <a:rPr lang="en-US" i="1">
                <a:latin typeface="Tahoma" panose="020B0604030504040204" pitchFamily="34" charset="0"/>
                <a:ea typeface="Tahoma" panose="020B0604030504040204" pitchFamily="34" charset="0"/>
                <a:cs typeface="Tahoma" panose="020B0604030504040204" pitchFamily="34" charset="0"/>
              </a:rPr>
              <a:t> nó </a:t>
            </a:r>
            <a:r>
              <a:rPr lang="en-US" i="1" dirty="0" err="1">
                <a:latin typeface="Tahoma" panose="020B0604030504040204" pitchFamily="34" charset="0"/>
                <a:ea typeface="Tahoma" panose="020B0604030504040204" pitchFamily="34" charset="0"/>
                <a:cs typeface="Tahoma" panose="020B0604030504040204" pitchFamily="34" charset="0"/>
              </a:rPr>
              <a:t>liên</a:t>
            </a:r>
            <a:r>
              <a:rPr lang="en-US" i="1" dirty="0">
                <a:latin typeface="Tahoma" panose="020B0604030504040204" pitchFamily="34" charset="0"/>
                <a:ea typeface="Tahoma" panose="020B0604030504040204" pitchFamily="34" charset="0"/>
                <a:cs typeface="Tahoma" panose="020B0604030504040204" pitchFamily="34" charset="0"/>
              </a:rPr>
              <a:t> </a:t>
            </a:r>
            <a:r>
              <a:rPr lang="en-US" i="1" dirty="0" err="1">
                <a:latin typeface="Tahoma" panose="020B0604030504040204" pitchFamily="34" charset="0"/>
                <a:ea typeface="Tahoma" panose="020B0604030504040204" pitchFamily="34" charset="0"/>
                <a:cs typeface="Tahoma" panose="020B0604030504040204" pitchFamily="34" charset="0"/>
              </a:rPr>
              <a:t>quan</a:t>
            </a:r>
            <a:r>
              <a:rPr lang="en-US" i="1" dirty="0">
                <a:latin typeface="Tahoma" panose="020B0604030504040204" pitchFamily="34" charset="0"/>
                <a:ea typeface="Tahoma" panose="020B0604030504040204" pitchFamily="34" charset="0"/>
                <a:cs typeface="Tahoma" panose="020B0604030504040204" pitchFamily="34" charset="0"/>
              </a:rPr>
              <a:t> </a:t>
            </a:r>
            <a:r>
              <a:rPr lang="en-US" i="1" dirty="0" err="1">
                <a:latin typeface="Tahoma" panose="020B0604030504040204" pitchFamily="34" charset="0"/>
                <a:ea typeface="Tahoma" panose="020B0604030504040204" pitchFamily="34" charset="0"/>
                <a:cs typeface="Tahoma" panose="020B0604030504040204" pitchFamily="34" charset="0"/>
              </a:rPr>
              <a:t>đến</a:t>
            </a:r>
            <a:r>
              <a:rPr lang="en-US" i="1" dirty="0">
                <a:latin typeface="Tahoma" panose="020B0604030504040204" pitchFamily="34" charset="0"/>
                <a:ea typeface="Tahoma" panose="020B0604030504040204" pitchFamily="34" charset="0"/>
                <a:cs typeface="Tahoma" panose="020B0604030504040204" pitchFamily="34" charset="0"/>
              </a:rPr>
              <a:t> </a:t>
            </a:r>
            <a:r>
              <a:rPr lang="en-US" i="1" err="1">
                <a:latin typeface="Tahoma" panose="020B0604030504040204" pitchFamily="34" charset="0"/>
                <a:ea typeface="Tahoma" panose="020B0604030504040204" pitchFamily="34" charset="0"/>
                <a:cs typeface="Tahoma" panose="020B0604030504040204" pitchFamily="34" charset="0"/>
              </a:rPr>
              <a:t>đơn</a:t>
            </a:r>
            <a:r>
              <a:rPr lang="en-US" i="1">
                <a:latin typeface="Tahoma" panose="020B0604030504040204" pitchFamily="34" charset="0"/>
                <a:ea typeface="Tahoma" panose="020B0604030504040204" pitchFamily="34" charset="0"/>
                <a:cs typeface="Tahoma" panose="020B0604030504040204" pitchFamily="34" charset="0"/>
              </a:rPr>
              <a:t> vị của các đại l</a:t>
            </a:r>
            <a:r>
              <a:rPr lang="vi-VN" i="1">
                <a:latin typeface="Tahoma" panose="020B0604030504040204" pitchFamily="34" charset="0"/>
                <a:ea typeface="Tahoma" panose="020B0604030504040204" pitchFamily="34" charset="0"/>
                <a:cs typeface="Tahoma" panose="020B0604030504040204" pitchFamily="34" charset="0"/>
              </a:rPr>
              <a:t>ư</a:t>
            </a:r>
            <a:r>
              <a:rPr lang="en-US" i="1">
                <a:latin typeface="Tahoma" panose="020B0604030504040204" pitchFamily="34" charset="0"/>
                <a:ea typeface="Tahoma" panose="020B0604030504040204" pitchFamily="34" charset="0"/>
                <a:cs typeface="Tahoma" panose="020B0604030504040204" pitchFamily="34" charset="0"/>
              </a:rPr>
              <a:t>ợng.</a:t>
            </a:r>
            <a:endParaRPr lang="en-US" i="1"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2959FD88-AFF7-4445-93FF-5463FFBF3BEC}"/>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I.1. TiềN xử lý nội dung</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70566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E9FB53-5FDD-446B-BAFA-5F40628B9B5C}"/>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III. Tìm kiếm</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7" name="Content Placeholder 2">
            <a:extLst>
              <a:ext uri="{FF2B5EF4-FFF2-40B4-BE49-F238E27FC236}">
                <a16:creationId xmlns:a16="http://schemas.microsoft.com/office/drawing/2014/main" id="{63DF434C-DF45-4D65-9FFE-55A46CA2FC8A}"/>
              </a:ext>
            </a:extLst>
          </p:cNvPr>
          <p:cNvSpPr txBox="1">
            <a:spLocks/>
          </p:cNvSpPr>
          <p:nvPr/>
        </p:nvSpPr>
        <p:spPr>
          <a:xfrm>
            <a:off x="1141412" y="1450324"/>
            <a:ext cx="10030894" cy="519985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en-US" sz="2200">
                <a:latin typeface="Tahoma" panose="020B0604030504040204" pitchFamily="34" charset="0"/>
                <a:ea typeface="Tahoma" panose="020B0604030504040204" pitchFamily="34" charset="0"/>
                <a:cs typeface="Tahoma" panose="020B0604030504040204" pitchFamily="34" charset="0"/>
              </a:rPr>
              <a:t>Từ chuỗi thông tin tìm </a:t>
            </a:r>
            <a:r>
              <a:rPr lang="en-US" sz="2200" dirty="0" err="1">
                <a:latin typeface="Tahoma" panose="020B0604030504040204" pitchFamily="34" charset="0"/>
                <a:ea typeface="Tahoma" panose="020B0604030504040204" pitchFamily="34" charset="0"/>
                <a:cs typeface="Tahoma" panose="020B0604030504040204" pitchFamily="34" charset="0"/>
              </a:rPr>
              <a:t>kiếm</a:t>
            </a:r>
            <a:r>
              <a:rPr lang="en-US" sz="2200">
                <a:latin typeface="Tahoma" panose="020B0604030504040204" pitchFamily="34" charset="0"/>
                <a:ea typeface="Tahoma" panose="020B0604030504040204" pitchFamily="34" charset="0"/>
                <a:cs typeface="Tahoma" panose="020B0604030504040204" pitchFamily="34" charset="0"/>
              </a:rPr>
              <a:t>, ta rút trích nội dung chính theo thuật toán đã trình bày ở mục </a:t>
            </a:r>
            <a:r>
              <a:rPr lang="en-US" sz="2200" b="1">
                <a:latin typeface="Tahoma" panose="020B0604030504040204" pitchFamily="34" charset="0"/>
                <a:ea typeface="Tahoma" panose="020B0604030504040204" pitchFamily="34" charset="0"/>
                <a:cs typeface="Tahoma" panose="020B0604030504040204" pitchFamily="34" charset="0"/>
              </a:rPr>
              <a:t>I</a:t>
            </a:r>
            <a:r>
              <a:rPr lang="en-US" sz="2200">
                <a:latin typeface="Tahoma" panose="020B0604030504040204" pitchFamily="34" charset="0"/>
                <a:ea typeface="Tahoma" panose="020B0604030504040204" pitchFamily="34" charset="0"/>
                <a:cs typeface="Tahoma" panose="020B0604030504040204" pitchFamily="34" charset="0"/>
              </a:rPr>
              <a:t>, từ đó có List chứa nội dung chính (List này đã </a:t>
            </a:r>
            <a:r>
              <a:rPr lang="en-US" sz="2200" dirty="0" err="1">
                <a:latin typeface="Tahoma" panose="020B0604030504040204" pitchFamily="34" charset="0"/>
                <a:ea typeface="Tahoma" panose="020B0604030504040204" pitchFamily="34" charset="0"/>
                <a:cs typeface="Tahoma" panose="020B0604030504040204" pitchFamily="34" charset="0"/>
              </a:rPr>
              <a:t>sắp</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err="1">
                <a:latin typeface="Tahoma" panose="020B0604030504040204" pitchFamily="34" charset="0"/>
                <a:ea typeface="Tahoma" panose="020B0604030504040204" pitchFamily="34" charset="0"/>
                <a:cs typeface="Tahoma" panose="020B0604030504040204" pitchFamily="34" charset="0"/>
              </a:rPr>
              <a:t>xếp</a:t>
            </a:r>
            <a:r>
              <a:rPr lang="en-US" sz="2200">
                <a:latin typeface="Tahoma" panose="020B0604030504040204" pitchFamily="34" charset="0"/>
                <a:ea typeface="Tahoma" panose="020B0604030504040204" pitchFamily="34" charset="0"/>
                <a:cs typeface="Tahoma" panose="020B0604030504040204" pitchFamily="34" charset="0"/>
              </a:rPr>
              <a:t> các cụm từ theo </a:t>
            </a:r>
            <a:r>
              <a:rPr lang="en-US" sz="2200" dirty="0" err="1">
                <a:latin typeface="Tahoma" panose="020B0604030504040204" pitchFamily="34" charset="0"/>
                <a:ea typeface="Tahoma" panose="020B0604030504040204" pitchFamily="34" charset="0"/>
                <a:cs typeface="Tahoma" panose="020B0604030504040204" pitchFamily="34" charset="0"/>
              </a:rPr>
              <a:t>thứ</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tự</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err="1">
                <a:latin typeface="Tahoma" panose="020B0604030504040204" pitchFamily="34" charset="0"/>
                <a:ea typeface="Tahoma" panose="020B0604030504040204" pitchFamily="34" charset="0"/>
                <a:cs typeface="Tahoma" panose="020B0604030504040204" pitchFamily="34" charset="0"/>
              </a:rPr>
              <a:t>từ</a:t>
            </a:r>
            <a:r>
              <a:rPr lang="en-US" sz="2200">
                <a:latin typeface="Tahoma" panose="020B0604030504040204" pitchFamily="34" charset="0"/>
                <a:ea typeface="Tahoma" panose="020B0604030504040204" pitchFamily="34" charset="0"/>
                <a:cs typeface="Tahoma" panose="020B0604030504040204" pitchFamily="34" charset="0"/>
              </a:rPr>
              <a:t> điển).</a:t>
            </a:r>
          </a:p>
          <a:p>
            <a:pPr algn="just"/>
            <a:r>
              <a:rPr lang="en-US" sz="2200">
                <a:latin typeface="Tahoma" panose="020B0604030504040204" pitchFamily="34" charset="0"/>
                <a:ea typeface="Tahoma" panose="020B0604030504040204" pitchFamily="34" charset="0"/>
                <a:cs typeface="Tahoma" panose="020B0604030504040204" pitchFamily="34" charset="0"/>
              </a:rPr>
              <a:t>Thao tác tìm kiếm những file có nội dung liên quan:</a:t>
            </a:r>
          </a:p>
          <a:p>
            <a:pPr lvl="1" algn="just">
              <a:buFont typeface="Wingdings" panose="05000000000000000000" pitchFamily="2" charset="2"/>
              <a:buChar char="§"/>
            </a:pPr>
            <a:r>
              <a:rPr lang="en-US" sz="1900">
                <a:latin typeface="Tahoma" panose="020B0604030504040204" pitchFamily="34" charset="0"/>
                <a:ea typeface="Tahoma" panose="020B0604030504040204" pitchFamily="34" charset="0"/>
                <a:cs typeface="Tahoma" panose="020B0604030504040204" pitchFamily="34" charset="0"/>
              </a:rPr>
              <a:t>Đọc từng dòng địa chỉ trong file </a:t>
            </a:r>
            <a:r>
              <a:rPr lang="en-US" sz="1900" i="1">
                <a:latin typeface="Tahoma" panose="020B0604030504040204" pitchFamily="34" charset="0"/>
                <a:ea typeface="Tahoma" panose="020B0604030504040204" pitchFamily="34" charset="0"/>
                <a:cs typeface="Tahoma" panose="020B0604030504040204" pitchFamily="34" charset="0"/>
              </a:rPr>
              <a:t>metaData.txt</a:t>
            </a:r>
            <a:r>
              <a:rPr lang="en-US" sz="1900">
                <a:latin typeface="Tahoma" panose="020B0604030504040204" pitchFamily="34" charset="0"/>
                <a:ea typeface="Tahoma" panose="020B0604030504040204" pitchFamily="34" charset="0"/>
                <a:cs typeface="Tahoma" panose="020B0604030504040204" pitchFamily="34" charset="0"/>
              </a:rPr>
              <a:t> </a:t>
            </a:r>
            <a:r>
              <a:rPr lang="en-US" sz="1900" dirty="0">
                <a:latin typeface="Tahoma" panose="020B0604030504040204" pitchFamily="34" charset="0"/>
                <a:ea typeface="Tahoma" panose="020B0604030504040204" pitchFamily="34" charset="0"/>
                <a:cs typeface="Tahoma" panose="020B0604030504040204" pitchFamily="34" charset="0"/>
              </a:rPr>
              <a:t>(</a:t>
            </a:r>
            <a:r>
              <a:rPr lang="en-US" sz="1900" dirty="0" err="1">
                <a:latin typeface="Tahoma" panose="020B0604030504040204" pitchFamily="34" charset="0"/>
                <a:ea typeface="Tahoma" panose="020B0604030504040204" pitchFamily="34" charset="0"/>
                <a:cs typeface="Tahoma" panose="020B0604030504040204" pitchFamily="34" charset="0"/>
              </a:rPr>
              <a:t>siêu</a:t>
            </a:r>
            <a:r>
              <a:rPr lang="en-US" sz="1900" dirty="0">
                <a:latin typeface="Tahoma" panose="020B0604030504040204" pitchFamily="34" charset="0"/>
                <a:ea typeface="Tahoma" panose="020B0604030504040204" pitchFamily="34" charset="0"/>
                <a:cs typeface="Tahoma" panose="020B0604030504040204" pitchFamily="34" charset="0"/>
              </a:rPr>
              <a:t> </a:t>
            </a:r>
            <a:r>
              <a:rPr lang="en-US" sz="1900" dirty="0" err="1">
                <a:latin typeface="Tahoma" panose="020B0604030504040204" pitchFamily="34" charset="0"/>
                <a:ea typeface="Tahoma" panose="020B0604030504040204" pitchFamily="34" charset="0"/>
                <a:cs typeface="Tahoma" panose="020B0604030504040204" pitchFamily="34" charset="0"/>
              </a:rPr>
              <a:t>dữ</a:t>
            </a:r>
            <a:r>
              <a:rPr lang="en-US" sz="1900" dirty="0">
                <a:latin typeface="Tahoma" panose="020B0604030504040204" pitchFamily="34" charset="0"/>
                <a:ea typeface="Tahoma" panose="020B0604030504040204" pitchFamily="34" charset="0"/>
                <a:cs typeface="Tahoma" panose="020B0604030504040204" pitchFamily="34" charset="0"/>
              </a:rPr>
              <a:t> </a:t>
            </a:r>
            <a:r>
              <a:rPr lang="en-US" sz="1900" dirty="0" err="1">
                <a:latin typeface="Tahoma" panose="020B0604030504040204" pitchFamily="34" charset="0"/>
                <a:ea typeface="Tahoma" panose="020B0604030504040204" pitchFamily="34" charset="0"/>
                <a:cs typeface="Tahoma" panose="020B0604030504040204" pitchFamily="34" charset="0"/>
              </a:rPr>
              <a:t>liệu</a:t>
            </a:r>
            <a:r>
              <a:rPr lang="en-US" sz="1900" dirty="0">
                <a:latin typeface="Tahoma" panose="020B0604030504040204" pitchFamily="34" charset="0"/>
                <a:ea typeface="Tahoma" panose="020B0604030504040204" pitchFamily="34" charset="0"/>
                <a:cs typeface="Tahoma" panose="020B0604030504040204" pitchFamily="34" charset="0"/>
              </a:rPr>
              <a:t>) </a:t>
            </a:r>
            <a:r>
              <a:rPr lang="en-US" sz="1900" err="1">
                <a:latin typeface="Tahoma" panose="020B0604030504040204" pitchFamily="34" charset="0"/>
                <a:ea typeface="Tahoma" panose="020B0604030504040204" pitchFamily="34" charset="0"/>
                <a:cs typeface="Tahoma" panose="020B0604030504040204" pitchFamily="34" charset="0"/>
              </a:rPr>
              <a:t>và</a:t>
            </a:r>
            <a:r>
              <a:rPr lang="en-US" sz="1900">
                <a:latin typeface="Tahoma" panose="020B0604030504040204" pitchFamily="34" charset="0"/>
                <a:ea typeface="Tahoma" panose="020B0604030504040204" pitchFamily="34" charset="0"/>
                <a:cs typeface="Tahoma" panose="020B0604030504040204" pitchFamily="34" charset="0"/>
              </a:rPr>
              <a:t> </a:t>
            </a:r>
            <a:r>
              <a:rPr lang="en-US" sz="1900" i="1">
                <a:latin typeface="Tahoma" panose="020B0604030504040204" pitchFamily="34" charset="0"/>
                <a:ea typeface="Tahoma" panose="020B0604030504040204" pitchFamily="34" charset="0"/>
                <a:cs typeface="Tahoma" panose="020B0604030504040204" pitchFamily="34" charset="0"/>
              </a:rPr>
              <a:t>index.txt  </a:t>
            </a:r>
            <a:r>
              <a:rPr lang="en-US" sz="1900">
                <a:latin typeface="Tahoma" panose="020B0604030504040204" pitchFamily="34" charset="0"/>
                <a:ea typeface="Tahoma" panose="020B0604030504040204" pitchFamily="34" charset="0"/>
                <a:cs typeface="Tahoma" panose="020B0604030504040204" pitchFamily="34" charset="0"/>
              </a:rPr>
              <a:t>rồi so sánh</a:t>
            </a:r>
          </a:p>
          <a:p>
            <a:pPr lvl="2" algn="just">
              <a:buFont typeface="Courier New" panose="02070309020205020404" pitchFamily="49" charset="0"/>
              <a:buChar char="o"/>
            </a:pPr>
            <a:r>
              <a:rPr lang="en-US" sz="1900" i="1">
                <a:latin typeface="Tahoma" panose="020B0604030504040204" pitchFamily="34" charset="0"/>
                <a:ea typeface="Tahoma" panose="020B0604030504040204" pitchFamily="34" charset="0"/>
                <a:cs typeface="Tahoma" panose="020B0604030504040204" pitchFamily="34" charset="0"/>
              </a:rPr>
              <a:t>Nếu khác nhau: </a:t>
            </a:r>
            <a:r>
              <a:rPr lang="en-US" sz="1900" dirty="0">
                <a:latin typeface="Tahoma" panose="020B0604030504040204" pitchFamily="34" charset="0"/>
                <a:ea typeface="Tahoma" panose="020B0604030504040204" pitchFamily="34" charset="0"/>
                <a:cs typeface="Tahoma" panose="020B0604030504040204" pitchFamily="34" charset="0"/>
              </a:rPr>
              <a:t>file </a:t>
            </a:r>
            <a:r>
              <a:rPr lang="en-US" sz="1900" dirty="0" err="1">
                <a:latin typeface="Tahoma" panose="020B0604030504040204" pitchFamily="34" charset="0"/>
                <a:ea typeface="Tahoma" panose="020B0604030504040204" pitchFamily="34" charset="0"/>
                <a:cs typeface="Tahoma" panose="020B0604030504040204" pitchFamily="34" charset="0"/>
              </a:rPr>
              <a:t>đang</a:t>
            </a:r>
            <a:r>
              <a:rPr lang="en-US" sz="1900" dirty="0">
                <a:latin typeface="Tahoma" panose="020B0604030504040204" pitchFamily="34" charset="0"/>
                <a:ea typeface="Tahoma" panose="020B0604030504040204" pitchFamily="34" charset="0"/>
                <a:cs typeface="Tahoma" panose="020B0604030504040204" pitchFamily="34" charset="0"/>
              </a:rPr>
              <a:t> </a:t>
            </a:r>
            <a:r>
              <a:rPr lang="en-US" sz="1900" dirty="0" err="1">
                <a:latin typeface="Tahoma" panose="020B0604030504040204" pitchFamily="34" charset="0"/>
                <a:ea typeface="Tahoma" panose="020B0604030504040204" pitchFamily="34" charset="0"/>
                <a:cs typeface="Tahoma" panose="020B0604030504040204" pitchFamily="34" charset="0"/>
              </a:rPr>
              <a:t>đọc</a:t>
            </a:r>
            <a:r>
              <a:rPr lang="en-US" sz="1900" dirty="0">
                <a:latin typeface="Tahoma" panose="020B0604030504040204" pitchFamily="34" charset="0"/>
                <a:ea typeface="Tahoma" panose="020B0604030504040204" pitchFamily="34" charset="0"/>
                <a:cs typeface="Tahoma" panose="020B0604030504040204" pitchFamily="34" charset="0"/>
              </a:rPr>
              <a:t> </a:t>
            </a:r>
            <a:r>
              <a:rPr lang="en-US" sz="1900" err="1">
                <a:latin typeface="Tahoma" panose="020B0604030504040204" pitchFamily="34" charset="0"/>
                <a:ea typeface="Tahoma" panose="020B0604030504040204" pitchFamily="34" charset="0"/>
                <a:cs typeface="Tahoma" panose="020B0604030504040204" pitchFamily="34" charset="0"/>
              </a:rPr>
              <a:t>trong</a:t>
            </a:r>
            <a:r>
              <a:rPr lang="en-US" sz="1900">
                <a:latin typeface="Tahoma" panose="020B0604030504040204" pitchFamily="34" charset="0"/>
                <a:ea typeface="Tahoma" panose="020B0604030504040204" pitchFamily="34" charset="0"/>
                <a:cs typeface="Tahoma" panose="020B0604030504040204" pitchFamily="34" charset="0"/>
              </a:rPr>
              <a:t> </a:t>
            </a:r>
            <a:r>
              <a:rPr lang="en-US" sz="1900" i="1">
                <a:latin typeface="Tahoma" panose="020B0604030504040204" pitchFamily="34" charset="0"/>
                <a:ea typeface="Tahoma" panose="020B0604030504040204" pitchFamily="34" charset="0"/>
                <a:cs typeface="Tahoma" panose="020B0604030504040204" pitchFamily="34" charset="0"/>
              </a:rPr>
              <a:t>metaData.txt </a:t>
            </a:r>
            <a:r>
              <a:rPr lang="en-US" sz="1900">
                <a:latin typeface="Tahoma" panose="020B0604030504040204" pitchFamily="34" charset="0"/>
                <a:ea typeface="Tahoma" panose="020B0604030504040204" pitchFamily="34" charset="0"/>
                <a:cs typeface="Tahoma" panose="020B0604030504040204" pitchFamily="34" charset="0"/>
              </a:rPr>
              <a:t>đã </a:t>
            </a:r>
            <a:r>
              <a:rPr lang="en-US" sz="1900" dirty="0" err="1">
                <a:latin typeface="Tahoma" panose="020B0604030504040204" pitchFamily="34" charset="0"/>
                <a:ea typeface="Tahoma" panose="020B0604030504040204" pitchFamily="34" charset="0"/>
                <a:cs typeface="Tahoma" panose="020B0604030504040204" pitchFamily="34" charset="0"/>
              </a:rPr>
              <a:t>bị</a:t>
            </a:r>
            <a:r>
              <a:rPr lang="en-US" sz="1900" dirty="0">
                <a:latin typeface="Tahoma" panose="020B0604030504040204" pitchFamily="34" charset="0"/>
                <a:ea typeface="Tahoma" panose="020B0604030504040204" pitchFamily="34" charset="0"/>
                <a:cs typeface="Tahoma" panose="020B0604030504040204" pitchFamily="34" charset="0"/>
              </a:rPr>
              <a:t> </a:t>
            </a:r>
            <a:r>
              <a:rPr lang="en-US" sz="1900" err="1">
                <a:latin typeface="Tahoma" panose="020B0604030504040204" pitchFamily="34" charset="0"/>
                <a:ea typeface="Tahoma" panose="020B0604030504040204" pitchFamily="34" charset="0"/>
                <a:cs typeface="Tahoma" panose="020B0604030504040204" pitchFamily="34" charset="0"/>
              </a:rPr>
              <a:t>xóa</a:t>
            </a:r>
            <a:r>
              <a:rPr lang="en-US" sz="1900">
                <a:latin typeface="Tahoma" panose="020B0604030504040204" pitchFamily="34" charset="0"/>
                <a:ea typeface="Tahoma" panose="020B0604030504040204" pitchFamily="34" charset="0"/>
                <a:cs typeface="Tahoma" panose="020B0604030504040204" pitchFamily="34" charset="0"/>
              </a:rPr>
              <a:t> khỏi dữ liệu (tức là lúc này file </a:t>
            </a:r>
            <a:r>
              <a:rPr lang="en-US" sz="1900" dirty="0" err="1">
                <a:latin typeface="Tahoma" panose="020B0604030504040204" pitchFamily="34" charset="0"/>
                <a:ea typeface="Tahoma" panose="020B0604030504040204" pitchFamily="34" charset="0"/>
                <a:cs typeface="Tahoma" panose="020B0604030504040204" pitchFamily="34" charset="0"/>
              </a:rPr>
              <a:t>siêu</a:t>
            </a:r>
            <a:r>
              <a:rPr lang="en-US" sz="1900" dirty="0">
                <a:latin typeface="Tahoma" panose="020B0604030504040204" pitchFamily="34" charset="0"/>
                <a:ea typeface="Tahoma" panose="020B0604030504040204" pitchFamily="34" charset="0"/>
                <a:cs typeface="Tahoma" panose="020B0604030504040204" pitchFamily="34" charset="0"/>
              </a:rPr>
              <a:t> </a:t>
            </a:r>
            <a:r>
              <a:rPr lang="en-US" sz="1900" dirty="0" err="1">
                <a:latin typeface="Tahoma" panose="020B0604030504040204" pitchFamily="34" charset="0"/>
                <a:ea typeface="Tahoma" panose="020B0604030504040204" pitchFamily="34" charset="0"/>
                <a:cs typeface="Tahoma" panose="020B0604030504040204" pitchFamily="34" charset="0"/>
              </a:rPr>
              <a:t>dữ</a:t>
            </a:r>
            <a:r>
              <a:rPr lang="en-US" sz="1900" dirty="0">
                <a:latin typeface="Tahoma" panose="020B0604030504040204" pitchFamily="34" charset="0"/>
                <a:ea typeface="Tahoma" panose="020B0604030504040204" pitchFamily="34" charset="0"/>
                <a:cs typeface="Tahoma" panose="020B0604030504040204" pitchFamily="34" charset="0"/>
              </a:rPr>
              <a:t> </a:t>
            </a:r>
            <a:r>
              <a:rPr lang="en-US" sz="1900" dirty="0" err="1">
                <a:latin typeface="Tahoma" panose="020B0604030504040204" pitchFamily="34" charset="0"/>
                <a:ea typeface="Tahoma" panose="020B0604030504040204" pitchFamily="34" charset="0"/>
                <a:cs typeface="Tahoma" panose="020B0604030504040204" pitchFamily="34" charset="0"/>
              </a:rPr>
              <a:t>liệu</a:t>
            </a:r>
            <a:r>
              <a:rPr lang="en-US" sz="1900" dirty="0">
                <a:latin typeface="Tahoma" panose="020B0604030504040204" pitchFamily="34" charset="0"/>
                <a:ea typeface="Tahoma" panose="020B0604030504040204" pitchFamily="34" charset="0"/>
                <a:cs typeface="Tahoma" panose="020B0604030504040204" pitchFamily="34" charset="0"/>
              </a:rPr>
              <a:t> </a:t>
            </a:r>
            <a:r>
              <a:rPr lang="en-US" sz="1900" dirty="0" err="1">
                <a:latin typeface="Tahoma" panose="020B0604030504040204" pitchFamily="34" charset="0"/>
                <a:ea typeface="Tahoma" panose="020B0604030504040204" pitchFamily="34" charset="0"/>
                <a:cs typeface="Tahoma" panose="020B0604030504040204" pitchFamily="34" charset="0"/>
              </a:rPr>
              <a:t>chưa</a:t>
            </a:r>
            <a:r>
              <a:rPr lang="en-US" sz="1900" dirty="0">
                <a:latin typeface="Tahoma" panose="020B0604030504040204" pitchFamily="34" charset="0"/>
                <a:ea typeface="Tahoma" panose="020B0604030504040204" pitchFamily="34" charset="0"/>
                <a:cs typeface="Tahoma" panose="020B0604030504040204" pitchFamily="34" charset="0"/>
              </a:rPr>
              <a:t> </a:t>
            </a:r>
            <a:r>
              <a:rPr lang="en-US" sz="1900" dirty="0" err="1">
                <a:latin typeface="Tahoma" panose="020B0604030504040204" pitchFamily="34" charset="0"/>
                <a:ea typeface="Tahoma" panose="020B0604030504040204" pitchFamily="34" charset="0"/>
                <a:cs typeface="Tahoma" panose="020B0604030504040204" pitchFamily="34" charset="0"/>
              </a:rPr>
              <a:t>được</a:t>
            </a:r>
            <a:r>
              <a:rPr lang="en-US" sz="1900" dirty="0">
                <a:latin typeface="Tahoma" panose="020B0604030504040204" pitchFamily="34" charset="0"/>
                <a:ea typeface="Tahoma" panose="020B0604030504040204" pitchFamily="34" charset="0"/>
                <a:cs typeface="Tahoma" panose="020B0604030504040204" pitchFamily="34" charset="0"/>
              </a:rPr>
              <a:t> </a:t>
            </a:r>
            <a:r>
              <a:rPr lang="en-US" sz="1900" dirty="0" err="1">
                <a:latin typeface="Tahoma" panose="020B0604030504040204" pitchFamily="34" charset="0"/>
                <a:ea typeface="Tahoma" panose="020B0604030504040204" pitchFamily="34" charset="0"/>
                <a:cs typeface="Tahoma" panose="020B0604030504040204" pitchFamily="34" charset="0"/>
              </a:rPr>
              <a:t>cập</a:t>
            </a:r>
            <a:r>
              <a:rPr lang="en-US" sz="1900" dirty="0">
                <a:latin typeface="Tahoma" panose="020B0604030504040204" pitchFamily="34" charset="0"/>
                <a:ea typeface="Tahoma" panose="020B0604030504040204" pitchFamily="34" charset="0"/>
                <a:cs typeface="Tahoma" panose="020B0604030504040204" pitchFamily="34" charset="0"/>
              </a:rPr>
              <a:t> </a:t>
            </a:r>
            <a:r>
              <a:rPr lang="en-US" sz="1900" err="1">
                <a:latin typeface="Tahoma" panose="020B0604030504040204" pitchFamily="34" charset="0"/>
                <a:ea typeface="Tahoma" panose="020B0604030504040204" pitchFamily="34" charset="0"/>
                <a:cs typeface="Tahoma" panose="020B0604030504040204" pitchFamily="34" charset="0"/>
              </a:rPr>
              <a:t>nhật</a:t>
            </a:r>
            <a:r>
              <a:rPr lang="en-US" sz="1900">
                <a:latin typeface="Tahoma" panose="020B0604030504040204" pitchFamily="34" charset="0"/>
                <a:ea typeface="Tahoma" panose="020B0604030504040204" pitchFamily="34" charset="0"/>
                <a:cs typeface="Tahoma" panose="020B0604030504040204" pitchFamily="34" charset="0"/>
              </a:rPr>
              <a:t>). Ta bỏ qua dòng nội dung chính, đọc địa chỉ tiếp theo trong file </a:t>
            </a:r>
            <a:r>
              <a:rPr lang="en-US" sz="1900" i="1">
                <a:latin typeface="Tahoma" panose="020B0604030504040204" pitchFamily="34" charset="0"/>
                <a:ea typeface="Tahoma" panose="020B0604030504040204" pitchFamily="34" charset="0"/>
                <a:cs typeface="Tahoma" panose="020B0604030504040204" pitchFamily="34" charset="0"/>
              </a:rPr>
              <a:t>metaData.txt  </a:t>
            </a:r>
            <a:r>
              <a:rPr lang="en-US" sz="1900">
                <a:latin typeface="Tahoma" panose="020B0604030504040204" pitchFamily="34" charset="0"/>
                <a:ea typeface="Tahoma" panose="020B0604030504040204" pitchFamily="34" charset="0"/>
                <a:cs typeface="Tahoma" panose="020B0604030504040204" pitchFamily="34" charset="0"/>
              </a:rPr>
              <a:t>và lặp lại thao tác so sánh</a:t>
            </a:r>
            <a:endParaRPr lang="en-US" sz="1900" dirty="0">
              <a:latin typeface="Tahoma" panose="020B0604030504040204" pitchFamily="34" charset="0"/>
              <a:ea typeface="Tahoma" panose="020B0604030504040204" pitchFamily="34" charset="0"/>
              <a:cs typeface="Tahoma" panose="020B0604030504040204" pitchFamily="34" charset="0"/>
            </a:endParaRPr>
          </a:p>
          <a:p>
            <a:pPr lvl="2" algn="just">
              <a:buFont typeface="Courier New" panose="02070309020205020404" pitchFamily="49" charset="0"/>
              <a:buChar char="o"/>
            </a:pPr>
            <a:r>
              <a:rPr lang="en-US" sz="1900" i="1" err="1">
                <a:latin typeface="Tahoma" panose="020B0604030504040204" pitchFamily="34" charset="0"/>
                <a:ea typeface="Tahoma" panose="020B0604030504040204" pitchFamily="34" charset="0"/>
                <a:cs typeface="Tahoma" panose="020B0604030504040204" pitchFamily="34" charset="0"/>
              </a:rPr>
              <a:t>Nếu</a:t>
            </a:r>
            <a:r>
              <a:rPr lang="en-US" sz="1900" i="1">
                <a:latin typeface="Tahoma" panose="020B0604030504040204" pitchFamily="34" charset="0"/>
                <a:ea typeface="Tahoma" panose="020B0604030504040204" pitchFamily="34" charset="0"/>
                <a:cs typeface="Tahoma" panose="020B0604030504040204" pitchFamily="34" charset="0"/>
              </a:rPr>
              <a:t> giống nhau:</a:t>
            </a:r>
            <a:endParaRPr lang="en-US" sz="1900" i="1" dirty="0">
              <a:latin typeface="Tahoma" panose="020B0604030504040204" pitchFamily="34" charset="0"/>
              <a:ea typeface="Tahoma" panose="020B0604030504040204" pitchFamily="34" charset="0"/>
              <a:cs typeface="Tahoma" panose="020B0604030504040204" pitchFamily="34" charset="0"/>
            </a:endParaRPr>
          </a:p>
          <a:p>
            <a:pPr lvl="3" algn="just">
              <a:buFont typeface="Courier New" panose="02070309020205020404" pitchFamily="49" charset="0"/>
              <a:buChar char="o"/>
            </a:pPr>
            <a:r>
              <a:rPr lang="en-US" sz="1900" dirty="0" err="1">
                <a:latin typeface="Tahoma" panose="020B0604030504040204" pitchFamily="34" charset="0"/>
                <a:ea typeface="Tahoma" panose="020B0604030504040204" pitchFamily="34" charset="0"/>
                <a:cs typeface="Tahoma" panose="020B0604030504040204" pitchFamily="34" charset="0"/>
              </a:rPr>
              <a:t>Xét</a:t>
            </a:r>
            <a:r>
              <a:rPr lang="en-US" sz="1900" dirty="0">
                <a:latin typeface="Tahoma" panose="020B0604030504040204" pitchFamily="34" charset="0"/>
                <a:ea typeface="Tahoma" panose="020B0604030504040204" pitchFamily="34" charset="0"/>
                <a:cs typeface="Tahoma" panose="020B0604030504040204" pitchFamily="34" charset="0"/>
              </a:rPr>
              <a:t> </a:t>
            </a:r>
            <a:r>
              <a:rPr lang="en-US" sz="1900" dirty="0" err="1">
                <a:latin typeface="Tahoma" panose="020B0604030504040204" pitchFamily="34" charset="0"/>
                <a:ea typeface="Tahoma" panose="020B0604030504040204" pitchFamily="34" charset="0"/>
                <a:cs typeface="Tahoma" panose="020B0604030504040204" pitchFamily="34" charset="0"/>
              </a:rPr>
              <a:t>dòng</a:t>
            </a:r>
            <a:r>
              <a:rPr lang="en-US" sz="1900" dirty="0">
                <a:latin typeface="Tahoma" panose="020B0604030504040204" pitchFamily="34" charset="0"/>
                <a:ea typeface="Tahoma" panose="020B0604030504040204" pitchFamily="34" charset="0"/>
                <a:cs typeface="Tahoma" panose="020B0604030504040204" pitchFamily="34" charset="0"/>
              </a:rPr>
              <a:t> </a:t>
            </a:r>
            <a:r>
              <a:rPr lang="en-US" sz="1900" dirty="0" err="1">
                <a:latin typeface="Tahoma" panose="020B0604030504040204" pitchFamily="34" charset="0"/>
                <a:ea typeface="Tahoma" panose="020B0604030504040204" pitchFamily="34" charset="0"/>
                <a:cs typeface="Tahoma" panose="020B0604030504040204" pitchFamily="34" charset="0"/>
              </a:rPr>
              <a:t>nội</a:t>
            </a:r>
            <a:r>
              <a:rPr lang="en-US" sz="1900" dirty="0">
                <a:latin typeface="Tahoma" panose="020B0604030504040204" pitchFamily="34" charset="0"/>
                <a:ea typeface="Tahoma" panose="020B0604030504040204" pitchFamily="34" charset="0"/>
                <a:cs typeface="Tahoma" panose="020B0604030504040204" pitchFamily="34" charset="0"/>
              </a:rPr>
              <a:t> dung </a:t>
            </a:r>
            <a:r>
              <a:rPr lang="en-US" sz="1900" dirty="0" err="1">
                <a:latin typeface="Tahoma" panose="020B0604030504040204" pitchFamily="34" charset="0"/>
                <a:ea typeface="Tahoma" panose="020B0604030504040204" pitchFamily="34" charset="0"/>
                <a:cs typeface="Tahoma" panose="020B0604030504040204" pitchFamily="34" charset="0"/>
              </a:rPr>
              <a:t>chính</a:t>
            </a:r>
            <a:r>
              <a:rPr lang="en-US" sz="1900" dirty="0">
                <a:latin typeface="Tahoma" panose="020B0604030504040204" pitchFamily="34" charset="0"/>
                <a:ea typeface="Tahoma" panose="020B0604030504040204" pitchFamily="34" charset="0"/>
                <a:cs typeface="Tahoma" panose="020B0604030504040204" pitchFamily="34" charset="0"/>
              </a:rPr>
              <a:t> </a:t>
            </a:r>
            <a:r>
              <a:rPr lang="en-US" sz="1900" err="1">
                <a:latin typeface="Tahoma" panose="020B0604030504040204" pitchFamily="34" charset="0"/>
                <a:ea typeface="Tahoma" panose="020B0604030504040204" pitchFamily="34" charset="0"/>
                <a:cs typeface="Tahoma" panose="020B0604030504040204" pitchFamily="34" charset="0"/>
              </a:rPr>
              <a:t>của</a:t>
            </a:r>
            <a:r>
              <a:rPr lang="en-US" sz="1900">
                <a:latin typeface="Tahoma" panose="020B0604030504040204" pitchFamily="34" charset="0"/>
                <a:ea typeface="Tahoma" panose="020B0604030504040204" pitchFamily="34" charset="0"/>
                <a:cs typeface="Tahoma" panose="020B0604030504040204" pitchFamily="34" charset="0"/>
              </a:rPr>
              <a:t> file đó ở </a:t>
            </a:r>
            <a:r>
              <a:rPr lang="en-US" sz="1900" dirty="0" err="1">
                <a:latin typeface="Tahoma" panose="020B0604030504040204" pitchFamily="34" charset="0"/>
                <a:ea typeface="Tahoma" panose="020B0604030504040204" pitchFamily="34" charset="0"/>
                <a:cs typeface="Tahoma" panose="020B0604030504040204" pitchFamily="34" charset="0"/>
              </a:rPr>
              <a:t>trong</a:t>
            </a:r>
            <a:r>
              <a:rPr lang="en-US" sz="1900" dirty="0">
                <a:latin typeface="Tahoma" panose="020B0604030504040204" pitchFamily="34" charset="0"/>
                <a:ea typeface="Tahoma" panose="020B0604030504040204" pitchFamily="34" charset="0"/>
                <a:cs typeface="Tahoma" panose="020B0604030504040204" pitchFamily="34" charset="0"/>
              </a:rPr>
              <a:t> </a:t>
            </a:r>
            <a:r>
              <a:rPr lang="en-US" sz="1900">
                <a:latin typeface="Tahoma" panose="020B0604030504040204" pitchFamily="34" charset="0"/>
                <a:ea typeface="Tahoma" panose="020B0604030504040204" pitchFamily="34" charset="0"/>
                <a:cs typeface="Tahoma" panose="020B0604030504040204" pitchFamily="34" charset="0"/>
              </a:rPr>
              <a:t>file </a:t>
            </a:r>
            <a:r>
              <a:rPr lang="en-US" sz="1900" i="1">
                <a:latin typeface="Tahoma" panose="020B0604030504040204" pitchFamily="34" charset="0"/>
                <a:ea typeface="Tahoma" panose="020B0604030504040204" pitchFamily="34" charset="0"/>
                <a:cs typeface="Tahoma" panose="020B0604030504040204" pitchFamily="34" charset="0"/>
              </a:rPr>
              <a:t>metaData.txt.</a:t>
            </a:r>
            <a:endParaRPr lang="en-US" sz="1900" i="1" dirty="0">
              <a:latin typeface="Tahoma" panose="020B0604030504040204" pitchFamily="34" charset="0"/>
              <a:ea typeface="Tahoma" panose="020B0604030504040204" pitchFamily="34" charset="0"/>
              <a:cs typeface="Tahoma" panose="020B0604030504040204" pitchFamily="34" charset="0"/>
            </a:endParaRPr>
          </a:p>
          <a:p>
            <a:pPr lvl="3" algn="just">
              <a:buFont typeface="Courier New" panose="02070309020205020404" pitchFamily="49" charset="0"/>
              <a:buChar char="o"/>
            </a:pPr>
            <a:r>
              <a:rPr lang="en-US" sz="1900" err="1">
                <a:latin typeface="Tahoma" panose="020B0604030504040204" pitchFamily="34" charset="0"/>
                <a:ea typeface="Tahoma" panose="020B0604030504040204" pitchFamily="34" charset="0"/>
                <a:cs typeface="Tahoma" panose="020B0604030504040204" pitchFamily="34" charset="0"/>
              </a:rPr>
              <a:t>Tính</a:t>
            </a:r>
            <a:r>
              <a:rPr lang="en-US" sz="1900">
                <a:latin typeface="Tahoma" panose="020B0604030504040204" pitchFamily="34" charset="0"/>
                <a:ea typeface="Tahoma" panose="020B0604030504040204" pitchFamily="34" charset="0"/>
                <a:cs typeface="Tahoma" panose="020B0604030504040204" pitchFamily="34" charset="0"/>
              </a:rPr>
              <a:t> độ </a:t>
            </a:r>
            <a:r>
              <a:rPr lang="en-US" sz="1900" err="1">
                <a:latin typeface="Tahoma" panose="020B0604030504040204" pitchFamily="34" charset="0"/>
                <a:ea typeface="Tahoma" panose="020B0604030504040204" pitchFamily="34" charset="0"/>
                <a:cs typeface="Tahoma" panose="020B0604030504040204" pitchFamily="34" charset="0"/>
              </a:rPr>
              <a:t>liên</a:t>
            </a:r>
            <a:r>
              <a:rPr lang="en-US" sz="1900">
                <a:latin typeface="Tahoma" panose="020B0604030504040204" pitchFamily="34" charset="0"/>
                <a:ea typeface="Tahoma" panose="020B0604030504040204" pitchFamily="34" charset="0"/>
                <a:cs typeface="Tahoma" panose="020B0604030504040204" pitchFamily="34" charset="0"/>
              </a:rPr>
              <a:t> quan </a:t>
            </a:r>
            <a:r>
              <a:rPr lang="en-US" sz="1900" i="1">
                <a:latin typeface="Tahoma" panose="020B0604030504040204" pitchFamily="34" charset="0"/>
                <a:ea typeface="Tahoma" panose="020B0604030504040204" pitchFamily="34" charset="0"/>
                <a:cs typeface="Tahoma" panose="020B0604030504040204" pitchFamily="34" charset="0"/>
              </a:rPr>
              <a:t>(score) </a:t>
            </a:r>
            <a:r>
              <a:rPr lang="en-US" sz="1900" err="1">
                <a:latin typeface="Tahoma" panose="020B0604030504040204" pitchFamily="34" charset="0"/>
                <a:ea typeface="Tahoma" panose="020B0604030504040204" pitchFamily="34" charset="0"/>
                <a:cs typeface="Tahoma" panose="020B0604030504040204" pitchFamily="34" charset="0"/>
              </a:rPr>
              <a:t>của</a:t>
            </a:r>
            <a:r>
              <a:rPr lang="en-US" sz="1900">
                <a:latin typeface="Tahoma" panose="020B0604030504040204" pitchFamily="34" charset="0"/>
                <a:ea typeface="Tahoma" panose="020B0604030504040204" pitchFamily="34" charset="0"/>
                <a:cs typeface="Tahoma" panose="020B0604030504040204" pitchFamily="34" charset="0"/>
              </a:rPr>
              <a:t> file này so với chuỗi tìm kiếm.</a:t>
            </a:r>
            <a:endParaRPr lang="en-US" sz="1900" dirty="0">
              <a:latin typeface="Tahoma" panose="020B0604030504040204" pitchFamily="34" charset="0"/>
              <a:ea typeface="Tahoma" panose="020B0604030504040204" pitchFamily="34" charset="0"/>
              <a:cs typeface="Tahoma" panose="020B0604030504040204" pitchFamily="34" charset="0"/>
            </a:endParaRPr>
          </a:p>
          <a:p>
            <a:pPr lvl="3" algn="just">
              <a:buFont typeface="Courier New" panose="02070309020205020404" pitchFamily="49" charset="0"/>
              <a:buChar char="o"/>
            </a:pPr>
            <a:r>
              <a:rPr lang="en-US" sz="1900" dirty="0" err="1">
                <a:latin typeface="Tahoma" panose="020B0604030504040204" pitchFamily="34" charset="0"/>
                <a:ea typeface="Tahoma" panose="020B0604030504040204" pitchFamily="34" charset="0"/>
                <a:cs typeface="Tahoma" panose="020B0604030504040204" pitchFamily="34" charset="0"/>
              </a:rPr>
              <a:t>Đưa</a:t>
            </a:r>
            <a:r>
              <a:rPr lang="en-US" sz="1900" dirty="0">
                <a:latin typeface="Tahoma" panose="020B0604030504040204" pitchFamily="34" charset="0"/>
                <a:ea typeface="Tahoma" panose="020B0604030504040204" pitchFamily="34" charset="0"/>
                <a:cs typeface="Tahoma" panose="020B0604030504040204" pitchFamily="34" charset="0"/>
              </a:rPr>
              <a:t> </a:t>
            </a:r>
            <a:r>
              <a:rPr lang="en-US" sz="1900" dirty="0" err="1">
                <a:latin typeface="Tahoma" panose="020B0604030504040204" pitchFamily="34" charset="0"/>
                <a:ea typeface="Tahoma" panose="020B0604030504040204" pitchFamily="34" charset="0"/>
                <a:cs typeface="Tahoma" panose="020B0604030504040204" pitchFamily="34" charset="0"/>
              </a:rPr>
              <a:t>kết</a:t>
            </a:r>
            <a:r>
              <a:rPr lang="en-US" sz="1900" dirty="0">
                <a:latin typeface="Tahoma" panose="020B0604030504040204" pitchFamily="34" charset="0"/>
                <a:ea typeface="Tahoma" panose="020B0604030504040204" pitchFamily="34" charset="0"/>
                <a:cs typeface="Tahoma" panose="020B0604030504040204" pitchFamily="34" charset="0"/>
              </a:rPr>
              <a:t> </a:t>
            </a:r>
            <a:r>
              <a:rPr lang="en-US" sz="1900" dirty="0" err="1">
                <a:latin typeface="Tahoma" panose="020B0604030504040204" pitchFamily="34" charset="0"/>
                <a:ea typeface="Tahoma" panose="020B0604030504040204" pitchFamily="34" charset="0"/>
                <a:cs typeface="Tahoma" panose="020B0604030504040204" pitchFamily="34" charset="0"/>
              </a:rPr>
              <a:t>quả</a:t>
            </a:r>
            <a:r>
              <a:rPr lang="en-US" sz="1900" dirty="0">
                <a:latin typeface="Tahoma" panose="020B0604030504040204" pitchFamily="34" charset="0"/>
                <a:ea typeface="Tahoma" panose="020B0604030504040204" pitchFamily="34" charset="0"/>
                <a:cs typeface="Tahoma" panose="020B0604030504040204" pitchFamily="34" charset="0"/>
              </a:rPr>
              <a:t> </a:t>
            </a:r>
            <a:r>
              <a:rPr lang="en-US" sz="1900" i="1" dirty="0">
                <a:latin typeface="Tahoma" panose="020B0604030504040204" pitchFamily="34" charset="0"/>
                <a:ea typeface="Tahoma" panose="020B0604030504040204" pitchFamily="34" charset="0"/>
                <a:cs typeface="Tahoma" panose="020B0604030504040204" pitchFamily="34" charset="0"/>
              </a:rPr>
              <a:t>(&lt;</a:t>
            </a:r>
            <a:r>
              <a:rPr lang="en-US" sz="1900" i="1" dirty="0" err="1">
                <a:latin typeface="Tahoma" panose="020B0604030504040204" pitchFamily="34" charset="0"/>
                <a:ea typeface="Tahoma" panose="020B0604030504040204" pitchFamily="34" charset="0"/>
                <a:cs typeface="Tahoma" panose="020B0604030504040204" pitchFamily="34" charset="0"/>
              </a:rPr>
              <a:t>đường</a:t>
            </a:r>
            <a:r>
              <a:rPr lang="en-US" sz="1900" i="1" dirty="0">
                <a:latin typeface="Tahoma" panose="020B0604030504040204" pitchFamily="34" charset="0"/>
                <a:ea typeface="Tahoma" panose="020B0604030504040204" pitchFamily="34" charset="0"/>
                <a:cs typeface="Tahoma" panose="020B0604030504040204" pitchFamily="34" charset="0"/>
              </a:rPr>
              <a:t> </a:t>
            </a:r>
            <a:r>
              <a:rPr lang="en-US" sz="1900" i="1" dirty="0" err="1">
                <a:latin typeface="Tahoma" panose="020B0604030504040204" pitchFamily="34" charset="0"/>
                <a:ea typeface="Tahoma" panose="020B0604030504040204" pitchFamily="34" charset="0"/>
                <a:cs typeface="Tahoma" panose="020B0604030504040204" pitchFamily="34" charset="0"/>
              </a:rPr>
              <a:t>dẫn</a:t>
            </a:r>
            <a:r>
              <a:rPr lang="en-US" sz="1900" i="1" dirty="0">
                <a:latin typeface="Tahoma" panose="020B0604030504040204" pitchFamily="34" charset="0"/>
                <a:ea typeface="Tahoma" panose="020B0604030504040204" pitchFamily="34" charset="0"/>
                <a:cs typeface="Tahoma" panose="020B0604030504040204" pitchFamily="34" charset="0"/>
              </a:rPr>
              <a:t> </a:t>
            </a:r>
            <a:r>
              <a:rPr lang="en-US" sz="1900" i="1" dirty="0" err="1">
                <a:latin typeface="Tahoma" panose="020B0604030504040204" pitchFamily="34" charset="0"/>
                <a:ea typeface="Tahoma" panose="020B0604030504040204" pitchFamily="34" charset="0"/>
                <a:cs typeface="Tahoma" panose="020B0604030504040204" pitchFamily="34" charset="0"/>
              </a:rPr>
              <a:t>của</a:t>
            </a:r>
            <a:r>
              <a:rPr lang="en-US" sz="1900" i="1" dirty="0">
                <a:latin typeface="Tahoma" panose="020B0604030504040204" pitchFamily="34" charset="0"/>
                <a:ea typeface="Tahoma" panose="020B0604030504040204" pitchFamily="34" charset="0"/>
                <a:cs typeface="Tahoma" panose="020B0604030504040204" pitchFamily="34" charset="0"/>
              </a:rPr>
              <a:t> file&gt; - &lt;score&gt;</a:t>
            </a:r>
            <a:r>
              <a:rPr lang="en-US" sz="1900" dirty="0">
                <a:latin typeface="Tahoma" panose="020B0604030504040204" pitchFamily="34" charset="0"/>
                <a:ea typeface="Tahoma" panose="020B0604030504040204" pitchFamily="34" charset="0"/>
                <a:cs typeface="Tahoma" panose="020B0604030504040204" pitchFamily="34" charset="0"/>
              </a:rPr>
              <a:t>) </a:t>
            </a:r>
            <a:r>
              <a:rPr lang="en-US" sz="1900" dirty="0" err="1">
                <a:latin typeface="Tahoma" panose="020B0604030504040204" pitchFamily="34" charset="0"/>
                <a:ea typeface="Tahoma" panose="020B0604030504040204" pitchFamily="34" charset="0"/>
                <a:cs typeface="Tahoma" panose="020B0604030504040204" pitchFamily="34" charset="0"/>
              </a:rPr>
              <a:t>vào</a:t>
            </a:r>
            <a:r>
              <a:rPr lang="en-US" sz="1900" dirty="0">
                <a:latin typeface="Tahoma" panose="020B0604030504040204" pitchFamily="34" charset="0"/>
                <a:ea typeface="Tahoma" panose="020B0604030504040204" pitchFamily="34" charset="0"/>
                <a:cs typeface="Tahoma" panose="020B0604030504040204" pitchFamily="34" charset="0"/>
              </a:rPr>
              <a:t> </a:t>
            </a:r>
            <a:r>
              <a:rPr lang="en-US" sz="1900" err="1">
                <a:latin typeface="Tahoma" panose="020B0604030504040204" pitchFamily="34" charset="0"/>
                <a:ea typeface="Tahoma" panose="020B0604030504040204" pitchFamily="34" charset="0"/>
                <a:cs typeface="Tahoma" panose="020B0604030504040204" pitchFamily="34" charset="0"/>
              </a:rPr>
              <a:t>trong</a:t>
            </a:r>
            <a:r>
              <a:rPr lang="en-US" sz="1900">
                <a:latin typeface="Tahoma" panose="020B0604030504040204" pitchFamily="34" charset="0"/>
                <a:ea typeface="Tahoma" panose="020B0604030504040204" pitchFamily="34" charset="0"/>
                <a:cs typeface="Tahoma" panose="020B0604030504040204" pitchFamily="34" charset="0"/>
              </a:rPr>
              <a:t> </a:t>
            </a:r>
            <a:r>
              <a:rPr lang="en-US" sz="1900" b="1">
                <a:latin typeface="Tahoma" panose="020B0604030504040204" pitchFamily="34" charset="0"/>
                <a:ea typeface="Tahoma" panose="020B0604030504040204" pitchFamily="34" charset="0"/>
                <a:cs typeface="Tahoma" panose="020B0604030504040204" pitchFamily="34" charset="0"/>
              </a:rPr>
              <a:t>List A</a:t>
            </a:r>
            <a:r>
              <a:rPr lang="en-US" sz="1900">
                <a:latin typeface="Tahoma" panose="020B0604030504040204" pitchFamily="34" charset="0"/>
                <a:ea typeface="Tahoma" panose="020B0604030504040204" pitchFamily="34" charset="0"/>
                <a:cs typeface="Tahoma" panose="020B0604030504040204" pitchFamily="34" charset="0"/>
              </a:rPr>
              <a:t>.</a:t>
            </a:r>
            <a:endParaRPr lang="en-US" sz="19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57456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E9FB53-5FDD-446B-BAFA-5F40628B9B5C}"/>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III. Tìm kiếm</a:t>
            </a:r>
            <a:endParaRPr lang="en-US" b="1" dirty="0">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63DF434C-DF45-4D65-9FFE-55A46CA2FC8A}"/>
                  </a:ext>
                </a:extLst>
              </p:cNvPr>
              <p:cNvSpPr txBox="1">
                <a:spLocks/>
              </p:cNvSpPr>
              <p:nvPr/>
            </p:nvSpPr>
            <p:spPr>
              <a:xfrm>
                <a:off x="1141411" y="1649830"/>
                <a:ext cx="9981018" cy="488065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a:latin typeface="Tahoma" panose="020B0604030504040204" pitchFamily="34" charset="0"/>
                    <a:ea typeface="Tahoma" panose="020B0604030504040204" pitchFamily="34" charset="0"/>
                    <a:cs typeface="Tahoma" panose="020B0604030504040204" pitchFamily="34" charset="0"/>
                  </a:rPr>
                  <a:t>Thao tác tính </a:t>
                </a:r>
                <a:r>
                  <a:rPr lang="en-US" dirty="0" err="1">
                    <a:latin typeface="Tahoma" panose="020B0604030504040204" pitchFamily="34" charset="0"/>
                    <a:ea typeface="Tahoma" panose="020B0604030504040204" pitchFamily="34" charset="0"/>
                    <a:cs typeface="Tahoma" panose="020B0604030504040204" pitchFamily="34" charset="0"/>
                  </a:rPr>
                  <a:t>tính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độ</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liên</a:t>
                </a:r>
                <a:r>
                  <a:rPr lang="en-US">
                    <a:latin typeface="Tahoma" panose="020B0604030504040204" pitchFamily="34" charset="0"/>
                    <a:ea typeface="Tahoma" panose="020B0604030504040204" pitchFamily="34" charset="0"/>
                    <a:cs typeface="Tahoma" panose="020B0604030504040204" pitchFamily="34" charset="0"/>
                  </a:rPr>
                  <a:t> quan:</a:t>
                </a:r>
              </a:p>
              <a:p>
                <a:pPr lvl="1">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Đặt biến </a:t>
                </a:r>
                <a14:m>
                  <m:oMath xmlns:m="http://schemas.openxmlformats.org/officeDocument/2006/math">
                    <m:r>
                      <a:rPr lang="en-US" b="0" i="1" dirty="0" smtClean="0">
                        <a:latin typeface="Cambria Math" panose="02040503050406030204" pitchFamily="18" charset="0"/>
                        <a:ea typeface="Tahoma" panose="020B0604030504040204" pitchFamily="34" charset="0"/>
                        <a:cs typeface="Tahoma" panose="020B0604030504040204" pitchFamily="34" charset="0"/>
                      </a:rPr>
                      <m:t>𝑠𝑐𝑜𝑟𝑒</m:t>
                    </m:r>
                  </m:oMath>
                </a14:m>
                <a:r>
                  <a:rPr lang="en-US">
                    <a:latin typeface="Tahoma" panose="020B0604030504040204" pitchFamily="34" charset="0"/>
                    <a:ea typeface="Tahoma" panose="020B0604030504040204" pitchFamily="34" charset="0"/>
                    <a:cs typeface="Tahoma" panose="020B0604030504040204" pitchFamily="34" charset="0"/>
                  </a:rPr>
                  <a:t> l</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u kết quả.</a:t>
                </a:r>
              </a:p>
              <a:p>
                <a:pPr lvl="1" algn="just">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Xét các cụm từ trong nội dung chính của file và các cụm từ có trong List chứa nội dung chính của chuỗi tìm kiếm (áp dụng kỹ thuật t</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ơng tự như kỹ thuật 2 con trỏ)</a:t>
                </a:r>
              </a:p>
              <a:p>
                <a:pPr lvl="2">
                  <a:buFont typeface="Courier New" panose="02070309020205020404" pitchFamily="49" charset="0"/>
                  <a:buChar char="o"/>
                </a:pPr>
                <a:r>
                  <a:rPr lang="en-US" sz="2000">
                    <a:latin typeface="Tahoma" panose="020B0604030504040204" pitchFamily="34" charset="0"/>
                    <a:ea typeface="Tahoma" panose="020B0604030504040204" pitchFamily="34" charset="0"/>
                    <a:cs typeface="Tahoma" panose="020B0604030504040204" pitchFamily="34" charset="0"/>
                  </a:rPr>
                  <a:t>Nếu có cụm 3 từ giống nhau: </a:t>
                </a:r>
                <a14:m>
                  <m:oMath xmlns:m="http://schemas.openxmlformats.org/officeDocument/2006/math">
                    <m:r>
                      <m:rPr>
                        <m:sty m:val="p"/>
                      </m:rPr>
                      <a:rPr lang="en-US" sz="2000" b="0" i="0" dirty="0" smtClean="0">
                        <a:latin typeface="Cambria Math" panose="02040503050406030204" pitchFamily="18" charset="0"/>
                        <a:ea typeface="Tahoma" panose="020B0604030504040204" pitchFamily="34" charset="0"/>
                        <a:cs typeface="Tahoma" panose="020B0604030504040204" pitchFamily="34" charset="0"/>
                      </a:rPr>
                      <m:t>score</m:t>
                    </m:r>
                    <m:r>
                      <a:rPr lang="en-US" sz="2000" b="0" i="0" dirty="0" smtClean="0">
                        <a:latin typeface="Cambria Math" panose="02040503050406030204" pitchFamily="18" charset="0"/>
                        <a:ea typeface="Tahoma" panose="020B0604030504040204" pitchFamily="34" charset="0"/>
                        <a:cs typeface="Tahoma" panose="020B0604030504040204" pitchFamily="34" charset="0"/>
                      </a:rPr>
                      <m:t>+= </m:t>
                    </m:r>
                    <m:r>
                      <a:rPr lang="en-US" sz="2000" i="1" dirty="0">
                        <a:latin typeface="Cambria Math" panose="02040503050406030204" pitchFamily="18" charset="0"/>
                        <a:ea typeface="Tahoma" panose="020B0604030504040204" pitchFamily="34" charset="0"/>
                        <a:cs typeface="Tahoma" panose="020B0604030504040204" pitchFamily="34" charset="0"/>
                      </a:rPr>
                      <m:t>1000× </m:t>
                    </m:r>
                    <m:r>
                      <a:rPr lang="en-US" sz="2000" i="1" dirty="0" err="1">
                        <a:latin typeface="Cambria Math" panose="02040503050406030204" pitchFamily="18" charset="0"/>
                        <a:ea typeface="Tahoma" panose="020B0604030504040204" pitchFamily="34" charset="0"/>
                        <a:cs typeface="Tahoma" panose="020B0604030504040204" pitchFamily="34" charset="0"/>
                      </a:rPr>
                      <m:t>𝑠</m:t>
                    </m:r>
                    <m:r>
                      <a:rPr lang="en-US" sz="2000" i="1" dirty="0" err="1">
                        <a:latin typeface="Cambria Math" panose="02040503050406030204" pitchFamily="18" charset="0"/>
                        <a:ea typeface="Tahoma" panose="020B0604030504040204" pitchFamily="34" charset="0"/>
                        <a:cs typeface="Tahoma" panose="020B0604030504040204" pitchFamily="34" charset="0"/>
                      </a:rPr>
                      <m:t>ố </m:t>
                    </m:r>
                    <m:r>
                      <a:rPr lang="en-US" sz="2000" i="1" dirty="0" err="1">
                        <a:latin typeface="Cambria Math" panose="02040503050406030204" pitchFamily="18" charset="0"/>
                        <a:ea typeface="Tahoma" panose="020B0604030504040204" pitchFamily="34" charset="0"/>
                        <a:cs typeface="Tahoma" panose="020B0604030504040204" pitchFamily="34" charset="0"/>
                      </a:rPr>
                      <m:t>𝑙</m:t>
                    </m:r>
                    <m:r>
                      <a:rPr lang="en-US" sz="2000" i="1" dirty="0" err="1">
                        <a:latin typeface="Cambria Math" panose="02040503050406030204" pitchFamily="18" charset="0"/>
                        <a:ea typeface="Tahoma" panose="020B0604030504040204" pitchFamily="34" charset="0"/>
                        <a:cs typeface="Tahoma" panose="020B0604030504040204" pitchFamily="34" charset="0"/>
                      </a:rPr>
                      <m:t>ầ</m:t>
                    </m:r>
                    <m:r>
                      <a:rPr lang="en-US" sz="2000" i="1" dirty="0" err="1">
                        <a:latin typeface="Cambria Math" panose="02040503050406030204" pitchFamily="18" charset="0"/>
                        <a:ea typeface="Tahoma" panose="020B0604030504040204" pitchFamily="34" charset="0"/>
                        <a:cs typeface="Tahoma" panose="020B0604030504040204" pitchFamily="34" charset="0"/>
                      </a:rPr>
                      <m:t>𝑛</m:t>
                    </m:r>
                    <m:r>
                      <a:rPr lang="en-US" sz="2000" i="1" dirty="0">
                        <a:latin typeface="Cambria Math" panose="02040503050406030204" pitchFamily="18" charset="0"/>
                        <a:ea typeface="Tahoma" panose="020B0604030504040204" pitchFamily="34" charset="0"/>
                        <a:cs typeface="Tahoma" panose="020B0604030504040204" pitchFamily="34" charset="0"/>
                      </a:rPr>
                      <m:t> </m:t>
                    </m:r>
                    <m:r>
                      <a:rPr lang="en-US" sz="2000" i="1" dirty="0" err="1">
                        <a:latin typeface="Cambria Math" panose="02040503050406030204" pitchFamily="18" charset="0"/>
                        <a:ea typeface="Tahoma" panose="020B0604030504040204" pitchFamily="34" charset="0"/>
                        <a:cs typeface="Tahoma" panose="020B0604030504040204" pitchFamily="34" charset="0"/>
                      </a:rPr>
                      <m:t>𝑥𝑢</m:t>
                    </m:r>
                    <m:r>
                      <a:rPr lang="en-US" sz="2000" i="1" dirty="0" err="1">
                        <a:latin typeface="Cambria Math" panose="02040503050406030204" pitchFamily="18" charset="0"/>
                        <a:ea typeface="Tahoma" panose="020B0604030504040204" pitchFamily="34" charset="0"/>
                        <a:cs typeface="Tahoma" panose="020B0604030504040204" pitchFamily="34" charset="0"/>
                      </a:rPr>
                      <m:t>ấ</m:t>
                    </m:r>
                    <m:r>
                      <a:rPr lang="en-US" sz="2000" i="1" dirty="0" err="1">
                        <a:latin typeface="Cambria Math" panose="02040503050406030204" pitchFamily="18" charset="0"/>
                        <a:ea typeface="Tahoma" panose="020B0604030504040204" pitchFamily="34" charset="0"/>
                        <a:cs typeface="Tahoma" panose="020B0604030504040204" pitchFamily="34" charset="0"/>
                      </a:rPr>
                      <m:t>𝑡</m:t>
                    </m:r>
                    <m:r>
                      <a:rPr lang="en-US" sz="2000" i="1" dirty="0">
                        <a:latin typeface="Cambria Math" panose="02040503050406030204" pitchFamily="18" charset="0"/>
                        <a:ea typeface="Tahoma" panose="020B0604030504040204" pitchFamily="34" charset="0"/>
                        <a:cs typeface="Tahoma" panose="020B0604030504040204" pitchFamily="34" charset="0"/>
                      </a:rPr>
                      <m:t> </m:t>
                    </m:r>
                    <m:r>
                      <a:rPr lang="en-US" sz="2000" i="1" dirty="0" err="1">
                        <a:latin typeface="Cambria Math" panose="02040503050406030204" pitchFamily="18" charset="0"/>
                        <a:ea typeface="Tahoma" panose="020B0604030504040204" pitchFamily="34" charset="0"/>
                        <a:cs typeface="Tahoma" panose="020B0604030504040204" pitchFamily="34" charset="0"/>
                      </a:rPr>
                      <m:t>h𝑖</m:t>
                    </m:r>
                    <m:r>
                      <a:rPr lang="en-US" sz="2000" i="1" dirty="0" err="1">
                        <a:latin typeface="Cambria Math" panose="02040503050406030204" pitchFamily="18" charset="0"/>
                        <a:ea typeface="Tahoma" panose="020B0604030504040204" pitchFamily="34" charset="0"/>
                        <a:cs typeface="Tahoma" panose="020B0604030504040204" pitchFamily="34" charset="0"/>
                      </a:rPr>
                      <m:t>ệ</m:t>
                    </m:r>
                    <m:r>
                      <a:rPr lang="en-US" sz="2000" i="1" dirty="0" err="1">
                        <a:latin typeface="Cambria Math" panose="02040503050406030204" pitchFamily="18" charset="0"/>
                        <a:ea typeface="Tahoma" panose="020B0604030504040204" pitchFamily="34" charset="0"/>
                        <a:cs typeface="Tahoma" panose="020B0604030504040204" pitchFamily="34" charset="0"/>
                      </a:rPr>
                      <m:t>𝑛</m:t>
                    </m:r>
                  </m:oMath>
                </a14:m>
                <a:endParaRPr lang="en-US" sz="2000" dirty="0">
                  <a:latin typeface="Tahoma" panose="020B0604030504040204" pitchFamily="34" charset="0"/>
                  <a:ea typeface="Tahoma" panose="020B0604030504040204" pitchFamily="34" charset="0"/>
                  <a:cs typeface="Tahoma" panose="020B0604030504040204" pitchFamily="34" charset="0"/>
                </a:endParaRPr>
              </a:p>
              <a:p>
                <a:pPr lvl="2">
                  <a:buFont typeface="Courier New" panose="02070309020205020404" pitchFamily="49" charset="0"/>
                  <a:buChar char="o"/>
                </a:pPr>
                <a:r>
                  <a:rPr lang="en-US" sz="2000">
                    <a:latin typeface="Tahoma" panose="020B0604030504040204" pitchFamily="34" charset="0"/>
                    <a:ea typeface="Tahoma" panose="020B0604030504040204" pitchFamily="34" charset="0"/>
                    <a:cs typeface="Tahoma" panose="020B0604030504040204" pitchFamily="34" charset="0"/>
                  </a:rPr>
                  <a:t>Nếu có cụm 2 từ giống nhau : </a:t>
                </a:r>
                <a14:m>
                  <m:oMath xmlns:m="http://schemas.openxmlformats.org/officeDocument/2006/math">
                    <m:r>
                      <m:rPr>
                        <m:sty m:val="p"/>
                      </m:rPr>
                      <a:rPr lang="en-US" sz="2000" b="0" i="0" dirty="0" smtClean="0">
                        <a:latin typeface="Cambria Math" panose="02040503050406030204" pitchFamily="18" charset="0"/>
                        <a:ea typeface="Tahoma" panose="020B0604030504040204" pitchFamily="34" charset="0"/>
                        <a:cs typeface="Tahoma" panose="020B0604030504040204" pitchFamily="34" charset="0"/>
                      </a:rPr>
                      <m:t>score</m:t>
                    </m:r>
                    <m:r>
                      <a:rPr lang="en-US" sz="2000" b="0" i="0" dirty="0" smtClean="0">
                        <a:latin typeface="Cambria Math" panose="02040503050406030204" pitchFamily="18" charset="0"/>
                        <a:ea typeface="Tahoma" panose="020B0604030504040204" pitchFamily="34" charset="0"/>
                        <a:cs typeface="Tahoma" panose="020B0604030504040204" pitchFamily="34" charset="0"/>
                      </a:rPr>
                      <m:t>+= </m:t>
                    </m:r>
                    <m:r>
                      <a:rPr lang="en-US" sz="2000" i="1" dirty="0">
                        <a:latin typeface="Cambria Math" panose="02040503050406030204" pitchFamily="18" charset="0"/>
                        <a:ea typeface="Tahoma" panose="020B0604030504040204" pitchFamily="34" charset="0"/>
                        <a:cs typeface="Tahoma" panose="020B0604030504040204" pitchFamily="34" charset="0"/>
                      </a:rPr>
                      <m:t>100× </m:t>
                    </m:r>
                    <m:r>
                      <a:rPr lang="en-US" sz="2000" i="1" dirty="0" err="1">
                        <a:latin typeface="Cambria Math" panose="02040503050406030204" pitchFamily="18" charset="0"/>
                        <a:ea typeface="Tahoma" panose="020B0604030504040204" pitchFamily="34" charset="0"/>
                        <a:cs typeface="Tahoma" panose="020B0604030504040204" pitchFamily="34" charset="0"/>
                      </a:rPr>
                      <m:t>𝑠</m:t>
                    </m:r>
                    <m:r>
                      <a:rPr lang="en-US" sz="2000" i="1" dirty="0" err="1">
                        <a:latin typeface="Cambria Math" panose="02040503050406030204" pitchFamily="18" charset="0"/>
                        <a:ea typeface="Tahoma" panose="020B0604030504040204" pitchFamily="34" charset="0"/>
                        <a:cs typeface="Tahoma" panose="020B0604030504040204" pitchFamily="34" charset="0"/>
                      </a:rPr>
                      <m:t>ố </m:t>
                    </m:r>
                    <m:r>
                      <a:rPr lang="en-US" sz="2000" i="1" dirty="0" err="1">
                        <a:latin typeface="Cambria Math" panose="02040503050406030204" pitchFamily="18" charset="0"/>
                        <a:ea typeface="Tahoma" panose="020B0604030504040204" pitchFamily="34" charset="0"/>
                        <a:cs typeface="Tahoma" panose="020B0604030504040204" pitchFamily="34" charset="0"/>
                      </a:rPr>
                      <m:t>𝑙</m:t>
                    </m:r>
                    <m:r>
                      <a:rPr lang="en-US" sz="2000" i="1" dirty="0" err="1">
                        <a:latin typeface="Cambria Math" panose="02040503050406030204" pitchFamily="18" charset="0"/>
                        <a:ea typeface="Tahoma" panose="020B0604030504040204" pitchFamily="34" charset="0"/>
                        <a:cs typeface="Tahoma" panose="020B0604030504040204" pitchFamily="34" charset="0"/>
                      </a:rPr>
                      <m:t>ầ</m:t>
                    </m:r>
                    <m:r>
                      <a:rPr lang="en-US" sz="2000" i="1" dirty="0" err="1">
                        <a:latin typeface="Cambria Math" panose="02040503050406030204" pitchFamily="18" charset="0"/>
                        <a:ea typeface="Tahoma" panose="020B0604030504040204" pitchFamily="34" charset="0"/>
                        <a:cs typeface="Tahoma" panose="020B0604030504040204" pitchFamily="34" charset="0"/>
                      </a:rPr>
                      <m:t>𝑛</m:t>
                    </m:r>
                    <m:r>
                      <a:rPr lang="en-US" sz="2000" i="1" dirty="0">
                        <a:latin typeface="Cambria Math" panose="02040503050406030204" pitchFamily="18" charset="0"/>
                        <a:ea typeface="Tahoma" panose="020B0604030504040204" pitchFamily="34" charset="0"/>
                        <a:cs typeface="Tahoma" panose="020B0604030504040204" pitchFamily="34" charset="0"/>
                      </a:rPr>
                      <m:t> </m:t>
                    </m:r>
                    <m:r>
                      <a:rPr lang="en-US" sz="2000" i="1" dirty="0" err="1">
                        <a:latin typeface="Cambria Math" panose="02040503050406030204" pitchFamily="18" charset="0"/>
                        <a:ea typeface="Tahoma" panose="020B0604030504040204" pitchFamily="34" charset="0"/>
                        <a:cs typeface="Tahoma" panose="020B0604030504040204" pitchFamily="34" charset="0"/>
                      </a:rPr>
                      <m:t>𝑥𝑢</m:t>
                    </m:r>
                    <m:r>
                      <a:rPr lang="en-US" sz="2000" i="1" dirty="0" err="1">
                        <a:latin typeface="Cambria Math" panose="02040503050406030204" pitchFamily="18" charset="0"/>
                        <a:ea typeface="Tahoma" panose="020B0604030504040204" pitchFamily="34" charset="0"/>
                        <a:cs typeface="Tahoma" panose="020B0604030504040204" pitchFamily="34" charset="0"/>
                      </a:rPr>
                      <m:t>ấ</m:t>
                    </m:r>
                    <m:r>
                      <a:rPr lang="en-US" sz="2000" i="1" dirty="0" err="1">
                        <a:latin typeface="Cambria Math" panose="02040503050406030204" pitchFamily="18" charset="0"/>
                        <a:ea typeface="Tahoma" panose="020B0604030504040204" pitchFamily="34" charset="0"/>
                        <a:cs typeface="Tahoma" panose="020B0604030504040204" pitchFamily="34" charset="0"/>
                      </a:rPr>
                      <m:t>𝑡</m:t>
                    </m:r>
                    <m:r>
                      <a:rPr lang="en-US" sz="2000" i="1" dirty="0">
                        <a:latin typeface="Cambria Math" panose="02040503050406030204" pitchFamily="18" charset="0"/>
                        <a:ea typeface="Tahoma" panose="020B0604030504040204" pitchFamily="34" charset="0"/>
                        <a:cs typeface="Tahoma" panose="020B0604030504040204" pitchFamily="34" charset="0"/>
                      </a:rPr>
                      <m:t> </m:t>
                    </m:r>
                    <m:r>
                      <a:rPr lang="en-US" sz="2000" i="1" dirty="0" err="1">
                        <a:latin typeface="Cambria Math" panose="02040503050406030204" pitchFamily="18" charset="0"/>
                        <a:ea typeface="Tahoma" panose="020B0604030504040204" pitchFamily="34" charset="0"/>
                        <a:cs typeface="Tahoma" panose="020B0604030504040204" pitchFamily="34" charset="0"/>
                      </a:rPr>
                      <m:t>h𝑖</m:t>
                    </m:r>
                    <m:r>
                      <a:rPr lang="en-US" sz="2000" i="1" dirty="0" err="1">
                        <a:latin typeface="Cambria Math" panose="02040503050406030204" pitchFamily="18" charset="0"/>
                        <a:ea typeface="Tahoma" panose="020B0604030504040204" pitchFamily="34" charset="0"/>
                        <a:cs typeface="Tahoma" panose="020B0604030504040204" pitchFamily="34" charset="0"/>
                      </a:rPr>
                      <m:t>ệ</m:t>
                    </m:r>
                    <m:r>
                      <a:rPr lang="en-US" sz="2000" i="1" dirty="0" err="1">
                        <a:latin typeface="Cambria Math" panose="02040503050406030204" pitchFamily="18" charset="0"/>
                        <a:ea typeface="Tahoma" panose="020B0604030504040204" pitchFamily="34" charset="0"/>
                        <a:cs typeface="Tahoma" panose="020B0604030504040204" pitchFamily="34" charset="0"/>
                      </a:rPr>
                      <m:t>𝑛</m:t>
                    </m:r>
                  </m:oMath>
                </a14:m>
                <a:endParaRPr lang="en-US" sz="2000" dirty="0">
                  <a:latin typeface="Tahoma" panose="020B0604030504040204" pitchFamily="34" charset="0"/>
                  <a:ea typeface="Tahoma" panose="020B0604030504040204" pitchFamily="34" charset="0"/>
                  <a:cs typeface="Tahoma" panose="020B0604030504040204" pitchFamily="34" charset="0"/>
                </a:endParaRPr>
              </a:p>
              <a:p>
                <a:pPr lvl="2">
                  <a:buFont typeface="Courier New" panose="02070309020205020404" pitchFamily="49" charset="0"/>
                  <a:buChar char="o"/>
                </a:pPr>
                <a:r>
                  <a:rPr lang="en-US" sz="2000">
                    <a:latin typeface="Tahoma" panose="020B0604030504040204" pitchFamily="34" charset="0"/>
                    <a:ea typeface="Tahoma" panose="020B0604030504040204" pitchFamily="34" charset="0"/>
                    <a:cs typeface="Tahoma" panose="020B0604030504040204" pitchFamily="34" charset="0"/>
                  </a:rPr>
                  <a:t>Nếu có </a:t>
                </a:r>
                <a:r>
                  <a:rPr lang="en-US" sz="2000" dirty="0" err="1">
                    <a:latin typeface="Tahoma" panose="020B0604030504040204" pitchFamily="34" charset="0"/>
                    <a:ea typeface="Tahoma" panose="020B0604030504040204" pitchFamily="34" charset="0"/>
                    <a:cs typeface="Tahoma" panose="020B0604030504040204" pitchFamily="34" charset="0"/>
                  </a:rPr>
                  <a:t>cụm</a:t>
                </a:r>
                <a:r>
                  <a:rPr lang="en-US" sz="2000" dirty="0">
                    <a:latin typeface="Tahoma" panose="020B0604030504040204" pitchFamily="34" charset="0"/>
                    <a:ea typeface="Tahoma" panose="020B0604030504040204" pitchFamily="34" charset="0"/>
                    <a:cs typeface="Tahoma" panose="020B0604030504040204" pitchFamily="34" charset="0"/>
                  </a:rPr>
                  <a:t> 1 </a:t>
                </a:r>
                <a:r>
                  <a:rPr lang="en-US" sz="2000" dirty="0" err="1">
                    <a:latin typeface="Tahoma" panose="020B0604030504040204" pitchFamily="34" charset="0"/>
                    <a:ea typeface="Tahoma" panose="020B0604030504040204" pitchFamily="34" charset="0"/>
                    <a:cs typeface="Tahoma" panose="020B0604030504040204" pitchFamily="34" charset="0"/>
                  </a:rPr>
                  <a:t>từ</a:t>
                </a:r>
                <a:r>
                  <a:rPr lang="en-US" sz="20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m:rPr>
                        <m:sty m:val="p"/>
                      </m:rPr>
                      <a:rPr lang="en-US" sz="2000" b="0" i="0" smtClean="0">
                        <a:latin typeface="Cambria Math" panose="02040503050406030204" pitchFamily="18" charset="0"/>
                        <a:ea typeface="Tahoma" panose="020B0604030504040204" pitchFamily="34" charset="0"/>
                        <a:cs typeface="Tahoma" panose="020B0604030504040204" pitchFamily="34" charset="0"/>
                      </a:rPr>
                      <m:t>score</m:t>
                    </m:r>
                    <m:r>
                      <a:rPr lang="en-US" sz="2000" b="0" i="0" smtClean="0">
                        <a:latin typeface="Cambria Math" panose="02040503050406030204" pitchFamily="18" charset="0"/>
                        <a:ea typeface="Tahoma" panose="020B0604030504040204" pitchFamily="34" charset="0"/>
                        <a:cs typeface="Tahoma" panose="020B0604030504040204" pitchFamily="34" charset="0"/>
                      </a:rPr>
                      <m:t>+= </m:t>
                    </m:r>
                    <m:r>
                      <a:rPr lang="en-US" sz="2000" i="1">
                        <a:latin typeface="Cambria Math" panose="02040503050406030204" pitchFamily="18" charset="0"/>
                        <a:ea typeface="Tahoma" panose="020B0604030504040204" pitchFamily="34" charset="0"/>
                        <a:cs typeface="Tahoma" panose="020B0604030504040204" pitchFamily="34" charset="0"/>
                      </a:rPr>
                      <m:t>1×</m:t>
                    </m:r>
                    <m:r>
                      <a:rPr lang="en-US" sz="2000" i="1">
                        <a:latin typeface="Cambria Math" panose="02040503050406030204" pitchFamily="18" charset="0"/>
                        <a:ea typeface="Tahoma" panose="020B0604030504040204" pitchFamily="34" charset="0"/>
                        <a:cs typeface="Tahoma" panose="020B0604030504040204" pitchFamily="34" charset="0"/>
                      </a:rPr>
                      <m:t>𝑠</m:t>
                    </m:r>
                    <m:r>
                      <a:rPr lang="en-US" sz="2000" i="1">
                        <a:latin typeface="Cambria Math" panose="02040503050406030204" pitchFamily="18" charset="0"/>
                        <a:ea typeface="Tahoma" panose="020B0604030504040204" pitchFamily="34" charset="0"/>
                        <a:cs typeface="Tahoma" panose="020B0604030504040204" pitchFamily="34" charset="0"/>
                      </a:rPr>
                      <m:t>ố </m:t>
                    </m:r>
                    <m:r>
                      <a:rPr lang="en-US" sz="2000" i="1">
                        <a:latin typeface="Cambria Math" panose="02040503050406030204" pitchFamily="18" charset="0"/>
                        <a:ea typeface="Tahoma" panose="020B0604030504040204" pitchFamily="34" charset="0"/>
                        <a:cs typeface="Tahoma" panose="020B0604030504040204" pitchFamily="34" charset="0"/>
                      </a:rPr>
                      <m:t>𝑙</m:t>
                    </m:r>
                    <m:r>
                      <a:rPr lang="en-US" sz="2000" i="1">
                        <a:latin typeface="Cambria Math" panose="02040503050406030204" pitchFamily="18" charset="0"/>
                        <a:ea typeface="Tahoma" panose="020B0604030504040204" pitchFamily="34" charset="0"/>
                        <a:cs typeface="Tahoma" panose="020B0604030504040204" pitchFamily="34" charset="0"/>
                      </a:rPr>
                      <m:t>ầ</m:t>
                    </m:r>
                    <m:r>
                      <a:rPr lang="en-US" sz="2000" i="1">
                        <a:latin typeface="Cambria Math" panose="02040503050406030204" pitchFamily="18" charset="0"/>
                        <a:ea typeface="Tahoma" panose="020B0604030504040204" pitchFamily="34" charset="0"/>
                        <a:cs typeface="Tahoma" panose="020B0604030504040204" pitchFamily="34" charset="0"/>
                      </a:rPr>
                      <m:t>𝑛</m:t>
                    </m:r>
                    <m:r>
                      <a:rPr lang="en-US" sz="2000" i="1">
                        <a:latin typeface="Cambria Math" panose="02040503050406030204" pitchFamily="18" charset="0"/>
                        <a:ea typeface="Tahoma" panose="020B0604030504040204" pitchFamily="34" charset="0"/>
                        <a:cs typeface="Tahoma" panose="020B0604030504040204" pitchFamily="34" charset="0"/>
                      </a:rPr>
                      <m:t> </m:t>
                    </m:r>
                    <m:r>
                      <a:rPr lang="en-US" sz="2000" i="1">
                        <a:latin typeface="Cambria Math" panose="02040503050406030204" pitchFamily="18" charset="0"/>
                        <a:ea typeface="Tahoma" panose="020B0604030504040204" pitchFamily="34" charset="0"/>
                        <a:cs typeface="Tahoma" panose="020B0604030504040204" pitchFamily="34" charset="0"/>
                      </a:rPr>
                      <m:t>𝑥𝑢</m:t>
                    </m:r>
                    <m:r>
                      <a:rPr lang="en-US" sz="2000" i="1">
                        <a:latin typeface="Cambria Math" panose="02040503050406030204" pitchFamily="18" charset="0"/>
                        <a:ea typeface="Tahoma" panose="020B0604030504040204" pitchFamily="34" charset="0"/>
                        <a:cs typeface="Tahoma" panose="020B0604030504040204" pitchFamily="34" charset="0"/>
                      </a:rPr>
                      <m:t>ấ</m:t>
                    </m:r>
                    <m:r>
                      <a:rPr lang="en-US" sz="2000" i="1">
                        <a:latin typeface="Cambria Math" panose="02040503050406030204" pitchFamily="18" charset="0"/>
                        <a:ea typeface="Tahoma" panose="020B0604030504040204" pitchFamily="34" charset="0"/>
                        <a:cs typeface="Tahoma" panose="020B0604030504040204" pitchFamily="34" charset="0"/>
                      </a:rPr>
                      <m:t>𝑡</m:t>
                    </m:r>
                    <m:r>
                      <a:rPr lang="en-US" sz="2000" i="1">
                        <a:latin typeface="Cambria Math" panose="02040503050406030204" pitchFamily="18" charset="0"/>
                        <a:ea typeface="Tahoma" panose="020B0604030504040204" pitchFamily="34" charset="0"/>
                        <a:cs typeface="Tahoma" panose="020B0604030504040204" pitchFamily="34" charset="0"/>
                      </a:rPr>
                      <m:t> </m:t>
                    </m:r>
                    <m:r>
                      <a:rPr lang="en-US" sz="2000" i="1">
                        <a:latin typeface="Cambria Math" panose="02040503050406030204" pitchFamily="18" charset="0"/>
                        <a:ea typeface="Tahoma" panose="020B0604030504040204" pitchFamily="34" charset="0"/>
                        <a:cs typeface="Tahoma" panose="020B0604030504040204" pitchFamily="34" charset="0"/>
                      </a:rPr>
                      <m:t>h𝑖</m:t>
                    </m:r>
                    <m:r>
                      <a:rPr lang="en-US" sz="2000" i="1">
                        <a:latin typeface="Cambria Math" panose="02040503050406030204" pitchFamily="18" charset="0"/>
                        <a:ea typeface="Tahoma" panose="020B0604030504040204" pitchFamily="34" charset="0"/>
                        <a:cs typeface="Tahoma" panose="020B0604030504040204" pitchFamily="34" charset="0"/>
                      </a:rPr>
                      <m:t>ệ</m:t>
                    </m:r>
                    <m:r>
                      <a:rPr lang="en-US" sz="2000" i="1">
                        <a:latin typeface="Cambria Math" panose="02040503050406030204" pitchFamily="18" charset="0"/>
                        <a:ea typeface="Tahoma" panose="020B0604030504040204" pitchFamily="34" charset="0"/>
                        <a:cs typeface="Tahoma" panose="020B0604030504040204" pitchFamily="34" charset="0"/>
                      </a:rPr>
                      <m:t>𝑛</m:t>
                    </m:r>
                  </m:oMath>
                </a14:m>
                <a:endParaRPr lang="en-US" sz="2000" dirty="0">
                  <a:latin typeface="Tahoma" panose="020B0604030504040204" pitchFamily="34" charset="0"/>
                  <a:ea typeface="Tahoma" panose="020B0604030504040204" pitchFamily="34" charset="0"/>
                  <a:cs typeface="Tahoma" panose="020B0604030504040204" pitchFamily="34" charset="0"/>
                </a:endParaRPr>
              </a:p>
              <a:p>
                <a:pPr algn="just"/>
                <a:r>
                  <a:rPr lang="en-US">
                    <a:latin typeface="Tahoma" panose="020B0604030504040204" pitchFamily="34" charset="0"/>
                    <a:ea typeface="Tahoma" panose="020B0604030504040204" pitchFamily="34" charset="0"/>
                    <a:cs typeface="Tahoma" panose="020B0604030504040204" pitchFamily="34" charset="0"/>
                  </a:rPr>
                  <a:t>Ta chọn các số 1000, 100, 1 là vì khi có cụm 3 từ giống nhau thì độ ảnh h</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ởng của nó sẽ lớn hơn nhiều lần so với cụm 2 từ, tương tự giữa cụm 2 từ so với cụm 1 từ.</a:t>
                </a:r>
                <a:endParaRPr lang="en-US"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7" name="Content Placeholder 2">
                <a:extLst>
                  <a:ext uri="{FF2B5EF4-FFF2-40B4-BE49-F238E27FC236}">
                    <a16:creationId xmlns:a16="http://schemas.microsoft.com/office/drawing/2014/main" id="{63DF434C-DF45-4D65-9FFE-55A46CA2FC8A}"/>
                  </a:ext>
                </a:extLst>
              </p:cNvPr>
              <p:cNvSpPr txBox="1">
                <a:spLocks noRot="1" noChangeAspect="1" noMove="1" noResize="1" noEditPoints="1" noAdjustHandles="1" noChangeArrowheads="1" noChangeShapeType="1" noTextEdit="1"/>
              </p:cNvSpPr>
              <p:nvPr/>
            </p:nvSpPr>
            <p:spPr>
              <a:xfrm>
                <a:off x="1141411" y="1649830"/>
                <a:ext cx="9981018" cy="4880656"/>
              </a:xfrm>
              <a:prstGeom prst="rect">
                <a:avLst/>
              </a:prstGeom>
              <a:blipFill>
                <a:blip r:embed="rId2"/>
                <a:stretch>
                  <a:fillRect l="-1221" t="-1750" r="-916" b="-1375"/>
                </a:stretch>
              </a:blipFill>
            </p:spPr>
            <p:txBody>
              <a:bodyPr/>
              <a:lstStyle/>
              <a:p>
                <a:r>
                  <a:rPr lang="en-US">
                    <a:noFill/>
                  </a:rPr>
                  <a:t> </a:t>
                </a:r>
              </a:p>
            </p:txBody>
          </p:sp>
        </mc:Fallback>
      </mc:AlternateContent>
    </p:spTree>
    <p:extLst>
      <p:ext uri="{BB962C8B-B14F-4D97-AF65-F5344CB8AC3E}">
        <p14:creationId xmlns:p14="http://schemas.microsoft.com/office/powerpoint/2010/main" val="617093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BD836-FC1F-4FA3-B1BD-7488F76B6703}"/>
              </a:ext>
            </a:extLst>
          </p:cNvPr>
          <p:cNvSpPr>
            <a:spLocks noGrp="1"/>
          </p:cNvSpPr>
          <p:nvPr>
            <p:ph idx="1"/>
          </p:nvPr>
        </p:nvSpPr>
        <p:spPr>
          <a:xfrm>
            <a:off x="1141412" y="1634431"/>
            <a:ext cx="10903730" cy="4667251"/>
          </a:xfrm>
        </p:spPr>
        <p:txBody>
          <a:bodyPr>
            <a:normAutofit/>
          </a:bodyPr>
          <a:lstStyle/>
          <a:p>
            <a:pPr marL="0" indent="0">
              <a:buNone/>
            </a:pPr>
            <a:r>
              <a:rPr lang="en-US" b="1">
                <a:latin typeface="Tahoma" panose="020B0604030504040204" pitchFamily="34" charset="0"/>
                <a:ea typeface="Tahoma" panose="020B0604030504040204" pitchFamily="34" charset="0"/>
                <a:cs typeface="Tahoma" panose="020B0604030504040204" pitchFamily="34" charset="0"/>
              </a:rPr>
              <a:t>Ví dụ.</a:t>
            </a:r>
            <a:r>
              <a:rPr lang="en-US">
                <a:latin typeface="Tahoma" panose="020B0604030504040204" pitchFamily="34" charset="0"/>
                <a:ea typeface="Tahoma" panose="020B0604030504040204" pitchFamily="34" charset="0"/>
                <a:cs typeface="Tahoma" panose="020B0604030504040204" pitchFamily="34" charset="0"/>
              </a:rPr>
              <a:t> Ta nhập vào chuỗi </a:t>
            </a:r>
            <a:r>
              <a:rPr lang="en-US" dirty="0" err="1">
                <a:latin typeface="Tahoma" panose="020B0604030504040204" pitchFamily="34" charset="0"/>
                <a:ea typeface="Tahoma" panose="020B0604030504040204" pitchFamily="34" charset="0"/>
                <a:cs typeface="Tahoma" panose="020B0604030504040204" pitchFamily="34" charset="0"/>
              </a:rPr>
              <a:t>tìm</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kiếm</a:t>
            </a:r>
            <a:r>
              <a:rPr lang="en-US">
                <a:latin typeface="Tahoma" panose="020B0604030504040204" pitchFamily="34" charset="0"/>
                <a:ea typeface="Tahoma" panose="020B0604030504040204" pitchFamily="34" charset="0"/>
                <a:cs typeface="Tahoma" panose="020B0604030504040204" pitchFamily="34" charset="0"/>
              </a:rPr>
              <a:t> là </a:t>
            </a:r>
            <a:r>
              <a:rPr lang="en-US" dirty="0">
                <a:latin typeface="Tahoma" panose="020B0604030504040204" pitchFamily="34" charset="0"/>
                <a:ea typeface="Tahoma" panose="020B0604030504040204" pitchFamily="34" charset="0"/>
                <a:cs typeface="Tahoma" panose="020B0604030504040204" pitchFamily="34" charset="0"/>
              </a:rPr>
              <a:t>“</a:t>
            </a:r>
            <a:r>
              <a:rPr lang="en-US" dirty="0" err="1">
                <a:latin typeface="Tahoma" panose="020B0604030504040204" pitchFamily="34" charset="0"/>
                <a:ea typeface="Tahoma" panose="020B0604030504040204" pitchFamily="34" charset="0"/>
                <a:cs typeface="Tahoma" panose="020B0604030504040204" pitchFamily="34" charset="0"/>
              </a:rPr>
              <a:t>trời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mưa</a:t>
            </a:r>
            <a:r>
              <a:rPr lang="en-US" dirty="0">
                <a:latin typeface="Tahoma" panose="020B0604030504040204" pitchFamily="34" charset="0"/>
                <a:ea typeface="Tahoma" panose="020B0604030504040204" pitchFamily="34" charset="0"/>
                <a:cs typeface="Tahoma" panose="020B0604030504040204" pitchFamily="34" charset="0"/>
              </a:rPr>
              <a:t>”.</a:t>
            </a:r>
          </a:p>
          <a:p>
            <a:pPr marL="0" indent="0">
              <a:buNone/>
            </a:pPr>
            <a:r>
              <a:rPr lang="en-US" sz="2200">
                <a:latin typeface="Tahoma" panose="020B0604030504040204" pitchFamily="34" charset="0"/>
                <a:ea typeface="Tahoma" panose="020B0604030504040204" pitchFamily="34" charset="0"/>
                <a:cs typeface="Tahoma" panose="020B0604030504040204" pitchFamily="34" charset="0"/>
              </a:rPr>
              <a:t>   Chương </a:t>
            </a:r>
            <a:r>
              <a:rPr lang="en-US" sz="2200" dirty="0" err="1">
                <a:latin typeface="Tahoma" panose="020B0604030504040204" pitchFamily="34" charset="0"/>
                <a:ea typeface="Tahoma" panose="020B0604030504040204" pitchFamily="34" charset="0"/>
                <a:cs typeface="Tahoma" panose="020B0604030504040204" pitchFamily="34" charset="0"/>
              </a:rPr>
              <a:t>trình</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sẽ</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duyệt</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a:latin typeface="Tahoma" panose="020B0604030504040204" pitchFamily="34" charset="0"/>
                <a:ea typeface="Tahoma" panose="020B0604030504040204" pitchFamily="34" charset="0"/>
                <a:cs typeface="Tahoma" panose="020B0604030504040204" pitchFamily="34" charset="0"/>
              </a:rPr>
              <a:t>qua hết các </a:t>
            </a:r>
            <a:r>
              <a:rPr lang="en-US" sz="2200" dirty="0" err="1">
                <a:latin typeface="Tahoma" panose="020B0604030504040204" pitchFamily="34" charset="0"/>
                <a:ea typeface="Tahoma" panose="020B0604030504040204" pitchFamily="34" charset="0"/>
                <a:cs typeface="Tahoma" panose="020B0604030504040204" pitchFamily="34" charset="0"/>
              </a:rPr>
              <a:t>đường</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dẫn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trong</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a:latin typeface="Tahoma" panose="020B0604030504040204" pitchFamily="34" charset="0"/>
                <a:ea typeface="Tahoma" panose="020B0604030504040204" pitchFamily="34" charset="0"/>
                <a:cs typeface="Tahoma" panose="020B0604030504040204" pitchFamily="34" charset="0"/>
              </a:rPr>
              <a:t>file </a:t>
            </a:r>
            <a:r>
              <a:rPr lang="en-US" sz="2200" i="1">
                <a:latin typeface="Tahoma" panose="020B0604030504040204" pitchFamily="34" charset="0"/>
                <a:ea typeface="Tahoma" panose="020B0604030504040204" pitchFamily="34" charset="0"/>
                <a:cs typeface="Tahoma" panose="020B0604030504040204" pitchFamily="34" charset="0"/>
              </a:rPr>
              <a:t>metaData.txt </a:t>
            </a:r>
            <a:r>
              <a:rPr lang="en-US" sz="2200" err="1">
                <a:latin typeface="Tahoma" panose="020B0604030504040204" pitchFamily="34" charset="0"/>
                <a:ea typeface="Tahoma" panose="020B0604030504040204" pitchFamily="34" charset="0"/>
                <a:cs typeface="Tahoma" panose="020B0604030504040204" pitchFamily="34" charset="0"/>
              </a:rPr>
              <a:t>và</a:t>
            </a:r>
            <a:r>
              <a:rPr lang="en-US" sz="2200">
                <a:latin typeface="Tahoma" panose="020B0604030504040204" pitchFamily="34" charset="0"/>
                <a:ea typeface="Tahoma" panose="020B0604030504040204" pitchFamily="34" charset="0"/>
                <a:cs typeface="Tahoma" panose="020B0604030504040204" pitchFamily="34" charset="0"/>
              </a:rPr>
              <a:t> </a:t>
            </a:r>
            <a:r>
              <a:rPr lang="en-US" sz="2200" i="1">
                <a:latin typeface="Tahoma" panose="020B0604030504040204" pitchFamily="34" charset="0"/>
                <a:ea typeface="Tahoma" panose="020B0604030504040204" pitchFamily="34" charset="0"/>
                <a:cs typeface="Tahoma" panose="020B0604030504040204" pitchFamily="34" charset="0"/>
              </a:rPr>
              <a:t>index.txt</a:t>
            </a:r>
            <a:r>
              <a:rPr lang="en-US" sz="2200">
                <a:latin typeface="Tahoma" panose="020B0604030504040204" pitchFamily="34" charset="0"/>
                <a:ea typeface="Tahoma" panose="020B0604030504040204" pitchFamily="34" charset="0"/>
                <a:cs typeface="Tahoma" panose="020B0604030504040204" pitchFamily="34" charset="0"/>
              </a:rPr>
              <a:t>:</a:t>
            </a:r>
            <a:endParaRPr lang="en-US" sz="22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28" name="Table 28">
            <a:extLst>
              <a:ext uri="{FF2B5EF4-FFF2-40B4-BE49-F238E27FC236}">
                <a16:creationId xmlns:a16="http://schemas.microsoft.com/office/drawing/2014/main" id="{87D7BD45-9C0D-48EB-A095-F44E0EAA5A31}"/>
              </a:ext>
            </a:extLst>
          </p:cNvPr>
          <p:cNvGraphicFramePr>
            <a:graphicFrameLocks noGrp="1"/>
          </p:cNvGraphicFramePr>
          <p:nvPr>
            <p:extLst>
              <p:ext uri="{D42A27DB-BD31-4B8C-83A1-F6EECF244321}">
                <p14:modId xmlns:p14="http://schemas.microsoft.com/office/powerpoint/2010/main" val="3926348979"/>
              </p:ext>
            </p:extLst>
          </p:nvPr>
        </p:nvGraphicFramePr>
        <p:xfrm>
          <a:off x="651353" y="2845285"/>
          <a:ext cx="5073041" cy="3526242"/>
        </p:xfrm>
        <a:graphic>
          <a:graphicData uri="http://schemas.openxmlformats.org/drawingml/2006/table">
            <a:tbl>
              <a:tblPr firstRow="1" bandRow="1">
                <a:tableStyleId>{5C22544A-7EE6-4342-B048-85BDC9FD1C3A}</a:tableStyleId>
              </a:tblPr>
              <a:tblGrid>
                <a:gridCol w="5073041">
                  <a:extLst>
                    <a:ext uri="{9D8B030D-6E8A-4147-A177-3AD203B41FA5}">
                      <a16:colId xmlns:a16="http://schemas.microsoft.com/office/drawing/2014/main" val="225620970"/>
                    </a:ext>
                  </a:extLst>
                </a:gridCol>
              </a:tblGrid>
              <a:tr h="532043">
                <a:tc>
                  <a:txBody>
                    <a:bodyPr/>
                    <a:lstStyle/>
                    <a:p>
                      <a:pPr algn="ctr"/>
                      <a:r>
                        <a:rPr lang="en-US"/>
                        <a:t>metaData.txt</a:t>
                      </a:r>
                      <a:endParaRPr lang="en-US" dirty="0"/>
                    </a:p>
                  </a:txBody>
                  <a:tcPr/>
                </a:tc>
                <a:extLst>
                  <a:ext uri="{0D108BD9-81ED-4DB2-BD59-A6C34878D82A}">
                    <a16:rowId xmlns:a16="http://schemas.microsoft.com/office/drawing/2014/main" val="4101915337"/>
                  </a:ext>
                </a:extLst>
              </a:tr>
              <a:tr h="532043">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a:t>
                      </a:r>
                    </a:p>
                  </a:txBody>
                  <a:tcPr/>
                </a:tc>
                <a:extLst>
                  <a:ext uri="{0D108BD9-81ED-4DB2-BD59-A6C34878D82A}">
                    <a16:rowId xmlns:a16="http://schemas.microsoft.com/office/drawing/2014/main" val="331801943"/>
                  </a:ext>
                </a:extLst>
              </a:tr>
              <a:tr h="643371">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C:\demo\test_1.txt</a:t>
                      </a:r>
                    </a:p>
                    <a:p>
                      <a:pPr algn="ctr"/>
                      <a:r>
                        <a:rPr lang="en-US" dirty="0">
                          <a:latin typeface="Tahoma" panose="020B0604030504040204" pitchFamily="34" charset="0"/>
                          <a:ea typeface="Tahoma" panose="020B0604030504040204" pitchFamily="34" charset="0"/>
                          <a:cs typeface="Tahoma" panose="020B0604030504040204" pitchFamily="34" charset="0"/>
                        </a:rPr>
                        <a:t>#mot#1#hai#2#...</a:t>
                      </a:r>
                    </a:p>
                  </a:txBody>
                  <a:tcPr/>
                </a:tc>
                <a:extLst>
                  <a:ext uri="{0D108BD9-81ED-4DB2-BD59-A6C34878D82A}">
                    <a16:rowId xmlns:a16="http://schemas.microsoft.com/office/drawing/2014/main" val="3721265207"/>
                  </a:ext>
                </a:extLst>
              </a:tr>
              <a:tr h="643371">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C:\demo\test_2.txt</a:t>
                      </a:r>
                    </a:p>
                    <a:p>
                      <a:pPr algn="ctr"/>
                      <a:r>
                        <a:rPr lang="en-US" dirty="0">
                          <a:latin typeface="Tahoma" panose="020B0604030504040204" pitchFamily="34" charset="0"/>
                          <a:ea typeface="Tahoma" panose="020B0604030504040204" pitchFamily="34" charset="0"/>
                          <a:cs typeface="Tahoma" panose="020B0604030504040204" pitchFamily="34" charset="0"/>
                        </a:rPr>
                        <a:t>#hai#4#hai hai#3#hai </a:t>
                      </a:r>
                      <a:r>
                        <a:rPr lang="en-US" dirty="0" err="1">
                          <a:latin typeface="Tahoma" panose="020B0604030504040204" pitchFamily="34" charset="0"/>
                          <a:ea typeface="Tahoma" panose="020B0604030504040204" pitchFamily="34" charset="0"/>
                          <a:cs typeface="Tahoma" panose="020B0604030504040204" pitchFamily="34" charset="0"/>
                        </a:rPr>
                        <a:t>ba</a:t>
                      </a:r>
                      <a:r>
                        <a:rPr lang="en-US" dirty="0">
                          <a:latin typeface="Tahoma" panose="020B0604030504040204" pitchFamily="34" charset="0"/>
                          <a:ea typeface="Tahoma" panose="020B0604030504040204" pitchFamily="34" charset="0"/>
                          <a:cs typeface="Tahoma" panose="020B0604030504040204" pitchFamily="34" charset="0"/>
                        </a:rPr>
                        <a:t> bon#2…</a:t>
                      </a:r>
                    </a:p>
                  </a:txBody>
                  <a:tcPr/>
                </a:tc>
                <a:extLst>
                  <a:ext uri="{0D108BD9-81ED-4DB2-BD59-A6C34878D82A}">
                    <a16:rowId xmlns:a16="http://schemas.microsoft.com/office/drawing/2014/main" val="3916100994"/>
                  </a:ext>
                </a:extLst>
              </a:tr>
              <a:tr h="6433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C:\demo\test1.txt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ahoma" panose="020B0604030504040204" pitchFamily="34" charset="0"/>
                          <a:ea typeface="Tahoma" panose="020B0604030504040204" pitchFamily="34" charset="0"/>
                          <a:cs typeface="Tahoma" panose="020B0604030504040204" pitchFamily="34" charset="0"/>
                        </a:rPr>
                        <a:t>#chieu#1#chieu troi#1#chieu </a:t>
                      </a:r>
                      <a:r>
                        <a:rPr lang="en-US" sz="1800" dirty="0" err="1">
                          <a:latin typeface="Tahoma" panose="020B0604030504040204" pitchFamily="34" charset="0"/>
                          <a:ea typeface="Tahoma" panose="020B0604030504040204" pitchFamily="34" charset="0"/>
                          <a:cs typeface="Tahoma" panose="020B0604030504040204" pitchFamily="34" charset="0"/>
                        </a:rPr>
                        <a:t>troi</a:t>
                      </a:r>
                      <a:r>
                        <a:rPr lang="en-US" sz="1800" dirty="0">
                          <a:latin typeface="Tahoma" panose="020B0604030504040204" pitchFamily="34" charset="0"/>
                          <a:ea typeface="Tahoma" panose="020B0604030504040204" pitchFamily="34" charset="0"/>
                          <a:cs typeface="Tahoma" panose="020B0604030504040204" pitchFamily="34" charset="0"/>
                        </a:rPr>
                        <a:t> mua#1…</a:t>
                      </a:r>
                      <a:endParaRPr lang="en-US"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34330295"/>
                  </a:ext>
                </a:extLst>
              </a:tr>
              <a:tr h="532043">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a:t>
                      </a:r>
                    </a:p>
                  </a:txBody>
                  <a:tcPr/>
                </a:tc>
                <a:extLst>
                  <a:ext uri="{0D108BD9-81ED-4DB2-BD59-A6C34878D82A}">
                    <a16:rowId xmlns:a16="http://schemas.microsoft.com/office/drawing/2014/main" val="3582581789"/>
                  </a:ext>
                </a:extLst>
              </a:tr>
            </a:tbl>
          </a:graphicData>
        </a:graphic>
      </p:graphicFrame>
      <p:graphicFrame>
        <p:nvGraphicFramePr>
          <p:cNvPr id="40" name="Table 28">
            <a:extLst>
              <a:ext uri="{FF2B5EF4-FFF2-40B4-BE49-F238E27FC236}">
                <a16:creationId xmlns:a16="http://schemas.microsoft.com/office/drawing/2014/main" id="{2F0000A3-792F-43BF-AF35-5C1F2636DF2C}"/>
              </a:ext>
            </a:extLst>
          </p:cNvPr>
          <p:cNvGraphicFramePr>
            <a:graphicFrameLocks noGrp="1"/>
          </p:cNvGraphicFramePr>
          <p:nvPr>
            <p:extLst>
              <p:ext uri="{D42A27DB-BD31-4B8C-83A1-F6EECF244321}">
                <p14:modId xmlns:p14="http://schemas.microsoft.com/office/powerpoint/2010/main" val="3885811968"/>
              </p:ext>
            </p:extLst>
          </p:nvPr>
        </p:nvGraphicFramePr>
        <p:xfrm>
          <a:off x="6590082" y="2845284"/>
          <a:ext cx="5073041" cy="3526242"/>
        </p:xfrm>
        <a:graphic>
          <a:graphicData uri="http://schemas.openxmlformats.org/drawingml/2006/table">
            <a:tbl>
              <a:tblPr firstRow="1" bandRow="1">
                <a:tableStyleId>{5C22544A-7EE6-4342-B048-85BDC9FD1C3A}</a:tableStyleId>
              </a:tblPr>
              <a:tblGrid>
                <a:gridCol w="5073041">
                  <a:extLst>
                    <a:ext uri="{9D8B030D-6E8A-4147-A177-3AD203B41FA5}">
                      <a16:colId xmlns:a16="http://schemas.microsoft.com/office/drawing/2014/main" val="225620970"/>
                    </a:ext>
                  </a:extLst>
                </a:gridCol>
              </a:tblGrid>
              <a:tr h="570753">
                <a:tc>
                  <a:txBody>
                    <a:bodyPr/>
                    <a:lstStyle/>
                    <a:p>
                      <a:pPr algn="ctr"/>
                      <a:r>
                        <a:rPr lang="en-US"/>
                        <a:t>index.txt</a:t>
                      </a:r>
                      <a:endParaRPr lang="en-US" dirty="0"/>
                    </a:p>
                  </a:txBody>
                  <a:tcPr/>
                </a:tc>
                <a:extLst>
                  <a:ext uri="{0D108BD9-81ED-4DB2-BD59-A6C34878D82A}">
                    <a16:rowId xmlns:a16="http://schemas.microsoft.com/office/drawing/2014/main" val="4101915337"/>
                  </a:ext>
                </a:extLst>
              </a:tr>
              <a:tr h="570753">
                <a:tc>
                  <a:txBody>
                    <a:bodyPr/>
                    <a:lstStyle/>
                    <a:p>
                      <a:pPr algn="ctr"/>
                      <a:r>
                        <a:rPr lang="en-US" dirty="0"/>
                        <a:t>…</a:t>
                      </a:r>
                    </a:p>
                  </a:txBody>
                  <a:tcPr/>
                </a:tc>
                <a:extLst>
                  <a:ext uri="{0D108BD9-81ED-4DB2-BD59-A6C34878D82A}">
                    <a16:rowId xmlns:a16="http://schemas.microsoft.com/office/drawing/2014/main" val="331801943"/>
                  </a:ext>
                </a:extLst>
              </a:tr>
              <a:tr h="6216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C:\demo\test_1.txt</a:t>
                      </a:r>
                    </a:p>
                  </a:txBody>
                  <a:tcPr/>
                </a:tc>
                <a:extLst>
                  <a:ext uri="{0D108BD9-81ED-4DB2-BD59-A6C34878D82A}">
                    <a16:rowId xmlns:a16="http://schemas.microsoft.com/office/drawing/2014/main" val="3721265207"/>
                  </a:ext>
                </a:extLst>
              </a:tr>
              <a:tr h="6216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C:\demo\test1.txt</a:t>
                      </a:r>
                    </a:p>
                  </a:txBody>
                  <a:tcPr/>
                </a:tc>
                <a:extLst>
                  <a:ext uri="{0D108BD9-81ED-4DB2-BD59-A6C34878D82A}">
                    <a16:rowId xmlns:a16="http://schemas.microsoft.com/office/drawing/2014/main" val="3916100994"/>
                  </a:ext>
                </a:extLst>
              </a:tr>
              <a:tr h="570753">
                <a:tc>
                  <a:txBody>
                    <a:bodyPr/>
                    <a:lstStyle/>
                    <a:p>
                      <a:pPr algn="ctr"/>
                      <a:r>
                        <a:rPr lang="en-US" dirty="0"/>
                        <a:t>…</a:t>
                      </a:r>
                    </a:p>
                  </a:txBody>
                  <a:tcPr/>
                </a:tc>
                <a:extLst>
                  <a:ext uri="{0D108BD9-81ED-4DB2-BD59-A6C34878D82A}">
                    <a16:rowId xmlns:a16="http://schemas.microsoft.com/office/drawing/2014/main" val="134330295"/>
                  </a:ext>
                </a:extLst>
              </a:tr>
              <a:tr h="570753">
                <a:tc>
                  <a:txBody>
                    <a:bodyPr/>
                    <a:lstStyle/>
                    <a:p>
                      <a:pPr algn="ctr"/>
                      <a:r>
                        <a:rPr lang="en-US" dirty="0"/>
                        <a:t>…</a:t>
                      </a:r>
                    </a:p>
                  </a:txBody>
                  <a:tcPr/>
                </a:tc>
                <a:extLst>
                  <a:ext uri="{0D108BD9-81ED-4DB2-BD59-A6C34878D82A}">
                    <a16:rowId xmlns:a16="http://schemas.microsoft.com/office/drawing/2014/main" val="3582581789"/>
                  </a:ext>
                </a:extLst>
              </a:tr>
            </a:tbl>
          </a:graphicData>
        </a:graphic>
      </p:graphicFrame>
      <p:sp>
        <p:nvSpPr>
          <p:cNvPr id="8" name="Title 1">
            <a:extLst>
              <a:ext uri="{FF2B5EF4-FFF2-40B4-BE49-F238E27FC236}">
                <a16:creationId xmlns:a16="http://schemas.microsoft.com/office/drawing/2014/main" id="{848F8E93-3F19-43A8-8699-F3023E191DE9}"/>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III. Tìm kiếm</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64211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BD836-FC1F-4FA3-B1BD-7488F76B6703}"/>
              </a:ext>
            </a:extLst>
          </p:cNvPr>
          <p:cNvSpPr>
            <a:spLocks noGrp="1"/>
          </p:cNvSpPr>
          <p:nvPr>
            <p:ph idx="1"/>
          </p:nvPr>
        </p:nvSpPr>
        <p:spPr>
          <a:xfrm>
            <a:off x="1141412" y="1634431"/>
            <a:ext cx="10521711" cy="4667251"/>
          </a:xfrm>
        </p:spPr>
        <p:txBody>
          <a:bodyPr>
            <a:normAutofit/>
          </a:bodyPr>
          <a:lstStyle/>
          <a:p>
            <a:pPr marL="0" indent="0">
              <a:buNone/>
            </a:pPr>
            <a:r>
              <a:rPr lang="en-US" sz="220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Hai đường dẫn giống nhau  Lấy nội dung chính trong </a:t>
            </a:r>
            <a:r>
              <a:rPr lang="en-US" sz="2200" i="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metaData.txt</a:t>
            </a:r>
            <a:r>
              <a:rPr lang="en-US" sz="220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để tính độ liên quan (score). Nếu score &gt; 0 thì đưa </a:t>
            </a:r>
            <a:r>
              <a:rPr lang="en-US" sz="2200" i="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&lt;địa chỉ&gt;-&lt;score&gt;</a:t>
            </a:r>
            <a:r>
              <a:rPr lang="en-US" sz="220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vào trong </a:t>
            </a:r>
            <a:r>
              <a:rPr lang="en-US" sz="2200" b="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List</a:t>
            </a:r>
            <a:r>
              <a:rPr lang="en-US" sz="220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sz="2200" b="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a:t>
            </a:r>
            <a:r>
              <a:rPr lang="en-US" sz="220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t>
            </a:r>
            <a:endParaRPr lang="en-US" sz="22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28" name="Table 28">
            <a:extLst>
              <a:ext uri="{FF2B5EF4-FFF2-40B4-BE49-F238E27FC236}">
                <a16:creationId xmlns:a16="http://schemas.microsoft.com/office/drawing/2014/main" id="{87D7BD45-9C0D-48EB-A095-F44E0EAA5A31}"/>
              </a:ext>
            </a:extLst>
          </p:cNvPr>
          <p:cNvGraphicFramePr>
            <a:graphicFrameLocks noGrp="1"/>
          </p:cNvGraphicFramePr>
          <p:nvPr>
            <p:extLst>
              <p:ext uri="{D42A27DB-BD31-4B8C-83A1-F6EECF244321}">
                <p14:modId xmlns:p14="http://schemas.microsoft.com/office/powerpoint/2010/main" val="1922828619"/>
              </p:ext>
            </p:extLst>
          </p:nvPr>
        </p:nvGraphicFramePr>
        <p:xfrm>
          <a:off x="651353" y="2845285"/>
          <a:ext cx="5073041" cy="3526242"/>
        </p:xfrm>
        <a:graphic>
          <a:graphicData uri="http://schemas.openxmlformats.org/drawingml/2006/table">
            <a:tbl>
              <a:tblPr firstRow="1" bandRow="1">
                <a:tableStyleId>{5C22544A-7EE6-4342-B048-85BDC9FD1C3A}</a:tableStyleId>
              </a:tblPr>
              <a:tblGrid>
                <a:gridCol w="5073041">
                  <a:extLst>
                    <a:ext uri="{9D8B030D-6E8A-4147-A177-3AD203B41FA5}">
                      <a16:colId xmlns:a16="http://schemas.microsoft.com/office/drawing/2014/main" val="225620970"/>
                    </a:ext>
                  </a:extLst>
                </a:gridCol>
              </a:tblGrid>
              <a:tr h="532043">
                <a:tc>
                  <a:txBody>
                    <a:bodyPr/>
                    <a:lstStyle/>
                    <a:p>
                      <a:pPr algn="ctr"/>
                      <a:r>
                        <a:rPr lang="en-US"/>
                        <a:t>metaData.txt</a:t>
                      </a:r>
                      <a:endParaRPr lang="en-US" dirty="0"/>
                    </a:p>
                  </a:txBody>
                  <a:tcPr/>
                </a:tc>
                <a:extLst>
                  <a:ext uri="{0D108BD9-81ED-4DB2-BD59-A6C34878D82A}">
                    <a16:rowId xmlns:a16="http://schemas.microsoft.com/office/drawing/2014/main" val="4101915337"/>
                  </a:ext>
                </a:extLst>
              </a:tr>
              <a:tr h="532043">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a:t>
                      </a:r>
                    </a:p>
                  </a:txBody>
                  <a:tcPr/>
                </a:tc>
                <a:extLst>
                  <a:ext uri="{0D108BD9-81ED-4DB2-BD59-A6C34878D82A}">
                    <a16:rowId xmlns:a16="http://schemas.microsoft.com/office/drawing/2014/main" val="331801943"/>
                  </a:ext>
                </a:extLst>
              </a:tr>
              <a:tr h="643371">
                <a:tc>
                  <a:txBody>
                    <a:bodyPr/>
                    <a:lstStyle/>
                    <a:p>
                      <a:pPr algn="ctr"/>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C:\demo\test_1.txt</a:t>
                      </a:r>
                    </a:p>
                    <a:p>
                      <a:pPr algn="ctr"/>
                      <a:r>
                        <a:rPr lang="en-US" dirty="0">
                          <a:latin typeface="Tahoma" panose="020B0604030504040204" pitchFamily="34" charset="0"/>
                          <a:ea typeface="Tahoma" panose="020B0604030504040204" pitchFamily="34" charset="0"/>
                          <a:cs typeface="Tahoma" panose="020B0604030504040204" pitchFamily="34" charset="0"/>
                        </a:rPr>
                        <a:t>#mot#1#hai#2#...</a:t>
                      </a:r>
                    </a:p>
                  </a:txBody>
                  <a:tcPr/>
                </a:tc>
                <a:extLst>
                  <a:ext uri="{0D108BD9-81ED-4DB2-BD59-A6C34878D82A}">
                    <a16:rowId xmlns:a16="http://schemas.microsoft.com/office/drawing/2014/main" val="3721265207"/>
                  </a:ext>
                </a:extLst>
              </a:tr>
              <a:tr h="643371">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C:\demo\test_2.txt</a:t>
                      </a:r>
                    </a:p>
                    <a:p>
                      <a:pPr algn="ctr"/>
                      <a:r>
                        <a:rPr lang="en-US" dirty="0">
                          <a:latin typeface="Tahoma" panose="020B0604030504040204" pitchFamily="34" charset="0"/>
                          <a:ea typeface="Tahoma" panose="020B0604030504040204" pitchFamily="34" charset="0"/>
                          <a:cs typeface="Tahoma" panose="020B0604030504040204" pitchFamily="34" charset="0"/>
                        </a:rPr>
                        <a:t>#hai#4#hai hai#3#hai </a:t>
                      </a:r>
                      <a:r>
                        <a:rPr lang="en-US" dirty="0" err="1">
                          <a:latin typeface="Tahoma" panose="020B0604030504040204" pitchFamily="34" charset="0"/>
                          <a:ea typeface="Tahoma" panose="020B0604030504040204" pitchFamily="34" charset="0"/>
                          <a:cs typeface="Tahoma" panose="020B0604030504040204" pitchFamily="34" charset="0"/>
                        </a:rPr>
                        <a:t>ba</a:t>
                      </a:r>
                      <a:r>
                        <a:rPr lang="en-US" dirty="0">
                          <a:latin typeface="Tahoma" panose="020B0604030504040204" pitchFamily="34" charset="0"/>
                          <a:ea typeface="Tahoma" panose="020B0604030504040204" pitchFamily="34" charset="0"/>
                          <a:cs typeface="Tahoma" panose="020B0604030504040204" pitchFamily="34" charset="0"/>
                        </a:rPr>
                        <a:t> bon#2…</a:t>
                      </a:r>
                    </a:p>
                  </a:txBody>
                  <a:tcPr/>
                </a:tc>
                <a:extLst>
                  <a:ext uri="{0D108BD9-81ED-4DB2-BD59-A6C34878D82A}">
                    <a16:rowId xmlns:a16="http://schemas.microsoft.com/office/drawing/2014/main" val="3916100994"/>
                  </a:ext>
                </a:extLst>
              </a:tr>
              <a:tr h="6433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C:\demo\test1.txt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ahoma" panose="020B0604030504040204" pitchFamily="34" charset="0"/>
                          <a:ea typeface="Tahoma" panose="020B0604030504040204" pitchFamily="34" charset="0"/>
                          <a:cs typeface="Tahoma" panose="020B0604030504040204" pitchFamily="34" charset="0"/>
                        </a:rPr>
                        <a:t>#chieu#1#chieu troi#1#chieu </a:t>
                      </a:r>
                      <a:r>
                        <a:rPr lang="en-US" sz="1800" dirty="0" err="1">
                          <a:latin typeface="Tahoma" panose="020B0604030504040204" pitchFamily="34" charset="0"/>
                          <a:ea typeface="Tahoma" panose="020B0604030504040204" pitchFamily="34" charset="0"/>
                          <a:cs typeface="Tahoma" panose="020B0604030504040204" pitchFamily="34" charset="0"/>
                        </a:rPr>
                        <a:t>troi</a:t>
                      </a:r>
                      <a:r>
                        <a:rPr lang="en-US" sz="1800" dirty="0">
                          <a:latin typeface="Tahoma" panose="020B0604030504040204" pitchFamily="34" charset="0"/>
                          <a:ea typeface="Tahoma" panose="020B0604030504040204" pitchFamily="34" charset="0"/>
                          <a:cs typeface="Tahoma" panose="020B0604030504040204" pitchFamily="34" charset="0"/>
                        </a:rPr>
                        <a:t> mua#1…</a:t>
                      </a:r>
                      <a:endParaRPr lang="en-US"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34330295"/>
                  </a:ext>
                </a:extLst>
              </a:tr>
              <a:tr h="532043">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a:t>
                      </a:r>
                    </a:p>
                  </a:txBody>
                  <a:tcPr/>
                </a:tc>
                <a:extLst>
                  <a:ext uri="{0D108BD9-81ED-4DB2-BD59-A6C34878D82A}">
                    <a16:rowId xmlns:a16="http://schemas.microsoft.com/office/drawing/2014/main" val="3582581789"/>
                  </a:ext>
                </a:extLst>
              </a:tr>
            </a:tbl>
          </a:graphicData>
        </a:graphic>
      </p:graphicFrame>
      <p:graphicFrame>
        <p:nvGraphicFramePr>
          <p:cNvPr id="40" name="Table 28">
            <a:extLst>
              <a:ext uri="{FF2B5EF4-FFF2-40B4-BE49-F238E27FC236}">
                <a16:creationId xmlns:a16="http://schemas.microsoft.com/office/drawing/2014/main" id="{2F0000A3-792F-43BF-AF35-5C1F2636DF2C}"/>
              </a:ext>
            </a:extLst>
          </p:cNvPr>
          <p:cNvGraphicFramePr>
            <a:graphicFrameLocks noGrp="1"/>
          </p:cNvGraphicFramePr>
          <p:nvPr>
            <p:extLst>
              <p:ext uri="{D42A27DB-BD31-4B8C-83A1-F6EECF244321}">
                <p14:modId xmlns:p14="http://schemas.microsoft.com/office/powerpoint/2010/main" val="1118533811"/>
              </p:ext>
            </p:extLst>
          </p:nvPr>
        </p:nvGraphicFramePr>
        <p:xfrm>
          <a:off x="6590082" y="2845284"/>
          <a:ext cx="5073041" cy="3526242"/>
        </p:xfrm>
        <a:graphic>
          <a:graphicData uri="http://schemas.openxmlformats.org/drawingml/2006/table">
            <a:tbl>
              <a:tblPr firstRow="1" bandRow="1">
                <a:tableStyleId>{5C22544A-7EE6-4342-B048-85BDC9FD1C3A}</a:tableStyleId>
              </a:tblPr>
              <a:tblGrid>
                <a:gridCol w="5073041">
                  <a:extLst>
                    <a:ext uri="{9D8B030D-6E8A-4147-A177-3AD203B41FA5}">
                      <a16:colId xmlns:a16="http://schemas.microsoft.com/office/drawing/2014/main" val="225620970"/>
                    </a:ext>
                  </a:extLst>
                </a:gridCol>
              </a:tblGrid>
              <a:tr h="570753">
                <a:tc>
                  <a:txBody>
                    <a:bodyPr/>
                    <a:lstStyle/>
                    <a:p>
                      <a:pPr algn="ctr"/>
                      <a:r>
                        <a:rPr lang="en-US"/>
                        <a:t>index.txt</a:t>
                      </a:r>
                      <a:endParaRPr lang="en-US" dirty="0"/>
                    </a:p>
                  </a:txBody>
                  <a:tcPr/>
                </a:tc>
                <a:extLst>
                  <a:ext uri="{0D108BD9-81ED-4DB2-BD59-A6C34878D82A}">
                    <a16:rowId xmlns:a16="http://schemas.microsoft.com/office/drawing/2014/main" val="4101915337"/>
                  </a:ext>
                </a:extLst>
              </a:tr>
              <a:tr h="570753">
                <a:tc>
                  <a:txBody>
                    <a:bodyPr/>
                    <a:lstStyle/>
                    <a:p>
                      <a:pPr algn="ctr"/>
                      <a:r>
                        <a:rPr lang="en-US" dirty="0"/>
                        <a:t>…</a:t>
                      </a:r>
                    </a:p>
                  </a:txBody>
                  <a:tcPr/>
                </a:tc>
                <a:extLst>
                  <a:ext uri="{0D108BD9-81ED-4DB2-BD59-A6C34878D82A}">
                    <a16:rowId xmlns:a16="http://schemas.microsoft.com/office/drawing/2014/main" val="331801943"/>
                  </a:ext>
                </a:extLst>
              </a:tr>
              <a:tr h="6216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C:\demo\test_1.txt</a:t>
                      </a:r>
                    </a:p>
                  </a:txBody>
                  <a:tcPr/>
                </a:tc>
                <a:extLst>
                  <a:ext uri="{0D108BD9-81ED-4DB2-BD59-A6C34878D82A}">
                    <a16:rowId xmlns:a16="http://schemas.microsoft.com/office/drawing/2014/main" val="3721265207"/>
                  </a:ext>
                </a:extLst>
              </a:tr>
              <a:tr h="6216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C:\demo\test1.txt</a:t>
                      </a:r>
                    </a:p>
                  </a:txBody>
                  <a:tcPr/>
                </a:tc>
                <a:extLst>
                  <a:ext uri="{0D108BD9-81ED-4DB2-BD59-A6C34878D82A}">
                    <a16:rowId xmlns:a16="http://schemas.microsoft.com/office/drawing/2014/main" val="3916100994"/>
                  </a:ext>
                </a:extLst>
              </a:tr>
              <a:tr h="570753">
                <a:tc>
                  <a:txBody>
                    <a:bodyPr/>
                    <a:lstStyle/>
                    <a:p>
                      <a:pPr algn="ctr"/>
                      <a:r>
                        <a:rPr lang="en-US" dirty="0"/>
                        <a:t>…</a:t>
                      </a:r>
                    </a:p>
                  </a:txBody>
                  <a:tcPr/>
                </a:tc>
                <a:extLst>
                  <a:ext uri="{0D108BD9-81ED-4DB2-BD59-A6C34878D82A}">
                    <a16:rowId xmlns:a16="http://schemas.microsoft.com/office/drawing/2014/main" val="134330295"/>
                  </a:ext>
                </a:extLst>
              </a:tr>
              <a:tr h="570753">
                <a:tc>
                  <a:txBody>
                    <a:bodyPr/>
                    <a:lstStyle/>
                    <a:p>
                      <a:pPr algn="ctr"/>
                      <a:r>
                        <a:rPr lang="en-US" dirty="0"/>
                        <a:t>…</a:t>
                      </a:r>
                    </a:p>
                  </a:txBody>
                  <a:tcPr/>
                </a:tc>
                <a:extLst>
                  <a:ext uri="{0D108BD9-81ED-4DB2-BD59-A6C34878D82A}">
                    <a16:rowId xmlns:a16="http://schemas.microsoft.com/office/drawing/2014/main" val="3582581789"/>
                  </a:ext>
                </a:extLst>
              </a:tr>
            </a:tbl>
          </a:graphicData>
        </a:graphic>
      </p:graphicFrame>
      <p:sp>
        <p:nvSpPr>
          <p:cNvPr id="8" name="Title 1">
            <a:extLst>
              <a:ext uri="{FF2B5EF4-FFF2-40B4-BE49-F238E27FC236}">
                <a16:creationId xmlns:a16="http://schemas.microsoft.com/office/drawing/2014/main" id="{848F8E93-3F19-43A8-8699-F3023E191DE9}"/>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III. Tìm kiếm</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49854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BD836-FC1F-4FA3-B1BD-7488F76B6703}"/>
              </a:ext>
            </a:extLst>
          </p:cNvPr>
          <p:cNvSpPr>
            <a:spLocks noGrp="1"/>
          </p:cNvSpPr>
          <p:nvPr>
            <p:ph idx="1"/>
          </p:nvPr>
        </p:nvSpPr>
        <p:spPr>
          <a:xfrm>
            <a:off x="1141412" y="1634431"/>
            <a:ext cx="10399235" cy="4667251"/>
          </a:xfrm>
        </p:spPr>
        <p:txBody>
          <a:bodyPr>
            <a:normAutofit/>
          </a:bodyPr>
          <a:lstStyle/>
          <a:p>
            <a:pPr marL="0" indent="0" algn="just">
              <a:buNone/>
            </a:pPr>
            <a:r>
              <a:rPr lang="en-US" sz="220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Hai đường dẫn khác nhau nên ta bỏ qua nội dung file này, đọc tiếp trong </a:t>
            </a:r>
            <a:r>
              <a:rPr lang="en-US" sz="2200" i="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metaData.txt </a:t>
            </a:r>
            <a:r>
              <a:rPr lang="en-US" sz="220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cho đến khi gặp đường dẫn giống với đ</a:t>
            </a:r>
            <a:r>
              <a:rPr lang="vi-VN" sz="220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ư</a:t>
            </a:r>
            <a:r>
              <a:rPr lang="en-US" sz="220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ờng dẫn trong file index.txt.</a:t>
            </a:r>
            <a:endParaRPr lang="en-US" sz="22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28" name="Table 28">
            <a:extLst>
              <a:ext uri="{FF2B5EF4-FFF2-40B4-BE49-F238E27FC236}">
                <a16:creationId xmlns:a16="http://schemas.microsoft.com/office/drawing/2014/main" id="{87D7BD45-9C0D-48EB-A095-F44E0EAA5A31}"/>
              </a:ext>
            </a:extLst>
          </p:cNvPr>
          <p:cNvGraphicFramePr>
            <a:graphicFrameLocks noGrp="1"/>
          </p:cNvGraphicFramePr>
          <p:nvPr>
            <p:extLst>
              <p:ext uri="{D42A27DB-BD31-4B8C-83A1-F6EECF244321}">
                <p14:modId xmlns:p14="http://schemas.microsoft.com/office/powerpoint/2010/main" val="1881196172"/>
              </p:ext>
            </p:extLst>
          </p:nvPr>
        </p:nvGraphicFramePr>
        <p:xfrm>
          <a:off x="651353" y="2845285"/>
          <a:ext cx="5073041" cy="3526242"/>
        </p:xfrm>
        <a:graphic>
          <a:graphicData uri="http://schemas.openxmlformats.org/drawingml/2006/table">
            <a:tbl>
              <a:tblPr firstRow="1" bandRow="1">
                <a:tableStyleId>{5C22544A-7EE6-4342-B048-85BDC9FD1C3A}</a:tableStyleId>
              </a:tblPr>
              <a:tblGrid>
                <a:gridCol w="5073041">
                  <a:extLst>
                    <a:ext uri="{9D8B030D-6E8A-4147-A177-3AD203B41FA5}">
                      <a16:colId xmlns:a16="http://schemas.microsoft.com/office/drawing/2014/main" val="225620970"/>
                    </a:ext>
                  </a:extLst>
                </a:gridCol>
              </a:tblGrid>
              <a:tr h="532043">
                <a:tc>
                  <a:txBody>
                    <a:bodyPr/>
                    <a:lstStyle/>
                    <a:p>
                      <a:pPr algn="ctr"/>
                      <a:r>
                        <a:rPr lang="en-US"/>
                        <a:t>metaData.txt</a:t>
                      </a:r>
                      <a:endParaRPr lang="en-US" dirty="0"/>
                    </a:p>
                  </a:txBody>
                  <a:tcPr/>
                </a:tc>
                <a:extLst>
                  <a:ext uri="{0D108BD9-81ED-4DB2-BD59-A6C34878D82A}">
                    <a16:rowId xmlns:a16="http://schemas.microsoft.com/office/drawing/2014/main" val="4101915337"/>
                  </a:ext>
                </a:extLst>
              </a:tr>
              <a:tr h="532043">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a:t>
                      </a:r>
                    </a:p>
                  </a:txBody>
                  <a:tcPr/>
                </a:tc>
                <a:extLst>
                  <a:ext uri="{0D108BD9-81ED-4DB2-BD59-A6C34878D82A}">
                    <a16:rowId xmlns:a16="http://schemas.microsoft.com/office/drawing/2014/main" val="331801943"/>
                  </a:ext>
                </a:extLst>
              </a:tr>
              <a:tr h="643371">
                <a:tc>
                  <a:txBody>
                    <a:bodyPr/>
                    <a:lstStyle/>
                    <a:p>
                      <a:pPr algn="ctr"/>
                      <a:r>
                        <a:rPr lang="en-US"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C:\demo\test_1.txt</a:t>
                      </a:r>
                    </a:p>
                    <a:p>
                      <a:pPr algn="ctr"/>
                      <a:r>
                        <a:rPr lang="en-US" dirty="0">
                          <a:latin typeface="Tahoma" panose="020B0604030504040204" pitchFamily="34" charset="0"/>
                          <a:ea typeface="Tahoma" panose="020B0604030504040204" pitchFamily="34" charset="0"/>
                          <a:cs typeface="Tahoma" panose="020B0604030504040204" pitchFamily="34" charset="0"/>
                        </a:rPr>
                        <a:t>#mot#1#hai#2#...</a:t>
                      </a:r>
                    </a:p>
                  </a:txBody>
                  <a:tcPr/>
                </a:tc>
                <a:extLst>
                  <a:ext uri="{0D108BD9-81ED-4DB2-BD59-A6C34878D82A}">
                    <a16:rowId xmlns:a16="http://schemas.microsoft.com/office/drawing/2014/main" val="3721265207"/>
                  </a:ext>
                </a:extLst>
              </a:tr>
              <a:tr h="643371">
                <a:tc>
                  <a:txBody>
                    <a:bodyPr/>
                    <a:lstStyle/>
                    <a:p>
                      <a:pPr algn="ct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C:\demo\test_2.txt</a:t>
                      </a:r>
                    </a:p>
                    <a:p>
                      <a:pPr algn="ctr"/>
                      <a:r>
                        <a:rPr lang="en-US" dirty="0">
                          <a:latin typeface="Tahoma" panose="020B0604030504040204" pitchFamily="34" charset="0"/>
                          <a:ea typeface="Tahoma" panose="020B0604030504040204" pitchFamily="34" charset="0"/>
                          <a:cs typeface="Tahoma" panose="020B0604030504040204" pitchFamily="34" charset="0"/>
                        </a:rPr>
                        <a:t>#hai#4#hai hai#3#hai </a:t>
                      </a:r>
                      <a:r>
                        <a:rPr lang="en-US" dirty="0" err="1">
                          <a:latin typeface="Tahoma" panose="020B0604030504040204" pitchFamily="34" charset="0"/>
                          <a:ea typeface="Tahoma" panose="020B0604030504040204" pitchFamily="34" charset="0"/>
                          <a:cs typeface="Tahoma" panose="020B0604030504040204" pitchFamily="34" charset="0"/>
                        </a:rPr>
                        <a:t>ba</a:t>
                      </a:r>
                      <a:r>
                        <a:rPr lang="en-US" dirty="0">
                          <a:latin typeface="Tahoma" panose="020B0604030504040204" pitchFamily="34" charset="0"/>
                          <a:ea typeface="Tahoma" panose="020B0604030504040204" pitchFamily="34" charset="0"/>
                          <a:cs typeface="Tahoma" panose="020B0604030504040204" pitchFamily="34" charset="0"/>
                        </a:rPr>
                        <a:t> bon#2…</a:t>
                      </a:r>
                    </a:p>
                  </a:txBody>
                  <a:tcPr/>
                </a:tc>
                <a:extLst>
                  <a:ext uri="{0D108BD9-81ED-4DB2-BD59-A6C34878D82A}">
                    <a16:rowId xmlns:a16="http://schemas.microsoft.com/office/drawing/2014/main" val="3916100994"/>
                  </a:ext>
                </a:extLst>
              </a:tr>
              <a:tr h="6433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C:\demo\test1.txt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ahoma" panose="020B0604030504040204" pitchFamily="34" charset="0"/>
                          <a:ea typeface="Tahoma" panose="020B0604030504040204" pitchFamily="34" charset="0"/>
                          <a:cs typeface="Tahoma" panose="020B0604030504040204" pitchFamily="34" charset="0"/>
                        </a:rPr>
                        <a:t>#chieu#1#chieu troi#1#chieu </a:t>
                      </a:r>
                      <a:r>
                        <a:rPr lang="en-US" sz="1800" dirty="0" err="1">
                          <a:latin typeface="Tahoma" panose="020B0604030504040204" pitchFamily="34" charset="0"/>
                          <a:ea typeface="Tahoma" panose="020B0604030504040204" pitchFamily="34" charset="0"/>
                          <a:cs typeface="Tahoma" panose="020B0604030504040204" pitchFamily="34" charset="0"/>
                        </a:rPr>
                        <a:t>troi</a:t>
                      </a:r>
                      <a:r>
                        <a:rPr lang="en-US" sz="1800" dirty="0">
                          <a:latin typeface="Tahoma" panose="020B0604030504040204" pitchFamily="34" charset="0"/>
                          <a:ea typeface="Tahoma" panose="020B0604030504040204" pitchFamily="34" charset="0"/>
                          <a:cs typeface="Tahoma" panose="020B0604030504040204" pitchFamily="34" charset="0"/>
                        </a:rPr>
                        <a:t> mua#1…</a:t>
                      </a:r>
                      <a:endParaRPr lang="en-US"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34330295"/>
                  </a:ext>
                </a:extLst>
              </a:tr>
              <a:tr h="532043">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a:t>
                      </a:r>
                    </a:p>
                  </a:txBody>
                  <a:tcPr/>
                </a:tc>
                <a:extLst>
                  <a:ext uri="{0D108BD9-81ED-4DB2-BD59-A6C34878D82A}">
                    <a16:rowId xmlns:a16="http://schemas.microsoft.com/office/drawing/2014/main" val="3582581789"/>
                  </a:ext>
                </a:extLst>
              </a:tr>
            </a:tbl>
          </a:graphicData>
        </a:graphic>
      </p:graphicFrame>
      <p:graphicFrame>
        <p:nvGraphicFramePr>
          <p:cNvPr id="40" name="Table 28">
            <a:extLst>
              <a:ext uri="{FF2B5EF4-FFF2-40B4-BE49-F238E27FC236}">
                <a16:creationId xmlns:a16="http://schemas.microsoft.com/office/drawing/2014/main" id="{2F0000A3-792F-43BF-AF35-5C1F2636DF2C}"/>
              </a:ext>
            </a:extLst>
          </p:cNvPr>
          <p:cNvGraphicFramePr>
            <a:graphicFrameLocks noGrp="1"/>
          </p:cNvGraphicFramePr>
          <p:nvPr>
            <p:extLst>
              <p:ext uri="{D42A27DB-BD31-4B8C-83A1-F6EECF244321}">
                <p14:modId xmlns:p14="http://schemas.microsoft.com/office/powerpoint/2010/main" val="3955651041"/>
              </p:ext>
            </p:extLst>
          </p:nvPr>
        </p:nvGraphicFramePr>
        <p:xfrm>
          <a:off x="6590082" y="2845284"/>
          <a:ext cx="5073041" cy="3526242"/>
        </p:xfrm>
        <a:graphic>
          <a:graphicData uri="http://schemas.openxmlformats.org/drawingml/2006/table">
            <a:tbl>
              <a:tblPr firstRow="1" bandRow="1">
                <a:tableStyleId>{5C22544A-7EE6-4342-B048-85BDC9FD1C3A}</a:tableStyleId>
              </a:tblPr>
              <a:tblGrid>
                <a:gridCol w="5073041">
                  <a:extLst>
                    <a:ext uri="{9D8B030D-6E8A-4147-A177-3AD203B41FA5}">
                      <a16:colId xmlns:a16="http://schemas.microsoft.com/office/drawing/2014/main" val="225620970"/>
                    </a:ext>
                  </a:extLst>
                </a:gridCol>
              </a:tblGrid>
              <a:tr h="570753">
                <a:tc>
                  <a:txBody>
                    <a:bodyPr/>
                    <a:lstStyle/>
                    <a:p>
                      <a:pPr algn="ctr"/>
                      <a:r>
                        <a:rPr lang="en-US"/>
                        <a:t>index.txt</a:t>
                      </a:r>
                      <a:endParaRPr lang="en-US" dirty="0"/>
                    </a:p>
                  </a:txBody>
                  <a:tcPr/>
                </a:tc>
                <a:extLst>
                  <a:ext uri="{0D108BD9-81ED-4DB2-BD59-A6C34878D82A}">
                    <a16:rowId xmlns:a16="http://schemas.microsoft.com/office/drawing/2014/main" val="4101915337"/>
                  </a:ext>
                </a:extLst>
              </a:tr>
              <a:tr h="570753">
                <a:tc>
                  <a:txBody>
                    <a:bodyPr/>
                    <a:lstStyle/>
                    <a:p>
                      <a:pPr algn="ctr"/>
                      <a:r>
                        <a:rPr lang="en-US" dirty="0"/>
                        <a:t>…</a:t>
                      </a:r>
                    </a:p>
                  </a:txBody>
                  <a:tcPr/>
                </a:tc>
                <a:extLst>
                  <a:ext uri="{0D108BD9-81ED-4DB2-BD59-A6C34878D82A}">
                    <a16:rowId xmlns:a16="http://schemas.microsoft.com/office/drawing/2014/main" val="331801943"/>
                  </a:ext>
                </a:extLst>
              </a:tr>
              <a:tr h="6216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C:\demo\test_1.txt</a:t>
                      </a:r>
                    </a:p>
                  </a:txBody>
                  <a:tcPr/>
                </a:tc>
                <a:extLst>
                  <a:ext uri="{0D108BD9-81ED-4DB2-BD59-A6C34878D82A}">
                    <a16:rowId xmlns:a16="http://schemas.microsoft.com/office/drawing/2014/main" val="3721265207"/>
                  </a:ext>
                </a:extLst>
              </a:tr>
              <a:tr h="6216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C:\demo\test1.txt</a:t>
                      </a:r>
                    </a:p>
                  </a:txBody>
                  <a:tcPr/>
                </a:tc>
                <a:extLst>
                  <a:ext uri="{0D108BD9-81ED-4DB2-BD59-A6C34878D82A}">
                    <a16:rowId xmlns:a16="http://schemas.microsoft.com/office/drawing/2014/main" val="3916100994"/>
                  </a:ext>
                </a:extLst>
              </a:tr>
              <a:tr h="570753">
                <a:tc>
                  <a:txBody>
                    <a:bodyPr/>
                    <a:lstStyle/>
                    <a:p>
                      <a:pPr algn="ctr"/>
                      <a:r>
                        <a:rPr lang="en-US" dirty="0"/>
                        <a:t>…</a:t>
                      </a:r>
                    </a:p>
                  </a:txBody>
                  <a:tcPr/>
                </a:tc>
                <a:extLst>
                  <a:ext uri="{0D108BD9-81ED-4DB2-BD59-A6C34878D82A}">
                    <a16:rowId xmlns:a16="http://schemas.microsoft.com/office/drawing/2014/main" val="134330295"/>
                  </a:ext>
                </a:extLst>
              </a:tr>
              <a:tr h="570753">
                <a:tc>
                  <a:txBody>
                    <a:bodyPr/>
                    <a:lstStyle/>
                    <a:p>
                      <a:pPr algn="ctr"/>
                      <a:r>
                        <a:rPr lang="en-US" dirty="0"/>
                        <a:t>…</a:t>
                      </a:r>
                    </a:p>
                  </a:txBody>
                  <a:tcPr/>
                </a:tc>
                <a:extLst>
                  <a:ext uri="{0D108BD9-81ED-4DB2-BD59-A6C34878D82A}">
                    <a16:rowId xmlns:a16="http://schemas.microsoft.com/office/drawing/2014/main" val="3582581789"/>
                  </a:ext>
                </a:extLst>
              </a:tr>
            </a:tbl>
          </a:graphicData>
        </a:graphic>
      </p:graphicFrame>
      <p:sp>
        <p:nvSpPr>
          <p:cNvPr id="8" name="Title 1">
            <a:extLst>
              <a:ext uri="{FF2B5EF4-FFF2-40B4-BE49-F238E27FC236}">
                <a16:creationId xmlns:a16="http://schemas.microsoft.com/office/drawing/2014/main" id="{848F8E93-3F19-43A8-8699-F3023E191DE9}"/>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III. Tìm kiếm</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45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BD836-FC1F-4FA3-B1BD-7488F76B6703}"/>
              </a:ext>
            </a:extLst>
          </p:cNvPr>
          <p:cNvSpPr>
            <a:spLocks noGrp="1"/>
          </p:cNvSpPr>
          <p:nvPr>
            <p:ph idx="1"/>
          </p:nvPr>
        </p:nvSpPr>
        <p:spPr>
          <a:xfrm>
            <a:off x="1141412" y="1634431"/>
            <a:ext cx="10521711" cy="4667251"/>
          </a:xfrm>
        </p:spPr>
        <p:txBody>
          <a:bodyPr>
            <a:normAutofit/>
          </a:bodyPr>
          <a:lstStyle/>
          <a:p>
            <a:pPr marL="0" indent="0">
              <a:buNone/>
            </a:pPr>
            <a:r>
              <a:rPr lang="en-US" sz="220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Hai đường dẫn giống nhau  Lấy nội dung chính trong </a:t>
            </a:r>
            <a:r>
              <a:rPr lang="en-US" sz="2200" i="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metaData.txt</a:t>
            </a:r>
            <a:r>
              <a:rPr lang="en-US" sz="220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để tính độ liên quan (score). Nếu score &gt; 0 thì đưa </a:t>
            </a:r>
            <a:r>
              <a:rPr lang="en-US" sz="2200" i="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&lt;địa chỉ&gt;-&lt;score&gt;</a:t>
            </a:r>
            <a:r>
              <a:rPr lang="en-US" sz="220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vào </a:t>
            </a:r>
            <a:r>
              <a:rPr lang="en-US" sz="2200" b="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List</a:t>
            </a:r>
            <a:r>
              <a:rPr lang="en-US" sz="220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sz="2200" b="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a:t>
            </a:r>
            <a:r>
              <a:rPr lang="en-US" sz="220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t>
            </a:r>
            <a:endParaRPr lang="en-US" sz="22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28" name="Table 28">
            <a:extLst>
              <a:ext uri="{FF2B5EF4-FFF2-40B4-BE49-F238E27FC236}">
                <a16:creationId xmlns:a16="http://schemas.microsoft.com/office/drawing/2014/main" id="{87D7BD45-9C0D-48EB-A095-F44E0EAA5A31}"/>
              </a:ext>
            </a:extLst>
          </p:cNvPr>
          <p:cNvGraphicFramePr>
            <a:graphicFrameLocks noGrp="1"/>
          </p:cNvGraphicFramePr>
          <p:nvPr>
            <p:extLst>
              <p:ext uri="{D42A27DB-BD31-4B8C-83A1-F6EECF244321}">
                <p14:modId xmlns:p14="http://schemas.microsoft.com/office/powerpoint/2010/main" val="2939503981"/>
              </p:ext>
            </p:extLst>
          </p:nvPr>
        </p:nvGraphicFramePr>
        <p:xfrm>
          <a:off x="651353" y="2845285"/>
          <a:ext cx="5073041" cy="3526242"/>
        </p:xfrm>
        <a:graphic>
          <a:graphicData uri="http://schemas.openxmlformats.org/drawingml/2006/table">
            <a:tbl>
              <a:tblPr firstRow="1" bandRow="1">
                <a:tableStyleId>{5C22544A-7EE6-4342-B048-85BDC9FD1C3A}</a:tableStyleId>
              </a:tblPr>
              <a:tblGrid>
                <a:gridCol w="5073041">
                  <a:extLst>
                    <a:ext uri="{9D8B030D-6E8A-4147-A177-3AD203B41FA5}">
                      <a16:colId xmlns:a16="http://schemas.microsoft.com/office/drawing/2014/main" val="225620970"/>
                    </a:ext>
                  </a:extLst>
                </a:gridCol>
              </a:tblGrid>
              <a:tr h="532043">
                <a:tc>
                  <a:txBody>
                    <a:bodyPr/>
                    <a:lstStyle/>
                    <a:p>
                      <a:pPr algn="ctr"/>
                      <a:r>
                        <a:rPr lang="en-US"/>
                        <a:t>metaData.txt</a:t>
                      </a:r>
                      <a:endParaRPr lang="en-US" dirty="0"/>
                    </a:p>
                  </a:txBody>
                  <a:tcPr/>
                </a:tc>
                <a:extLst>
                  <a:ext uri="{0D108BD9-81ED-4DB2-BD59-A6C34878D82A}">
                    <a16:rowId xmlns:a16="http://schemas.microsoft.com/office/drawing/2014/main" val="4101915337"/>
                  </a:ext>
                </a:extLst>
              </a:tr>
              <a:tr h="532043">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a:t>
                      </a:r>
                    </a:p>
                  </a:txBody>
                  <a:tcPr/>
                </a:tc>
                <a:extLst>
                  <a:ext uri="{0D108BD9-81ED-4DB2-BD59-A6C34878D82A}">
                    <a16:rowId xmlns:a16="http://schemas.microsoft.com/office/drawing/2014/main" val="331801943"/>
                  </a:ext>
                </a:extLst>
              </a:tr>
              <a:tr h="643371">
                <a:tc>
                  <a:txBody>
                    <a:bodyPr/>
                    <a:lstStyle/>
                    <a:p>
                      <a:pPr algn="ctr"/>
                      <a:r>
                        <a:rPr lang="en-US"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C:\demo\test_1.txt</a:t>
                      </a:r>
                    </a:p>
                    <a:p>
                      <a:pPr algn="ctr"/>
                      <a:r>
                        <a:rPr lang="en-US" dirty="0">
                          <a:latin typeface="Tahoma" panose="020B0604030504040204" pitchFamily="34" charset="0"/>
                          <a:ea typeface="Tahoma" panose="020B0604030504040204" pitchFamily="34" charset="0"/>
                          <a:cs typeface="Tahoma" panose="020B0604030504040204" pitchFamily="34" charset="0"/>
                        </a:rPr>
                        <a:t>#mot#1#hai#2#...</a:t>
                      </a:r>
                    </a:p>
                  </a:txBody>
                  <a:tcPr/>
                </a:tc>
                <a:extLst>
                  <a:ext uri="{0D108BD9-81ED-4DB2-BD59-A6C34878D82A}">
                    <a16:rowId xmlns:a16="http://schemas.microsoft.com/office/drawing/2014/main" val="3721265207"/>
                  </a:ext>
                </a:extLst>
              </a:tr>
              <a:tr h="643371">
                <a:tc>
                  <a:txBody>
                    <a:bodyPr/>
                    <a:lstStyle/>
                    <a:p>
                      <a:pPr algn="ctr"/>
                      <a:r>
                        <a:rPr lang="en-US"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C:\demo\test_2.txt</a:t>
                      </a:r>
                    </a:p>
                    <a:p>
                      <a:pPr algn="ctr"/>
                      <a:r>
                        <a:rPr lang="en-US" dirty="0">
                          <a:latin typeface="Tahoma" panose="020B0604030504040204" pitchFamily="34" charset="0"/>
                          <a:ea typeface="Tahoma" panose="020B0604030504040204" pitchFamily="34" charset="0"/>
                          <a:cs typeface="Tahoma" panose="020B0604030504040204" pitchFamily="34" charset="0"/>
                        </a:rPr>
                        <a:t>#hai#4#hai hai#3#hai </a:t>
                      </a:r>
                      <a:r>
                        <a:rPr lang="en-US" dirty="0" err="1">
                          <a:latin typeface="Tahoma" panose="020B0604030504040204" pitchFamily="34" charset="0"/>
                          <a:ea typeface="Tahoma" panose="020B0604030504040204" pitchFamily="34" charset="0"/>
                          <a:cs typeface="Tahoma" panose="020B0604030504040204" pitchFamily="34" charset="0"/>
                        </a:rPr>
                        <a:t>ba</a:t>
                      </a:r>
                      <a:r>
                        <a:rPr lang="en-US" dirty="0">
                          <a:latin typeface="Tahoma" panose="020B0604030504040204" pitchFamily="34" charset="0"/>
                          <a:ea typeface="Tahoma" panose="020B0604030504040204" pitchFamily="34" charset="0"/>
                          <a:cs typeface="Tahoma" panose="020B0604030504040204" pitchFamily="34" charset="0"/>
                        </a:rPr>
                        <a:t> bon#2…</a:t>
                      </a:r>
                    </a:p>
                  </a:txBody>
                  <a:tcPr/>
                </a:tc>
                <a:extLst>
                  <a:ext uri="{0D108BD9-81ED-4DB2-BD59-A6C34878D82A}">
                    <a16:rowId xmlns:a16="http://schemas.microsoft.com/office/drawing/2014/main" val="3916100994"/>
                  </a:ext>
                </a:extLst>
              </a:tr>
              <a:tr h="6433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C:\demo\test1.txt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ahoma" panose="020B0604030504040204" pitchFamily="34" charset="0"/>
                          <a:ea typeface="Tahoma" panose="020B0604030504040204" pitchFamily="34" charset="0"/>
                          <a:cs typeface="Tahoma" panose="020B0604030504040204" pitchFamily="34" charset="0"/>
                        </a:rPr>
                        <a:t>#chieu#1#chieu troi#1#chieu </a:t>
                      </a:r>
                      <a:r>
                        <a:rPr lang="en-US" sz="1800" dirty="0" err="1">
                          <a:latin typeface="Tahoma" panose="020B0604030504040204" pitchFamily="34" charset="0"/>
                          <a:ea typeface="Tahoma" panose="020B0604030504040204" pitchFamily="34" charset="0"/>
                          <a:cs typeface="Tahoma" panose="020B0604030504040204" pitchFamily="34" charset="0"/>
                        </a:rPr>
                        <a:t>troi</a:t>
                      </a:r>
                      <a:r>
                        <a:rPr lang="en-US" sz="1800" dirty="0">
                          <a:latin typeface="Tahoma" panose="020B0604030504040204" pitchFamily="34" charset="0"/>
                          <a:ea typeface="Tahoma" panose="020B0604030504040204" pitchFamily="34" charset="0"/>
                          <a:cs typeface="Tahoma" panose="020B0604030504040204" pitchFamily="34" charset="0"/>
                        </a:rPr>
                        <a:t> mua#1…</a:t>
                      </a:r>
                      <a:endParaRPr lang="en-US"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34330295"/>
                  </a:ext>
                </a:extLst>
              </a:tr>
              <a:tr h="532043">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a:t>
                      </a:r>
                    </a:p>
                  </a:txBody>
                  <a:tcPr/>
                </a:tc>
                <a:extLst>
                  <a:ext uri="{0D108BD9-81ED-4DB2-BD59-A6C34878D82A}">
                    <a16:rowId xmlns:a16="http://schemas.microsoft.com/office/drawing/2014/main" val="3582581789"/>
                  </a:ext>
                </a:extLst>
              </a:tr>
            </a:tbl>
          </a:graphicData>
        </a:graphic>
      </p:graphicFrame>
      <p:graphicFrame>
        <p:nvGraphicFramePr>
          <p:cNvPr id="40" name="Table 28">
            <a:extLst>
              <a:ext uri="{FF2B5EF4-FFF2-40B4-BE49-F238E27FC236}">
                <a16:creationId xmlns:a16="http://schemas.microsoft.com/office/drawing/2014/main" id="{2F0000A3-792F-43BF-AF35-5C1F2636DF2C}"/>
              </a:ext>
            </a:extLst>
          </p:cNvPr>
          <p:cNvGraphicFramePr>
            <a:graphicFrameLocks noGrp="1"/>
          </p:cNvGraphicFramePr>
          <p:nvPr>
            <p:extLst>
              <p:ext uri="{D42A27DB-BD31-4B8C-83A1-F6EECF244321}">
                <p14:modId xmlns:p14="http://schemas.microsoft.com/office/powerpoint/2010/main" val="110458818"/>
              </p:ext>
            </p:extLst>
          </p:nvPr>
        </p:nvGraphicFramePr>
        <p:xfrm>
          <a:off x="6590082" y="2845284"/>
          <a:ext cx="5073041" cy="3526242"/>
        </p:xfrm>
        <a:graphic>
          <a:graphicData uri="http://schemas.openxmlformats.org/drawingml/2006/table">
            <a:tbl>
              <a:tblPr firstRow="1" bandRow="1">
                <a:tableStyleId>{5C22544A-7EE6-4342-B048-85BDC9FD1C3A}</a:tableStyleId>
              </a:tblPr>
              <a:tblGrid>
                <a:gridCol w="5073041">
                  <a:extLst>
                    <a:ext uri="{9D8B030D-6E8A-4147-A177-3AD203B41FA5}">
                      <a16:colId xmlns:a16="http://schemas.microsoft.com/office/drawing/2014/main" val="225620970"/>
                    </a:ext>
                  </a:extLst>
                </a:gridCol>
              </a:tblGrid>
              <a:tr h="570753">
                <a:tc>
                  <a:txBody>
                    <a:bodyPr/>
                    <a:lstStyle/>
                    <a:p>
                      <a:pPr algn="ctr"/>
                      <a:r>
                        <a:rPr lang="en-US"/>
                        <a:t>index.txt</a:t>
                      </a:r>
                      <a:endParaRPr lang="en-US" dirty="0"/>
                    </a:p>
                  </a:txBody>
                  <a:tcPr/>
                </a:tc>
                <a:extLst>
                  <a:ext uri="{0D108BD9-81ED-4DB2-BD59-A6C34878D82A}">
                    <a16:rowId xmlns:a16="http://schemas.microsoft.com/office/drawing/2014/main" val="4101915337"/>
                  </a:ext>
                </a:extLst>
              </a:tr>
              <a:tr h="570753">
                <a:tc>
                  <a:txBody>
                    <a:bodyPr/>
                    <a:lstStyle/>
                    <a:p>
                      <a:pPr algn="ctr"/>
                      <a:r>
                        <a:rPr lang="en-US" dirty="0"/>
                        <a:t>…</a:t>
                      </a:r>
                    </a:p>
                  </a:txBody>
                  <a:tcPr/>
                </a:tc>
                <a:extLst>
                  <a:ext uri="{0D108BD9-81ED-4DB2-BD59-A6C34878D82A}">
                    <a16:rowId xmlns:a16="http://schemas.microsoft.com/office/drawing/2014/main" val="331801943"/>
                  </a:ext>
                </a:extLst>
              </a:tr>
              <a:tr h="6216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75000"/>
                            </a:schemeClr>
                          </a:solidFill>
                          <a:latin typeface="Tahoma" panose="020B0604030504040204" pitchFamily="34" charset="0"/>
                          <a:ea typeface="Tahoma" panose="020B0604030504040204" pitchFamily="34" charset="0"/>
                          <a:cs typeface="Tahoma" panose="020B0604030504040204" pitchFamily="34" charset="0"/>
                        </a:rPr>
                        <a:t>C:\demo\test_1.txt</a:t>
                      </a:r>
                    </a:p>
                  </a:txBody>
                  <a:tcPr/>
                </a:tc>
                <a:extLst>
                  <a:ext uri="{0D108BD9-81ED-4DB2-BD59-A6C34878D82A}">
                    <a16:rowId xmlns:a16="http://schemas.microsoft.com/office/drawing/2014/main" val="3721265207"/>
                  </a:ext>
                </a:extLst>
              </a:tr>
              <a:tr h="6216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latin typeface="Tahoma" panose="020B0604030504040204" pitchFamily="34" charset="0"/>
                          <a:ea typeface="Tahoma" panose="020B0604030504040204" pitchFamily="34" charset="0"/>
                          <a:cs typeface="Tahoma" panose="020B0604030504040204" pitchFamily="34" charset="0"/>
                        </a:rPr>
                        <a:t>C:\demo\test1.txt</a:t>
                      </a:r>
                    </a:p>
                  </a:txBody>
                  <a:tcPr/>
                </a:tc>
                <a:extLst>
                  <a:ext uri="{0D108BD9-81ED-4DB2-BD59-A6C34878D82A}">
                    <a16:rowId xmlns:a16="http://schemas.microsoft.com/office/drawing/2014/main" val="3916100994"/>
                  </a:ext>
                </a:extLst>
              </a:tr>
              <a:tr h="570753">
                <a:tc>
                  <a:txBody>
                    <a:bodyPr/>
                    <a:lstStyle/>
                    <a:p>
                      <a:pPr algn="ctr"/>
                      <a:r>
                        <a:rPr lang="en-US" dirty="0"/>
                        <a:t>…</a:t>
                      </a:r>
                    </a:p>
                  </a:txBody>
                  <a:tcPr/>
                </a:tc>
                <a:extLst>
                  <a:ext uri="{0D108BD9-81ED-4DB2-BD59-A6C34878D82A}">
                    <a16:rowId xmlns:a16="http://schemas.microsoft.com/office/drawing/2014/main" val="134330295"/>
                  </a:ext>
                </a:extLst>
              </a:tr>
              <a:tr h="570753">
                <a:tc>
                  <a:txBody>
                    <a:bodyPr/>
                    <a:lstStyle/>
                    <a:p>
                      <a:pPr algn="ctr"/>
                      <a:r>
                        <a:rPr lang="en-US" dirty="0"/>
                        <a:t>…</a:t>
                      </a:r>
                    </a:p>
                  </a:txBody>
                  <a:tcPr/>
                </a:tc>
                <a:extLst>
                  <a:ext uri="{0D108BD9-81ED-4DB2-BD59-A6C34878D82A}">
                    <a16:rowId xmlns:a16="http://schemas.microsoft.com/office/drawing/2014/main" val="3582581789"/>
                  </a:ext>
                </a:extLst>
              </a:tr>
            </a:tbl>
          </a:graphicData>
        </a:graphic>
      </p:graphicFrame>
      <p:sp>
        <p:nvSpPr>
          <p:cNvPr id="8" name="Title 1">
            <a:extLst>
              <a:ext uri="{FF2B5EF4-FFF2-40B4-BE49-F238E27FC236}">
                <a16:creationId xmlns:a16="http://schemas.microsoft.com/office/drawing/2014/main" id="{848F8E93-3F19-43A8-8699-F3023E191DE9}"/>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III. Tìm kiếm</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71618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BD836-FC1F-4FA3-B1BD-7488F76B6703}"/>
              </a:ext>
            </a:extLst>
          </p:cNvPr>
          <p:cNvSpPr>
            <a:spLocks noGrp="1"/>
          </p:cNvSpPr>
          <p:nvPr>
            <p:ph idx="1"/>
          </p:nvPr>
        </p:nvSpPr>
        <p:spPr>
          <a:xfrm>
            <a:off x="1141412" y="1634431"/>
            <a:ext cx="10296901" cy="4667251"/>
          </a:xfrm>
        </p:spPr>
        <p:txBody>
          <a:bodyPr>
            <a:normAutofit/>
          </a:bodyPr>
          <a:lstStyle/>
          <a:p>
            <a:r>
              <a:rPr lang="en-US">
                <a:latin typeface="Tahoma" panose="020B0604030504040204" pitchFamily="34" charset="0"/>
                <a:ea typeface="Tahoma" panose="020B0604030504040204" pitchFamily="34" charset="0"/>
                <a:cs typeface="Tahoma" panose="020B0604030504040204" pitchFamily="34" charset="0"/>
              </a:rPr>
              <a:t>List chứa nội dung chính của chuỗi tìm kiếm “trời mưa” là</a:t>
            </a:r>
          </a:p>
          <a:p>
            <a:endParaRPr lang="en-US">
              <a:latin typeface="Tahoma" panose="020B0604030504040204" pitchFamily="34" charset="0"/>
              <a:ea typeface="Tahoma" panose="020B0604030504040204" pitchFamily="34" charset="0"/>
              <a:cs typeface="Tahoma" panose="020B0604030504040204" pitchFamily="34" charset="0"/>
            </a:endParaRPr>
          </a:p>
          <a:p>
            <a:endParaRPr lang="en-US">
              <a:latin typeface="Tahoma" panose="020B0604030504040204" pitchFamily="34" charset="0"/>
              <a:ea typeface="Tahoma" panose="020B0604030504040204" pitchFamily="34" charset="0"/>
              <a:cs typeface="Tahoma" panose="020B0604030504040204" pitchFamily="34" charset="0"/>
            </a:endParaRPr>
          </a:p>
          <a:p>
            <a:endParaRPr lang="en-US">
              <a:latin typeface="Tahoma" panose="020B0604030504040204" pitchFamily="34" charset="0"/>
              <a:ea typeface="Tahoma" panose="020B0604030504040204" pitchFamily="34" charset="0"/>
              <a:cs typeface="Tahoma" panose="020B0604030504040204" pitchFamily="34" charset="0"/>
            </a:endParaRPr>
          </a:p>
          <a:p>
            <a:pPr algn="just"/>
            <a:r>
              <a:rPr lang="en-US" sz="2200">
                <a:latin typeface="Tahoma" panose="020B0604030504040204" pitchFamily="34" charset="0"/>
                <a:ea typeface="Tahoma" panose="020B0604030504040204" pitchFamily="34" charset="0"/>
                <a:cs typeface="Tahoma" panose="020B0604030504040204" pitchFamily="34" charset="0"/>
              </a:rPr>
              <a:t>Xét nội dung chính của file có đ</a:t>
            </a:r>
            <a:r>
              <a:rPr lang="vi-VN" sz="2200">
                <a:latin typeface="Tahoma" panose="020B0604030504040204" pitchFamily="34" charset="0"/>
                <a:ea typeface="Tahoma" panose="020B0604030504040204" pitchFamily="34" charset="0"/>
                <a:cs typeface="Tahoma" panose="020B0604030504040204" pitchFamily="34" charset="0"/>
              </a:rPr>
              <a:t>ư</a:t>
            </a:r>
            <a:r>
              <a:rPr lang="en-US" sz="2200">
                <a:latin typeface="Tahoma" panose="020B0604030504040204" pitchFamily="34" charset="0"/>
                <a:ea typeface="Tahoma" panose="020B0604030504040204" pitchFamily="34" charset="0"/>
                <a:cs typeface="Tahoma" panose="020B0604030504040204" pitchFamily="34" charset="0"/>
              </a:rPr>
              <a:t>ờng dẫn “C:\demo\test1.txt” trong file </a:t>
            </a:r>
            <a:r>
              <a:rPr lang="en-US" sz="2200" i="1">
                <a:latin typeface="Tahoma" panose="020B0604030504040204" pitchFamily="34" charset="0"/>
                <a:ea typeface="Tahoma" panose="020B0604030504040204" pitchFamily="34" charset="0"/>
                <a:cs typeface="Tahoma" panose="020B0604030504040204" pitchFamily="34" charset="0"/>
              </a:rPr>
              <a:t>metaData.txt</a:t>
            </a:r>
            <a:r>
              <a:rPr lang="en-US" sz="2200">
                <a:latin typeface="Tahoma" panose="020B0604030504040204" pitchFamily="34" charset="0"/>
                <a:ea typeface="Tahoma" panose="020B0604030504040204" pitchFamily="34" charset="0"/>
                <a:cs typeface="Tahoma" panose="020B0604030504040204" pitchFamily="34" charset="0"/>
              </a:rPr>
              <a:t>:</a:t>
            </a:r>
          </a:p>
          <a:p>
            <a:pPr marL="0" indent="0">
              <a:buNone/>
            </a:pPr>
            <a:r>
              <a:rPr lang="en-US" sz="2200">
                <a:latin typeface="Tahoma" panose="020B0604030504040204" pitchFamily="34" charset="0"/>
                <a:ea typeface="Tahoma" panose="020B0604030504040204" pitchFamily="34" charset="0"/>
                <a:cs typeface="Tahoma" panose="020B0604030504040204" pitchFamily="34" charset="0"/>
              </a:rPr>
              <a:t>     </a:t>
            </a:r>
            <a:r>
              <a:rPr lang="en-US" sz="2200">
                <a:latin typeface="Consolas" panose="020B0609020204030204" pitchFamily="49" charset="0"/>
                <a:ea typeface="Tahoma" panose="020B0604030504040204" pitchFamily="34" charset="0"/>
                <a:cs typeface="Tahoma" panose="020B0604030504040204" pitchFamily="34" charset="0"/>
              </a:rPr>
              <a:t>#chieu#1#chieu troi#1#chieu troi mua#1#mua#1#troi#1#troi mua#1</a:t>
            </a:r>
          </a:p>
          <a:p>
            <a:pPr marL="0" indent="0">
              <a:buNone/>
            </a:pPr>
            <a:endParaRPr lang="en-US">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8" name="Title 1">
            <a:extLst>
              <a:ext uri="{FF2B5EF4-FFF2-40B4-BE49-F238E27FC236}">
                <a16:creationId xmlns:a16="http://schemas.microsoft.com/office/drawing/2014/main" id="{848F8E93-3F19-43A8-8699-F3023E191DE9}"/>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III. Tìm kiếm</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5688A294-354D-4706-9B3C-0DB19FD272A6}"/>
              </a:ext>
            </a:extLst>
          </p:cNvPr>
          <p:cNvSpPr/>
          <p:nvPr/>
        </p:nvSpPr>
        <p:spPr>
          <a:xfrm>
            <a:off x="2485128" y="2527172"/>
            <a:ext cx="1878904" cy="11899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mua</a:t>
            </a:r>
            <a:r>
              <a:rPr lang="en-US" dirty="0"/>
              <a:t> – 1	</a:t>
            </a:r>
          </a:p>
        </p:txBody>
      </p:sp>
      <p:cxnSp>
        <p:nvCxnSpPr>
          <p:cNvPr id="13" name="Straight Arrow Connector 12">
            <a:extLst>
              <a:ext uri="{FF2B5EF4-FFF2-40B4-BE49-F238E27FC236}">
                <a16:creationId xmlns:a16="http://schemas.microsoft.com/office/drawing/2014/main" id="{148A160F-36DC-4F94-A4AA-EF654F1DBF0C}"/>
              </a:ext>
            </a:extLst>
          </p:cNvPr>
          <p:cNvCxnSpPr>
            <a:cxnSpLocks/>
            <a:stCxn id="12" idx="3"/>
            <a:endCxn id="14" idx="1"/>
          </p:cNvCxnSpPr>
          <p:nvPr/>
        </p:nvCxnSpPr>
        <p:spPr>
          <a:xfrm flipV="1">
            <a:off x="4364032" y="3118667"/>
            <a:ext cx="483775" cy="3492"/>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FA22670D-AEA6-4705-AC7B-D85D59C659C2}"/>
              </a:ext>
            </a:extLst>
          </p:cNvPr>
          <p:cNvSpPr/>
          <p:nvPr/>
        </p:nvSpPr>
        <p:spPr>
          <a:xfrm>
            <a:off x="4847807" y="2523680"/>
            <a:ext cx="1878904" cy="11899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troi</a:t>
            </a:r>
            <a:r>
              <a:rPr lang="en-US" dirty="0"/>
              <a:t> – 1</a:t>
            </a:r>
          </a:p>
        </p:txBody>
      </p:sp>
      <p:cxnSp>
        <p:nvCxnSpPr>
          <p:cNvPr id="15" name="Straight Arrow Connector 14">
            <a:extLst>
              <a:ext uri="{FF2B5EF4-FFF2-40B4-BE49-F238E27FC236}">
                <a16:creationId xmlns:a16="http://schemas.microsoft.com/office/drawing/2014/main" id="{235B4ECD-8E7C-470D-BEDF-90FBBAAD7FC3}"/>
              </a:ext>
            </a:extLst>
          </p:cNvPr>
          <p:cNvCxnSpPr>
            <a:cxnSpLocks/>
            <a:stCxn id="14" idx="3"/>
            <a:endCxn id="16" idx="1"/>
          </p:cNvCxnSpPr>
          <p:nvPr/>
        </p:nvCxnSpPr>
        <p:spPr>
          <a:xfrm flipV="1">
            <a:off x="6726711" y="3113846"/>
            <a:ext cx="447897" cy="4821"/>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BFA7E463-9041-455A-A164-D859747A6572}"/>
              </a:ext>
            </a:extLst>
          </p:cNvPr>
          <p:cNvSpPr/>
          <p:nvPr/>
        </p:nvSpPr>
        <p:spPr>
          <a:xfrm>
            <a:off x="7174608" y="2518859"/>
            <a:ext cx="1878904" cy="11899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troi</a:t>
            </a:r>
            <a:r>
              <a:rPr lang="en-US" dirty="0"/>
              <a:t> </a:t>
            </a:r>
            <a:r>
              <a:rPr lang="en-US" dirty="0" err="1"/>
              <a:t>mua</a:t>
            </a:r>
            <a:r>
              <a:rPr lang="en-US" dirty="0"/>
              <a:t> – 1</a:t>
            </a:r>
          </a:p>
        </p:txBody>
      </p:sp>
    </p:spTree>
    <p:extLst>
      <p:ext uri="{BB962C8B-B14F-4D97-AF65-F5344CB8AC3E}">
        <p14:creationId xmlns:p14="http://schemas.microsoft.com/office/powerpoint/2010/main" val="1382465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BD836-FC1F-4FA3-B1BD-7488F76B6703}"/>
              </a:ext>
            </a:extLst>
          </p:cNvPr>
          <p:cNvSpPr>
            <a:spLocks noGrp="1"/>
          </p:cNvSpPr>
          <p:nvPr>
            <p:ph idx="1"/>
          </p:nvPr>
        </p:nvSpPr>
        <p:spPr>
          <a:xfrm>
            <a:off x="1141412" y="1634431"/>
            <a:ext cx="10296901" cy="4667251"/>
          </a:xfrm>
        </p:spPr>
        <p:txBody>
          <a:bodyPr>
            <a:normAutofit/>
          </a:bodyPr>
          <a:lstStyle/>
          <a:p>
            <a:r>
              <a:rPr lang="en-US">
                <a:latin typeface="Tahoma" panose="020B0604030504040204" pitchFamily="34" charset="0"/>
                <a:ea typeface="Tahoma" panose="020B0604030504040204" pitchFamily="34" charset="0"/>
                <a:cs typeface="Tahoma" panose="020B0604030504040204" pitchFamily="34" charset="0"/>
              </a:rPr>
              <a:t>List chứa nội dung chính của chuỗi tìm kiếm “trời mưa” là</a:t>
            </a:r>
          </a:p>
          <a:p>
            <a:endParaRPr lang="en-US">
              <a:latin typeface="Tahoma" panose="020B0604030504040204" pitchFamily="34" charset="0"/>
              <a:ea typeface="Tahoma" panose="020B0604030504040204" pitchFamily="34" charset="0"/>
              <a:cs typeface="Tahoma" panose="020B0604030504040204" pitchFamily="34" charset="0"/>
            </a:endParaRPr>
          </a:p>
          <a:p>
            <a:endParaRPr lang="en-US">
              <a:latin typeface="Tahoma" panose="020B0604030504040204" pitchFamily="34" charset="0"/>
              <a:ea typeface="Tahoma" panose="020B0604030504040204" pitchFamily="34" charset="0"/>
              <a:cs typeface="Tahoma" panose="020B0604030504040204" pitchFamily="34" charset="0"/>
            </a:endParaRPr>
          </a:p>
          <a:p>
            <a:endParaRPr lang="en-US">
              <a:latin typeface="Tahoma" panose="020B0604030504040204" pitchFamily="34" charset="0"/>
              <a:ea typeface="Tahoma" panose="020B0604030504040204" pitchFamily="34" charset="0"/>
              <a:cs typeface="Tahoma" panose="020B0604030504040204" pitchFamily="34" charset="0"/>
            </a:endParaRPr>
          </a:p>
          <a:p>
            <a:pPr algn="just"/>
            <a:r>
              <a:rPr lang="en-US" sz="2200">
                <a:latin typeface="Tahoma" panose="020B0604030504040204" pitchFamily="34" charset="0"/>
                <a:ea typeface="Tahoma" panose="020B0604030504040204" pitchFamily="34" charset="0"/>
                <a:cs typeface="Tahoma" panose="020B0604030504040204" pitchFamily="34" charset="0"/>
              </a:rPr>
              <a:t>Xét nội dung chính của file có đ</a:t>
            </a:r>
            <a:r>
              <a:rPr lang="vi-VN" sz="2200">
                <a:latin typeface="Tahoma" panose="020B0604030504040204" pitchFamily="34" charset="0"/>
                <a:ea typeface="Tahoma" panose="020B0604030504040204" pitchFamily="34" charset="0"/>
                <a:cs typeface="Tahoma" panose="020B0604030504040204" pitchFamily="34" charset="0"/>
              </a:rPr>
              <a:t>ư</a:t>
            </a:r>
            <a:r>
              <a:rPr lang="en-US" sz="2200">
                <a:latin typeface="Tahoma" panose="020B0604030504040204" pitchFamily="34" charset="0"/>
                <a:ea typeface="Tahoma" panose="020B0604030504040204" pitchFamily="34" charset="0"/>
                <a:cs typeface="Tahoma" panose="020B0604030504040204" pitchFamily="34" charset="0"/>
              </a:rPr>
              <a:t>ờng dẫn “C:\demo\test1.txt” trong file </a:t>
            </a:r>
            <a:r>
              <a:rPr lang="en-US" sz="2200" i="1">
                <a:latin typeface="Tahoma" panose="020B0604030504040204" pitchFamily="34" charset="0"/>
                <a:ea typeface="Tahoma" panose="020B0604030504040204" pitchFamily="34" charset="0"/>
                <a:cs typeface="Tahoma" panose="020B0604030504040204" pitchFamily="34" charset="0"/>
              </a:rPr>
              <a:t>metaData.txt</a:t>
            </a:r>
            <a:r>
              <a:rPr lang="en-US" sz="2200">
                <a:latin typeface="Tahoma" panose="020B0604030504040204" pitchFamily="34" charset="0"/>
                <a:ea typeface="Tahoma" panose="020B0604030504040204" pitchFamily="34" charset="0"/>
                <a:cs typeface="Tahoma" panose="020B0604030504040204" pitchFamily="34" charset="0"/>
              </a:rPr>
              <a:t>:</a:t>
            </a:r>
          </a:p>
          <a:p>
            <a:pPr marL="0" indent="0">
              <a:buNone/>
            </a:pPr>
            <a:r>
              <a:rPr lang="en-US" sz="2200">
                <a:latin typeface="Tahoma" panose="020B0604030504040204" pitchFamily="34" charset="0"/>
                <a:ea typeface="Tahoma" panose="020B0604030504040204" pitchFamily="34" charset="0"/>
                <a:cs typeface="Tahoma" panose="020B0604030504040204" pitchFamily="34" charset="0"/>
              </a:rPr>
              <a:t>     </a:t>
            </a:r>
            <a:r>
              <a:rPr lang="en-US" sz="2200">
                <a:latin typeface="Consolas" panose="020B0609020204030204" pitchFamily="49" charset="0"/>
                <a:ea typeface="Tahoma" panose="020B0604030504040204" pitchFamily="34" charset="0"/>
                <a:cs typeface="Tahoma" panose="020B0604030504040204" pitchFamily="34" charset="0"/>
              </a:rPr>
              <a:t>#chieu#1#chieu troi#1#chieu troi mua#1#</a:t>
            </a:r>
            <a:r>
              <a:rPr lang="en-US" sz="2200">
                <a:solidFill>
                  <a:srgbClr val="FF0000"/>
                </a:solidFill>
                <a:latin typeface="Consolas" panose="020B0609020204030204" pitchFamily="49" charset="0"/>
                <a:ea typeface="Tahoma" panose="020B0604030504040204" pitchFamily="34" charset="0"/>
                <a:cs typeface="Tahoma" panose="020B0604030504040204" pitchFamily="34" charset="0"/>
              </a:rPr>
              <a:t>mua</a:t>
            </a:r>
            <a:r>
              <a:rPr lang="en-US" sz="2200">
                <a:latin typeface="Consolas" panose="020B0609020204030204" pitchFamily="49" charset="0"/>
                <a:ea typeface="Tahoma" panose="020B0604030504040204" pitchFamily="34" charset="0"/>
                <a:cs typeface="Tahoma" panose="020B0604030504040204" pitchFamily="34" charset="0"/>
              </a:rPr>
              <a:t>#</a:t>
            </a:r>
            <a:r>
              <a:rPr lang="en-US" sz="2200">
                <a:solidFill>
                  <a:srgbClr val="FF0000"/>
                </a:solidFill>
                <a:latin typeface="Consolas" panose="020B0609020204030204" pitchFamily="49" charset="0"/>
                <a:ea typeface="Tahoma" panose="020B0604030504040204" pitchFamily="34" charset="0"/>
                <a:cs typeface="Tahoma" panose="020B0604030504040204" pitchFamily="34" charset="0"/>
              </a:rPr>
              <a:t>1</a:t>
            </a:r>
            <a:r>
              <a:rPr lang="en-US" sz="2200">
                <a:latin typeface="Consolas" panose="020B0609020204030204" pitchFamily="49" charset="0"/>
                <a:ea typeface="Tahoma" panose="020B0604030504040204" pitchFamily="34" charset="0"/>
                <a:cs typeface="Tahoma" panose="020B0604030504040204" pitchFamily="34" charset="0"/>
              </a:rPr>
              <a:t>#troi#1#troi mua#1</a:t>
            </a:r>
          </a:p>
          <a:p>
            <a:pPr marL="0" indent="0">
              <a:buNone/>
            </a:pPr>
            <a:endParaRPr lang="en-US">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8" name="Title 1">
            <a:extLst>
              <a:ext uri="{FF2B5EF4-FFF2-40B4-BE49-F238E27FC236}">
                <a16:creationId xmlns:a16="http://schemas.microsoft.com/office/drawing/2014/main" id="{848F8E93-3F19-43A8-8699-F3023E191DE9}"/>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III. Tìm kiếm</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5688A294-354D-4706-9B3C-0DB19FD272A6}"/>
              </a:ext>
            </a:extLst>
          </p:cNvPr>
          <p:cNvSpPr/>
          <p:nvPr/>
        </p:nvSpPr>
        <p:spPr>
          <a:xfrm>
            <a:off x="2485128" y="2527172"/>
            <a:ext cx="1878904" cy="11899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mua</a:t>
            </a:r>
            <a:r>
              <a:rPr lang="en-US" dirty="0"/>
              <a:t> – </a:t>
            </a:r>
            <a:r>
              <a:rPr lang="en-US" dirty="0">
                <a:solidFill>
                  <a:srgbClr val="FF0000"/>
                </a:solidFill>
              </a:rPr>
              <a:t>1</a:t>
            </a:r>
            <a:r>
              <a:rPr lang="en-US" dirty="0"/>
              <a:t>	</a:t>
            </a:r>
          </a:p>
        </p:txBody>
      </p:sp>
      <p:cxnSp>
        <p:nvCxnSpPr>
          <p:cNvPr id="13" name="Straight Arrow Connector 12">
            <a:extLst>
              <a:ext uri="{FF2B5EF4-FFF2-40B4-BE49-F238E27FC236}">
                <a16:creationId xmlns:a16="http://schemas.microsoft.com/office/drawing/2014/main" id="{148A160F-36DC-4F94-A4AA-EF654F1DBF0C}"/>
              </a:ext>
            </a:extLst>
          </p:cNvPr>
          <p:cNvCxnSpPr>
            <a:cxnSpLocks/>
            <a:stCxn id="12" idx="3"/>
            <a:endCxn id="14" idx="1"/>
          </p:cNvCxnSpPr>
          <p:nvPr/>
        </p:nvCxnSpPr>
        <p:spPr>
          <a:xfrm flipV="1">
            <a:off x="4364032" y="3118667"/>
            <a:ext cx="483775" cy="3492"/>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FA22670D-AEA6-4705-AC7B-D85D59C659C2}"/>
              </a:ext>
            </a:extLst>
          </p:cNvPr>
          <p:cNvSpPr/>
          <p:nvPr/>
        </p:nvSpPr>
        <p:spPr>
          <a:xfrm>
            <a:off x="4847807" y="2523680"/>
            <a:ext cx="1878904" cy="11899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troi</a:t>
            </a:r>
            <a:r>
              <a:rPr lang="en-US" dirty="0"/>
              <a:t> – 1</a:t>
            </a:r>
          </a:p>
        </p:txBody>
      </p:sp>
      <p:cxnSp>
        <p:nvCxnSpPr>
          <p:cNvPr id="15" name="Straight Arrow Connector 14">
            <a:extLst>
              <a:ext uri="{FF2B5EF4-FFF2-40B4-BE49-F238E27FC236}">
                <a16:creationId xmlns:a16="http://schemas.microsoft.com/office/drawing/2014/main" id="{235B4ECD-8E7C-470D-BEDF-90FBBAAD7FC3}"/>
              </a:ext>
            </a:extLst>
          </p:cNvPr>
          <p:cNvCxnSpPr>
            <a:cxnSpLocks/>
            <a:stCxn id="14" idx="3"/>
            <a:endCxn id="16" idx="1"/>
          </p:cNvCxnSpPr>
          <p:nvPr/>
        </p:nvCxnSpPr>
        <p:spPr>
          <a:xfrm flipV="1">
            <a:off x="6726711" y="3113846"/>
            <a:ext cx="447897" cy="4821"/>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BFA7E463-9041-455A-A164-D859747A6572}"/>
              </a:ext>
            </a:extLst>
          </p:cNvPr>
          <p:cNvSpPr/>
          <p:nvPr/>
        </p:nvSpPr>
        <p:spPr>
          <a:xfrm>
            <a:off x="7174608" y="2518859"/>
            <a:ext cx="1878904" cy="11899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troi</a:t>
            </a:r>
            <a:r>
              <a:rPr lang="en-US" dirty="0"/>
              <a:t> </a:t>
            </a:r>
            <a:r>
              <a:rPr lang="en-US" dirty="0" err="1"/>
              <a:t>mua</a:t>
            </a:r>
            <a:r>
              <a:rPr lang="en-US" dirty="0"/>
              <a:t> – 1</a:t>
            </a:r>
          </a:p>
        </p:txBody>
      </p:sp>
    </p:spTree>
    <p:extLst>
      <p:ext uri="{BB962C8B-B14F-4D97-AF65-F5344CB8AC3E}">
        <p14:creationId xmlns:p14="http://schemas.microsoft.com/office/powerpoint/2010/main" val="2428740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BD836-FC1F-4FA3-B1BD-7488F76B6703}"/>
              </a:ext>
            </a:extLst>
          </p:cNvPr>
          <p:cNvSpPr>
            <a:spLocks noGrp="1"/>
          </p:cNvSpPr>
          <p:nvPr>
            <p:ph idx="1"/>
          </p:nvPr>
        </p:nvSpPr>
        <p:spPr>
          <a:xfrm>
            <a:off x="1141412" y="1634431"/>
            <a:ext cx="10296901" cy="4667251"/>
          </a:xfrm>
        </p:spPr>
        <p:txBody>
          <a:bodyPr>
            <a:normAutofit/>
          </a:bodyPr>
          <a:lstStyle/>
          <a:p>
            <a:r>
              <a:rPr lang="en-US">
                <a:latin typeface="Tahoma" panose="020B0604030504040204" pitchFamily="34" charset="0"/>
                <a:ea typeface="Tahoma" panose="020B0604030504040204" pitchFamily="34" charset="0"/>
                <a:cs typeface="Tahoma" panose="020B0604030504040204" pitchFamily="34" charset="0"/>
              </a:rPr>
              <a:t>List chứa nội dung chính của chuỗi tìm kiếm “trời mưa” là</a:t>
            </a:r>
          </a:p>
          <a:p>
            <a:endParaRPr lang="en-US">
              <a:latin typeface="Tahoma" panose="020B0604030504040204" pitchFamily="34" charset="0"/>
              <a:ea typeface="Tahoma" panose="020B0604030504040204" pitchFamily="34" charset="0"/>
              <a:cs typeface="Tahoma" panose="020B0604030504040204" pitchFamily="34" charset="0"/>
            </a:endParaRPr>
          </a:p>
          <a:p>
            <a:endParaRPr lang="en-US">
              <a:latin typeface="Tahoma" panose="020B0604030504040204" pitchFamily="34" charset="0"/>
              <a:ea typeface="Tahoma" panose="020B0604030504040204" pitchFamily="34" charset="0"/>
              <a:cs typeface="Tahoma" panose="020B0604030504040204" pitchFamily="34" charset="0"/>
            </a:endParaRPr>
          </a:p>
          <a:p>
            <a:endParaRPr lang="en-US">
              <a:latin typeface="Tahoma" panose="020B0604030504040204" pitchFamily="34" charset="0"/>
              <a:ea typeface="Tahoma" panose="020B0604030504040204" pitchFamily="34" charset="0"/>
              <a:cs typeface="Tahoma" panose="020B0604030504040204" pitchFamily="34" charset="0"/>
            </a:endParaRPr>
          </a:p>
          <a:p>
            <a:pPr algn="just"/>
            <a:r>
              <a:rPr lang="en-US" sz="2200">
                <a:latin typeface="Tahoma" panose="020B0604030504040204" pitchFamily="34" charset="0"/>
                <a:ea typeface="Tahoma" panose="020B0604030504040204" pitchFamily="34" charset="0"/>
                <a:cs typeface="Tahoma" panose="020B0604030504040204" pitchFamily="34" charset="0"/>
              </a:rPr>
              <a:t>Xét nội dung chính của file có đ</a:t>
            </a:r>
            <a:r>
              <a:rPr lang="vi-VN" sz="2200">
                <a:latin typeface="Tahoma" panose="020B0604030504040204" pitchFamily="34" charset="0"/>
                <a:ea typeface="Tahoma" panose="020B0604030504040204" pitchFamily="34" charset="0"/>
                <a:cs typeface="Tahoma" panose="020B0604030504040204" pitchFamily="34" charset="0"/>
              </a:rPr>
              <a:t>ư</a:t>
            </a:r>
            <a:r>
              <a:rPr lang="en-US" sz="2200">
                <a:latin typeface="Tahoma" panose="020B0604030504040204" pitchFamily="34" charset="0"/>
                <a:ea typeface="Tahoma" panose="020B0604030504040204" pitchFamily="34" charset="0"/>
                <a:cs typeface="Tahoma" panose="020B0604030504040204" pitchFamily="34" charset="0"/>
              </a:rPr>
              <a:t>ờng dẫn “C:\demo\test1.txt” trong file </a:t>
            </a:r>
            <a:r>
              <a:rPr lang="en-US" sz="2200" i="1">
                <a:latin typeface="Tahoma" panose="020B0604030504040204" pitchFamily="34" charset="0"/>
                <a:ea typeface="Tahoma" panose="020B0604030504040204" pitchFamily="34" charset="0"/>
                <a:cs typeface="Tahoma" panose="020B0604030504040204" pitchFamily="34" charset="0"/>
              </a:rPr>
              <a:t>metaData.txt</a:t>
            </a:r>
            <a:r>
              <a:rPr lang="en-US" sz="2200">
                <a:latin typeface="Tahoma" panose="020B0604030504040204" pitchFamily="34" charset="0"/>
                <a:ea typeface="Tahoma" panose="020B0604030504040204" pitchFamily="34" charset="0"/>
                <a:cs typeface="Tahoma" panose="020B0604030504040204" pitchFamily="34" charset="0"/>
              </a:rPr>
              <a:t>:</a:t>
            </a:r>
          </a:p>
          <a:p>
            <a:pPr marL="0" indent="0">
              <a:buNone/>
            </a:pPr>
            <a:r>
              <a:rPr lang="en-US" sz="2200">
                <a:latin typeface="Tahoma" panose="020B0604030504040204" pitchFamily="34" charset="0"/>
                <a:ea typeface="Tahoma" panose="020B0604030504040204" pitchFamily="34" charset="0"/>
                <a:cs typeface="Tahoma" panose="020B0604030504040204" pitchFamily="34" charset="0"/>
              </a:rPr>
              <a:t>     </a:t>
            </a:r>
            <a:r>
              <a:rPr lang="en-US" sz="2200">
                <a:latin typeface="Consolas" panose="020B0609020204030204" pitchFamily="49" charset="0"/>
                <a:ea typeface="Tahoma" panose="020B0604030504040204" pitchFamily="34" charset="0"/>
                <a:cs typeface="Tahoma" panose="020B0604030504040204" pitchFamily="34" charset="0"/>
              </a:rPr>
              <a:t>#chieu#1#chieu troi#1#chieu troi mua#1#mua#1#</a:t>
            </a:r>
            <a:r>
              <a:rPr lang="en-US" sz="2200">
                <a:solidFill>
                  <a:srgbClr val="FF0000"/>
                </a:solidFill>
                <a:latin typeface="Consolas" panose="020B0609020204030204" pitchFamily="49" charset="0"/>
                <a:ea typeface="Tahoma" panose="020B0604030504040204" pitchFamily="34" charset="0"/>
                <a:cs typeface="Tahoma" panose="020B0604030504040204" pitchFamily="34" charset="0"/>
              </a:rPr>
              <a:t>troi</a:t>
            </a:r>
            <a:r>
              <a:rPr lang="en-US" sz="2200">
                <a:latin typeface="Consolas" panose="020B0609020204030204" pitchFamily="49" charset="0"/>
                <a:ea typeface="Tahoma" panose="020B0604030504040204" pitchFamily="34" charset="0"/>
                <a:cs typeface="Tahoma" panose="020B0604030504040204" pitchFamily="34" charset="0"/>
              </a:rPr>
              <a:t>#</a:t>
            </a:r>
            <a:r>
              <a:rPr lang="en-US" sz="2200">
                <a:solidFill>
                  <a:srgbClr val="FF0000"/>
                </a:solidFill>
                <a:latin typeface="Consolas" panose="020B0609020204030204" pitchFamily="49" charset="0"/>
                <a:ea typeface="Tahoma" panose="020B0604030504040204" pitchFamily="34" charset="0"/>
                <a:cs typeface="Tahoma" panose="020B0604030504040204" pitchFamily="34" charset="0"/>
              </a:rPr>
              <a:t>1</a:t>
            </a:r>
            <a:r>
              <a:rPr lang="en-US" sz="2200">
                <a:latin typeface="Consolas" panose="020B0609020204030204" pitchFamily="49" charset="0"/>
                <a:ea typeface="Tahoma" panose="020B0604030504040204" pitchFamily="34" charset="0"/>
                <a:cs typeface="Tahoma" panose="020B0604030504040204" pitchFamily="34" charset="0"/>
              </a:rPr>
              <a:t>#troi mua#1</a:t>
            </a:r>
          </a:p>
          <a:p>
            <a:pPr marL="0" indent="0">
              <a:buNone/>
            </a:pPr>
            <a:endParaRPr lang="en-US">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8" name="Title 1">
            <a:extLst>
              <a:ext uri="{FF2B5EF4-FFF2-40B4-BE49-F238E27FC236}">
                <a16:creationId xmlns:a16="http://schemas.microsoft.com/office/drawing/2014/main" id="{848F8E93-3F19-43A8-8699-F3023E191DE9}"/>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III. Tìm kiếm</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5688A294-354D-4706-9B3C-0DB19FD272A6}"/>
              </a:ext>
            </a:extLst>
          </p:cNvPr>
          <p:cNvSpPr/>
          <p:nvPr/>
        </p:nvSpPr>
        <p:spPr>
          <a:xfrm>
            <a:off x="2485128" y="2527172"/>
            <a:ext cx="1878904" cy="11899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mua</a:t>
            </a:r>
            <a:r>
              <a:rPr lang="en-US" dirty="0"/>
              <a:t> – 1	</a:t>
            </a:r>
          </a:p>
        </p:txBody>
      </p:sp>
      <p:cxnSp>
        <p:nvCxnSpPr>
          <p:cNvPr id="13" name="Straight Arrow Connector 12">
            <a:extLst>
              <a:ext uri="{FF2B5EF4-FFF2-40B4-BE49-F238E27FC236}">
                <a16:creationId xmlns:a16="http://schemas.microsoft.com/office/drawing/2014/main" id="{148A160F-36DC-4F94-A4AA-EF654F1DBF0C}"/>
              </a:ext>
            </a:extLst>
          </p:cNvPr>
          <p:cNvCxnSpPr>
            <a:cxnSpLocks/>
            <a:stCxn id="12" idx="3"/>
            <a:endCxn id="14" idx="1"/>
          </p:cNvCxnSpPr>
          <p:nvPr/>
        </p:nvCxnSpPr>
        <p:spPr>
          <a:xfrm flipV="1">
            <a:off x="4364032" y="3118667"/>
            <a:ext cx="483775" cy="3492"/>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FA22670D-AEA6-4705-AC7B-D85D59C659C2}"/>
              </a:ext>
            </a:extLst>
          </p:cNvPr>
          <p:cNvSpPr/>
          <p:nvPr/>
        </p:nvSpPr>
        <p:spPr>
          <a:xfrm>
            <a:off x="4847807" y="2523680"/>
            <a:ext cx="1878904" cy="11899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troi</a:t>
            </a:r>
            <a:r>
              <a:rPr lang="en-US" dirty="0"/>
              <a:t> – </a:t>
            </a:r>
            <a:r>
              <a:rPr lang="en-US" dirty="0">
                <a:solidFill>
                  <a:srgbClr val="FF0000"/>
                </a:solidFill>
              </a:rPr>
              <a:t>1</a:t>
            </a:r>
          </a:p>
        </p:txBody>
      </p:sp>
      <p:cxnSp>
        <p:nvCxnSpPr>
          <p:cNvPr id="15" name="Straight Arrow Connector 14">
            <a:extLst>
              <a:ext uri="{FF2B5EF4-FFF2-40B4-BE49-F238E27FC236}">
                <a16:creationId xmlns:a16="http://schemas.microsoft.com/office/drawing/2014/main" id="{235B4ECD-8E7C-470D-BEDF-90FBBAAD7FC3}"/>
              </a:ext>
            </a:extLst>
          </p:cNvPr>
          <p:cNvCxnSpPr>
            <a:cxnSpLocks/>
            <a:stCxn id="14" idx="3"/>
            <a:endCxn id="16" idx="1"/>
          </p:cNvCxnSpPr>
          <p:nvPr/>
        </p:nvCxnSpPr>
        <p:spPr>
          <a:xfrm flipV="1">
            <a:off x="6726711" y="3113846"/>
            <a:ext cx="447897" cy="4821"/>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BFA7E463-9041-455A-A164-D859747A6572}"/>
              </a:ext>
            </a:extLst>
          </p:cNvPr>
          <p:cNvSpPr/>
          <p:nvPr/>
        </p:nvSpPr>
        <p:spPr>
          <a:xfrm>
            <a:off x="7174608" y="2518859"/>
            <a:ext cx="1878904" cy="11899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troi</a:t>
            </a:r>
            <a:r>
              <a:rPr lang="en-US" dirty="0"/>
              <a:t> </a:t>
            </a:r>
            <a:r>
              <a:rPr lang="en-US" dirty="0" err="1"/>
              <a:t>mua</a:t>
            </a:r>
            <a:r>
              <a:rPr lang="en-US" dirty="0"/>
              <a:t> – 1</a:t>
            </a:r>
          </a:p>
        </p:txBody>
      </p:sp>
    </p:spTree>
    <p:extLst>
      <p:ext uri="{BB962C8B-B14F-4D97-AF65-F5344CB8AC3E}">
        <p14:creationId xmlns:p14="http://schemas.microsoft.com/office/powerpoint/2010/main" val="4223897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BD836-FC1F-4FA3-B1BD-7488F76B6703}"/>
              </a:ext>
            </a:extLst>
          </p:cNvPr>
          <p:cNvSpPr>
            <a:spLocks noGrp="1"/>
          </p:cNvSpPr>
          <p:nvPr>
            <p:ph idx="1"/>
          </p:nvPr>
        </p:nvSpPr>
        <p:spPr>
          <a:xfrm>
            <a:off x="1141412" y="1634431"/>
            <a:ext cx="10296901" cy="4667251"/>
          </a:xfrm>
        </p:spPr>
        <p:txBody>
          <a:bodyPr>
            <a:normAutofit/>
          </a:bodyPr>
          <a:lstStyle/>
          <a:p>
            <a:r>
              <a:rPr lang="en-US">
                <a:latin typeface="Tahoma" panose="020B0604030504040204" pitchFamily="34" charset="0"/>
                <a:ea typeface="Tahoma" panose="020B0604030504040204" pitchFamily="34" charset="0"/>
                <a:cs typeface="Tahoma" panose="020B0604030504040204" pitchFamily="34" charset="0"/>
              </a:rPr>
              <a:t>List chứa nội dung chính của chuỗi tìm kiếm “trời mưa” là</a:t>
            </a:r>
          </a:p>
          <a:p>
            <a:endParaRPr lang="en-US">
              <a:latin typeface="Tahoma" panose="020B0604030504040204" pitchFamily="34" charset="0"/>
              <a:ea typeface="Tahoma" panose="020B0604030504040204" pitchFamily="34" charset="0"/>
              <a:cs typeface="Tahoma" panose="020B0604030504040204" pitchFamily="34" charset="0"/>
            </a:endParaRPr>
          </a:p>
          <a:p>
            <a:endParaRPr lang="en-US">
              <a:latin typeface="Tahoma" panose="020B0604030504040204" pitchFamily="34" charset="0"/>
              <a:ea typeface="Tahoma" panose="020B0604030504040204" pitchFamily="34" charset="0"/>
              <a:cs typeface="Tahoma" panose="020B0604030504040204" pitchFamily="34" charset="0"/>
            </a:endParaRPr>
          </a:p>
          <a:p>
            <a:endParaRPr lang="en-US">
              <a:latin typeface="Tahoma" panose="020B0604030504040204" pitchFamily="34" charset="0"/>
              <a:ea typeface="Tahoma" panose="020B0604030504040204" pitchFamily="34" charset="0"/>
              <a:cs typeface="Tahoma" panose="020B0604030504040204" pitchFamily="34" charset="0"/>
            </a:endParaRPr>
          </a:p>
          <a:p>
            <a:pPr algn="just"/>
            <a:r>
              <a:rPr lang="en-US" sz="2200">
                <a:latin typeface="Tahoma" panose="020B0604030504040204" pitchFamily="34" charset="0"/>
                <a:ea typeface="Tahoma" panose="020B0604030504040204" pitchFamily="34" charset="0"/>
                <a:cs typeface="Tahoma" panose="020B0604030504040204" pitchFamily="34" charset="0"/>
              </a:rPr>
              <a:t>Xét nội dung chính của file có đ</a:t>
            </a:r>
            <a:r>
              <a:rPr lang="vi-VN" sz="2200">
                <a:latin typeface="Tahoma" panose="020B0604030504040204" pitchFamily="34" charset="0"/>
                <a:ea typeface="Tahoma" panose="020B0604030504040204" pitchFamily="34" charset="0"/>
                <a:cs typeface="Tahoma" panose="020B0604030504040204" pitchFamily="34" charset="0"/>
              </a:rPr>
              <a:t>ư</a:t>
            </a:r>
            <a:r>
              <a:rPr lang="en-US" sz="2200">
                <a:latin typeface="Tahoma" panose="020B0604030504040204" pitchFamily="34" charset="0"/>
                <a:ea typeface="Tahoma" panose="020B0604030504040204" pitchFamily="34" charset="0"/>
                <a:cs typeface="Tahoma" panose="020B0604030504040204" pitchFamily="34" charset="0"/>
              </a:rPr>
              <a:t>ờng dẫn “C:\demo\test1.txt” trong file </a:t>
            </a:r>
            <a:r>
              <a:rPr lang="en-US" sz="2200" i="1">
                <a:latin typeface="Tahoma" panose="020B0604030504040204" pitchFamily="34" charset="0"/>
                <a:ea typeface="Tahoma" panose="020B0604030504040204" pitchFamily="34" charset="0"/>
                <a:cs typeface="Tahoma" panose="020B0604030504040204" pitchFamily="34" charset="0"/>
              </a:rPr>
              <a:t>metaData.txt</a:t>
            </a:r>
            <a:r>
              <a:rPr lang="en-US" sz="2200">
                <a:latin typeface="Tahoma" panose="020B0604030504040204" pitchFamily="34" charset="0"/>
                <a:ea typeface="Tahoma" panose="020B0604030504040204" pitchFamily="34" charset="0"/>
                <a:cs typeface="Tahoma" panose="020B0604030504040204" pitchFamily="34" charset="0"/>
              </a:rPr>
              <a:t>:</a:t>
            </a:r>
          </a:p>
          <a:p>
            <a:pPr marL="0" indent="0">
              <a:buNone/>
            </a:pPr>
            <a:r>
              <a:rPr lang="en-US" sz="2200">
                <a:latin typeface="Tahoma" panose="020B0604030504040204" pitchFamily="34" charset="0"/>
                <a:ea typeface="Tahoma" panose="020B0604030504040204" pitchFamily="34" charset="0"/>
                <a:cs typeface="Tahoma" panose="020B0604030504040204" pitchFamily="34" charset="0"/>
              </a:rPr>
              <a:t>     </a:t>
            </a:r>
            <a:r>
              <a:rPr lang="en-US" sz="2200">
                <a:latin typeface="Consolas" panose="020B0609020204030204" pitchFamily="49" charset="0"/>
                <a:ea typeface="Tahoma" panose="020B0604030504040204" pitchFamily="34" charset="0"/>
                <a:cs typeface="Tahoma" panose="020B0604030504040204" pitchFamily="34" charset="0"/>
              </a:rPr>
              <a:t>#chieu#1#chieu troi#1#chieu troi mua#1#mua#1#troi#1#</a:t>
            </a:r>
            <a:r>
              <a:rPr lang="en-US" sz="2200">
                <a:solidFill>
                  <a:srgbClr val="FF0000"/>
                </a:solidFill>
                <a:latin typeface="Consolas" panose="020B0609020204030204" pitchFamily="49" charset="0"/>
                <a:ea typeface="Tahoma" panose="020B0604030504040204" pitchFamily="34" charset="0"/>
                <a:cs typeface="Tahoma" panose="020B0604030504040204" pitchFamily="34" charset="0"/>
              </a:rPr>
              <a:t>troi mua</a:t>
            </a:r>
            <a:r>
              <a:rPr lang="en-US" sz="2200">
                <a:latin typeface="Consolas" panose="020B0609020204030204" pitchFamily="49" charset="0"/>
                <a:ea typeface="Tahoma" panose="020B0604030504040204" pitchFamily="34" charset="0"/>
                <a:cs typeface="Tahoma" panose="020B0604030504040204" pitchFamily="34" charset="0"/>
              </a:rPr>
              <a:t>#</a:t>
            </a:r>
            <a:r>
              <a:rPr lang="en-US" sz="2200">
                <a:solidFill>
                  <a:srgbClr val="FF0000"/>
                </a:solidFill>
                <a:latin typeface="Consolas" panose="020B0609020204030204" pitchFamily="49" charset="0"/>
                <a:ea typeface="Tahoma" panose="020B0604030504040204" pitchFamily="34" charset="0"/>
                <a:cs typeface="Tahoma" panose="020B0604030504040204" pitchFamily="34" charset="0"/>
              </a:rPr>
              <a:t>1</a:t>
            </a:r>
          </a:p>
          <a:p>
            <a:pPr marL="0" indent="0">
              <a:buNone/>
            </a:pPr>
            <a:endParaRPr lang="en-US">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8" name="Title 1">
            <a:extLst>
              <a:ext uri="{FF2B5EF4-FFF2-40B4-BE49-F238E27FC236}">
                <a16:creationId xmlns:a16="http://schemas.microsoft.com/office/drawing/2014/main" id="{848F8E93-3F19-43A8-8699-F3023E191DE9}"/>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III. Tìm kiếm</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5688A294-354D-4706-9B3C-0DB19FD272A6}"/>
              </a:ext>
            </a:extLst>
          </p:cNvPr>
          <p:cNvSpPr/>
          <p:nvPr/>
        </p:nvSpPr>
        <p:spPr>
          <a:xfrm>
            <a:off x="2485128" y="2527172"/>
            <a:ext cx="1878904" cy="11899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mua</a:t>
            </a:r>
            <a:r>
              <a:rPr lang="en-US" dirty="0"/>
              <a:t> – 1	</a:t>
            </a:r>
          </a:p>
        </p:txBody>
      </p:sp>
      <p:cxnSp>
        <p:nvCxnSpPr>
          <p:cNvPr id="13" name="Straight Arrow Connector 12">
            <a:extLst>
              <a:ext uri="{FF2B5EF4-FFF2-40B4-BE49-F238E27FC236}">
                <a16:creationId xmlns:a16="http://schemas.microsoft.com/office/drawing/2014/main" id="{148A160F-36DC-4F94-A4AA-EF654F1DBF0C}"/>
              </a:ext>
            </a:extLst>
          </p:cNvPr>
          <p:cNvCxnSpPr>
            <a:cxnSpLocks/>
            <a:stCxn id="12" idx="3"/>
            <a:endCxn id="14" idx="1"/>
          </p:cNvCxnSpPr>
          <p:nvPr/>
        </p:nvCxnSpPr>
        <p:spPr>
          <a:xfrm flipV="1">
            <a:off x="4364032" y="3118667"/>
            <a:ext cx="483775" cy="3492"/>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FA22670D-AEA6-4705-AC7B-D85D59C659C2}"/>
              </a:ext>
            </a:extLst>
          </p:cNvPr>
          <p:cNvSpPr/>
          <p:nvPr/>
        </p:nvSpPr>
        <p:spPr>
          <a:xfrm>
            <a:off x="4847807" y="2523680"/>
            <a:ext cx="1878904" cy="11899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troi</a:t>
            </a:r>
            <a:r>
              <a:rPr lang="en-US" dirty="0"/>
              <a:t> – 1</a:t>
            </a:r>
          </a:p>
        </p:txBody>
      </p:sp>
      <p:cxnSp>
        <p:nvCxnSpPr>
          <p:cNvPr id="15" name="Straight Arrow Connector 14">
            <a:extLst>
              <a:ext uri="{FF2B5EF4-FFF2-40B4-BE49-F238E27FC236}">
                <a16:creationId xmlns:a16="http://schemas.microsoft.com/office/drawing/2014/main" id="{235B4ECD-8E7C-470D-BEDF-90FBBAAD7FC3}"/>
              </a:ext>
            </a:extLst>
          </p:cNvPr>
          <p:cNvCxnSpPr>
            <a:cxnSpLocks/>
            <a:stCxn id="14" idx="3"/>
            <a:endCxn id="16" idx="1"/>
          </p:cNvCxnSpPr>
          <p:nvPr/>
        </p:nvCxnSpPr>
        <p:spPr>
          <a:xfrm flipV="1">
            <a:off x="6726711" y="3113846"/>
            <a:ext cx="447897" cy="4821"/>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BFA7E463-9041-455A-A164-D859747A6572}"/>
              </a:ext>
            </a:extLst>
          </p:cNvPr>
          <p:cNvSpPr/>
          <p:nvPr/>
        </p:nvSpPr>
        <p:spPr>
          <a:xfrm>
            <a:off x="7174608" y="2518859"/>
            <a:ext cx="1878904" cy="11899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troi</a:t>
            </a:r>
            <a:r>
              <a:rPr lang="en-US" dirty="0">
                <a:solidFill>
                  <a:srgbClr val="FF0000"/>
                </a:solidFill>
              </a:rPr>
              <a:t> </a:t>
            </a:r>
            <a:r>
              <a:rPr lang="en-US" dirty="0" err="1">
                <a:solidFill>
                  <a:srgbClr val="FF0000"/>
                </a:solidFill>
              </a:rPr>
              <a:t>mua</a:t>
            </a:r>
            <a:r>
              <a:rPr lang="en-US" dirty="0">
                <a:solidFill>
                  <a:srgbClr val="FF0000"/>
                </a:solidFill>
              </a:rPr>
              <a:t> </a:t>
            </a:r>
            <a:r>
              <a:rPr lang="en-US" dirty="0"/>
              <a:t>– </a:t>
            </a:r>
            <a:r>
              <a:rPr lang="en-US" dirty="0">
                <a:solidFill>
                  <a:srgbClr val="FF0000"/>
                </a:solidFill>
              </a:rPr>
              <a:t>1</a:t>
            </a:r>
          </a:p>
        </p:txBody>
      </p:sp>
    </p:spTree>
    <p:extLst>
      <p:ext uri="{BB962C8B-B14F-4D97-AF65-F5344CB8AC3E}">
        <p14:creationId xmlns:p14="http://schemas.microsoft.com/office/powerpoint/2010/main" val="3015045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C2E644-ED58-4579-89A9-800818F6E59A}"/>
              </a:ext>
            </a:extLst>
          </p:cNvPr>
          <p:cNvSpPr>
            <a:spLocks noGrp="1"/>
          </p:cNvSpPr>
          <p:nvPr>
            <p:ph idx="1"/>
          </p:nvPr>
        </p:nvSpPr>
        <p:spPr>
          <a:xfrm>
            <a:off x="1141412" y="1658143"/>
            <a:ext cx="9905999" cy="3545624"/>
          </a:xfrm>
        </p:spPr>
        <p:txBody>
          <a:bodyPr>
            <a:normAutofit/>
          </a:bodyPr>
          <a:lstStyle/>
          <a:p>
            <a:pPr algn="just"/>
            <a:r>
              <a:rPr lang="en-US" dirty="0" err="1">
                <a:latin typeface="Tahoma" panose="020B0604030504040204" pitchFamily="34" charset="0"/>
                <a:ea typeface="Tahoma" panose="020B0604030504040204" pitchFamily="34" charset="0"/>
                <a:cs typeface="Tahoma" panose="020B0604030504040204" pitchFamily="34" charset="0"/>
              </a:rPr>
              <a:t>Tiếp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theo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loại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bỏ</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những</a:t>
            </a:r>
            <a:r>
              <a:rPr lang="en-US">
                <a:latin typeface="Tahoma" panose="020B0604030504040204" pitchFamily="34" charset="0"/>
                <a:ea typeface="Tahoma" panose="020B0604030504040204" pitchFamily="34" charset="0"/>
                <a:cs typeface="Tahoma" panose="020B0604030504040204" pitchFamily="34" charset="0"/>
              </a:rPr>
              <a:t> tokens </a:t>
            </a:r>
            <a:r>
              <a:rPr lang="en-US" dirty="0" err="1">
                <a:latin typeface="Tahoma" panose="020B0604030504040204" pitchFamily="34" charset="0"/>
                <a:ea typeface="Tahoma" panose="020B0604030504040204" pitchFamily="34" charset="0"/>
                <a:cs typeface="Tahoma" panose="020B0604030504040204" pitchFamily="34" charset="0"/>
              </a:rPr>
              <a:t>liên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tiếp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nhau</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trong</a:t>
            </a:r>
            <a:r>
              <a:rPr lang="en-US">
                <a:latin typeface="Tahoma" panose="020B0604030504040204" pitchFamily="34" charset="0"/>
                <a:ea typeface="Tahoma" panose="020B0604030504040204" pitchFamily="34" charset="0"/>
                <a:cs typeface="Tahoma" panose="020B0604030504040204" pitchFamily="34" charset="0"/>
              </a:rPr>
              <a:t> mảng A </a:t>
            </a:r>
            <a:r>
              <a:rPr lang="en-US" dirty="0" err="1">
                <a:latin typeface="Tahoma" panose="020B0604030504040204" pitchFamily="34" charset="0"/>
                <a:ea typeface="Tahoma" panose="020B0604030504040204" pitchFamily="34" charset="0"/>
                <a:cs typeface="Tahoma" panose="020B0604030504040204" pitchFamily="34" charset="0"/>
              </a:rPr>
              <a:t>mà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chúng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gộp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thành</a:t>
            </a:r>
            <a:r>
              <a:rPr lang="en-US" dirty="0">
                <a:latin typeface="Tahoma" panose="020B0604030504040204" pitchFamily="34" charset="0"/>
                <a:ea typeface="Tahoma" panose="020B0604030504040204" pitchFamily="34" charset="0"/>
                <a:cs typeface="Tahoma" panose="020B0604030504040204" pitchFamily="34" charset="0"/>
              </a:rPr>
              <a:t> 1 </a:t>
            </a:r>
            <a:r>
              <a:rPr lang="en-US" dirty="0" err="1">
                <a:latin typeface="Tahoma" panose="020B0604030504040204" pitchFamily="34" charset="0"/>
                <a:ea typeface="Tahoma" panose="020B0604030504040204" pitchFamily="34" charset="0"/>
                <a:cs typeface="Tahoma" panose="020B0604030504040204" pitchFamily="34" charset="0"/>
              </a:rPr>
              <a:t>cụm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từ</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mặt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mảng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i="1" err="1">
                <a:latin typeface="Tahoma" panose="020B0604030504040204" pitchFamily="34" charset="0"/>
                <a:ea typeface="Tahoma" panose="020B0604030504040204" pitchFamily="34" charset="0"/>
                <a:cs typeface="Tahoma" panose="020B0604030504040204" pitchFamily="34" charset="0"/>
              </a:rPr>
              <a:t>stopword</a:t>
            </a:r>
            <a:r>
              <a:rPr lang="en-US">
                <a:latin typeface="Tahoma" panose="020B0604030504040204" pitchFamily="34" charset="0"/>
                <a:ea typeface="Tahoma" panose="020B0604030504040204" pitchFamily="34" charset="0"/>
                <a:cs typeface="Tahoma" panose="020B0604030504040204" pitchFamily="34" charset="0"/>
              </a:rPr>
              <a:t>.</a:t>
            </a:r>
          </a:p>
          <a:p>
            <a:pPr lvl="1" algn="just">
              <a:buFont typeface="Wingdings" panose="05000000000000000000" pitchFamily="2" charset="2"/>
              <a:buChar char="§"/>
            </a:pPr>
            <a:r>
              <a:rPr lang="en-US" sz="2200">
                <a:latin typeface="Tahoma" panose="020B0604030504040204" pitchFamily="34" charset="0"/>
                <a:ea typeface="Tahoma" panose="020B0604030504040204" pitchFamily="34" charset="0"/>
                <a:cs typeface="Tahoma" panose="020B0604030504040204" pitchFamily="34" charset="0"/>
              </a:rPr>
              <a:t>Để </a:t>
            </a:r>
            <a:r>
              <a:rPr lang="en-US" sz="2200" dirty="0" err="1">
                <a:latin typeface="Tahoma" panose="020B0604030504040204" pitchFamily="34" charset="0"/>
                <a:ea typeface="Tahoma" panose="020B0604030504040204" pitchFamily="34" charset="0"/>
                <a:cs typeface="Tahoma" panose="020B0604030504040204" pitchFamily="34" charset="0"/>
              </a:rPr>
              <a:t>kiểm</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tra</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điều</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đó</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nhanh</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chóng</a:t>
            </a:r>
            <a:r>
              <a:rPr lang="en-US" sz="2200">
                <a:latin typeface="Tahoma" panose="020B0604030504040204" pitchFamily="34" charset="0"/>
                <a:ea typeface="Tahoma" panose="020B0604030504040204" pitchFamily="34" charset="0"/>
                <a:cs typeface="Tahoma" panose="020B0604030504040204" pitchFamily="34" charset="0"/>
              </a:rPr>
              <a:t>, nhóm </a:t>
            </a:r>
            <a:r>
              <a:rPr lang="en-US" sz="2200" dirty="0" err="1">
                <a:latin typeface="Tahoma" panose="020B0604030504040204" pitchFamily="34" charset="0"/>
                <a:ea typeface="Tahoma" panose="020B0604030504040204" pitchFamily="34" charset="0"/>
                <a:cs typeface="Tahoma" panose="020B0604030504040204" pitchFamily="34" charset="0"/>
              </a:rPr>
              <a:t>em</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sử</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dụng</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b="1" dirty="0" err="1">
                <a:latin typeface="Tahoma" panose="020B0604030504040204" pitchFamily="34" charset="0"/>
                <a:ea typeface="Tahoma" panose="020B0604030504040204" pitchFamily="34" charset="0"/>
                <a:cs typeface="Tahoma" panose="020B0604030504040204" pitchFamily="34" charset="0"/>
              </a:rPr>
              <a:t>thuật</a:t>
            </a:r>
            <a:r>
              <a:rPr lang="en-US" sz="2200" b="1" dirty="0">
                <a:latin typeface="Tahoma" panose="020B0604030504040204" pitchFamily="34" charset="0"/>
                <a:ea typeface="Tahoma" panose="020B0604030504040204" pitchFamily="34" charset="0"/>
                <a:cs typeface="Tahoma" panose="020B0604030504040204" pitchFamily="34" charset="0"/>
              </a:rPr>
              <a:t> </a:t>
            </a:r>
            <a:r>
              <a:rPr lang="en-US" sz="2200" b="1" dirty="0" err="1">
                <a:latin typeface="Tahoma" panose="020B0604030504040204" pitchFamily="34" charset="0"/>
                <a:ea typeface="Tahoma" panose="020B0604030504040204" pitchFamily="34" charset="0"/>
                <a:cs typeface="Tahoma" panose="020B0604030504040204" pitchFamily="34" charset="0"/>
              </a:rPr>
              <a:t>toán</a:t>
            </a:r>
            <a:r>
              <a:rPr lang="en-US" sz="2200" b="1" dirty="0">
                <a:latin typeface="Tahoma" panose="020B0604030504040204" pitchFamily="34" charset="0"/>
                <a:ea typeface="Tahoma" panose="020B0604030504040204" pitchFamily="34" charset="0"/>
                <a:cs typeface="Tahoma" panose="020B0604030504040204" pitchFamily="34" charset="0"/>
              </a:rPr>
              <a:t> </a:t>
            </a:r>
            <a:r>
              <a:rPr lang="en-US" sz="2200" b="1" dirty="0" err="1">
                <a:latin typeface="Tahoma" panose="020B0604030504040204" pitchFamily="34" charset="0"/>
                <a:ea typeface="Tahoma" panose="020B0604030504040204" pitchFamily="34" charset="0"/>
                <a:cs typeface="Tahoma" panose="020B0604030504040204" pitchFamily="34" charset="0"/>
              </a:rPr>
              <a:t>tìm</a:t>
            </a:r>
            <a:r>
              <a:rPr lang="en-US" sz="2200" b="1" dirty="0">
                <a:latin typeface="Tahoma" panose="020B0604030504040204" pitchFamily="34" charset="0"/>
                <a:ea typeface="Tahoma" panose="020B0604030504040204" pitchFamily="34" charset="0"/>
                <a:cs typeface="Tahoma" panose="020B0604030504040204" pitchFamily="34" charset="0"/>
              </a:rPr>
              <a:t> </a:t>
            </a:r>
            <a:r>
              <a:rPr lang="en-US" sz="2200" b="1" dirty="0" err="1">
                <a:latin typeface="Tahoma" panose="020B0604030504040204" pitchFamily="34" charset="0"/>
                <a:ea typeface="Tahoma" panose="020B0604030504040204" pitchFamily="34" charset="0"/>
                <a:cs typeface="Tahoma" panose="020B0604030504040204" pitchFamily="34" charset="0"/>
              </a:rPr>
              <a:t>kiếm</a:t>
            </a:r>
            <a:r>
              <a:rPr lang="en-US" sz="2200" b="1" dirty="0">
                <a:latin typeface="Tahoma" panose="020B0604030504040204" pitchFamily="34" charset="0"/>
                <a:ea typeface="Tahoma" panose="020B0604030504040204" pitchFamily="34" charset="0"/>
                <a:cs typeface="Tahoma" panose="020B0604030504040204" pitchFamily="34" charset="0"/>
              </a:rPr>
              <a:t> </a:t>
            </a:r>
            <a:r>
              <a:rPr lang="en-US" sz="2200" b="1" dirty="0" err="1">
                <a:latin typeface="Tahoma" panose="020B0604030504040204" pitchFamily="34" charset="0"/>
                <a:ea typeface="Tahoma" panose="020B0604030504040204" pitchFamily="34" charset="0"/>
                <a:cs typeface="Tahoma" panose="020B0604030504040204" pitchFamily="34" charset="0"/>
              </a:rPr>
              <a:t>nhị</a:t>
            </a:r>
            <a:r>
              <a:rPr lang="en-US" sz="2200" b="1" dirty="0">
                <a:latin typeface="Tahoma" panose="020B0604030504040204" pitchFamily="34" charset="0"/>
                <a:ea typeface="Tahoma" panose="020B0604030504040204" pitchFamily="34" charset="0"/>
                <a:cs typeface="Tahoma" panose="020B0604030504040204" pitchFamily="34" charset="0"/>
              </a:rPr>
              <a:t> </a:t>
            </a:r>
            <a:r>
              <a:rPr lang="en-US" sz="2200" b="1" dirty="0" err="1">
                <a:latin typeface="Tahoma" panose="020B0604030504040204" pitchFamily="34" charset="0"/>
                <a:ea typeface="Tahoma" panose="020B0604030504040204" pitchFamily="34" charset="0"/>
                <a:cs typeface="Tahoma" panose="020B0604030504040204" pitchFamily="34" charset="0"/>
              </a:rPr>
              <a:t>phân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mảng</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các</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i="1" dirty="0" err="1">
                <a:latin typeface="Tahoma" panose="020B0604030504040204" pitchFamily="34" charset="0"/>
                <a:ea typeface="Tahoma" panose="020B0604030504040204" pitchFamily="34" charset="0"/>
                <a:cs typeface="Tahoma" panose="020B0604030504040204" pitchFamily="34" charset="0"/>
              </a:rPr>
              <a:t>stopword</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đã</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được</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sắp</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xếp</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tăng</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dần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theo</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thứ</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tự</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từ</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điển</a:t>
            </a:r>
            <a:r>
              <a:rPr lang="en-US" sz="2200" dirty="0">
                <a:latin typeface="Tahoma" panose="020B0604030504040204" pitchFamily="34" charset="0"/>
                <a:ea typeface="Tahoma" panose="020B0604030504040204" pitchFamily="34" charset="0"/>
                <a:cs typeface="Tahoma" panose="020B0604030504040204" pitchFamily="34" charset="0"/>
              </a:rPr>
              <a:t>).</a:t>
            </a:r>
          </a:p>
          <a:p>
            <a:pPr algn="just"/>
            <a:r>
              <a:rPr lang="en-US" dirty="0" err="1">
                <a:latin typeface="Tahoma" panose="020B0604030504040204" pitchFamily="34" charset="0"/>
                <a:ea typeface="Tahoma" panose="020B0604030504040204" pitchFamily="34" charset="0"/>
                <a:cs typeface="Tahoma" panose="020B0604030504040204" pitchFamily="34" charset="0"/>
              </a:rPr>
              <a:t>Cuối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cùng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chuyển</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các</a:t>
            </a:r>
            <a:r>
              <a:rPr lang="en-US">
                <a:latin typeface="Tahoma" panose="020B0604030504040204" pitchFamily="34" charset="0"/>
                <a:ea typeface="Tahoma" panose="020B0604030504040204" pitchFamily="34" charset="0"/>
                <a:cs typeface="Tahoma" panose="020B0604030504040204" pitchFamily="34" charset="0"/>
              </a:rPr>
              <a:t> tokens </a:t>
            </a:r>
            <a:r>
              <a:rPr lang="en-US" dirty="0" err="1">
                <a:latin typeface="Tahoma" panose="020B0604030504040204" pitchFamily="34" charset="0"/>
                <a:ea typeface="Tahoma" panose="020B0604030504040204" pitchFamily="34" charset="0"/>
                <a:cs typeface="Tahoma" panose="020B0604030504040204" pitchFamily="34" charset="0"/>
              </a:rPr>
              <a:t>còn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mảng</a:t>
            </a:r>
            <a:r>
              <a:rPr lang="en-US" dirty="0">
                <a:latin typeface="Tahoma" panose="020B0604030504040204" pitchFamily="34" charset="0"/>
                <a:ea typeface="Tahoma" panose="020B0604030504040204" pitchFamily="34" charset="0"/>
                <a:cs typeface="Tahoma" panose="020B0604030504040204" pitchFamily="34" charset="0"/>
              </a:rPr>
              <a:t> A </a:t>
            </a:r>
            <a:r>
              <a:rPr lang="en-US" dirty="0" err="1">
                <a:latin typeface="Tahoma" panose="020B0604030504040204" pitchFamily="34" charset="0"/>
                <a:ea typeface="Tahoma" panose="020B0604030504040204" pitchFamily="34" charset="0"/>
                <a:cs typeface="Tahoma" panose="020B0604030504040204" pitchFamily="34" charset="0"/>
              </a:rPr>
              <a:t>thành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token </a:t>
            </a:r>
            <a:r>
              <a:rPr lang="en-US" dirty="0" err="1">
                <a:latin typeface="Tahoma" panose="020B0604030504040204" pitchFamily="34" charset="0"/>
                <a:ea typeface="Tahoma" panose="020B0604030504040204" pitchFamily="34" charset="0"/>
                <a:cs typeface="Tahoma" panose="020B0604030504040204" pitchFamily="34" charset="0"/>
              </a:rPr>
              <a:t>không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dấu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đưa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chúng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mảng</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mới</a:t>
            </a:r>
            <a:r>
              <a:rPr lang="en-US">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2EF65A7F-87FE-4D55-B739-C25B12995BA4}"/>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I.1. TiềN xử lý nội dung</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08058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0BD836-FC1F-4FA3-B1BD-7488F76B6703}"/>
                  </a:ext>
                </a:extLst>
              </p:cNvPr>
              <p:cNvSpPr>
                <a:spLocks noGrp="1"/>
              </p:cNvSpPr>
              <p:nvPr>
                <p:ph idx="1"/>
              </p:nvPr>
            </p:nvSpPr>
            <p:spPr>
              <a:xfrm>
                <a:off x="1141412" y="1634431"/>
                <a:ext cx="10296901" cy="4667251"/>
              </a:xfrm>
            </p:spPr>
            <p:txBody>
              <a:bodyPr>
                <a:normAutofit/>
              </a:bodyPr>
              <a:lstStyle/>
              <a:p>
                <a:r>
                  <a:rPr lang="en-US">
                    <a:latin typeface="Tahoma" panose="020B0604030504040204" pitchFamily="34" charset="0"/>
                    <a:ea typeface="Tahoma" panose="020B0604030504040204" pitchFamily="34" charset="0"/>
                    <a:cs typeface="Tahoma" panose="020B0604030504040204" pitchFamily="34" charset="0"/>
                  </a:rPr>
                  <a:t>List chứa nội dung chính của chuỗi tìm kiếm “trời mưa” là</a:t>
                </a:r>
              </a:p>
              <a:p>
                <a:endParaRPr lang="en-US">
                  <a:latin typeface="Tahoma" panose="020B0604030504040204" pitchFamily="34" charset="0"/>
                  <a:ea typeface="Tahoma" panose="020B0604030504040204" pitchFamily="34" charset="0"/>
                  <a:cs typeface="Tahoma" panose="020B0604030504040204" pitchFamily="34" charset="0"/>
                </a:endParaRPr>
              </a:p>
              <a:p>
                <a:endParaRPr lang="en-US">
                  <a:latin typeface="Tahoma" panose="020B0604030504040204" pitchFamily="34" charset="0"/>
                  <a:ea typeface="Tahoma" panose="020B0604030504040204" pitchFamily="34" charset="0"/>
                  <a:cs typeface="Tahoma" panose="020B0604030504040204" pitchFamily="34" charset="0"/>
                </a:endParaRPr>
              </a:p>
              <a:p>
                <a:endParaRPr lang="en-US">
                  <a:latin typeface="Tahoma" panose="020B0604030504040204" pitchFamily="34" charset="0"/>
                  <a:ea typeface="Tahoma" panose="020B0604030504040204" pitchFamily="34" charset="0"/>
                  <a:cs typeface="Tahoma" panose="020B0604030504040204" pitchFamily="34" charset="0"/>
                </a:endParaRPr>
              </a:p>
              <a:p>
                <a:pPr algn="just"/>
                <a:r>
                  <a:rPr lang="en-US" sz="2200">
                    <a:latin typeface="Tahoma" panose="020B0604030504040204" pitchFamily="34" charset="0"/>
                    <a:ea typeface="Tahoma" panose="020B0604030504040204" pitchFamily="34" charset="0"/>
                    <a:cs typeface="Tahoma" panose="020B0604030504040204" pitchFamily="34" charset="0"/>
                  </a:rPr>
                  <a:t>Xét nội dung chính của file có đ</a:t>
                </a:r>
                <a:r>
                  <a:rPr lang="vi-VN" sz="2200">
                    <a:latin typeface="Tahoma" panose="020B0604030504040204" pitchFamily="34" charset="0"/>
                    <a:ea typeface="Tahoma" panose="020B0604030504040204" pitchFamily="34" charset="0"/>
                    <a:cs typeface="Tahoma" panose="020B0604030504040204" pitchFamily="34" charset="0"/>
                  </a:rPr>
                  <a:t>ư</a:t>
                </a:r>
                <a:r>
                  <a:rPr lang="en-US" sz="2200">
                    <a:latin typeface="Tahoma" panose="020B0604030504040204" pitchFamily="34" charset="0"/>
                    <a:ea typeface="Tahoma" panose="020B0604030504040204" pitchFamily="34" charset="0"/>
                    <a:cs typeface="Tahoma" panose="020B0604030504040204" pitchFamily="34" charset="0"/>
                  </a:rPr>
                  <a:t>ờng dẫn “C:\demo\test1.txt” trong file </a:t>
                </a:r>
                <a:r>
                  <a:rPr lang="en-US" sz="2200" i="1">
                    <a:latin typeface="Tahoma" panose="020B0604030504040204" pitchFamily="34" charset="0"/>
                    <a:ea typeface="Tahoma" panose="020B0604030504040204" pitchFamily="34" charset="0"/>
                    <a:cs typeface="Tahoma" panose="020B0604030504040204" pitchFamily="34" charset="0"/>
                  </a:rPr>
                  <a:t>metaData.txt</a:t>
                </a:r>
                <a:r>
                  <a:rPr lang="en-US" sz="2200">
                    <a:latin typeface="Tahoma" panose="020B0604030504040204" pitchFamily="34" charset="0"/>
                    <a:ea typeface="Tahoma" panose="020B0604030504040204" pitchFamily="34" charset="0"/>
                    <a:cs typeface="Tahoma" panose="020B0604030504040204" pitchFamily="34" charset="0"/>
                  </a:rPr>
                  <a:t>:</a:t>
                </a:r>
              </a:p>
              <a:p>
                <a:pPr marL="0" indent="0">
                  <a:buNone/>
                </a:pPr>
                <a:r>
                  <a:rPr lang="en-US" sz="2200">
                    <a:latin typeface="Tahoma" panose="020B0604030504040204" pitchFamily="34" charset="0"/>
                    <a:ea typeface="Tahoma" panose="020B0604030504040204" pitchFamily="34" charset="0"/>
                    <a:cs typeface="Tahoma" panose="020B0604030504040204" pitchFamily="34" charset="0"/>
                  </a:rPr>
                  <a:t>     </a:t>
                </a:r>
                <a:r>
                  <a:rPr lang="en-US" sz="2200">
                    <a:latin typeface="Consolas" panose="020B0609020204030204" pitchFamily="49" charset="0"/>
                    <a:ea typeface="Tahoma" panose="020B0604030504040204" pitchFamily="34" charset="0"/>
                    <a:cs typeface="Tahoma" panose="020B0604030504040204" pitchFamily="34" charset="0"/>
                  </a:rPr>
                  <a:t>#chieu#1#chieu troi#1#chieu troi mua#1#</a:t>
                </a:r>
                <a:r>
                  <a:rPr lang="en-US" sz="2200">
                    <a:solidFill>
                      <a:srgbClr val="FF0000"/>
                    </a:solidFill>
                    <a:latin typeface="Consolas" panose="020B0609020204030204" pitchFamily="49" charset="0"/>
                    <a:ea typeface="Tahoma" panose="020B0604030504040204" pitchFamily="34" charset="0"/>
                    <a:cs typeface="Tahoma" panose="020B0604030504040204" pitchFamily="34" charset="0"/>
                  </a:rPr>
                  <a:t>mua</a:t>
                </a:r>
                <a:r>
                  <a:rPr lang="en-US" sz="2200">
                    <a:latin typeface="Consolas" panose="020B0609020204030204" pitchFamily="49" charset="0"/>
                    <a:ea typeface="Tahoma" panose="020B0604030504040204" pitchFamily="34" charset="0"/>
                    <a:cs typeface="Tahoma" panose="020B0604030504040204" pitchFamily="34" charset="0"/>
                  </a:rPr>
                  <a:t>#</a:t>
                </a:r>
                <a:r>
                  <a:rPr lang="en-US" sz="2200">
                    <a:solidFill>
                      <a:srgbClr val="FF0000"/>
                    </a:solidFill>
                    <a:latin typeface="Consolas" panose="020B0609020204030204" pitchFamily="49" charset="0"/>
                    <a:ea typeface="Tahoma" panose="020B0604030504040204" pitchFamily="34" charset="0"/>
                    <a:cs typeface="Tahoma" panose="020B0604030504040204" pitchFamily="34" charset="0"/>
                  </a:rPr>
                  <a:t>1</a:t>
                </a:r>
                <a:r>
                  <a:rPr lang="en-US" sz="2200">
                    <a:latin typeface="Consolas" panose="020B0609020204030204" pitchFamily="49" charset="0"/>
                    <a:ea typeface="Tahoma" panose="020B0604030504040204" pitchFamily="34" charset="0"/>
                    <a:cs typeface="Tahoma" panose="020B0604030504040204" pitchFamily="34" charset="0"/>
                  </a:rPr>
                  <a:t>#</a:t>
                </a:r>
                <a:r>
                  <a:rPr lang="en-US" sz="2200">
                    <a:solidFill>
                      <a:srgbClr val="FF0000"/>
                    </a:solidFill>
                    <a:latin typeface="Consolas" panose="020B0609020204030204" pitchFamily="49" charset="0"/>
                    <a:ea typeface="Tahoma" panose="020B0604030504040204" pitchFamily="34" charset="0"/>
                    <a:cs typeface="Tahoma" panose="020B0604030504040204" pitchFamily="34" charset="0"/>
                  </a:rPr>
                  <a:t>troi</a:t>
                </a:r>
                <a:r>
                  <a:rPr lang="en-US" sz="2200">
                    <a:latin typeface="Consolas" panose="020B0609020204030204" pitchFamily="49" charset="0"/>
                    <a:ea typeface="Tahoma" panose="020B0604030504040204" pitchFamily="34" charset="0"/>
                    <a:cs typeface="Tahoma" panose="020B0604030504040204" pitchFamily="34" charset="0"/>
                  </a:rPr>
                  <a:t>#</a:t>
                </a:r>
                <a:r>
                  <a:rPr lang="en-US" sz="2200">
                    <a:solidFill>
                      <a:srgbClr val="FF0000"/>
                    </a:solidFill>
                    <a:latin typeface="Consolas" panose="020B0609020204030204" pitchFamily="49" charset="0"/>
                    <a:ea typeface="Tahoma" panose="020B0604030504040204" pitchFamily="34" charset="0"/>
                    <a:cs typeface="Tahoma" panose="020B0604030504040204" pitchFamily="34" charset="0"/>
                  </a:rPr>
                  <a:t>1</a:t>
                </a:r>
                <a:r>
                  <a:rPr lang="en-US" sz="2200">
                    <a:latin typeface="Consolas" panose="020B0609020204030204" pitchFamily="49" charset="0"/>
                    <a:ea typeface="Tahoma" panose="020B0604030504040204" pitchFamily="34" charset="0"/>
                    <a:cs typeface="Tahoma" panose="020B0604030504040204" pitchFamily="34" charset="0"/>
                  </a:rPr>
                  <a:t>#</a:t>
                </a:r>
                <a:r>
                  <a:rPr lang="en-US" sz="2200">
                    <a:solidFill>
                      <a:srgbClr val="FF0000"/>
                    </a:solidFill>
                    <a:latin typeface="Consolas" panose="020B0609020204030204" pitchFamily="49" charset="0"/>
                    <a:ea typeface="Tahoma" panose="020B0604030504040204" pitchFamily="34" charset="0"/>
                    <a:cs typeface="Tahoma" panose="020B0604030504040204" pitchFamily="34" charset="0"/>
                  </a:rPr>
                  <a:t>troi mua</a:t>
                </a:r>
                <a:r>
                  <a:rPr lang="en-US" sz="2200">
                    <a:latin typeface="Consolas" panose="020B0609020204030204" pitchFamily="49" charset="0"/>
                    <a:ea typeface="Tahoma" panose="020B0604030504040204" pitchFamily="34" charset="0"/>
                    <a:cs typeface="Tahoma" panose="020B0604030504040204" pitchFamily="34" charset="0"/>
                  </a:rPr>
                  <a:t>#</a:t>
                </a:r>
                <a:r>
                  <a:rPr lang="en-US" sz="2200">
                    <a:solidFill>
                      <a:srgbClr val="FF0000"/>
                    </a:solidFill>
                    <a:latin typeface="Consolas" panose="020B0609020204030204" pitchFamily="49" charset="0"/>
                    <a:ea typeface="Tahoma" panose="020B0604030504040204" pitchFamily="34" charset="0"/>
                    <a:cs typeface="Tahoma" panose="020B0604030504040204" pitchFamily="34" charset="0"/>
                  </a:rPr>
                  <a:t>1</a:t>
                </a:r>
              </a:p>
              <a:p>
                <a:pPr marL="0" indent="0">
                  <a:buNone/>
                </a:pP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14:m>
                  <m:oMath xmlns:m="http://schemas.openxmlformats.org/officeDocument/2006/math">
                    <m:r>
                      <a:rPr lang="en-US" sz="2200" i="1">
                        <a:latin typeface="Cambria Math" panose="02040503050406030204" pitchFamily="18" charset="0"/>
                        <a:ea typeface="Tahoma" panose="020B0604030504040204" pitchFamily="34" charset="0"/>
                        <a:cs typeface="Tahoma" panose="020B0604030504040204" pitchFamily="34" charset="0"/>
                        <a:sym typeface="Wingdings" panose="05000000000000000000" pitchFamily="2" charset="2"/>
                      </a:rPr>
                      <m:t>𝑆𝑐𝑜𝑟𝑒</m:t>
                    </m:r>
                    <m:r>
                      <a:rPr lang="en-US" sz="2200" i="1">
                        <a:latin typeface="Cambria Math" panose="02040503050406030204" pitchFamily="18" charset="0"/>
                        <a:ea typeface="Tahoma" panose="020B0604030504040204" pitchFamily="34" charset="0"/>
                        <a:cs typeface="Tahoma" panose="020B0604030504040204" pitchFamily="34" charset="0"/>
                        <a:sym typeface="Wingdings" panose="05000000000000000000" pitchFamily="2" charset="2"/>
                      </a:rPr>
                      <m:t>=1×1+1×1+100×1=102</m:t>
                    </m:r>
                  </m:oMath>
                </a14:m>
                <a:r>
                  <a:rPr lang="en-US" sz="2200" dirty="0">
                    <a:latin typeface="Tahoma" panose="020B0604030504040204" pitchFamily="34" charset="0"/>
                    <a:ea typeface="Tahoma" panose="020B0604030504040204" pitchFamily="34" charset="0"/>
                    <a:cs typeface="Tahoma" panose="020B0604030504040204" pitchFamily="34" charset="0"/>
                  </a:rPr>
                  <a:t>.</a:t>
                </a:r>
              </a:p>
              <a:p>
                <a:pPr marL="0" indent="0">
                  <a:buNone/>
                </a:pPr>
                <a:endParaRPr lang="en-US" sz="2200">
                  <a:latin typeface="Consolas" panose="020B0609020204030204" pitchFamily="49" charset="0"/>
                  <a:ea typeface="Tahoma" panose="020B0604030504040204" pitchFamily="34" charset="0"/>
                  <a:cs typeface="Tahoma" panose="020B0604030504040204" pitchFamily="34" charset="0"/>
                </a:endParaRPr>
              </a:p>
              <a:p>
                <a:pPr marL="0" indent="0">
                  <a:buNone/>
                </a:pPr>
                <a:endParaRPr lang="en-US">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 name="Content Placeholder 2">
                <a:extLst>
                  <a:ext uri="{FF2B5EF4-FFF2-40B4-BE49-F238E27FC236}">
                    <a16:creationId xmlns:a16="http://schemas.microsoft.com/office/drawing/2014/main" id="{3F0BD836-FC1F-4FA3-B1BD-7488F76B6703}"/>
                  </a:ext>
                </a:extLst>
              </p:cNvPr>
              <p:cNvSpPr>
                <a:spLocks noGrp="1" noRot="1" noChangeAspect="1" noMove="1" noResize="1" noEditPoints="1" noAdjustHandles="1" noChangeArrowheads="1" noChangeShapeType="1" noTextEdit="1"/>
              </p:cNvSpPr>
              <p:nvPr>
                <p:ph idx="1"/>
              </p:nvPr>
            </p:nvSpPr>
            <p:spPr>
              <a:xfrm>
                <a:off x="1141412" y="1634431"/>
                <a:ext cx="10296901" cy="4667251"/>
              </a:xfrm>
              <a:blipFill>
                <a:blip r:embed="rId2"/>
                <a:stretch>
                  <a:fillRect l="-1184" t="-1697" r="-770"/>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848F8E93-3F19-43A8-8699-F3023E191DE9}"/>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III. Tìm kiếm</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5688A294-354D-4706-9B3C-0DB19FD272A6}"/>
              </a:ext>
            </a:extLst>
          </p:cNvPr>
          <p:cNvSpPr/>
          <p:nvPr/>
        </p:nvSpPr>
        <p:spPr>
          <a:xfrm>
            <a:off x="2485128" y="2527172"/>
            <a:ext cx="1878904" cy="11899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mua</a:t>
            </a:r>
            <a:r>
              <a:rPr lang="en-US" dirty="0"/>
              <a:t> – </a:t>
            </a:r>
            <a:r>
              <a:rPr lang="en-US" dirty="0">
                <a:solidFill>
                  <a:srgbClr val="FF0000"/>
                </a:solidFill>
              </a:rPr>
              <a:t>1</a:t>
            </a:r>
            <a:r>
              <a:rPr lang="en-US" dirty="0"/>
              <a:t>	</a:t>
            </a:r>
          </a:p>
        </p:txBody>
      </p:sp>
      <p:cxnSp>
        <p:nvCxnSpPr>
          <p:cNvPr id="13" name="Straight Arrow Connector 12">
            <a:extLst>
              <a:ext uri="{FF2B5EF4-FFF2-40B4-BE49-F238E27FC236}">
                <a16:creationId xmlns:a16="http://schemas.microsoft.com/office/drawing/2014/main" id="{148A160F-36DC-4F94-A4AA-EF654F1DBF0C}"/>
              </a:ext>
            </a:extLst>
          </p:cNvPr>
          <p:cNvCxnSpPr>
            <a:cxnSpLocks/>
            <a:stCxn id="12" idx="3"/>
            <a:endCxn id="14" idx="1"/>
          </p:cNvCxnSpPr>
          <p:nvPr/>
        </p:nvCxnSpPr>
        <p:spPr>
          <a:xfrm flipV="1">
            <a:off x="4364032" y="3118667"/>
            <a:ext cx="483775" cy="3492"/>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FA22670D-AEA6-4705-AC7B-D85D59C659C2}"/>
              </a:ext>
            </a:extLst>
          </p:cNvPr>
          <p:cNvSpPr/>
          <p:nvPr/>
        </p:nvSpPr>
        <p:spPr>
          <a:xfrm>
            <a:off x="4847807" y="2523680"/>
            <a:ext cx="1878904" cy="11899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troi</a:t>
            </a:r>
            <a:r>
              <a:rPr lang="en-US" dirty="0"/>
              <a:t> – </a:t>
            </a:r>
            <a:r>
              <a:rPr lang="en-US" dirty="0">
                <a:solidFill>
                  <a:srgbClr val="FF0000"/>
                </a:solidFill>
              </a:rPr>
              <a:t>1</a:t>
            </a:r>
          </a:p>
        </p:txBody>
      </p:sp>
      <p:cxnSp>
        <p:nvCxnSpPr>
          <p:cNvPr id="15" name="Straight Arrow Connector 14">
            <a:extLst>
              <a:ext uri="{FF2B5EF4-FFF2-40B4-BE49-F238E27FC236}">
                <a16:creationId xmlns:a16="http://schemas.microsoft.com/office/drawing/2014/main" id="{235B4ECD-8E7C-470D-BEDF-90FBBAAD7FC3}"/>
              </a:ext>
            </a:extLst>
          </p:cNvPr>
          <p:cNvCxnSpPr>
            <a:cxnSpLocks/>
            <a:stCxn id="14" idx="3"/>
            <a:endCxn id="16" idx="1"/>
          </p:cNvCxnSpPr>
          <p:nvPr/>
        </p:nvCxnSpPr>
        <p:spPr>
          <a:xfrm>
            <a:off x="6726711" y="3118667"/>
            <a:ext cx="447897" cy="3492"/>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BFA7E463-9041-455A-A164-D859747A6572}"/>
              </a:ext>
            </a:extLst>
          </p:cNvPr>
          <p:cNvSpPr/>
          <p:nvPr/>
        </p:nvSpPr>
        <p:spPr>
          <a:xfrm>
            <a:off x="7174608" y="2527172"/>
            <a:ext cx="1878904" cy="11899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troi</a:t>
            </a:r>
            <a:r>
              <a:rPr lang="en-US" dirty="0">
                <a:solidFill>
                  <a:srgbClr val="FF0000"/>
                </a:solidFill>
              </a:rPr>
              <a:t> </a:t>
            </a:r>
            <a:r>
              <a:rPr lang="en-US" dirty="0" err="1">
                <a:solidFill>
                  <a:srgbClr val="FF0000"/>
                </a:solidFill>
              </a:rPr>
              <a:t>mua</a:t>
            </a:r>
            <a:r>
              <a:rPr lang="en-US" dirty="0">
                <a:solidFill>
                  <a:srgbClr val="FF0000"/>
                </a:solidFill>
              </a:rPr>
              <a:t> </a:t>
            </a:r>
            <a:r>
              <a:rPr lang="en-US" dirty="0"/>
              <a:t>– </a:t>
            </a:r>
            <a:r>
              <a:rPr lang="en-US" dirty="0">
                <a:solidFill>
                  <a:srgbClr val="FF0000"/>
                </a:solidFill>
              </a:rPr>
              <a:t>1</a:t>
            </a:r>
          </a:p>
        </p:txBody>
      </p:sp>
    </p:spTree>
    <p:extLst>
      <p:ext uri="{BB962C8B-B14F-4D97-AF65-F5344CB8AC3E}">
        <p14:creationId xmlns:p14="http://schemas.microsoft.com/office/powerpoint/2010/main" val="3824531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0BD836-FC1F-4FA3-B1BD-7488F76B6703}"/>
                  </a:ext>
                </a:extLst>
              </p:cNvPr>
              <p:cNvSpPr>
                <a:spLocks noGrp="1"/>
              </p:cNvSpPr>
              <p:nvPr>
                <p:ph idx="1"/>
              </p:nvPr>
            </p:nvSpPr>
            <p:spPr>
              <a:xfrm>
                <a:off x="1141412" y="1634431"/>
                <a:ext cx="10479781" cy="4667251"/>
              </a:xfrm>
            </p:spPr>
            <p:txBody>
              <a:bodyPr>
                <a:normAutofit/>
              </a:bodyPr>
              <a:lstStyle/>
              <a:p>
                <a:pPr algn="just"/>
                <a:r>
                  <a:rPr lang="en-US">
                    <a:latin typeface="Tahoma" panose="020B0604030504040204" pitchFamily="34" charset="0"/>
                    <a:ea typeface="Tahoma" panose="020B0604030504040204" pitchFamily="34" charset="0"/>
                    <a:cs typeface="Tahoma" panose="020B0604030504040204" pitchFamily="34" charset="0"/>
                  </a:rPr>
                  <a:t>Sau đó, nhóm em sắp </a:t>
                </a:r>
                <a:r>
                  <a:rPr lang="en-US" dirty="0" err="1">
                    <a:latin typeface="Tahoma" panose="020B0604030504040204" pitchFamily="34" charset="0"/>
                    <a:ea typeface="Tahoma" panose="020B0604030504040204" pitchFamily="34" charset="0"/>
                    <a:cs typeface="Tahoma" panose="020B0604030504040204" pitchFamily="34" charset="0"/>
                  </a:rPr>
                  <a:t>xếp</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List </a:t>
                </a:r>
                <a:r>
                  <a:rPr lang="en-US" b="1">
                    <a:latin typeface="Tahoma" panose="020B0604030504040204" pitchFamily="34" charset="0"/>
                    <a:ea typeface="Tahoma" panose="020B0604030504040204" pitchFamily="34" charset="0"/>
                    <a:cs typeface="Tahoma" panose="020B0604030504040204" pitchFamily="34" charset="0"/>
                  </a:rPr>
                  <a:t>A</a:t>
                </a:r>
                <a:r>
                  <a:rPr lang="en-US">
                    <a:latin typeface="Tahoma" panose="020B0604030504040204" pitchFamily="34" charset="0"/>
                    <a:ea typeface="Tahoma" panose="020B0604030504040204" pitchFamily="34" charset="0"/>
                    <a:cs typeface="Tahoma" panose="020B0604030504040204" pitchFamily="34" charset="0"/>
                  </a:rPr>
                  <a:t> theo độ liên quan bằng </a:t>
                </a:r>
                <a:r>
                  <a:rPr lang="en-US" dirty="0" err="1">
                    <a:latin typeface="Tahoma" panose="020B0604030504040204" pitchFamily="34" charset="0"/>
                    <a:ea typeface="Tahoma" panose="020B0604030504040204" pitchFamily="34" charset="0"/>
                    <a:cs typeface="Tahoma" panose="020B0604030504040204" pitchFamily="34" charset="0"/>
                  </a:rPr>
                  <a:t>thuật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toán</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sắp</a:t>
                </a:r>
                <a:r>
                  <a:rPr lang="en-US">
                    <a:latin typeface="Tahoma" panose="020B0604030504040204" pitchFamily="34" charset="0"/>
                    <a:ea typeface="Tahoma" panose="020B0604030504040204" pitchFamily="34" charset="0"/>
                    <a:cs typeface="Tahoma" panose="020B0604030504040204" pitchFamily="34" charset="0"/>
                  </a:rPr>
                  <a:t> xếp </a:t>
                </a:r>
                <a:r>
                  <a:rPr lang="en-US" b="1">
                    <a:latin typeface="Tahoma" panose="020B0604030504040204" pitchFamily="34" charset="0"/>
                    <a:ea typeface="Tahoma" panose="020B0604030504040204" pitchFamily="34" charset="0"/>
                    <a:cs typeface="Tahoma" panose="020B0604030504040204" pitchFamily="34" charset="0"/>
                  </a:rPr>
                  <a:t>Radix Sort</a:t>
                </a:r>
                <a:r>
                  <a:rPr lang="en-US">
                    <a:latin typeface="Tahoma" panose="020B0604030504040204" pitchFamily="34" charset="0"/>
                    <a:ea typeface="Tahoma" panose="020B0604030504040204" pitchFamily="34" charset="0"/>
                    <a:cs typeface="Tahoma" panose="020B0604030504040204" pitchFamily="34" charset="0"/>
                  </a:rPr>
                  <a:t>.</a:t>
                </a:r>
              </a:p>
              <a:p>
                <a:pPr algn="just"/>
                <a:r>
                  <a:rPr lang="en-US">
                    <a:latin typeface="Tahoma" panose="020B0604030504040204" pitchFamily="34" charset="0"/>
                    <a:ea typeface="Tahoma" panose="020B0604030504040204" pitchFamily="34" charset="0"/>
                    <a:cs typeface="Tahoma" panose="020B0604030504040204" pitchFamily="34" charset="0"/>
                  </a:rPr>
                  <a:t>Lý </a:t>
                </a:r>
                <a:r>
                  <a:rPr lang="en-US" dirty="0">
                    <a:latin typeface="Tahoma" panose="020B0604030504040204" pitchFamily="34" charset="0"/>
                    <a:ea typeface="Tahoma" panose="020B0604030504040204" pitchFamily="34" charset="0"/>
                    <a:cs typeface="Tahoma" panose="020B0604030504040204" pitchFamily="34" charset="0"/>
                  </a:rPr>
                  <a:t>do </a:t>
                </a:r>
                <a:r>
                  <a:rPr lang="en-US" dirty="0" err="1">
                    <a:latin typeface="Tahoma" panose="020B0604030504040204" pitchFamily="34" charset="0"/>
                    <a:ea typeface="Tahoma" panose="020B0604030504040204" pitchFamily="34" charset="0"/>
                    <a:cs typeface="Tahoma" panose="020B0604030504040204" pitchFamily="34" charset="0"/>
                  </a:rPr>
                  <a:t>nhóm</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em</a:t>
                </a:r>
                <a:r>
                  <a:rPr lang="en-US">
                    <a:latin typeface="Tahoma" panose="020B0604030504040204" pitchFamily="34" charset="0"/>
                    <a:ea typeface="Tahoma" panose="020B0604030504040204" pitchFamily="34" charset="0"/>
                    <a:cs typeface="Tahoma" panose="020B0604030504040204" pitchFamily="34" charset="0"/>
                  </a:rPr>
                  <a:t> chọn </a:t>
                </a:r>
                <a:r>
                  <a:rPr lang="en-US" dirty="0" err="1">
                    <a:latin typeface="Tahoma" panose="020B0604030504040204" pitchFamily="34" charset="0"/>
                    <a:ea typeface="Tahoma" panose="020B0604030504040204" pitchFamily="34" charset="0"/>
                    <a:cs typeface="Tahoma" panose="020B0604030504040204" pitchFamily="34" charset="0"/>
                  </a:rPr>
                  <a:t>thuật</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toán</a:t>
                </a:r>
                <a:r>
                  <a:rPr lang="en-US">
                    <a:latin typeface="Tahoma" panose="020B0604030504040204" pitchFamily="34" charset="0"/>
                    <a:ea typeface="Tahoma" panose="020B0604030504040204" pitchFamily="34" charset="0"/>
                    <a:cs typeface="Tahoma" panose="020B0604030504040204" pitchFamily="34" charset="0"/>
                  </a:rPr>
                  <a:t> này:</a:t>
                </a:r>
                <a:endParaRPr lang="en-US" dirty="0">
                  <a:latin typeface="Tahoma" panose="020B0604030504040204" pitchFamily="34" charset="0"/>
                  <a:ea typeface="Tahoma" panose="020B0604030504040204" pitchFamily="34" charset="0"/>
                  <a:cs typeface="Tahoma" panose="020B0604030504040204" pitchFamily="34" charset="0"/>
                </a:endParaRPr>
              </a:p>
              <a:p>
                <a:pPr lvl="1" algn="just"/>
                <a:r>
                  <a:rPr lang="en-US" sz="2200">
                    <a:latin typeface="Tahoma" panose="020B0604030504040204" pitchFamily="34" charset="0"/>
                    <a:ea typeface="Tahoma" panose="020B0604030504040204" pitchFamily="34" charset="0"/>
                    <a:cs typeface="Tahoma" panose="020B0604030504040204" pitchFamily="34" charset="0"/>
                  </a:rPr>
                  <a:t>Cấu trúc dữ liệu </a:t>
                </a:r>
                <a:r>
                  <a:rPr lang="en-US" sz="2200" b="1">
                    <a:latin typeface="Tahoma" panose="020B0604030504040204" pitchFamily="34" charset="0"/>
                    <a:ea typeface="Tahoma" panose="020B0604030504040204" pitchFamily="34" charset="0"/>
                    <a:cs typeface="Tahoma" panose="020B0604030504040204" pitchFamily="34" charset="0"/>
                  </a:rPr>
                  <a:t>Singly Linked List </a:t>
                </a:r>
                <a:r>
                  <a:rPr lang="en-US" sz="2200">
                    <a:latin typeface="Tahoma" panose="020B0604030504040204" pitchFamily="34" charset="0"/>
                    <a:ea typeface="Tahoma" panose="020B0604030504040204" pitchFamily="34" charset="0"/>
                    <a:cs typeface="Tahoma" panose="020B0604030504040204" pitchFamily="34" charset="0"/>
                  </a:rPr>
                  <a:t>đã cài đặt phù hợp với các thao tác </a:t>
                </a:r>
                <a:r>
                  <a:rPr lang="en-US" sz="2200" i="1">
                    <a:latin typeface="Tahoma" panose="020B0604030504040204" pitchFamily="34" charset="0"/>
                    <a:ea typeface="Tahoma" panose="020B0604030504040204" pitchFamily="34" charset="0"/>
                    <a:cs typeface="Tahoma" panose="020B0604030504040204" pitchFamily="34" charset="0"/>
                  </a:rPr>
                  <a:t>insert</a:t>
                </a:r>
                <a:r>
                  <a:rPr lang="en-US" sz="2200">
                    <a:latin typeface="Tahoma" panose="020B0604030504040204" pitchFamily="34" charset="0"/>
                    <a:ea typeface="Tahoma" panose="020B0604030504040204" pitchFamily="34" charset="0"/>
                    <a:cs typeface="Tahoma" panose="020B0604030504040204" pitchFamily="34" charset="0"/>
                  </a:rPr>
                  <a:t>, </a:t>
                </a:r>
                <a:r>
                  <a:rPr lang="en-US" sz="2200" i="1">
                    <a:latin typeface="Tahoma" panose="020B0604030504040204" pitchFamily="34" charset="0"/>
                    <a:ea typeface="Tahoma" panose="020B0604030504040204" pitchFamily="34" charset="0"/>
                    <a:cs typeface="Tahoma" panose="020B0604030504040204" pitchFamily="34" charset="0"/>
                  </a:rPr>
                  <a:t>remove</a:t>
                </a:r>
                <a:r>
                  <a:rPr lang="en-US" sz="2200">
                    <a:latin typeface="Tahoma" panose="020B0604030504040204" pitchFamily="34" charset="0"/>
                    <a:ea typeface="Tahoma" panose="020B0604030504040204" pitchFamily="34" charset="0"/>
                    <a:cs typeface="Tahoma" panose="020B0604030504040204" pitchFamily="34" charset="0"/>
                  </a:rPr>
                  <a:t> trong các “bucket” của thuật toán </a:t>
                </a:r>
                <a:r>
                  <a:rPr lang="en-US" sz="2200" b="1">
                    <a:latin typeface="Tahoma" panose="020B0604030504040204" pitchFamily="34" charset="0"/>
                    <a:ea typeface="Tahoma" panose="020B0604030504040204" pitchFamily="34" charset="0"/>
                    <a:cs typeface="Tahoma" panose="020B0604030504040204" pitchFamily="34" charset="0"/>
                  </a:rPr>
                  <a:t>Radix Sort</a:t>
                </a:r>
                <a:r>
                  <a:rPr lang="en-US" sz="2200">
                    <a:latin typeface="Tahoma" panose="020B0604030504040204" pitchFamily="34" charset="0"/>
                    <a:ea typeface="Tahoma" panose="020B0604030504040204" pitchFamily="34" charset="0"/>
                    <a:cs typeface="Tahoma" panose="020B0604030504040204" pitchFamily="34" charset="0"/>
                  </a:rPr>
                  <a:t>.</a:t>
                </a:r>
                <a:endParaRPr lang="en-US" sz="2200" dirty="0">
                  <a:latin typeface="Tahoma" panose="020B0604030504040204" pitchFamily="34" charset="0"/>
                  <a:ea typeface="Tahoma" panose="020B0604030504040204" pitchFamily="34" charset="0"/>
                  <a:cs typeface="Tahoma" panose="020B0604030504040204" pitchFamily="34" charset="0"/>
                </a:endParaRPr>
              </a:p>
              <a:p>
                <a:pPr lvl="1" algn="just"/>
                <a:r>
                  <a:rPr lang="en-US" sz="2200">
                    <a:latin typeface="Tahoma" panose="020B0604030504040204" pitchFamily="34" charset="0"/>
                    <a:ea typeface="Tahoma" panose="020B0604030504040204" pitchFamily="34" charset="0"/>
                    <a:cs typeface="Tahoma" panose="020B0604030504040204" pitchFamily="34" charset="0"/>
                  </a:rPr>
                  <a:t>Thuật toán </a:t>
                </a:r>
                <a:r>
                  <a:rPr lang="en-US" sz="2200" b="1">
                    <a:latin typeface="Tahoma" panose="020B0604030504040204" pitchFamily="34" charset="0"/>
                    <a:ea typeface="Tahoma" panose="020B0604030504040204" pitchFamily="34" charset="0"/>
                    <a:cs typeface="Tahoma" panose="020B0604030504040204" pitchFamily="34" charset="0"/>
                  </a:rPr>
                  <a:t>Radix Sort</a:t>
                </a:r>
                <a:r>
                  <a:rPr lang="en-US" sz="2200">
                    <a:latin typeface="Tahoma" panose="020B0604030504040204" pitchFamily="34" charset="0"/>
                    <a:ea typeface="Tahoma" panose="020B0604030504040204" pitchFamily="34" charset="0"/>
                    <a:cs typeface="Tahoma" panose="020B0604030504040204" pitchFamily="34" charset="0"/>
                  </a:rPr>
                  <a:t> có </a:t>
                </a:r>
                <a:r>
                  <a:rPr lang="en-US" sz="2200" dirty="0" err="1">
                    <a:latin typeface="Tahoma" panose="020B0604030504040204" pitchFamily="34" charset="0"/>
                    <a:ea typeface="Tahoma" panose="020B0604030504040204" pitchFamily="34" charset="0"/>
                    <a:cs typeface="Tahoma" panose="020B0604030504040204" pitchFamily="34" charset="0"/>
                  </a:rPr>
                  <a:t>độ</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phức</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tạp</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thời</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gian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không</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quá</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lớn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xấp</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xỉ</a:t>
                </a:r>
                <a:r>
                  <a:rPr lang="en-US" sz="22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sz="2200" i="1" dirty="0">
                        <a:latin typeface="Cambria Math" panose="02040503050406030204" pitchFamily="18" charset="0"/>
                        <a:ea typeface="Tahoma" panose="020B0604030504040204" pitchFamily="34" charset="0"/>
                        <a:cs typeface="Tahoma" panose="020B0604030504040204" pitchFamily="34" charset="0"/>
                      </a:rPr>
                      <m:t>𝑂</m:t>
                    </m:r>
                    <m:r>
                      <a:rPr lang="en-US" sz="2200" i="1" dirty="0">
                        <a:latin typeface="Cambria Math" panose="02040503050406030204" pitchFamily="18" charset="0"/>
                        <a:ea typeface="Tahoma" panose="020B0604030504040204" pitchFamily="34" charset="0"/>
                        <a:cs typeface="Tahoma" panose="020B0604030504040204" pitchFamily="34" charset="0"/>
                      </a:rPr>
                      <m:t>(</m:t>
                    </m:r>
                    <m:r>
                      <a:rPr lang="en-US" sz="2200" i="1" dirty="0">
                        <a:latin typeface="Cambria Math" panose="02040503050406030204" pitchFamily="18" charset="0"/>
                        <a:ea typeface="Tahoma" panose="020B0604030504040204" pitchFamily="34" charset="0"/>
                        <a:cs typeface="Tahoma" panose="020B0604030504040204" pitchFamily="34" charset="0"/>
                      </a:rPr>
                      <m:t>𝑛</m:t>
                    </m:r>
                    <m:r>
                      <a:rPr lang="en-US" sz="2200" i="1" dirty="0">
                        <a:latin typeface="Cambria Math" panose="02040503050406030204" pitchFamily="18" charset="0"/>
                        <a:ea typeface="Tahoma" panose="020B0604030504040204" pitchFamily="34" charset="0"/>
                        <a:cs typeface="Tahoma" panose="020B0604030504040204" pitchFamily="34" charset="0"/>
                      </a:rPr>
                      <m:t>)</m:t>
                    </m:r>
                  </m:oMath>
                </a14:m>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err="1">
                    <a:latin typeface="Tahoma" panose="020B0604030504040204" pitchFamily="34" charset="0"/>
                    <a:ea typeface="Tahoma" panose="020B0604030504040204" pitchFamily="34" charset="0"/>
                    <a:cs typeface="Tahoma" panose="020B0604030504040204" pitchFamily="34" charset="0"/>
                  </a:rPr>
                  <a:t>với</a:t>
                </a:r>
                <a:r>
                  <a:rPr lang="en-US" sz="220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sz="2200" i="1" dirty="0">
                        <a:latin typeface="Cambria Math" panose="02040503050406030204" pitchFamily="18" charset="0"/>
                        <a:ea typeface="Tahoma" panose="020B0604030504040204" pitchFamily="34" charset="0"/>
                        <a:cs typeface="Tahoma" panose="020B0604030504040204" pitchFamily="34" charset="0"/>
                      </a:rPr>
                      <m:t>𝑛</m:t>
                    </m:r>
                  </m:oMath>
                </a14:m>
                <a:r>
                  <a:rPr lang="en-US" sz="220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là</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số</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lượng</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phần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err="1">
                    <a:latin typeface="Tahoma" panose="020B0604030504040204" pitchFamily="34" charset="0"/>
                    <a:ea typeface="Tahoma" panose="020B0604030504040204" pitchFamily="34" charset="0"/>
                    <a:cs typeface="Tahoma" panose="020B0604030504040204" pitchFamily="34" charset="0"/>
                  </a:rPr>
                  <a:t>tử</a:t>
                </a:r>
                <a:r>
                  <a:rPr lang="en-US" sz="2200">
                    <a:latin typeface="Tahoma" panose="020B0604030504040204" pitchFamily="34" charset="0"/>
                    <a:ea typeface="Tahoma" panose="020B0604030504040204" pitchFamily="34" charset="0"/>
                    <a:cs typeface="Tahoma" panose="020B0604030504040204" pitchFamily="34" charset="0"/>
                  </a:rPr>
                  <a:t> đang </a:t>
                </a:r>
                <a:r>
                  <a:rPr lang="en-US" sz="2200" dirty="0" err="1">
                    <a:latin typeface="Tahoma" panose="020B0604030504040204" pitchFamily="34" charset="0"/>
                    <a:ea typeface="Tahoma" panose="020B0604030504040204" pitchFamily="34" charset="0"/>
                    <a:cs typeface="Tahoma" panose="020B0604030504040204" pitchFamily="34" charset="0"/>
                  </a:rPr>
                  <a:t>sắp</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xếp</a:t>
                </a:r>
                <a:r>
                  <a:rPr lang="en-US" sz="2200" dirty="0">
                    <a:latin typeface="Tahoma" panose="020B0604030504040204" pitchFamily="34" charset="0"/>
                    <a:ea typeface="Tahoma" panose="020B0604030504040204" pitchFamily="34" charset="0"/>
                    <a:cs typeface="Tahoma" panose="020B0604030504040204" pitchFamily="34" charset="0"/>
                  </a:rPr>
                  <a:t>.</a:t>
                </a:r>
              </a:p>
              <a:p>
                <a:pPr lvl="1" algn="just"/>
                <a:r>
                  <a:rPr lang="en-US" sz="2200" dirty="0" err="1">
                    <a:latin typeface="Tahoma" panose="020B0604030504040204" pitchFamily="34" charset="0"/>
                    <a:ea typeface="Tahoma" panose="020B0604030504040204" pitchFamily="34" charset="0"/>
                    <a:cs typeface="Tahoma" panose="020B0604030504040204" pitchFamily="34" charset="0"/>
                  </a:rPr>
                  <a:t>Ngoài</a:t>
                </a:r>
                <a:r>
                  <a:rPr lang="en-US" sz="2200" dirty="0">
                    <a:latin typeface="Tahoma" panose="020B0604030504040204" pitchFamily="34" charset="0"/>
                    <a:ea typeface="Tahoma" panose="020B0604030504040204" pitchFamily="34" charset="0"/>
                    <a:cs typeface="Tahoma" panose="020B0604030504040204" pitchFamily="34" charset="0"/>
                  </a:rPr>
                  <a:t> ra</a:t>
                </a:r>
                <a:r>
                  <a:rPr lang="en-US" sz="2200">
                    <a:latin typeface="Tahoma" panose="020B0604030504040204" pitchFamily="34" charset="0"/>
                    <a:ea typeface="Tahoma" panose="020B0604030504040204" pitchFamily="34" charset="0"/>
                    <a:cs typeface="Tahoma" panose="020B0604030504040204" pitchFamily="34" charset="0"/>
                  </a:rPr>
                  <a:t>, độ </a:t>
                </a:r>
                <a:r>
                  <a:rPr lang="en-US" sz="2200" dirty="0" err="1">
                    <a:latin typeface="Tahoma" panose="020B0604030504040204" pitchFamily="34" charset="0"/>
                    <a:ea typeface="Tahoma" panose="020B0604030504040204" pitchFamily="34" charset="0"/>
                    <a:cs typeface="Tahoma" panose="020B0604030504040204" pitchFamily="34" charset="0"/>
                  </a:rPr>
                  <a:t>liên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quan</a:t>
                </a:r>
                <a:r>
                  <a:rPr lang="en-US" sz="2200" dirty="0">
                    <a:latin typeface="Tahoma" panose="020B0604030504040204" pitchFamily="34" charset="0"/>
                    <a:ea typeface="Tahoma" panose="020B0604030504040204" pitchFamily="34" charset="0"/>
                    <a:cs typeface="Tahoma" panose="020B0604030504040204" pitchFamily="34" charset="0"/>
                  </a:rPr>
                  <a:t> (score) </a:t>
                </a:r>
                <a:r>
                  <a:rPr lang="en-US" sz="2200" dirty="0" err="1">
                    <a:latin typeface="Tahoma" panose="020B0604030504040204" pitchFamily="34" charset="0"/>
                    <a:ea typeface="Tahoma" panose="020B0604030504040204" pitchFamily="34" charset="0"/>
                    <a:cs typeface="Tahoma" panose="020B0604030504040204" pitchFamily="34" charset="0"/>
                  </a:rPr>
                  <a:t>là</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một</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số</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nguyên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nên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là</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có</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err="1">
                    <a:latin typeface="Tahoma" panose="020B0604030504040204" pitchFamily="34" charset="0"/>
                    <a:ea typeface="Tahoma" panose="020B0604030504040204" pitchFamily="34" charset="0"/>
                    <a:cs typeface="Tahoma" panose="020B0604030504040204" pitchFamily="34" charset="0"/>
                  </a:rPr>
                  <a:t>thể</a:t>
                </a:r>
                <a:r>
                  <a:rPr lang="en-US" sz="2200">
                    <a:latin typeface="Tahoma" panose="020B0604030504040204" pitchFamily="34" charset="0"/>
                    <a:ea typeface="Tahoma" panose="020B0604030504040204" pitchFamily="34" charset="0"/>
                    <a:cs typeface="Tahoma" panose="020B0604030504040204" pitchFamily="34" charset="0"/>
                  </a:rPr>
                  <a:t> áp dụng </a:t>
                </a:r>
                <a:r>
                  <a:rPr lang="en-US" sz="2200" dirty="0" err="1">
                    <a:latin typeface="Tahoma" panose="020B0604030504040204" pitchFamily="34" charset="0"/>
                    <a:ea typeface="Tahoma" panose="020B0604030504040204" pitchFamily="34" charset="0"/>
                    <a:cs typeface="Tahoma" panose="020B0604030504040204" pitchFamily="34" charset="0"/>
                  </a:rPr>
                  <a:t>thuật</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toán</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b="1" dirty="0">
                    <a:latin typeface="Tahoma" panose="020B0604030504040204" pitchFamily="34" charset="0"/>
                    <a:ea typeface="Tahoma" panose="020B0604030504040204" pitchFamily="34" charset="0"/>
                    <a:cs typeface="Tahoma" panose="020B0604030504040204" pitchFamily="34" charset="0"/>
                  </a:rPr>
                  <a:t>Radix </a:t>
                </a:r>
                <a:r>
                  <a:rPr lang="en-US" sz="2200" b="1">
                    <a:latin typeface="Tahoma" panose="020B0604030504040204" pitchFamily="34" charset="0"/>
                    <a:ea typeface="Tahoma" panose="020B0604030504040204" pitchFamily="34" charset="0"/>
                    <a:cs typeface="Tahoma" panose="020B0604030504040204" pitchFamily="34" charset="0"/>
                  </a:rPr>
                  <a:t>Sort </a:t>
                </a:r>
                <a:r>
                  <a:rPr lang="en-US" sz="2200">
                    <a:latin typeface="Tahoma" panose="020B0604030504040204" pitchFamily="34" charset="0"/>
                    <a:ea typeface="Tahoma" panose="020B0604030504040204" pitchFamily="34" charset="0"/>
                    <a:cs typeface="Tahoma" panose="020B0604030504040204" pitchFamily="34" charset="0"/>
                  </a:rPr>
                  <a:t>với </a:t>
                </a:r>
                <a:r>
                  <a:rPr lang="en-US" sz="2200" dirty="0" err="1">
                    <a:latin typeface="Tahoma" panose="020B0604030504040204" pitchFamily="34" charset="0"/>
                    <a:ea typeface="Tahoma" panose="020B0604030504040204" pitchFamily="34" charset="0"/>
                    <a:cs typeface="Tahoma" panose="020B0604030504040204" pitchFamily="34" charset="0"/>
                  </a:rPr>
                  <a:t>hệ</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cơ</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số</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a:latin typeface="Tahoma" panose="020B0604030504040204" pitchFamily="34" charset="0"/>
                    <a:ea typeface="Tahoma" panose="020B0604030504040204" pitchFamily="34" charset="0"/>
                    <a:cs typeface="Tahoma" panose="020B0604030504040204" pitchFamily="34" charset="0"/>
                  </a:rPr>
                  <a:t>10 (hệ thập </a:t>
                </a:r>
                <a:r>
                  <a:rPr lang="en-US" sz="2200" dirty="0" err="1">
                    <a:latin typeface="Tahoma" panose="020B0604030504040204" pitchFamily="34" charset="0"/>
                    <a:ea typeface="Tahoma" panose="020B0604030504040204" pitchFamily="34" charset="0"/>
                    <a:cs typeface="Tahoma" panose="020B0604030504040204" pitchFamily="34" charset="0"/>
                  </a:rPr>
                  <a:t>phân</a:t>
                </a:r>
                <a:r>
                  <a:rPr lang="en-US" sz="2200" dirty="0">
                    <a:latin typeface="Tahoma" panose="020B0604030504040204" pitchFamily="34" charset="0"/>
                    <a:ea typeface="Tahoma" panose="020B0604030504040204" pitchFamily="34" charset="0"/>
                    <a:cs typeface="Tahoma" panose="020B0604030504040204" pitchFamily="34" charset="0"/>
                  </a:rPr>
                  <a:t>).</a:t>
                </a:r>
              </a:p>
            </p:txBody>
          </p:sp>
        </mc:Choice>
        <mc:Fallback xmlns="">
          <p:sp>
            <p:nvSpPr>
              <p:cNvPr id="3" name="Content Placeholder 2">
                <a:extLst>
                  <a:ext uri="{FF2B5EF4-FFF2-40B4-BE49-F238E27FC236}">
                    <a16:creationId xmlns:a16="http://schemas.microsoft.com/office/drawing/2014/main" id="{3F0BD836-FC1F-4FA3-B1BD-7488F76B6703}"/>
                  </a:ext>
                </a:extLst>
              </p:cNvPr>
              <p:cNvSpPr>
                <a:spLocks noGrp="1" noRot="1" noChangeAspect="1" noMove="1" noResize="1" noEditPoints="1" noAdjustHandles="1" noChangeArrowheads="1" noChangeShapeType="1" noTextEdit="1"/>
              </p:cNvSpPr>
              <p:nvPr>
                <p:ph idx="1"/>
              </p:nvPr>
            </p:nvSpPr>
            <p:spPr>
              <a:xfrm>
                <a:off x="1141412" y="1634431"/>
                <a:ext cx="10479781" cy="4667251"/>
              </a:xfrm>
              <a:blipFill>
                <a:blip r:embed="rId2"/>
                <a:stretch>
                  <a:fillRect l="-1163" t="-1697" r="-931"/>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848F8E93-3F19-43A8-8699-F3023E191DE9}"/>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III. Tìm kiếm</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0328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BD836-FC1F-4FA3-B1BD-7488F76B6703}"/>
              </a:ext>
            </a:extLst>
          </p:cNvPr>
          <p:cNvSpPr>
            <a:spLocks noGrp="1"/>
          </p:cNvSpPr>
          <p:nvPr>
            <p:ph idx="1"/>
          </p:nvPr>
        </p:nvSpPr>
        <p:spPr>
          <a:xfrm>
            <a:off x="1141412" y="1634431"/>
            <a:ext cx="10396653" cy="4824558"/>
          </a:xfrm>
        </p:spPr>
        <p:txBody>
          <a:bodyPr>
            <a:normAutofit/>
          </a:bodyPr>
          <a:lstStyle/>
          <a:p>
            <a:pPr algn="just"/>
            <a:r>
              <a:rPr lang="en-US" sz="2200">
                <a:latin typeface="Tahoma" panose="020B0604030504040204" pitchFamily="34" charset="0"/>
                <a:ea typeface="Tahoma" panose="020B0604030504040204" pitchFamily="34" charset="0"/>
                <a:cs typeface="Tahoma" panose="020B0604030504040204" pitchFamily="34" charset="0"/>
              </a:rPr>
              <a:t>Thuật toán sắp xếp </a:t>
            </a:r>
            <a:r>
              <a:rPr lang="en-US" sz="2200" b="1">
                <a:latin typeface="Tahoma" panose="020B0604030504040204" pitchFamily="34" charset="0"/>
                <a:ea typeface="Tahoma" panose="020B0604030504040204" pitchFamily="34" charset="0"/>
                <a:cs typeface="Tahoma" panose="020B0604030504040204" pitchFamily="34" charset="0"/>
              </a:rPr>
              <a:t>Radix Sort </a:t>
            </a:r>
            <a:r>
              <a:rPr lang="en-US" sz="2200">
                <a:latin typeface="Tahoma" panose="020B0604030504040204" pitchFamily="34" charset="0"/>
                <a:ea typeface="Tahoma" panose="020B0604030504040204" pitchFamily="34" charset="0"/>
                <a:cs typeface="Tahoma" panose="020B0604030504040204" pitchFamily="34" charset="0"/>
              </a:rPr>
              <a:t>không phụ thuộc vào việc so sánh hai phần tử. </a:t>
            </a:r>
          </a:p>
          <a:p>
            <a:pPr algn="just"/>
            <a:r>
              <a:rPr lang="vi-VN" sz="2200">
                <a:latin typeface="Tahoma" panose="020B0604030504040204" pitchFamily="34" charset="0"/>
                <a:ea typeface="Tahoma" panose="020B0604030504040204" pitchFamily="34" charset="0"/>
                <a:cs typeface="Tahoma" panose="020B0604030504040204" pitchFamily="34" charset="0"/>
              </a:rPr>
              <a:t>Đầu tiên, thuật toán sẽ chia các phần tử thành các nhóm, dựa trên chữ số cuối cùng (hoặc dựa theo bit cuối cùng, hoặc vài bit cuối cùng).</a:t>
            </a:r>
          </a:p>
          <a:p>
            <a:pPr algn="just"/>
            <a:r>
              <a:rPr lang="vi-VN" sz="2200">
                <a:latin typeface="Tahoma" panose="020B0604030504040204" pitchFamily="34" charset="0"/>
                <a:ea typeface="Tahoma" panose="020B0604030504040204" pitchFamily="34" charset="0"/>
                <a:cs typeface="Tahoma" panose="020B0604030504040204" pitchFamily="34" charset="0"/>
              </a:rPr>
              <a:t>Sau đó ta đưa các nhóm lại với nhau, </a:t>
            </a:r>
            <a:r>
              <a:rPr lang="en-US" sz="2200">
                <a:latin typeface="Tahoma" panose="020B0604030504040204" pitchFamily="34" charset="0"/>
                <a:ea typeface="Tahoma" panose="020B0604030504040204" pitchFamily="34" charset="0"/>
                <a:cs typeface="Tahoma" panose="020B0604030504040204" pitchFamily="34" charset="0"/>
              </a:rPr>
              <a:t>từ đó có</a:t>
            </a:r>
            <a:r>
              <a:rPr lang="vi-VN" sz="2200">
                <a:latin typeface="Tahoma" panose="020B0604030504040204" pitchFamily="34" charset="0"/>
                <a:ea typeface="Tahoma" panose="020B0604030504040204" pitchFamily="34" charset="0"/>
                <a:cs typeface="Tahoma" panose="020B0604030504040204" pitchFamily="34" charset="0"/>
              </a:rPr>
              <a:t> được danh sách sắp xếp theo chữ số cuối của các phần tử. Quá trình này lặp đi lặp lại với chữ số át cuối cho tới khi tất cả vị trí chữ số đã sắp xếp.</a:t>
            </a:r>
            <a:endParaRPr lang="en-US" sz="2200">
              <a:latin typeface="Tahoma" panose="020B0604030504040204" pitchFamily="34" charset="0"/>
              <a:ea typeface="Tahoma" panose="020B0604030504040204" pitchFamily="34" charset="0"/>
              <a:cs typeface="Tahoma" panose="020B0604030504040204" pitchFamily="34" charset="0"/>
            </a:endParaRPr>
          </a:p>
          <a:p>
            <a:pPr algn="just"/>
            <a:r>
              <a:rPr lang="en-US" sz="2200">
                <a:latin typeface="Tahoma" panose="020B0604030504040204" pitchFamily="34" charset="0"/>
                <a:ea typeface="Tahoma" panose="020B0604030504040204" pitchFamily="34" charset="0"/>
                <a:cs typeface="Tahoma" panose="020B0604030504040204" pitchFamily="34" charset="0"/>
              </a:rPr>
              <a:t>Ưu điểm:</a:t>
            </a:r>
          </a:p>
          <a:p>
            <a:pPr lvl="1" algn="just">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Có thể chạy nhanh hơn thuật toán sắp xếp sử dụng so sánh.</a:t>
            </a:r>
          </a:p>
          <a:p>
            <a:pPr algn="just"/>
            <a:r>
              <a:rPr lang="en-US" sz="2200">
                <a:latin typeface="Tahoma" panose="020B0604030504040204" pitchFamily="34" charset="0"/>
                <a:ea typeface="Tahoma" panose="020B0604030504040204" pitchFamily="34" charset="0"/>
                <a:cs typeface="Tahoma" panose="020B0604030504040204" pitchFamily="34" charset="0"/>
              </a:rPr>
              <a:t>Nhược điểm:</a:t>
            </a:r>
          </a:p>
          <a:p>
            <a:pPr lvl="1" algn="just">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Không thể thực hiện một cách chính xác với số thực.</a:t>
            </a:r>
          </a:p>
        </p:txBody>
      </p:sp>
      <p:sp>
        <p:nvSpPr>
          <p:cNvPr id="8" name="Title 1">
            <a:extLst>
              <a:ext uri="{FF2B5EF4-FFF2-40B4-BE49-F238E27FC236}">
                <a16:creationId xmlns:a16="http://schemas.microsoft.com/office/drawing/2014/main" id="{848F8E93-3F19-43A8-8699-F3023E191DE9}"/>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Thuật toán sắp xếp Radix Sort</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19410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BD836-FC1F-4FA3-B1BD-7488F76B6703}"/>
              </a:ext>
            </a:extLst>
          </p:cNvPr>
          <p:cNvSpPr>
            <a:spLocks noGrp="1"/>
          </p:cNvSpPr>
          <p:nvPr>
            <p:ph idx="1"/>
          </p:nvPr>
        </p:nvSpPr>
        <p:spPr>
          <a:xfrm>
            <a:off x="1141413" y="1667681"/>
            <a:ext cx="10330152" cy="4667251"/>
          </a:xfrm>
        </p:spPr>
        <p:txBody>
          <a:bodyPr>
            <a:normAutofit/>
          </a:bodyPr>
          <a:lstStyle/>
          <a:p>
            <a:r>
              <a:rPr lang="en-US" dirty="0" err="1">
                <a:latin typeface="Tahoma" panose="020B0604030504040204" pitchFamily="34" charset="0"/>
                <a:ea typeface="Tahoma" panose="020B0604030504040204" pitchFamily="34" charset="0"/>
                <a:cs typeface="Tahoma" panose="020B0604030504040204" pitchFamily="34" charset="0"/>
              </a:rPr>
              <a:t>Giả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sử</a:t>
            </a:r>
            <a:r>
              <a:rPr lang="en-US" dirty="0">
                <a:latin typeface="Tahoma" panose="020B0604030504040204" pitchFamily="34" charset="0"/>
                <a:ea typeface="Tahoma" panose="020B0604030504040204" pitchFamily="34" charset="0"/>
                <a:cs typeface="Tahoma" panose="020B0604030504040204" pitchFamily="34" charset="0"/>
              </a:rPr>
              <a:t> ta </a:t>
            </a:r>
            <a:r>
              <a:rPr lang="en-US" err="1">
                <a:latin typeface="Tahoma" panose="020B0604030504040204" pitchFamily="34" charset="0"/>
                <a:ea typeface="Tahoma" panose="020B0604030504040204" pitchFamily="34" charset="0"/>
                <a:cs typeface="Tahoma" panose="020B0604030504040204" pitchFamily="34" charset="0"/>
              </a:rPr>
              <a:t>có</a:t>
            </a:r>
            <a:r>
              <a:rPr lang="en-US">
                <a:latin typeface="Tahoma" panose="020B0604030504040204" pitchFamily="34" charset="0"/>
                <a:ea typeface="Tahoma" panose="020B0604030504040204" pitchFamily="34" charset="0"/>
                <a:cs typeface="Tahoma" panose="020B0604030504040204" pitchFamily="34" charset="0"/>
              </a:rPr>
              <a:t> </a:t>
            </a:r>
            <a:r>
              <a:rPr lang="en-US" b="1">
                <a:latin typeface="Tahoma" panose="020B0604030504040204" pitchFamily="34" charset="0"/>
                <a:ea typeface="Tahoma" panose="020B0604030504040204" pitchFamily="34" charset="0"/>
                <a:cs typeface="Tahoma" panose="020B0604030504040204" pitchFamily="34" charset="0"/>
              </a:rPr>
              <a:t>List A</a:t>
            </a:r>
            <a:r>
              <a:rPr lang="en-US">
                <a:latin typeface="Tahoma" panose="020B0604030504040204" pitchFamily="34" charset="0"/>
                <a:ea typeface="Tahoma" panose="020B0604030504040204" pitchFamily="34" charset="0"/>
                <a:cs typeface="Tahoma" panose="020B0604030504040204" pitchFamily="34" charset="0"/>
              </a:rPr>
              <a:t> chứa </a:t>
            </a:r>
            <a:r>
              <a:rPr lang="en-US" dirty="0" err="1">
                <a:latin typeface="Tahoma" panose="020B0604030504040204" pitchFamily="34" charset="0"/>
                <a:ea typeface="Tahoma" panose="020B0604030504040204" pitchFamily="34" charset="0"/>
                <a:cs typeface="Tahoma" panose="020B0604030504040204" pitchFamily="34" charset="0"/>
              </a:rPr>
              <a:t>kết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tìm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kiếm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như</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sau</a:t>
            </a:r>
            <a:r>
              <a:rPr lang="en-US" dirty="0">
                <a:latin typeface="Tahoma" panose="020B0604030504040204" pitchFamily="34" charset="0"/>
                <a:ea typeface="Tahoma" panose="020B0604030504040204" pitchFamily="34" charset="0"/>
                <a:cs typeface="Tahoma" panose="020B0604030504040204" pitchFamily="34" charset="0"/>
              </a:rPr>
              <a:t>:</a:t>
            </a:r>
          </a:p>
          <a:p>
            <a:pPr marL="0" indent="0">
              <a:buNone/>
            </a:pPr>
            <a:endParaRPr lang="en-US" sz="2200">
              <a:latin typeface="Tahoma" panose="020B0604030504040204" pitchFamily="34" charset="0"/>
              <a:ea typeface="Tahoma" panose="020B0604030504040204" pitchFamily="34" charset="0"/>
              <a:cs typeface="Tahoma" panose="020B0604030504040204" pitchFamily="34" charset="0"/>
            </a:endParaRPr>
          </a:p>
          <a:p>
            <a:endParaRPr lang="en-US" sz="220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200" dirty="0">
              <a:latin typeface="Tahoma" panose="020B0604030504040204" pitchFamily="34" charset="0"/>
              <a:ea typeface="Tahoma" panose="020B0604030504040204" pitchFamily="34" charset="0"/>
              <a:cs typeface="Tahoma" panose="020B0604030504040204" pitchFamily="34" charset="0"/>
            </a:endParaRPr>
          </a:p>
          <a:p>
            <a:pPr algn="just"/>
            <a:r>
              <a:rPr lang="en-US">
                <a:latin typeface="Tahoma" panose="020B0604030504040204" pitchFamily="34" charset="0"/>
                <a:ea typeface="Tahoma" panose="020B0604030504040204" pitchFamily="34" charset="0"/>
                <a:cs typeface="Tahoma" panose="020B0604030504040204" pitchFamily="34" charset="0"/>
              </a:rPr>
              <a:t>Thuật </a:t>
            </a:r>
            <a:r>
              <a:rPr lang="en-US" dirty="0" err="1">
                <a:latin typeface="Tahoma" panose="020B0604030504040204" pitchFamily="34" charset="0"/>
                <a:ea typeface="Tahoma" panose="020B0604030504040204" pitchFamily="34" charset="0"/>
                <a:cs typeface="Tahoma" panose="020B0604030504040204" pitchFamily="34" charset="0"/>
              </a:rPr>
              <a:t>toán</a:t>
            </a:r>
            <a:r>
              <a:rPr lang="en-US" dirty="0">
                <a:latin typeface="Tahoma" panose="020B0604030504040204" pitchFamily="34" charset="0"/>
                <a:ea typeface="Tahoma" panose="020B0604030504040204" pitchFamily="34" charset="0"/>
                <a:cs typeface="Tahoma" panose="020B0604030504040204" pitchFamily="34" charset="0"/>
              </a:rPr>
              <a:t> </a:t>
            </a:r>
            <a:r>
              <a:rPr lang="en-US" b="1">
                <a:latin typeface="Tahoma" panose="020B0604030504040204" pitchFamily="34" charset="0"/>
                <a:ea typeface="Tahoma" panose="020B0604030504040204" pitchFamily="34" charset="0"/>
                <a:cs typeface="Tahoma" panose="020B0604030504040204" pitchFamily="34" charset="0"/>
              </a:rPr>
              <a:t>Radix Sort</a:t>
            </a:r>
            <a:r>
              <a:rPr lang="en-US">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đến</a:t>
            </a:r>
            <a:r>
              <a:rPr lang="en-US" dirty="0">
                <a:latin typeface="Tahoma" panose="020B0604030504040204" pitchFamily="34" charset="0"/>
                <a:ea typeface="Tahoma" panose="020B0604030504040204" pitchFamily="34" charset="0"/>
                <a:cs typeface="Tahoma" panose="020B0604030504040204" pitchFamily="34" charset="0"/>
              </a:rPr>
              <a:t> 10 “bucket” </a:t>
            </a:r>
            <a:r>
              <a:rPr lang="en-US" dirty="0" err="1">
                <a:latin typeface="Tahoma" panose="020B0604030504040204" pitchFamily="34" charset="0"/>
                <a:ea typeface="Tahoma" panose="020B0604030504040204" pitchFamily="34" charset="0"/>
                <a:cs typeface="Tahoma" panose="020B0604030504040204" pitchFamily="34" charset="0"/>
              </a:rPr>
              <a:t>cho</a:t>
            </a:r>
            <a:r>
              <a:rPr lang="en-US" dirty="0">
                <a:latin typeface="Tahoma" panose="020B0604030504040204" pitchFamily="34" charset="0"/>
                <a:ea typeface="Tahoma" panose="020B0604030504040204" pitchFamily="34" charset="0"/>
                <a:cs typeface="Tahoma" panose="020B0604030504040204" pitchFamily="34" charset="0"/>
              </a:rPr>
              <a:t> 10 </a:t>
            </a:r>
            <a:r>
              <a:rPr lang="en-US" dirty="0" err="1">
                <a:latin typeface="Tahoma" panose="020B0604030504040204" pitchFamily="34" charset="0"/>
                <a:ea typeface="Tahoma" panose="020B0604030504040204" pitchFamily="34" charset="0"/>
                <a:cs typeface="Tahoma" panose="020B0604030504040204" pitchFamily="34" charset="0"/>
              </a:rPr>
              <a:t>chữ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hệ</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phân</a:t>
            </a:r>
            <a:r>
              <a:rPr lang="en-US" dirty="0">
                <a:latin typeface="Tahoma" panose="020B0604030504040204" pitchFamily="34" charset="0"/>
                <a:ea typeface="Tahoma" panose="020B0604030504040204" pitchFamily="34" charset="0"/>
                <a:cs typeface="Tahoma" panose="020B0604030504040204" pitchFamily="34" charset="0"/>
              </a:rPr>
              <a:t>:</a:t>
            </a:r>
          </a:p>
        </p:txBody>
      </p:sp>
      <p:sp>
        <p:nvSpPr>
          <p:cNvPr id="4" name="Rectangle 3">
            <a:extLst>
              <a:ext uri="{FF2B5EF4-FFF2-40B4-BE49-F238E27FC236}">
                <a16:creationId xmlns:a16="http://schemas.microsoft.com/office/drawing/2014/main" id="{241A45EB-7265-4036-8A89-873DDB5AA400}"/>
              </a:ext>
            </a:extLst>
          </p:cNvPr>
          <p:cNvSpPr/>
          <p:nvPr/>
        </p:nvSpPr>
        <p:spPr>
          <a:xfrm>
            <a:off x="1840932" y="2600547"/>
            <a:ext cx="1118873" cy="898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C:\demo\test1.txt</a:t>
            </a:r>
          </a:p>
          <a:p>
            <a:pPr algn="ctr"/>
            <a:r>
              <a:rPr lang="en-US" dirty="0"/>
              <a:t>102</a:t>
            </a:r>
          </a:p>
        </p:txBody>
      </p:sp>
      <p:cxnSp>
        <p:nvCxnSpPr>
          <p:cNvPr id="5" name="Straight Arrow Connector 4">
            <a:extLst>
              <a:ext uri="{FF2B5EF4-FFF2-40B4-BE49-F238E27FC236}">
                <a16:creationId xmlns:a16="http://schemas.microsoft.com/office/drawing/2014/main" id="{D6458667-A512-4845-9CA5-2508AA2BA19E}"/>
              </a:ext>
            </a:extLst>
          </p:cNvPr>
          <p:cNvCxnSpPr>
            <a:cxnSpLocks/>
            <a:stCxn id="4" idx="3"/>
            <a:endCxn id="6" idx="1"/>
          </p:cNvCxnSpPr>
          <p:nvPr/>
        </p:nvCxnSpPr>
        <p:spPr>
          <a:xfrm flipV="1">
            <a:off x="2959805" y="3037965"/>
            <a:ext cx="1243806" cy="11805"/>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2A8B2F76-C24F-47DA-9ABD-03AEDD03F5DD}"/>
              </a:ext>
            </a:extLst>
          </p:cNvPr>
          <p:cNvSpPr/>
          <p:nvPr/>
        </p:nvSpPr>
        <p:spPr>
          <a:xfrm>
            <a:off x="4203611" y="2588742"/>
            <a:ext cx="1118873" cy="898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C:\demo\test3.txt </a:t>
            </a:r>
          </a:p>
          <a:p>
            <a:pPr algn="ctr"/>
            <a:r>
              <a:rPr lang="en-US" dirty="0"/>
              <a:t>40</a:t>
            </a:r>
          </a:p>
        </p:txBody>
      </p:sp>
      <p:cxnSp>
        <p:nvCxnSpPr>
          <p:cNvPr id="7" name="Straight Arrow Connector 6">
            <a:extLst>
              <a:ext uri="{FF2B5EF4-FFF2-40B4-BE49-F238E27FC236}">
                <a16:creationId xmlns:a16="http://schemas.microsoft.com/office/drawing/2014/main" id="{F5E676B3-D4E7-4799-9075-CABAD4940D05}"/>
              </a:ext>
            </a:extLst>
          </p:cNvPr>
          <p:cNvCxnSpPr>
            <a:cxnSpLocks/>
            <a:stCxn id="6" idx="3"/>
            <a:endCxn id="8" idx="1"/>
          </p:cNvCxnSpPr>
          <p:nvPr/>
        </p:nvCxnSpPr>
        <p:spPr>
          <a:xfrm flipV="1">
            <a:off x="5322484" y="3033144"/>
            <a:ext cx="1207928" cy="4821"/>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82989C31-6C1D-4CF9-B00F-D41CD21FE063}"/>
              </a:ext>
            </a:extLst>
          </p:cNvPr>
          <p:cNvSpPr/>
          <p:nvPr/>
        </p:nvSpPr>
        <p:spPr>
          <a:xfrm>
            <a:off x="6530412" y="2583921"/>
            <a:ext cx="1118873" cy="898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C:\demo\test4.txt</a:t>
            </a:r>
          </a:p>
          <a:p>
            <a:pPr algn="ctr"/>
            <a:r>
              <a:rPr lang="en-US" dirty="0"/>
              <a:t>41</a:t>
            </a:r>
          </a:p>
        </p:txBody>
      </p:sp>
      <p:cxnSp>
        <p:nvCxnSpPr>
          <p:cNvPr id="9" name="Straight Arrow Connector 8">
            <a:extLst>
              <a:ext uri="{FF2B5EF4-FFF2-40B4-BE49-F238E27FC236}">
                <a16:creationId xmlns:a16="http://schemas.microsoft.com/office/drawing/2014/main" id="{EA1E5784-B3E7-42D2-B5C4-C1F828ADCE97}"/>
              </a:ext>
            </a:extLst>
          </p:cNvPr>
          <p:cNvCxnSpPr>
            <a:cxnSpLocks/>
            <a:stCxn id="8" idx="3"/>
            <a:endCxn id="10" idx="1"/>
          </p:cNvCxnSpPr>
          <p:nvPr/>
        </p:nvCxnSpPr>
        <p:spPr>
          <a:xfrm flipV="1">
            <a:off x="7649285" y="3029652"/>
            <a:ext cx="1207928" cy="3492"/>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55DE1431-EEBD-40B3-9DFD-6D573564A2E1}"/>
              </a:ext>
            </a:extLst>
          </p:cNvPr>
          <p:cNvSpPr/>
          <p:nvPr/>
        </p:nvSpPr>
        <p:spPr>
          <a:xfrm>
            <a:off x="8857213" y="2580429"/>
            <a:ext cx="1118873" cy="898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C:\demo\test5.txt</a:t>
            </a:r>
          </a:p>
          <a:p>
            <a:pPr algn="ctr"/>
            <a:r>
              <a:rPr lang="en-US" dirty="0"/>
              <a:t> 8</a:t>
            </a:r>
          </a:p>
        </p:txBody>
      </p:sp>
      <p:graphicFrame>
        <p:nvGraphicFramePr>
          <p:cNvPr id="18" name="Table 18">
            <a:extLst>
              <a:ext uri="{FF2B5EF4-FFF2-40B4-BE49-F238E27FC236}">
                <a16:creationId xmlns:a16="http://schemas.microsoft.com/office/drawing/2014/main" id="{31444D95-C640-48FF-A979-E3CB25635963}"/>
              </a:ext>
            </a:extLst>
          </p:cNvPr>
          <p:cNvGraphicFramePr>
            <a:graphicFrameLocks noGrp="1"/>
          </p:cNvGraphicFramePr>
          <p:nvPr>
            <p:extLst>
              <p:ext uri="{D42A27DB-BD31-4B8C-83A1-F6EECF244321}">
                <p14:modId xmlns:p14="http://schemas.microsoft.com/office/powerpoint/2010/main" val="1713080505"/>
              </p:ext>
            </p:extLst>
          </p:nvPr>
        </p:nvGraphicFramePr>
        <p:xfrm>
          <a:off x="1600925" y="5607563"/>
          <a:ext cx="8990150" cy="885312"/>
        </p:xfrm>
        <a:graphic>
          <a:graphicData uri="http://schemas.openxmlformats.org/drawingml/2006/table">
            <a:tbl>
              <a:tblPr firstRow="1" bandRow="1">
                <a:tableStyleId>{5C22544A-7EE6-4342-B048-85BDC9FD1C3A}</a:tableStyleId>
              </a:tblPr>
              <a:tblGrid>
                <a:gridCol w="899015">
                  <a:extLst>
                    <a:ext uri="{9D8B030D-6E8A-4147-A177-3AD203B41FA5}">
                      <a16:colId xmlns:a16="http://schemas.microsoft.com/office/drawing/2014/main" val="3664087004"/>
                    </a:ext>
                  </a:extLst>
                </a:gridCol>
                <a:gridCol w="899015">
                  <a:extLst>
                    <a:ext uri="{9D8B030D-6E8A-4147-A177-3AD203B41FA5}">
                      <a16:colId xmlns:a16="http://schemas.microsoft.com/office/drawing/2014/main" val="333204391"/>
                    </a:ext>
                  </a:extLst>
                </a:gridCol>
                <a:gridCol w="899015">
                  <a:extLst>
                    <a:ext uri="{9D8B030D-6E8A-4147-A177-3AD203B41FA5}">
                      <a16:colId xmlns:a16="http://schemas.microsoft.com/office/drawing/2014/main" val="928377003"/>
                    </a:ext>
                  </a:extLst>
                </a:gridCol>
                <a:gridCol w="899015">
                  <a:extLst>
                    <a:ext uri="{9D8B030D-6E8A-4147-A177-3AD203B41FA5}">
                      <a16:colId xmlns:a16="http://schemas.microsoft.com/office/drawing/2014/main" val="1748913527"/>
                    </a:ext>
                  </a:extLst>
                </a:gridCol>
                <a:gridCol w="899015">
                  <a:extLst>
                    <a:ext uri="{9D8B030D-6E8A-4147-A177-3AD203B41FA5}">
                      <a16:colId xmlns:a16="http://schemas.microsoft.com/office/drawing/2014/main" val="300741071"/>
                    </a:ext>
                  </a:extLst>
                </a:gridCol>
                <a:gridCol w="899015">
                  <a:extLst>
                    <a:ext uri="{9D8B030D-6E8A-4147-A177-3AD203B41FA5}">
                      <a16:colId xmlns:a16="http://schemas.microsoft.com/office/drawing/2014/main" val="52028442"/>
                    </a:ext>
                  </a:extLst>
                </a:gridCol>
                <a:gridCol w="899015">
                  <a:extLst>
                    <a:ext uri="{9D8B030D-6E8A-4147-A177-3AD203B41FA5}">
                      <a16:colId xmlns:a16="http://schemas.microsoft.com/office/drawing/2014/main" val="3187413926"/>
                    </a:ext>
                  </a:extLst>
                </a:gridCol>
                <a:gridCol w="899015">
                  <a:extLst>
                    <a:ext uri="{9D8B030D-6E8A-4147-A177-3AD203B41FA5}">
                      <a16:colId xmlns:a16="http://schemas.microsoft.com/office/drawing/2014/main" val="1960289155"/>
                    </a:ext>
                  </a:extLst>
                </a:gridCol>
                <a:gridCol w="899015">
                  <a:extLst>
                    <a:ext uri="{9D8B030D-6E8A-4147-A177-3AD203B41FA5}">
                      <a16:colId xmlns:a16="http://schemas.microsoft.com/office/drawing/2014/main" val="3634375342"/>
                    </a:ext>
                  </a:extLst>
                </a:gridCol>
                <a:gridCol w="899015">
                  <a:extLst>
                    <a:ext uri="{9D8B030D-6E8A-4147-A177-3AD203B41FA5}">
                      <a16:colId xmlns:a16="http://schemas.microsoft.com/office/drawing/2014/main" val="3870509254"/>
                    </a:ext>
                  </a:extLst>
                </a:gridCol>
              </a:tblGrid>
              <a:tr h="885312">
                <a:tc>
                  <a:txBody>
                    <a:bodyPr/>
                    <a:lstStyle/>
                    <a:p>
                      <a:pPr algn="ctr"/>
                      <a:r>
                        <a:rPr lang="en-US" sz="2000" dirty="0"/>
                        <a:t>0</a:t>
                      </a:r>
                    </a:p>
                  </a:txBody>
                  <a:tcPr anchor="ctr"/>
                </a:tc>
                <a:tc>
                  <a:txBody>
                    <a:bodyPr/>
                    <a:lstStyle/>
                    <a:p>
                      <a:pPr algn="ctr"/>
                      <a:r>
                        <a:rPr lang="en-US" sz="2000" dirty="0"/>
                        <a:t>1</a:t>
                      </a:r>
                    </a:p>
                  </a:txBody>
                  <a:tcPr anchor="ctr"/>
                </a:tc>
                <a:tc>
                  <a:txBody>
                    <a:bodyPr/>
                    <a:lstStyle/>
                    <a:p>
                      <a:pPr algn="ctr"/>
                      <a:r>
                        <a:rPr lang="en-US" sz="2000" dirty="0"/>
                        <a:t>2</a:t>
                      </a:r>
                    </a:p>
                  </a:txBody>
                  <a:tcPr anchor="ctr"/>
                </a:tc>
                <a:tc>
                  <a:txBody>
                    <a:bodyPr/>
                    <a:lstStyle/>
                    <a:p>
                      <a:pPr algn="ctr"/>
                      <a:r>
                        <a:rPr lang="en-US" sz="2000" dirty="0"/>
                        <a:t>3</a:t>
                      </a:r>
                    </a:p>
                  </a:txBody>
                  <a:tcPr anchor="ctr"/>
                </a:tc>
                <a:tc>
                  <a:txBody>
                    <a:bodyPr/>
                    <a:lstStyle/>
                    <a:p>
                      <a:pPr algn="ctr"/>
                      <a:r>
                        <a:rPr lang="en-US" sz="2000" dirty="0"/>
                        <a:t>4</a:t>
                      </a:r>
                    </a:p>
                  </a:txBody>
                  <a:tcPr anchor="ctr"/>
                </a:tc>
                <a:tc>
                  <a:txBody>
                    <a:bodyPr/>
                    <a:lstStyle/>
                    <a:p>
                      <a:pPr algn="ctr"/>
                      <a:r>
                        <a:rPr lang="en-US" sz="2000" dirty="0"/>
                        <a:t>5</a:t>
                      </a:r>
                    </a:p>
                  </a:txBody>
                  <a:tcPr anchor="ctr"/>
                </a:tc>
                <a:tc>
                  <a:txBody>
                    <a:bodyPr/>
                    <a:lstStyle/>
                    <a:p>
                      <a:pPr algn="ctr"/>
                      <a:r>
                        <a:rPr lang="en-US" sz="2000" dirty="0"/>
                        <a:t>6</a:t>
                      </a:r>
                    </a:p>
                  </a:txBody>
                  <a:tcPr anchor="ctr"/>
                </a:tc>
                <a:tc>
                  <a:txBody>
                    <a:bodyPr/>
                    <a:lstStyle/>
                    <a:p>
                      <a:pPr algn="ctr"/>
                      <a:r>
                        <a:rPr lang="en-US" sz="2000" dirty="0"/>
                        <a:t>7</a:t>
                      </a:r>
                    </a:p>
                  </a:txBody>
                  <a:tcPr anchor="ctr"/>
                </a:tc>
                <a:tc>
                  <a:txBody>
                    <a:bodyPr/>
                    <a:lstStyle/>
                    <a:p>
                      <a:pPr algn="ctr"/>
                      <a:r>
                        <a:rPr lang="en-US" sz="2000" dirty="0"/>
                        <a:t>8</a:t>
                      </a:r>
                    </a:p>
                  </a:txBody>
                  <a:tcPr anchor="ctr"/>
                </a:tc>
                <a:tc>
                  <a:txBody>
                    <a:bodyPr/>
                    <a:lstStyle/>
                    <a:p>
                      <a:pPr algn="ctr"/>
                      <a:r>
                        <a:rPr lang="en-US" sz="2000" dirty="0"/>
                        <a:t>9</a:t>
                      </a:r>
                    </a:p>
                  </a:txBody>
                  <a:tcPr anchor="ctr"/>
                </a:tc>
                <a:extLst>
                  <a:ext uri="{0D108BD9-81ED-4DB2-BD59-A6C34878D82A}">
                    <a16:rowId xmlns:a16="http://schemas.microsoft.com/office/drawing/2014/main" val="2110627339"/>
                  </a:ext>
                </a:extLst>
              </a:tr>
            </a:tbl>
          </a:graphicData>
        </a:graphic>
      </p:graphicFrame>
      <p:sp>
        <p:nvSpPr>
          <p:cNvPr id="14" name="Title 1">
            <a:extLst>
              <a:ext uri="{FF2B5EF4-FFF2-40B4-BE49-F238E27FC236}">
                <a16:creationId xmlns:a16="http://schemas.microsoft.com/office/drawing/2014/main" id="{468E233A-FF98-466D-B6C6-6EB54E67D1E9}"/>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Thuật toán sắp xếp Radix Sort</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13191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BD836-FC1F-4FA3-B1BD-7488F76B6703}"/>
              </a:ext>
            </a:extLst>
          </p:cNvPr>
          <p:cNvSpPr>
            <a:spLocks noGrp="1"/>
          </p:cNvSpPr>
          <p:nvPr>
            <p:ph idx="1"/>
          </p:nvPr>
        </p:nvSpPr>
        <p:spPr>
          <a:xfrm>
            <a:off x="1141412" y="1667683"/>
            <a:ext cx="10463155" cy="4667251"/>
          </a:xfrm>
        </p:spPr>
        <p:txBody>
          <a:bodyPr>
            <a:normAutofit/>
          </a:bodyPr>
          <a:lstStyle/>
          <a:p>
            <a:r>
              <a:rPr lang="en-US" dirty="0" err="1">
                <a:latin typeface="Tahoma" panose="020B0604030504040204" pitchFamily="34" charset="0"/>
                <a:ea typeface="Tahoma" panose="020B0604030504040204" pitchFamily="34" charset="0"/>
                <a:cs typeface="Tahoma" panose="020B0604030504040204" pitchFamily="34" charset="0"/>
              </a:rPr>
              <a:t>Xét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hàng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vị</a:t>
            </a:r>
            <a:r>
              <a:rPr lang="en-US" dirty="0">
                <a:latin typeface="Tahoma" panose="020B0604030504040204" pitchFamily="34" charset="0"/>
                <a:ea typeface="Tahoma" panose="020B0604030504040204" pitchFamily="34" charset="0"/>
                <a:cs typeface="Tahoma" panose="020B0604030504040204" pitchFamily="34" charset="0"/>
              </a:rPr>
              <a:t>, ta </a:t>
            </a:r>
            <a:r>
              <a:rPr lang="en-US" dirty="0" err="1">
                <a:latin typeface="Tahoma" panose="020B0604030504040204" pitchFamily="34" charset="0"/>
                <a:ea typeface="Tahoma" panose="020B0604030504040204" pitchFamily="34" charset="0"/>
                <a:cs typeface="Tahoma" panose="020B0604030504040204" pitchFamily="34" charset="0"/>
              </a:rPr>
              <a:t>đưa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từng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từ</a:t>
            </a:r>
            <a:r>
              <a:rPr lang="en-US" dirty="0">
                <a:latin typeface="Tahoma" panose="020B0604030504040204" pitchFamily="34" charset="0"/>
                <a:ea typeface="Tahoma" panose="020B0604030504040204" pitchFamily="34" charset="0"/>
                <a:cs typeface="Tahoma" panose="020B0604030504040204" pitchFamily="34" charset="0"/>
              </a:rPr>
              <a:t> List </a:t>
            </a:r>
            <a:r>
              <a:rPr lang="en-US" dirty="0" err="1">
                <a:latin typeface="Tahoma" panose="020B0604030504040204" pitchFamily="34" charset="0"/>
                <a:ea typeface="Tahoma" panose="020B0604030504040204" pitchFamily="34" charset="0"/>
                <a:cs typeface="Tahoma" panose="020B0604030504040204" pitchFamily="34" charset="0"/>
              </a:rPr>
              <a:t>vào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mỗi</a:t>
            </a:r>
            <a:r>
              <a:rPr lang="en-US" dirty="0">
                <a:latin typeface="Tahoma" panose="020B0604030504040204" pitchFamily="34" charset="0"/>
                <a:ea typeface="Tahoma" panose="020B0604030504040204" pitchFamily="34" charset="0"/>
                <a:cs typeface="Tahoma" panose="020B0604030504040204" pitchFamily="34" charset="0"/>
              </a:rPr>
              <a:t> bucket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tương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ứng</a:t>
            </a:r>
            <a:r>
              <a:rPr lang="en-US" dirty="0">
                <a:latin typeface="Tahoma" panose="020B0604030504040204" pitchFamily="34" charset="0"/>
                <a:ea typeface="Tahoma" panose="020B0604030504040204" pitchFamily="34" charset="0"/>
                <a:cs typeface="Tahoma" panose="020B0604030504040204" pitchFamily="34" charset="0"/>
              </a:rPr>
              <a:t>.</a:t>
            </a:r>
          </a:p>
          <a:p>
            <a:endParaRPr lang="en-US" sz="2200" dirty="0">
              <a:latin typeface="Tahoma" panose="020B0604030504040204" pitchFamily="34" charset="0"/>
              <a:ea typeface="Tahoma" panose="020B0604030504040204" pitchFamily="34" charset="0"/>
              <a:cs typeface="Tahoma" panose="020B0604030504040204" pitchFamily="34" charset="0"/>
            </a:endParaRPr>
          </a:p>
          <a:p>
            <a:endParaRPr lang="en-US" sz="2200" dirty="0">
              <a:latin typeface="Tahoma" panose="020B0604030504040204" pitchFamily="34" charset="0"/>
              <a:ea typeface="Tahoma" panose="020B0604030504040204" pitchFamily="34" charset="0"/>
              <a:cs typeface="Tahoma" panose="020B0604030504040204" pitchFamily="34" charset="0"/>
            </a:endParaRPr>
          </a:p>
          <a:p>
            <a:endParaRPr lang="en-US" sz="2200" dirty="0">
              <a:latin typeface="Tahoma" panose="020B0604030504040204" pitchFamily="34" charset="0"/>
              <a:ea typeface="Tahoma" panose="020B0604030504040204" pitchFamily="34" charset="0"/>
              <a:cs typeface="Tahoma" panose="020B0604030504040204" pitchFamily="34" charset="0"/>
            </a:endParaRPr>
          </a:p>
          <a:p>
            <a:endParaRPr lang="en-US" sz="22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241A45EB-7265-4036-8A89-873DDB5AA400}"/>
              </a:ext>
            </a:extLst>
          </p:cNvPr>
          <p:cNvSpPr/>
          <p:nvPr/>
        </p:nvSpPr>
        <p:spPr>
          <a:xfrm>
            <a:off x="3312440" y="3893605"/>
            <a:ext cx="1118873" cy="898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C:\demo\test1.txt</a:t>
            </a:r>
          </a:p>
          <a:p>
            <a:pPr algn="ctr"/>
            <a:r>
              <a:rPr lang="en-US" dirty="0"/>
              <a:t>10</a:t>
            </a:r>
            <a:r>
              <a:rPr lang="en-US" dirty="0">
                <a:solidFill>
                  <a:srgbClr val="FF0000"/>
                </a:solidFill>
              </a:rPr>
              <a:t>2</a:t>
            </a:r>
          </a:p>
        </p:txBody>
      </p:sp>
      <p:cxnSp>
        <p:nvCxnSpPr>
          <p:cNvPr id="5" name="Straight Arrow Connector 4">
            <a:extLst>
              <a:ext uri="{FF2B5EF4-FFF2-40B4-BE49-F238E27FC236}">
                <a16:creationId xmlns:a16="http://schemas.microsoft.com/office/drawing/2014/main" id="{D6458667-A512-4845-9CA5-2508AA2BA19E}"/>
              </a:ext>
            </a:extLst>
          </p:cNvPr>
          <p:cNvCxnSpPr>
            <a:cxnSpLocks/>
          </p:cNvCxnSpPr>
          <p:nvPr/>
        </p:nvCxnSpPr>
        <p:spPr>
          <a:xfrm flipV="1">
            <a:off x="3763290" y="4792051"/>
            <a:ext cx="0" cy="828647"/>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2A8B2F76-C24F-47DA-9ABD-03AEDD03F5DD}"/>
              </a:ext>
            </a:extLst>
          </p:cNvPr>
          <p:cNvSpPr/>
          <p:nvPr/>
        </p:nvSpPr>
        <p:spPr>
          <a:xfrm>
            <a:off x="1044070" y="3880470"/>
            <a:ext cx="1118873" cy="898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C:\demo\test3.txt </a:t>
            </a:r>
          </a:p>
          <a:p>
            <a:pPr algn="ctr"/>
            <a:r>
              <a:rPr lang="en-US" dirty="0"/>
              <a:t>4</a:t>
            </a:r>
            <a:r>
              <a:rPr lang="en-US" dirty="0">
                <a:solidFill>
                  <a:srgbClr val="FF0000"/>
                </a:solidFill>
              </a:rPr>
              <a:t>0</a:t>
            </a:r>
          </a:p>
        </p:txBody>
      </p:sp>
      <p:cxnSp>
        <p:nvCxnSpPr>
          <p:cNvPr id="7" name="Straight Arrow Connector 6">
            <a:extLst>
              <a:ext uri="{FF2B5EF4-FFF2-40B4-BE49-F238E27FC236}">
                <a16:creationId xmlns:a16="http://schemas.microsoft.com/office/drawing/2014/main" id="{F5E676B3-D4E7-4799-9075-CABAD4940D05}"/>
              </a:ext>
            </a:extLst>
          </p:cNvPr>
          <p:cNvCxnSpPr>
            <a:cxnSpLocks/>
          </p:cNvCxnSpPr>
          <p:nvPr/>
        </p:nvCxnSpPr>
        <p:spPr>
          <a:xfrm flipV="1">
            <a:off x="1603507" y="4792051"/>
            <a:ext cx="0" cy="862147"/>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82989C31-6C1D-4CF9-B00F-D41CD21FE063}"/>
              </a:ext>
            </a:extLst>
          </p:cNvPr>
          <p:cNvSpPr/>
          <p:nvPr/>
        </p:nvSpPr>
        <p:spPr>
          <a:xfrm>
            <a:off x="2178255" y="3880470"/>
            <a:ext cx="1118873" cy="898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C:\demo\test4.txt</a:t>
            </a:r>
          </a:p>
          <a:p>
            <a:pPr algn="ctr"/>
            <a:r>
              <a:rPr lang="en-US" dirty="0">
                <a:solidFill>
                  <a:schemeClr val="tx1"/>
                </a:solidFill>
              </a:rPr>
              <a:t>4</a:t>
            </a:r>
            <a:r>
              <a:rPr lang="en-US" dirty="0">
                <a:solidFill>
                  <a:srgbClr val="FF0000"/>
                </a:solidFill>
              </a:rPr>
              <a:t>1</a:t>
            </a:r>
          </a:p>
        </p:txBody>
      </p:sp>
      <p:cxnSp>
        <p:nvCxnSpPr>
          <p:cNvPr id="9" name="Straight Arrow Connector 8">
            <a:extLst>
              <a:ext uri="{FF2B5EF4-FFF2-40B4-BE49-F238E27FC236}">
                <a16:creationId xmlns:a16="http://schemas.microsoft.com/office/drawing/2014/main" id="{EA1E5784-B3E7-42D2-B5C4-C1F828ADCE97}"/>
              </a:ext>
            </a:extLst>
          </p:cNvPr>
          <p:cNvCxnSpPr>
            <a:cxnSpLocks/>
            <a:endCxn id="10" idx="2"/>
          </p:cNvCxnSpPr>
          <p:nvPr/>
        </p:nvCxnSpPr>
        <p:spPr>
          <a:xfrm flipV="1">
            <a:off x="9784080" y="4792051"/>
            <a:ext cx="0" cy="895632"/>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55DE1431-EEBD-40B3-9DFD-6D573564A2E1}"/>
              </a:ext>
            </a:extLst>
          </p:cNvPr>
          <p:cNvSpPr/>
          <p:nvPr/>
        </p:nvSpPr>
        <p:spPr>
          <a:xfrm>
            <a:off x="9224643" y="3893605"/>
            <a:ext cx="1118873" cy="898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C:\demo\test5.txt</a:t>
            </a:r>
          </a:p>
          <a:p>
            <a:pPr algn="ctr"/>
            <a:r>
              <a:rPr lang="en-US" dirty="0"/>
              <a:t> </a:t>
            </a:r>
            <a:r>
              <a:rPr lang="en-US" dirty="0">
                <a:solidFill>
                  <a:srgbClr val="FF0000"/>
                </a:solidFill>
              </a:rPr>
              <a:t>8</a:t>
            </a:r>
          </a:p>
        </p:txBody>
      </p:sp>
      <p:graphicFrame>
        <p:nvGraphicFramePr>
          <p:cNvPr id="18" name="Table 18">
            <a:extLst>
              <a:ext uri="{FF2B5EF4-FFF2-40B4-BE49-F238E27FC236}">
                <a16:creationId xmlns:a16="http://schemas.microsoft.com/office/drawing/2014/main" id="{31444D95-C640-48FF-A979-E3CB25635963}"/>
              </a:ext>
            </a:extLst>
          </p:cNvPr>
          <p:cNvGraphicFramePr>
            <a:graphicFrameLocks noGrp="1"/>
          </p:cNvGraphicFramePr>
          <p:nvPr>
            <p:extLst>
              <p:ext uri="{D42A27DB-BD31-4B8C-83A1-F6EECF244321}">
                <p14:modId xmlns:p14="http://schemas.microsoft.com/office/powerpoint/2010/main" val="3823568521"/>
              </p:ext>
            </p:extLst>
          </p:nvPr>
        </p:nvGraphicFramePr>
        <p:xfrm>
          <a:off x="1045029" y="5607563"/>
          <a:ext cx="10308770" cy="885312"/>
        </p:xfrm>
        <a:graphic>
          <a:graphicData uri="http://schemas.openxmlformats.org/drawingml/2006/table">
            <a:tbl>
              <a:tblPr firstRow="1" bandRow="1">
                <a:tableStyleId>{5C22544A-7EE6-4342-B048-85BDC9FD1C3A}</a:tableStyleId>
              </a:tblPr>
              <a:tblGrid>
                <a:gridCol w="1030877">
                  <a:extLst>
                    <a:ext uri="{9D8B030D-6E8A-4147-A177-3AD203B41FA5}">
                      <a16:colId xmlns:a16="http://schemas.microsoft.com/office/drawing/2014/main" val="3664087004"/>
                    </a:ext>
                  </a:extLst>
                </a:gridCol>
                <a:gridCol w="1030877">
                  <a:extLst>
                    <a:ext uri="{9D8B030D-6E8A-4147-A177-3AD203B41FA5}">
                      <a16:colId xmlns:a16="http://schemas.microsoft.com/office/drawing/2014/main" val="333204391"/>
                    </a:ext>
                  </a:extLst>
                </a:gridCol>
                <a:gridCol w="1030877">
                  <a:extLst>
                    <a:ext uri="{9D8B030D-6E8A-4147-A177-3AD203B41FA5}">
                      <a16:colId xmlns:a16="http://schemas.microsoft.com/office/drawing/2014/main" val="928377003"/>
                    </a:ext>
                  </a:extLst>
                </a:gridCol>
                <a:gridCol w="1030877">
                  <a:extLst>
                    <a:ext uri="{9D8B030D-6E8A-4147-A177-3AD203B41FA5}">
                      <a16:colId xmlns:a16="http://schemas.microsoft.com/office/drawing/2014/main" val="1748913527"/>
                    </a:ext>
                  </a:extLst>
                </a:gridCol>
                <a:gridCol w="1030877">
                  <a:extLst>
                    <a:ext uri="{9D8B030D-6E8A-4147-A177-3AD203B41FA5}">
                      <a16:colId xmlns:a16="http://schemas.microsoft.com/office/drawing/2014/main" val="300741071"/>
                    </a:ext>
                  </a:extLst>
                </a:gridCol>
                <a:gridCol w="1030877">
                  <a:extLst>
                    <a:ext uri="{9D8B030D-6E8A-4147-A177-3AD203B41FA5}">
                      <a16:colId xmlns:a16="http://schemas.microsoft.com/office/drawing/2014/main" val="52028442"/>
                    </a:ext>
                  </a:extLst>
                </a:gridCol>
                <a:gridCol w="1030877">
                  <a:extLst>
                    <a:ext uri="{9D8B030D-6E8A-4147-A177-3AD203B41FA5}">
                      <a16:colId xmlns:a16="http://schemas.microsoft.com/office/drawing/2014/main" val="3187413926"/>
                    </a:ext>
                  </a:extLst>
                </a:gridCol>
                <a:gridCol w="1030877">
                  <a:extLst>
                    <a:ext uri="{9D8B030D-6E8A-4147-A177-3AD203B41FA5}">
                      <a16:colId xmlns:a16="http://schemas.microsoft.com/office/drawing/2014/main" val="1960289155"/>
                    </a:ext>
                  </a:extLst>
                </a:gridCol>
                <a:gridCol w="1030877">
                  <a:extLst>
                    <a:ext uri="{9D8B030D-6E8A-4147-A177-3AD203B41FA5}">
                      <a16:colId xmlns:a16="http://schemas.microsoft.com/office/drawing/2014/main" val="3634375342"/>
                    </a:ext>
                  </a:extLst>
                </a:gridCol>
                <a:gridCol w="1030877">
                  <a:extLst>
                    <a:ext uri="{9D8B030D-6E8A-4147-A177-3AD203B41FA5}">
                      <a16:colId xmlns:a16="http://schemas.microsoft.com/office/drawing/2014/main" val="3870509254"/>
                    </a:ext>
                  </a:extLst>
                </a:gridCol>
              </a:tblGrid>
              <a:tr h="885312">
                <a:tc>
                  <a:txBody>
                    <a:bodyPr/>
                    <a:lstStyle/>
                    <a:p>
                      <a:pPr algn="ctr"/>
                      <a:r>
                        <a:rPr lang="en-US" sz="2000" dirty="0">
                          <a:solidFill>
                            <a:srgbClr val="FF0000"/>
                          </a:solidFill>
                        </a:rPr>
                        <a:t>0</a:t>
                      </a:r>
                    </a:p>
                  </a:txBody>
                  <a:tcPr anchor="ctr"/>
                </a:tc>
                <a:tc>
                  <a:txBody>
                    <a:bodyPr/>
                    <a:lstStyle/>
                    <a:p>
                      <a:pPr algn="ctr"/>
                      <a:r>
                        <a:rPr lang="en-US" sz="2000" dirty="0">
                          <a:solidFill>
                            <a:srgbClr val="FF0000"/>
                          </a:solidFill>
                        </a:rPr>
                        <a:t>1</a:t>
                      </a:r>
                    </a:p>
                  </a:txBody>
                  <a:tcPr anchor="ctr"/>
                </a:tc>
                <a:tc>
                  <a:txBody>
                    <a:bodyPr/>
                    <a:lstStyle/>
                    <a:p>
                      <a:pPr algn="ctr"/>
                      <a:r>
                        <a:rPr lang="en-US" sz="2000" dirty="0">
                          <a:solidFill>
                            <a:srgbClr val="FF0000"/>
                          </a:solidFill>
                        </a:rPr>
                        <a:t>2</a:t>
                      </a:r>
                    </a:p>
                  </a:txBody>
                  <a:tcPr anchor="ctr"/>
                </a:tc>
                <a:tc>
                  <a:txBody>
                    <a:bodyPr/>
                    <a:lstStyle/>
                    <a:p>
                      <a:pPr algn="ctr"/>
                      <a:r>
                        <a:rPr lang="en-US" sz="2000" dirty="0"/>
                        <a:t>3</a:t>
                      </a:r>
                    </a:p>
                  </a:txBody>
                  <a:tcPr anchor="ctr"/>
                </a:tc>
                <a:tc>
                  <a:txBody>
                    <a:bodyPr/>
                    <a:lstStyle/>
                    <a:p>
                      <a:pPr algn="ctr"/>
                      <a:r>
                        <a:rPr lang="en-US" sz="2000" dirty="0"/>
                        <a:t>4</a:t>
                      </a:r>
                    </a:p>
                  </a:txBody>
                  <a:tcPr anchor="ctr"/>
                </a:tc>
                <a:tc>
                  <a:txBody>
                    <a:bodyPr/>
                    <a:lstStyle/>
                    <a:p>
                      <a:pPr algn="ctr"/>
                      <a:r>
                        <a:rPr lang="en-US" sz="2000" dirty="0"/>
                        <a:t>5</a:t>
                      </a:r>
                    </a:p>
                  </a:txBody>
                  <a:tcPr anchor="ctr"/>
                </a:tc>
                <a:tc>
                  <a:txBody>
                    <a:bodyPr/>
                    <a:lstStyle/>
                    <a:p>
                      <a:pPr algn="ctr"/>
                      <a:r>
                        <a:rPr lang="en-US" sz="2000" dirty="0"/>
                        <a:t>6</a:t>
                      </a:r>
                    </a:p>
                  </a:txBody>
                  <a:tcPr anchor="ctr"/>
                </a:tc>
                <a:tc>
                  <a:txBody>
                    <a:bodyPr/>
                    <a:lstStyle/>
                    <a:p>
                      <a:pPr algn="ctr"/>
                      <a:r>
                        <a:rPr lang="en-US" sz="2000" dirty="0"/>
                        <a:t>7</a:t>
                      </a:r>
                    </a:p>
                  </a:txBody>
                  <a:tcPr anchor="ctr"/>
                </a:tc>
                <a:tc>
                  <a:txBody>
                    <a:bodyPr/>
                    <a:lstStyle/>
                    <a:p>
                      <a:pPr algn="ctr"/>
                      <a:r>
                        <a:rPr lang="en-US" sz="2000" dirty="0">
                          <a:solidFill>
                            <a:srgbClr val="FF0000"/>
                          </a:solidFill>
                        </a:rPr>
                        <a:t>8</a:t>
                      </a:r>
                    </a:p>
                  </a:txBody>
                  <a:tcPr anchor="ctr"/>
                </a:tc>
                <a:tc>
                  <a:txBody>
                    <a:bodyPr/>
                    <a:lstStyle/>
                    <a:p>
                      <a:pPr algn="ctr"/>
                      <a:r>
                        <a:rPr lang="en-US" sz="2000" dirty="0"/>
                        <a:t>9</a:t>
                      </a:r>
                    </a:p>
                  </a:txBody>
                  <a:tcPr anchor="ctr"/>
                </a:tc>
                <a:extLst>
                  <a:ext uri="{0D108BD9-81ED-4DB2-BD59-A6C34878D82A}">
                    <a16:rowId xmlns:a16="http://schemas.microsoft.com/office/drawing/2014/main" val="2110627339"/>
                  </a:ext>
                </a:extLst>
              </a:tr>
            </a:tbl>
          </a:graphicData>
        </a:graphic>
      </p:graphicFrame>
      <p:cxnSp>
        <p:nvCxnSpPr>
          <p:cNvPr id="20" name="Straight Arrow Connector 19">
            <a:extLst>
              <a:ext uri="{FF2B5EF4-FFF2-40B4-BE49-F238E27FC236}">
                <a16:creationId xmlns:a16="http://schemas.microsoft.com/office/drawing/2014/main" id="{F772DE9D-D8B9-4CAC-B53C-9A4BCBE88C1B}"/>
              </a:ext>
            </a:extLst>
          </p:cNvPr>
          <p:cNvCxnSpPr>
            <a:cxnSpLocks/>
          </p:cNvCxnSpPr>
          <p:nvPr/>
        </p:nvCxnSpPr>
        <p:spPr>
          <a:xfrm flipV="1">
            <a:off x="2634344" y="4778916"/>
            <a:ext cx="0" cy="828647"/>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B1A3A06A-C660-4427-B4F0-A1A8F6F8D087}"/>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Thuật toán sắp xếp Radix Sort</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94104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BD836-FC1F-4FA3-B1BD-7488F76B6703}"/>
              </a:ext>
            </a:extLst>
          </p:cNvPr>
          <p:cNvSpPr>
            <a:spLocks noGrp="1"/>
          </p:cNvSpPr>
          <p:nvPr>
            <p:ph idx="1"/>
          </p:nvPr>
        </p:nvSpPr>
        <p:spPr>
          <a:xfrm>
            <a:off x="1141412" y="1667647"/>
            <a:ext cx="11214253" cy="713280"/>
          </a:xfrm>
        </p:spPr>
        <p:txBody>
          <a:bodyPr>
            <a:normAutofit/>
          </a:bodyPr>
          <a:lstStyle/>
          <a:p>
            <a:r>
              <a:rPr lang="en-US" dirty="0" err="1">
                <a:latin typeface="Tahoma" panose="020B0604030504040204" pitchFamily="34" charset="0"/>
                <a:ea typeface="Tahoma" panose="020B0604030504040204" pitchFamily="34" charset="0"/>
                <a:cs typeface="Tahoma" panose="020B0604030504040204" pitchFamily="34" charset="0"/>
              </a:rPr>
              <a:t>Lập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lại</a:t>
            </a:r>
            <a:r>
              <a:rPr lang="en-US" dirty="0">
                <a:latin typeface="Tahoma" panose="020B0604030504040204" pitchFamily="34" charset="0"/>
                <a:ea typeface="Tahoma" panose="020B0604030504040204" pitchFamily="34" charset="0"/>
                <a:cs typeface="Tahoma" panose="020B0604030504040204" pitchFamily="34" charset="0"/>
              </a:rPr>
              <a:t> List </a:t>
            </a:r>
            <a:r>
              <a:rPr lang="en-US" err="1">
                <a:latin typeface="Tahoma" panose="020B0604030504040204" pitchFamily="34" charset="0"/>
                <a:ea typeface="Tahoma" panose="020B0604030504040204" pitchFamily="34" charset="0"/>
                <a:cs typeface="Tahoma" panose="020B0604030504040204" pitchFamily="34" charset="0"/>
              </a:rPr>
              <a:t>từ</a:t>
            </a:r>
            <a:r>
              <a:rPr lang="en-US">
                <a:latin typeface="Tahoma" panose="020B0604030504040204" pitchFamily="34" charset="0"/>
                <a:ea typeface="Tahoma" panose="020B0604030504040204" pitchFamily="34" charset="0"/>
                <a:cs typeface="Tahoma" panose="020B0604030504040204" pitchFamily="34" charset="0"/>
              </a:rPr>
              <a:t> các “bucket”.</a:t>
            </a:r>
            <a:endParaRPr lang="en-US" sz="22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241A45EB-7265-4036-8A89-873DDB5AA400}"/>
              </a:ext>
            </a:extLst>
          </p:cNvPr>
          <p:cNvSpPr/>
          <p:nvPr/>
        </p:nvSpPr>
        <p:spPr>
          <a:xfrm>
            <a:off x="6011622" y="2846404"/>
            <a:ext cx="1118873" cy="898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C:\demo\test1.txt</a:t>
            </a:r>
          </a:p>
          <a:p>
            <a:pPr algn="ctr"/>
            <a:r>
              <a:rPr lang="en-US" dirty="0">
                <a:solidFill>
                  <a:schemeClr val="tx1"/>
                </a:solidFill>
              </a:rPr>
              <a:t>102</a:t>
            </a:r>
          </a:p>
        </p:txBody>
      </p:sp>
      <p:sp>
        <p:nvSpPr>
          <p:cNvPr id="6" name="Rectangle 5">
            <a:extLst>
              <a:ext uri="{FF2B5EF4-FFF2-40B4-BE49-F238E27FC236}">
                <a16:creationId xmlns:a16="http://schemas.microsoft.com/office/drawing/2014/main" id="{2A8B2F76-C24F-47DA-9ABD-03AEDD03F5DD}"/>
              </a:ext>
            </a:extLst>
          </p:cNvPr>
          <p:cNvSpPr/>
          <p:nvPr/>
        </p:nvSpPr>
        <p:spPr>
          <a:xfrm>
            <a:off x="2538156" y="2846774"/>
            <a:ext cx="1118873" cy="898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C:\demo\test3.txt </a:t>
            </a:r>
          </a:p>
          <a:p>
            <a:pPr algn="ctr"/>
            <a:r>
              <a:rPr lang="en-US" dirty="0">
                <a:solidFill>
                  <a:schemeClr val="tx1"/>
                </a:solidFill>
              </a:rPr>
              <a:t>40</a:t>
            </a:r>
          </a:p>
        </p:txBody>
      </p:sp>
      <p:cxnSp>
        <p:nvCxnSpPr>
          <p:cNvPr id="7" name="Straight Arrow Connector 6">
            <a:extLst>
              <a:ext uri="{FF2B5EF4-FFF2-40B4-BE49-F238E27FC236}">
                <a16:creationId xmlns:a16="http://schemas.microsoft.com/office/drawing/2014/main" id="{F5E676B3-D4E7-4799-9075-CABAD4940D05}"/>
              </a:ext>
            </a:extLst>
          </p:cNvPr>
          <p:cNvCxnSpPr>
            <a:cxnSpLocks/>
            <a:stCxn id="6" idx="3"/>
          </p:cNvCxnSpPr>
          <p:nvPr/>
        </p:nvCxnSpPr>
        <p:spPr>
          <a:xfrm>
            <a:off x="3657029" y="3295997"/>
            <a:ext cx="610204"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82989C31-6C1D-4CF9-B00F-D41CD21FE063}"/>
              </a:ext>
            </a:extLst>
          </p:cNvPr>
          <p:cNvSpPr/>
          <p:nvPr/>
        </p:nvSpPr>
        <p:spPr>
          <a:xfrm>
            <a:off x="4267233" y="2846774"/>
            <a:ext cx="1134185" cy="8868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C:\demo\test4.txt</a:t>
            </a:r>
          </a:p>
          <a:p>
            <a:pPr algn="ctr"/>
            <a:r>
              <a:rPr lang="en-US" dirty="0">
                <a:solidFill>
                  <a:schemeClr val="tx1"/>
                </a:solidFill>
              </a:rPr>
              <a:t>41</a:t>
            </a:r>
          </a:p>
        </p:txBody>
      </p:sp>
      <p:sp>
        <p:nvSpPr>
          <p:cNvPr id="10" name="Rectangle 9">
            <a:extLst>
              <a:ext uri="{FF2B5EF4-FFF2-40B4-BE49-F238E27FC236}">
                <a16:creationId xmlns:a16="http://schemas.microsoft.com/office/drawing/2014/main" id="{55DE1431-EEBD-40B3-9DFD-6D573564A2E1}"/>
              </a:ext>
            </a:extLst>
          </p:cNvPr>
          <p:cNvSpPr/>
          <p:nvPr/>
        </p:nvSpPr>
        <p:spPr>
          <a:xfrm>
            <a:off x="7762616" y="2830148"/>
            <a:ext cx="1118873" cy="898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C:\demo\test5.txt</a:t>
            </a:r>
          </a:p>
          <a:p>
            <a:pPr algn="ctr"/>
            <a:r>
              <a:rPr lang="en-US" dirty="0">
                <a:solidFill>
                  <a:schemeClr val="tx1"/>
                </a:solidFill>
              </a:rPr>
              <a:t> 8</a:t>
            </a:r>
          </a:p>
        </p:txBody>
      </p:sp>
      <p:graphicFrame>
        <p:nvGraphicFramePr>
          <p:cNvPr id="18" name="Table 18">
            <a:extLst>
              <a:ext uri="{FF2B5EF4-FFF2-40B4-BE49-F238E27FC236}">
                <a16:creationId xmlns:a16="http://schemas.microsoft.com/office/drawing/2014/main" id="{31444D95-C640-48FF-A979-E3CB25635963}"/>
              </a:ext>
            </a:extLst>
          </p:cNvPr>
          <p:cNvGraphicFramePr>
            <a:graphicFrameLocks noGrp="1"/>
          </p:cNvGraphicFramePr>
          <p:nvPr>
            <p:extLst>
              <p:ext uri="{D42A27DB-BD31-4B8C-83A1-F6EECF244321}">
                <p14:modId xmlns:p14="http://schemas.microsoft.com/office/powerpoint/2010/main" val="490574369"/>
              </p:ext>
            </p:extLst>
          </p:nvPr>
        </p:nvGraphicFramePr>
        <p:xfrm>
          <a:off x="1045029" y="5607563"/>
          <a:ext cx="10308770" cy="885312"/>
        </p:xfrm>
        <a:graphic>
          <a:graphicData uri="http://schemas.openxmlformats.org/drawingml/2006/table">
            <a:tbl>
              <a:tblPr firstRow="1" bandRow="1">
                <a:tableStyleId>{5C22544A-7EE6-4342-B048-85BDC9FD1C3A}</a:tableStyleId>
              </a:tblPr>
              <a:tblGrid>
                <a:gridCol w="1030877">
                  <a:extLst>
                    <a:ext uri="{9D8B030D-6E8A-4147-A177-3AD203B41FA5}">
                      <a16:colId xmlns:a16="http://schemas.microsoft.com/office/drawing/2014/main" val="3664087004"/>
                    </a:ext>
                  </a:extLst>
                </a:gridCol>
                <a:gridCol w="1030877">
                  <a:extLst>
                    <a:ext uri="{9D8B030D-6E8A-4147-A177-3AD203B41FA5}">
                      <a16:colId xmlns:a16="http://schemas.microsoft.com/office/drawing/2014/main" val="333204391"/>
                    </a:ext>
                  </a:extLst>
                </a:gridCol>
                <a:gridCol w="1030877">
                  <a:extLst>
                    <a:ext uri="{9D8B030D-6E8A-4147-A177-3AD203B41FA5}">
                      <a16:colId xmlns:a16="http://schemas.microsoft.com/office/drawing/2014/main" val="928377003"/>
                    </a:ext>
                  </a:extLst>
                </a:gridCol>
                <a:gridCol w="1030877">
                  <a:extLst>
                    <a:ext uri="{9D8B030D-6E8A-4147-A177-3AD203B41FA5}">
                      <a16:colId xmlns:a16="http://schemas.microsoft.com/office/drawing/2014/main" val="1748913527"/>
                    </a:ext>
                  </a:extLst>
                </a:gridCol>
                <a:gridCol w="1030877">
                  <a:extLst>
                    <a:ext uri="{9D8B030D-6E8A-4147-A177-3AD203B41FA5}">
                      <a16:colId xmlns:a16="http://schemas.microsoft.com/office/drawing/2014/main" val="300741071"/>
                    </a:ext>
                  </a:extLst>
                </a:gridCol>
                <a:gridCol w="1030877">
                  <a:extLst>
                    <a:ext uri="{9D8B030D-6E8A-4147-A177-3AD203B41FA5}">
                      <a16:colId xmlns:a16="http://schemas.microsoft.com/office/drawing/2014/main" val="52028442"/>
                    </a:ext>
                  </a:extLst>
                </a:gridCol>
                <a:gridCol w="1030877">
                  <a:extLst>
                    <a:ext uri="{9D8B030D-6E8A-4147-A177-3AD203B41FA5}">
                      <a16:colId xmlns:a16="http://schemas.microsoft.com/office/drawing/2014/main" val="3187413926"/>
                    </a:ext>
                  </a:extLst>
                </a:gridCol>
                <a:gridCol w="1030877">
                  <a:extLst>
                    <a:ext uri="{9D8B030D-6E8A-4147-A177-3AD203B41FA5}">
                      <a16:colId xmlns:a16="http://schemas.microsoft.com/office/drawing/2014/main" val="1960289155"/>
                    </a:ext>
                  </a:extLst>
                </a:gridCol>
                <a:gridCol w="1030877">
                  <a:extLst>
                    <a:ext uri="{9D8B030D-6E8A-4147-A177-3AD203B41FA5}">
                      <a16:colId xmlns:a16="http://schemas.microsoft.com/office/drawing/2014/main" val="3634375342"/>
                    </a:ext>
                  </a:extLst>
                </a:gridCol>
                <a:gridCol w="1030877">
                  <a:extLst>
                    <a:ext uri="{9D8B030D-6E8A-4147-A177-3AD203B41FA5}">
                      <a16:colId xmlns:a16="http://schemas.microsoft.com/office/drawing/2014/main" val="3870509254"/>
                    </a:ext>
                  </a:extLst>
                </a:gridCol>
              </a:tblGrid>
              <a:tr h="885312">
                <a:tc>
                  <a:txBody>
                    <a:bodyPr/>
                    <a:lstStyle/>
                    <a:p>
                      <a:pPr algn="ctr"/>
                      <a:r>
                        <a:rPr lang="en-US" sz="2000" dirty="0">
                          <a:solidFill>
                            <a:schemeClr val="tx1"/>
                          </a:solidFill>
                        </a:rPr>
                        <a:t>0</a:t>
                      </a:r>
                    </a:p>
                  </a:txBody>
                  <a:tcPr anchor="ctr"/>
                </a:tc>
                <a:tc>
                  <a:txBody>
                    <a:bodyPr/>
                    <a:lstStyle/>
                    <a:p>
                      <a:pPr algn="ctr"/>
                      <a:r>
                        <a:rPr lang="en-US" sz="2000" dirty="0">
                          <a:solidFill>
                            <a:schemeClr val="tx1"/>
                          </a:solidFill>
                        </a:rPr>
                        <a:t>1</a:t>
                      </a:r>
                    </a:p>
                  </a:txBody>
                  <a:tcPr anchor="ctr"/>
                </a:tc>
                <a:tc>
                  <a:txBody>
                    <a:bodyPr/>
                    <a:lstStyle/>
                    <a:p>
                      <a:pPr algn="ctr"/>
                      <a:r>
                        <a:rPr lang="en-US" sz="2000" dirty="0">
                          <a:solidFill>
                            <a:schemeClr val="tx1"/>
                          </a:solidFill>
                        </a:rPr>
                        <a:t>2</a:t>
                      </a:r>
                    </a:p>
                  </a:txBody>
                  <a:tcPr anchor="ctr"/>
                </a:tc>
                <a:tc>
                  <a:txBody>
                    <a:bodyPr/>
                    <a:lstStyle/>
                    <a:p>
                      <a:pPr algn="ctr"/>
                      <a:r>
                        <a:rPr lang="en-US" sz="2000" dirty="0">
                          <a:solidFill>
                            <a:schemeClr val="tx1"/>
                          </a:solidFill>
                        </a:rPr>
                        <a:t>3</a:t>
                      </a:r>
                    </a:p>
                  </a:txBody>
                  <a:tcPr anchor="ctr"/>
                </a:tc>
                <a:tc>
                  <a:txBody>
                    <a:bodyPr/>
                    <a:lstStyle/>
                    <a:p>
                      <a:pPr algn="ctr"/>
                      <a:r>
                        <a:rPr lang="en-US" sz="2000" dirty="0">
                          <a:solidFill>
                            <a:schemeClr val="tx1"/>
                          </a:solidFill>
                        </a:rPr>
                        <a:t>4</a:t>
                      </a:r>
                    </a:p>
                  </a:txBody>
                  <a:tcPr anchor="ctr"/>
                </a:tc>
                <a:tc>
                  <a:txBody>
                    <a:bodyPr/>
                    <a:lstStyle/>
                    <a:p>
                      <a:pPr algn="ctr"/>
                      <a:r>
                        <a:rPr lang="en-US" sz="2000" dirty="0">
                          <a:solidFill>
                            <a:schemeClr val="tx1"/>
                          </a:solidFill>
                        </a:rPr>
                        <a:t>5</a:t>
                      </a:r>
                    </a:p>
                  </a:txBody>
                  <a:tcPr anchor="ctr"/>
                </a:tc>
                <a:tc>
                  <a:txBody>
                    <a:bodyPr/>
                    <a:lstStyle/>
                    <a:p>
                      <a:pPr algn="ctr"/>
                      <a:r>
                        <a:rPr lang="en-US" sz="2000" dirty="0">
                          <a:solidFill>
                            <a:schemeClr val="tx1"/>
                          </a:solidFill>
                        </a:rPr>
                        <a:t>6</a:t>
                      </a:r>
                    </a:p>
                  </a:txBody>
                  <a:tcPr anchor="ctr"/>
                </a:tc>
                <a:tc>
                  <a:txBody>
                    <a:bodyPr/>
                    <a:lstStyle/>
                    <a:p>
                      <a:pPr algn="ctr"/>
                      <a:r>
                        <a:rPr lang="en-US" sz="2000" dirty="0">
                          <a:solidFill>
                            <a:schemeClr val="tx1"/>
                          </a:solidFill>
                        </a:rPr>
                        <a:t>7</a:t>
                      </a:r>
                    </a:p>
                  </a:txBody>
                  <a:tcPr anchor="ctr"/>
                </a:tc>
                <a:tc>
                  <a:txBody>
                    <a:bodyPr/>
                    <a:lstStyle/>
                    <a:p>
                      <a:pPr algn="ctr"/>
                      <a:r>
                        <a:rPr lang="en-US" sz="2000" dirty="0">
                          <a:solidFill>
                            <a:schemeClr val="tx1"/>
                          </a:solidFill>
                        </a:rPr>
                        <a:t>8</a:t>
                      </a:r>
                    </a:p>
                  </a:txBody>
                  <a:tcPr anchor="ctr"/>
                </a:tc>
                <a:tc>
                  <a:txBody>
                    <a:bodyPr/>
                    <a:lstStyle/>
                    <a:p>
                      <a:pPr algn="ctr"/>
                      <a:r>
                        <a:rPr lang="en-US" sz="2000" dirty="0">
                          <a:solidFill>
                            <a:schemeClr val="tx1"/>
                          </a:solidFill>
                        </a:rPr>
                        <a:t>9</a:t>
                      </a:r>
                    </a:p>
                  </a:txBody>
                  <a:tcPr anchor="ctr"/>
                </a:tc>
                <a:extLst>
                  <a:ext uri="{0D108BD9-81ED-4DB2-BD59-A6C34878D82A}">
                    <a16:rowId xmlns:a16="http://schemas.microsoft.com/office/drawing/2014/main" val="2110627339"/>
                  </a:ext>
                </a:extLst>
              </a:tr>
            </a:tbl>
          </a:graphicData>
        </a:graphic>
      </p:graphicFrame>
      <p:cxnSp>
        <p:nvCxnSpPr>
          <p:cNvPr id="15" name="Straight Arrow Connector 14">
            <a:extLst>
              <a:ext uri="{FF2B5EF4-FFF2-40B4-BE49-F238E27FC236}">
                <a16:creationId xmlns:a16="http://schemas.microsoft.com/office/drawing/2014/main" id="{8A9F32FD-727C-4A9D-9E17-50FE0FADD940}"/>
              </a:ext>
            </a:extLst>
          </p:cNvPr>
          <p:cNvCxnSpPr>
            <a:cxnSpLocks/>
          </p:cNvCxnSpPr>
          <p:nvPr/>
        </p:nvCxnSpPr>
        <p:spPr>
          <a:xfrm>
            <a:off x="5401418" y="3327493"/>
            <a:ext cx="610204"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0BF79437-9C1F-404E-94FB-81245E7A1655}"/>
              </a:ext>
            </a:extLst>
          </p:cNvPr>
          <p:cNvCxnSpPr>
            <a:cxnSpLocks/>
          </p:cNvCxnSpPr>
          <p:nvPr/>
        </p:nvCxnSpPr>
        <p:spPr>
          <a:xfrm>
            <a:off x="7152412" y="3318505"/>
            <a:ext cx="610204"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4" name="Title 1">
            <a:extLst>
              <a:ext uri="{FF2B5EF4-FFF2-40B4-BE49-F238E27FC236}">
                <a16:creationId xmlns:a16="http://schemas.microsoft.com/office/drawing/2014/main" id="{CC8BBF8D-88A4-4EE7-A2F8-E4EFFE970A63}"/>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Thuật toán sắp xếp Radix Sort</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53657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BD836-FC1F-4FA3-B1BD-7488F76B6703}"/>
              </a:ext>
            </a:extLst>
          </p:cNvPr>
          <p:cNvSpPr>
            <a:spLocks noGrp="1"/>
          </p:cNvSpPr>
          <p:nvPr>
            <p:ph idx="1"/>
          </p:nvPr>
        </p:nvSpPr>
        <p:spPr>
          <a:xfrm>
            <a:off x="1141413" y="1692621"/>
            <a:ext cx="10521344" cy="898446"/>
          </a:xfrm>
        </p:spPr>
        <p:txBody>
          <a:bodyPr>
            <a:normAutofit/>
          </a:bodyPr>
          <a:lstStyle/>
          <a:p>
            <a:r>
              <a:rPr lang="en-US" sz="2000" dirty="0" err="1">
                <a:latin typeface="Tahoma" panose="020B0604030504040204" pitchFamily="34" charset="0"/>
                <a:ea typeface="Tahoma" panose="020B0604030504040204" pitchFamily="34" charset="0"/>
                <a:cs typeface="Tahoma" panose="020B0604030504040204" pitchFamily="34" charset="0"/>
              </a:rPr>
              <a:t>Xét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chữ</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số</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hàng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đơn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chục</a:t>
            </a:r>
            <a:r>
              <a:rPr lang="en-US" sz="2000" dirty="0">
                <a:latin typeface="Tahoma" panose="020B0604030504040204" pitchFamily="34" charset="0"/>
                <a:ea typeface="Tahoma" panose="020B0604030504040204" pitchFamily="34" charset="0"/>
                <a:cs typeface="Tahoma" panose="020B0604030504040204" pitchFamily="34" charset="0"/>
              </a:rPr>
              <a:t>, ta </a:t>
            </a:r>
            <a:r>
              <a:rPr lang="en-US" sz="2000" dirty="0" err="1">
                <a:latin typeface="Tahoma" panose="020B0604030504040204" pitchFamily="34" charset="0"/>
                <a:ea typeface="Tahoma" panose="020B0604030504040204" pitchFamily="34" charset="0"/>
                <a:cs typeface="Tahoma" panose="020B0604030504040204" pitchFamily="34" charset="0"/>
              </a:rPr>
              <a:t>đưa</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từng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phần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tử</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từ</a:t>
            </a:r>
            <a:r>
              <a:rPr lang="en-US" sz="2000" dirty="0">
                <a:latin typeface="Tahoma" panose="020B0604030504040204" pitchFamily="34" charset="0"/>
                <a:ea typeface="Tahoma" panose="020B0604030504040204" pitchFamily="34" charset="0"/>
                <a:cs typeface="Tahoma" panose="020B0604030504040204" pitchFamily="34" charset="0"/>
              </a:rPr>
              <a:t> List </a:t>
            </a:r>
            <a:r>
              <a:rPr lang="en-US" sz="2000" dirty="0" err="1">
                <a:latin typeface="Tahoma" panose="020B0604030504040204" pitchFamily="34" charset="0"/>
                <a:ea typeface="Tahoma" panose="020B0604030504040204" pitchFamily="34" charset="0"/>
                <a:cs typeface="Tahoma" panose="020B0604030504040204" pitchFamily="34" charset="0"/>
              </a:rPr>
              <a:t>vào</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trong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mỗi</a:t>
            </a:r>
            <a:r>
              <a:rPr lang="en-US" sz="2000" dirty="0">
                <a:latin typeface="Tahoma" panose="020B0604030504040204" pitchFamily="34" charset="0"/>
                <a:ea typeface="Tahoma" panose="020B0604030504040204" pitchFamily="34" charset="0"/>
                <a:cs typeface="Tahoma" panose="020B0604030504040204" pitchFamily="34" charset="0"/>
              </a:rPr>
              <a:t> bucket </a:t>
            </a:r>
            <a:r>
              <a:rPr lang="en-US" sz="2000" dirty="0" err="1">
                <a:latin typeface="Tahoma" panose="020B0604030504040204" pitchFamily="34" charset="0"/>
                <a:ea typeface="Tahoma" panose="020B0604030504040204" pitchFamily="34" charset="0"/>
                <a:cs typeface="Tahoma" panose="020B0604030504040204" pitchFamily="34" charset="0"/>
              </a:rPr>
              <a:t>có</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chữ</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số</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tương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ứng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Phần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tử</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nào</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không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có</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đơn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err="1">
                <a:latin typeface="Tahoma" panose="020B0604030504040204" pitchFamily="34" charset="0"/>
                <a:ea typeface="Tahoma" panose="020B0604030504040204" pitchFamily="34" charset="0"/>
                <a:cs typeface="Tahoma" panose="020B0604030504040204" pitchFamily="34" charset="0"/>
              </a:rPr>
              <a:t>vị</a:t>
            </a:r>
            <a:r>
              <a:rPr lang="en-US" sz="2000">
                <a:latin typeface="Tahoma" panose="020B0604030504040204" pitchFamily="34" charset="0"/>
                <a:ea typeface="Tahoma" panose="020B0604030504040204" pitchFamily="34" charset="0"/>
                <a:cs typeface="Tahoma" panose="020B0604030504040204" pitchFamily="34" charset="0"/>
              </a:rPr>
              <a:t> hàng </a:t>
            </a:r>
            <a:r>
              <a:rPr lang="en-US" sz="2000" dirty="0" err="1">
                <a:latin typeface="Tahoma" panose="020B0604030504040204" pitchFamily="34" charset="0"/>
                <a:ea typeface="Tahoma" panose="020B0604030504040204" pitchFamily="34" charset="0"/>
                <a:cs typeface="Tahoma" panose="020B0604030504040204" pitchFamily="34" charset="0"/>
              </a:rPr>
              <a:t>chục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thì</a:t>
            </a:r>
            <a:r>
              <a:rPr lang="en-US" sz="2000" dirty="0">
                <a:latin typeface="Tahoma" panose="020B0604030504040204" pitchFamily="34" charset="0"/>
                <a:ea typeface="Tahoma" panose="020B0604030504040204" pitchFamily="34" charset="0"/>
                <a:cs typeface="Tahoma" panose="020B0604030504040204" pitchFamily="34" charset="0"/>
              </a:rPr>
              <a:t> ta </a:t>
            </a:r>
            <a:r>
              <a:rPr lang="en-US" sz="2000" dirty="0" err="1">
                <a:latin typeface="Tahoma" panose="020B0604030504040204" pitchFamily="34" charset="0"/>
                <a:ea typeface="Tahoma" panose="020B0604030504040204" pitchFamily="34" charset="0"/>
                <a:cs typeface="Tahoma" panose="020B0604030504040204" pitchFamily="34" charset="0"/>
              </a:rPr>
              <a:t>xem</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như</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chữ</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số</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err="1">
                <a:latin typeface="Tahoma" panose="020B0604030504040204" pitchFamily="34" charset="0"/>
                <a:ea typeface="Tahoma" panose="020B0604030504040204" pitchFamily="34" charset="0"/>
                <a:cs typeface="Tahoma" panose="020B0604030504040204" pitchFamily="34" charset="0"/>
              </a:rPr>
              <a:t>đó</a:t>
            </a:r>
            <a:r>
              <a:rPr lang="en-US" sz="2000">
                <a:latin typeface="Tahoma" panose="020B0604030504040204" pitchFamily="34" charset="0"/>
                <a:ea typeface="Tahoma" panose="020B0604030504040204" pitchFamily="34" charset="0"/>
                <a:cs typeface="Tahoma" panose="020B0604030504040204" pitchFamily="34" charset="0"/>
              </a:rPr>
              <a:t> là 0.</a:t>
            </a:r>
            <a:endParaRPr lang="en-US" sz="22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241A45EB-7265-4036-8A89-873DDB5AA400}"/>
              </a:ext>
            </a:extLst>
          </p:cNvPr>
          <p:cNvSpPr/>
          <p:nvPr/>
        </p:nvSpPr>
        <p:spPr>
          <a:xfrm>
            <a:off x="1008613" y="4133930"/>
            <a:ext cx="1118873" cy="898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C:\demo\test1.txt</a:t>
            </a:r>
          </a:p>
          <a:p>
            <a:pPr algn="ctr"/>
            <a:r>
              <a:rPr lang="en-US" dirty="0"/>
              <a:t>1</a:t>
            </a:r>
            <a:r>
              <a:rPr lang="en-US" dirty="0">
                <a:solidFill>
                  <a:srgbClr val="FF0000"/>
                </a:solidFill>
              </a:rPr>
              <a:t>0</a:t>
            </a:r>
            <a:r>
              <a:rPr lang="en-US" dirty="0">
                <a:solidFill>
                  <a:schemeClr val="tx1"/>
                </a:solidFill>
              </a:rPr>
              <a:t>2</a:t>
            </a:r>
          </a:p>
        </p:txBody>
      </p:sp>
      <p:sp>
        <p:nvSpPr>
          <p:cNvPr id="6" name="Rectangle 5">
            <a:extLst>
              <a:ext uri="{FF2B5EF4-FFF2-40B4-BE49-F238E27FC236}">
                <a16:creationId xmlns:a16="http://schemas.microsoft.com/office/drawing/2014/main" id="{2A8B2F76-C24F-47DA-9ABD-03AEDD03F5DD}"/>
              </a:ext>
            </a:extLst>
          </p:cNvPr>
          <p:cNvSpPr/>
          <p:nvPr/>
        </p:nvSpPr>
        <p:spPr>
          <a:xfrm>
            <a:off x="5079083" y="4128841"/>
            <a:ext cx="1153992" cy="898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C:\demo\test3.txt </a:t>
            </a:r>
          </a:p>
          <a:p>
            <a:pPr algn="ctr"/>
            <a:r>
              <a:rPr lang="en-US" dirty="0">
                <a:solidFill>
                  <a:srgbClr val="FF0000"/>
                </a:solidFill>
              </a:rPr>
              <a:t>4</a:t>
            </a:r>
            <a:r>
              <a:rPr lang="en-US" dirty="0">
                <a:solidFill>
                  <a:schemeClr val="tx1"/>
                </a:solidFill>
              </a:rPr>
              <a:t>0</a:t>
            </a:r>
          </a:p>
        </p:txBody>
      </p:sp>
      <p:cxnSp>
        <p:nvCxnSpPr>
          <p:cNvPr id="7" name="Straight Arrow Connector 6">
            <a:extLst>
              <a:ext uri="{FF2B5EF4-FFF2-40B4-BE49-F238E27FC236}">
                <a16:creationId xmlns:a16="http://schemas.microsoft.com/office/drawing/2014/main" id="{F5E676B3-D4E7-4799-9075-CABAD4940D05}"/>
              </a:ext>
            </a:extLst>
          </p:cNvPr>
          <p:cNvCxnSpPr>
            <a:cxnSpLocks/>
            <a:endCxn id="4" idx="2"/>
          </p:cNvCxnSpPr>
          <p:nvPr/>
        </p:nvCxnSpPr>
        <p:spPr>
          <a:xfrm flipV="1">
            <a:off x="1568049" y="5032376"/>
            <a:ext cx="1" cy="604599"/>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82989C31-6C1D-4CF9-B00F-D41CD21FE063}"/>
              </a:ext>
            </a:extLst>
          </p:cNvPr>
          <p:cNvSpPr/>
          <p:nvPr/>
        </p:nvSpPr>
        <p:spPr>
          <a:xfrm>
            <a:off x="5098889" y="2677165"/>
            <a:ext cx="1134185" cy="8868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C:\demo\test4.txt</a:t>
            </a:r>
          </a:p>
          <a:p>
            <a:pPr algn="ctr"/>
            <a:r>
              <a:rPr lang="en-US" dirty="0">
                <a:solidFill>
                  <a:srgbClr val="FF0000"/>
                </a:solidFill>
              </a:rPr>
              <a:t>4</a:t>
            </a:r>
            <a:r>
              <a:rPr lang="en-US" dirty="0">
                <a:solidFill>
                  <a:schemeClr val="tx1"/>
                </a:solidFill>
              </a:rPr>
              <a:t>1</a:t>
            </a:r>
          </a:p>
        </p:txBody>
      </p:sp>
      <p:graphicFrame>
        <p:nvGraphicFramePr>
          <p:cNvPr id="18" name="Table 18">
            <a:extLst>
              <a:ext uri="{FF2B5EF4-FFF2-40B4-BE49-F238E27FC236}">
                <a16:creationId xmlns:a16="http://schemas.microsoft.com/office/drawing/2014/main" id="{31444D95-C640-48FF-A979-E3CB25635963}"/>
              </a:ext>
            </a:extLst>
          </p:cNvPr>
          <p:cNvGraphicFramePr>
            <a:graphicFrameLocks noGrp="1"/>
          </p:cNvGraphicFramePr>
          <p:nvPr>
            <p:extLst>
              <p:ext uri="{D42A27DB-BD31-4B8C-83A1-F6EECF244321}">
                <p14:modId xmlns:p14="http://schemas.microsoft.com/office/powerpoint/2010/main" val="1984557219"/>
              </p:ext>
            </p:extLst>
          </p:nvPr>
        </p:nvGraphicFramePr>
        <p:xfrm>
          <a:off x="1045029" y="5607563"/>
          <a:ext cx="10308770" cy="885312"/>
        </p:xfrm>
        <a:graphic>
          <a:graphicData uri="http://schemas.openxmlformats.org/drawingml/2006/table">
            <a:tbl>
              <a:tblPr firstRow="1" bandRow="1">
                <a:tableStyleId>{5C22544A-7EE6-4342-B048-85BDC9FD1C3A}</a:tableStyleId>
              </a:tblPr>
              <a:tblGrid>
                <a:gridCol w="1030877">
                  <a:extLst>
                    <a:ext uri="{9D8B030D-6E8A-4147-A177-3AD203B41FA5}">
                      <a16:colId xmlns:a16="http://schemas.microsoft.com/office/drawing/2014/main" val="3664087004"/>
                    </a:ext>
                  </a:extLst>
                </a:gridCol>
                <a:gridCol w="1030877">
                  <a:extLst>
                    <a:ext uri="{9D8B030D-6E8A-4147-A177-3AD203B41FA5}">
                      <a16:colId xmlns:a16="http://schemas.microsoft.com/office/drawing/2014/main" val="333204391"/>
                    </a:ext>
                  </a:extLst>
                </a:gridCol>
                <a:gridCol w="1030877">
                  <a:extLst>
                    <a:ext uri="{9D8B030D-6E8A-4147-A177-3AD203B41FA5}">
                      <a16:colId xmlns:a16="http://schemas.microsoft.com/office/drawing/2014/main" val="928377003"/>
                    </a:ext>
                  </a:extLst>
                </a:gridCol>
                <a:gridCol w="1030877">
                  <a:extLst>
                    <a:ext uri="{9D8B030D-6E8A-4147-A177-3AD203B41FA5}">
                      <a16:colId xmlns:a16="http://schemas.microsoft.com/office/drawing/2014/main" val="1748913527"/>
                    </a:ext>
                  </a:extLst>
                </a:gridCol>
                <a:gridCol w="1030877">
                  <a:extLst>
                    <a:ext uri="{9D8B030D-6E8A-4147-A177-3AD203B41FA5}">
                      <a16:colId xmlns:a16="http://schemas.microsoft.com/office/drawing/2014/main" val="300741071"/>
                    </a:ext>
                  </a:extLst>
                </a:gridCol>
                <a:gridCol w="1030877">
                  <a:extLst>
                    <a:ext uri="{9D8B030D-6E8A-4147-A177-3AD203B41FA5}">
                      <a16:colId xmlns:a16="http://schemas.microsoft.com/office/drawing/2014/main" val="52028442"/>
                    </a:ext>
                  </a:extLst>
                </a:gridCol>
                <a:gridCol w="1030877">
                  <a:extLst>
                    <a:ext uri="{9D8B030D-6E8A-4147-A177-3AD203B41FA5}">
                      <a16:colId xmlns:a16="http://schemas.microsoft.com/office/drawing/2014/main" val="3187413926"/>
                    </a:ext>
                  </a:extLst>
                </a:gridCol>
                <a:gridCol w="1030877">
                  <a:extLst>
                    <a:ext uri="{9D8B030D-6E8A-4147-A177-3AD203B41FA5}">
                      <a16:colId xmlns:a16="http://schemas.microsoft.com/office/drawing/2014/main" val="1960289155"/>
                    </a:ext>
                  </a:extLst>
                </a:gridCol>
                <a:gridCol w="1030877">
                  <a:extLst>
                    <a:ext uri="{9D8B030D-6E8A-4147-A177-3AD203B41FA5}">
                      <a16:colId xmlns:a16="http://schemas.microsoft.com/office/drawing/2014/main" val="3634375342"/>
                    </a:ext>
                  </a:extLst>
                </a:gridCol>
                <a:gridCol w="1030877">
                  <a:extLst>
                    <a:ext uri="{9D8B030D-6E8A-4147-A177-3AD203B41FA5}">
                      <a16:colId xmlns:a16="http://schemas.microsoft.com/office/drawing/2014/main" val="3870509254"/>
                    </a:ext>
                  </a:extLst>
                </a:gridCol>
              </a:tblGrid>
              <a:tr h="885312">
                <a:tc>
                  <a:txBody>
                    <a:bodyPr/>
                    <a:lstStyle/>
                    <a:p>
                      <a:pPr algn="ctr"/>
                      <a:r>
                        <a:rPr lang="en-US" sz="2000" dirty="0">
                          <a:solidFill>
                            <a:srgbClr val="FF0000"/>
                          </a:solidFill>
                        </a:rPr>
                        <a:t>0</a:t>
                      </a:r>
                    </a:p>
                  </a:txBody>
                  <a:tcPr anchor="ctr"/>
                </a:tc>
                <a:tc>
                  <a:txBody>
                    <a:bodyPr/>
                    <a:lstStyle/>
                    <a:p>
                      <a:pPr algn="ctr"/>
                      <a:r>
                        <a:rPr lang="en-US" sz="2000" dirty="0">
                          <a:solidFill>
                            <a:schemeClr val="tx1"/>
                          </a:solidFill>
                        </a:rPr>
                        <a:t>1</a:t>
                      </a:r>
                    </a:p>
                  </a:txBody>
                  <a:tcPr anchor="ctr"/>
                </a:tc>
                <a:tc>
                  <a:txBody>
                    <a:bodyPr/>
                    <a:lstStyle/>
                    <a:p>
                      <a:pPr algn="ctr"/>
                      <a:r>
                        <a:rPr lang="en-US" sz="2000" dirty="0">
                          <a:solidFill>
                            <a:schemeClr val="tx1"/>
                          </a:solidFill>
                        </a:rPr>
                        <a:t>2</a:t>
                      </a:r>
                    </a:p>
                  </a:txBody>
                  <a:tcPr anchor="ctr"/>
                </a:tc>
                <a:tc>
                  <a:txBody>
                    <a:bodyPr/>
                    <a:lstStyle/>
                    <a:p>
                      <a:pPr algn="ctr"/>
                      <a:r>
                        <a:rPr lang="en-US" sz="2000" dirty="0">
                          <a:solidFill>
                            <a:schemeClr val="tx1"/>
                          </a:solidFill>
                        </a:rPr>
                        <a:t>3</a:t>
                      </a:r>
                    </a:p>
                  </a:txBody>
                  <a:tcPr anchor="ctr"/>
                </a:tc>
                <a:tc>
                  <a:txBody>
                    <a:bodyPr/>
                    <a:lstStyle/>
                    <a:p>
                      <a:pPr algn="ctr"/>
                      <a:r>
                        <a:rPr lang="en-US" sz="2000" dirty="0">
                          <a:solidFill>
                            <a:srgbClr val="FF0000"/>
                          </a:solidFill>
                        </a:rPr>
                        <a:t>4</a:t>
                      </a:r>
                    </a:p>
                  </a:txBody>
                  <a:tcPr anchor="ctr"/>
                </a:tc>
                <a:tc>
                  <a:txBody>
                    <a:bodyPr/>
                    <a:lstStyle/>
                    <a:p>
                      <a:pPr algn="ctr"/>
                      <a:r>
                        <a:rPr lang="en-US" sz="2000" dirty="0">
                          <a:solidFill>
                            <a:schemeClr val="tx1"/>
                          </a:solidFill>
                        </a:rPr>
                        <a:t>5</a:t>
                      </a:r>
                    </a:p>
                  </a:txBody>
                  <a:tcPr anchor="ctr"/>
                </a:tc>
                <a:tc>
                  <a:txBody>
                    <a:bodyPr/>
                    <a:lstStyle/>
                    <a:p>
                      <a:pPr algn="ctr"/>
                      <a:r>
                        <a:rPr lang="en-US" sz="2000" dirty="0">
                          <a:solidFill>
                            <a:schemeClr val="tx1"/>
                          </a:solidFill>
                        </a:rPr>
                        <a:t>6</a:t>
                      </a:r>
                    </a:p>
                  </a:txBody>
                  <a:tcPr anchor="ctr"/>
                </a:tc>
                <a:tc>
                  <a:txBody>
                    <a:bodyPr/>
                    <a:lstStyle/>
                    <a:p>
                      <a:pPr algn="ctr"/>
                      <a:r>
                        <a:rPr lang="en-US" sz="2000" dirty="0">
                          <a:solidFill>
                            <a:schemeClr val="tx1"/>
                          </a:solidFill>
                        </a:rPr>
                        <a:t>7</a:t>
                      </a:r>
                    </a:p>
                  </a:txBody>
                  <a:tcPr anchor="ctr"/>
                </a:tc>
                <a:tc>
                  <a:txBody>
                    <a:bodyPr/>
                    <a:lstStyle/>
                    <a:p>
                      <a:pPr algn="ctr"/>
                      <a:r>
                        <a:rPr lang="en-US" sz="2000" dirty="0">
                          <a:solidFill>
                            <a:schemeClr val="tx1"/>
                          </a:solidFill>
                        </a:rPr>
                        <a:t>8</a:t>
                      </a:r>
                    </a:p>
                  </a:txBody>
                  <a:tcPr anchor="ctr"/>
                </a:tc>
                <a:tc>
                  <a:txBody>
                    <a:bodyPr/>
                    <a:lstStyle/>
                    <a:p>
                      <a:pPr algn="ctr"/>
                      <a:r>
                        <a:rPr lang="en-US" sz="2000" dirty="0">
                          <a:solidFill>
                            <a:schemeClr val="tx1"/>
                          </a:solidFill>
                        </a:rPr>
                        <a:t>9</a:t>
                      </a:r>
                    </a:p>
                  </a:txBody>
                  <a:tcPr anchor="ctr"/>
                </a:tc>
                <a:extLst>
                  <a:ext uri="{0D108BD9-81ED-4DB2-BD59-A6C34878D82A}">
                    <a16:rowId xmlns:a16="http://schemas.microsoft.com/office/drawing/2014/main" val="2110627339"/>
                  </a:ext>
                </a:extLst>
              </a:tr>
            </a:tbl>
          </a:graphicData>
        </a:graphic>
      </p:graphicFrame>
      <p:cxnSp>
        <p:nvCxnSpPr>
          <p:cNvPr id="15" name="Straight Arrow Connector 14">
            <a:extLst>
              <a:ext uri="{FF2B5EF4-FFF2-40B4-BE49-F238E27FC236}">
                <a16:creationId xmlns:a16="http://schemas.microsoft.com/office/drawing/2014/main" id="{8A9F32FD-727C-4A9D-9E17-50FE0FADD940}"/>
              </a:ext>
            </a:extLst>
          </p:cNvPr>
          <p:cNvCxnSpPr>
            <a:cxnSpLocks/>
          </p:cNvCxnSpPr>
          <p:nvPr/>
        </p:nvCxnSpPr>
        <p:spPr>
          <a:xfrm flipV="1">
            <a:off x="5697655" y="5032376"/>
            <a:ext cx="0" cy="575188"/>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0BF79437-9C1F-404E-94FB-81245E7A1655}"/>
              </a:ext>
            </a:extLst>
          </p:cNvPr>
          <p:cNvCxnSpPr>
            <a:cxnSpLocks/>
          </p:cNvCxnSpPr>
          <p:nvPr/>
        </p:nvCxnSpPr>
        <p:spPr>
          <a:xfrm flipV="1">
            <a:off x="5699745" y="3574441"/>
            <a:ext cx="0" cy="537774"/>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BC9E56CA-DB9B-48E6-99B4-C882C28435E6}"/>
              </a:ext>
            </a:extLst>
          </p:cNvPr>
          <p:cNvCxnSpPr>
            <a:cxnSpLocks/>
            <a:stCxn id="4" idx="0"/>
            <a:endCxn id="21" idx="2"/>
          </p:cNvCxnSpPr>
          <p:nvPr/>
        </p:nvCxnSpPr>
        <p:spPr>
          <a:xfrm flipV="1">
            <a:off x="1568050" y="3591067"/>
            <a:ext cx="0" cy="542863"/>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21" name="Rectangle 20">
            <a:extLst>
              <a:ext uri="{FF2B5EF4-FFF2-40B4-BE49-F238E27FC236}">
                <a16:creationId xmlns:a16="http://schemas.microsoft.com/office/drawing/2014/main" id="{67187F45-179E-437C-893A-F71D55EB1D37}"/>
              </a:ext>
            </a:extLst>
          </p:cNvPr>
          <p:cNvSpPr/>
          <p:nvPr/>
        </p:nvSpPr>
        <p:spPr>
          <a:xfrm>
            <a:off x="1008613" y="2692621"/>
            <a:ext cx="1118873" cy="898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C:\demo\test5.txt</a:t>
            </a:r>
          </a:p>
          <a:p>
            <a:pPr algn="ctr"/>
            <a:r>
              <a:rPr lang="en-US" dirty="0">
                <a:solidFill>
                  <a:schemeClr val="bg1"/>
                </a:solidFill>
              </a:rPr>
              <a:t> </a:t>
            </a:r>
            <a:r>
              <a:rPr lang="en-US" dirty="0">
                <a:solidFill>
                  <a:schemeClr val="tx1"/>
                </a:solidFill>
              </a:rPr>
              <a:t>8</a:t>
            </a:r>
          </a:p>
        </p:txBody>
      </p:sp>
      <p:sp>
        <p:nvSpPr>
          <p:cNvPr id="17" name="Title 1">
            <a:extLst>
              <a:ext uri="{FF2B5EF4-FFF2-40B4-BE49-F238E27FC236}">
                <a16:creationId xmlns:a16="http://schemas.microsoft.com/office/drawing/2014/main" id="{EA970EDE-E93C-4A30-8C1A-19CCC32BBA76}"/>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Thuật toán sắp xếp Radix Sort</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44460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BD836-FC1F-4FA3-B1BD-7488F76B6703}"/>
              </a:ext>
            </a:extLst>
          </p:cNvPr>
          <p:cNvSpPr>
            <a:spLocks noGrp="1"/>
          </p:cNvSpPr>
          <p:nvPr>
            <p:ph idx="1"/>
          </p:nvPr>
        </p:nvSpPr>
        <p:spPr>
          <a:xfrm>
            <a:off x="1141412" y="1709246"/>
            <a:ext cx="11214253" cy="4667251"/>
          </a:xfrm>
        </p:spPr>
        <p:txBody>
          <a:bodyPr>
            <a:normAutofit/>
          </a:bodyPr>
          <a:lstStyle/>
          <a:p>
            <a:r>
              <a:rPr lang="en-US">
                <a:latin typeface="Tahoma" panose="020B0604030504040204" pitchFamily="34" charset="0"/>
                <a:ea typeface="Tahoma" panose="020B0604030504040204" pitchFamily="34" charset="0"/>
                <a:cs typeface="Tahoma" panose="020B0604030504040204" pitchFamily="34" charset="0"/>
              </a:rPr>
              <a:t>Tiếp tục lập lại </a:t>
            </a:r>
            <a:r>
              <a:rPr lang="en-US" dirty="0">
                <a:latin typeface="Tahoma" panose="020B0604030504040204" pitchFamily="34" charset="0"/>
                <a:ea typeface="Tahoma" panose="020B0604030504040204" pitchFamily="34" charset="0"/>
                <a:cs typeface="Tahoma" panose="020B0604030504040204" pitchFamily="34" charset="0"/>
              </a:rPr>
              <a:t>List </a:t>
            </a:r>
            <a:r>
              <a:rPr lang="en-US" err="1">
                <a:latin typeface="Tahoma" panose="020B0604030504040204" pitchFamily="34" charset="0"/>
                <a:ea typeface="Tahoma" panose="020B0604030504040204" pitchFamily="34" charset="0"/>
                <a:cs typeface="Tahoma" panose="020B0604030504040204" pitchFamily="34" charset="0"/>
              </a:rPr>
              <a:t>từ</a:t>
            </a:r>
            <a:r>
              <a:rPr lang="en-US">
                <a:latin typeface="Tahoma" panose="020B0604030504040204" pitchFamily="34" charset="0"/>
                <a:ea typeface="Tahoma" panose="020B0604030504040204" pitchFamily="34" charset="0"/>
                <a:cs typeface="Tahoma" panose="020B0604030504040204" pitchFamily="34" charset="0"/>
              </a:rPr>
              <a:t> các “bucket”</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sz="22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241A45EB-7265-4036-8A89-873DDB5AA400}"/>
              </a:ext>
            </a:extLst>
          </p:cNvPr>
          <p:cNvSpPr/>
          <p:nvPr/>
        </p:nvSpPr>
        <p:spPr>
          <a:xfrm>
            <a:off x="2778790" y="3106312"/>
            <a:ext cx="1118873" cy="898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C:\demo\test1.txt</a:t>
            </a:r>
          </a:p>
          <a:p>
            <a:pPr algn="ctr"/>
            <a:r>
              <a:rPr lang="en-US" dirty="0">
                <a:solidFill>
                  <a:schemeClr val="tx1"/>
                </a:solidFill>
              </a:rPr>
              <a:t>102</a:t>
            </a:r>
          </a:p>
        </p:txBody>
      </p:sp>
      <p:sp>
        <p:nvSpPr>
          <p:cNvPr id="6" name="Rectangle 5">
            <a:extLst>
              <a:ext uri="{FF2B5EF4-FFF2-40B4-BE49-F238E27FC236}">
                <a16:creationId xmlns:a16="http://schemas.microsoft.com/office/drawing/2014/main" id="{2A8B2F76-C24F-47DA-9ABD-03AEDD03F5DD}"/>
              </a:ext>
            </a:extLst>
          </p:cNvPr>
          <p:cNvSpPr/>
          <p:nvPr/>
        </p:nvSpPr>
        <p:spPr>
          <a:xfrm>
            <a:off x="6385582" y="3097601"/>
            <a:ext cx="1118873" cy="898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C:\demo\test3.txt </a:t>
            </a:r>
          </a:p>
          <a:p>
            <a:pPr algn="ctr"/>
            <a:r>
              <a:rPr lang="en-US" dirty="0">
                <a:solidFill>
                  <a:schemeClr val="tx1"/>
                </a:solidFill>
              </a:rPr>
              <a:t>40</a:t>
            </a:r>
          </a:p>
        </p:txBody>
      </p:sp>
      <p:sp>
        <p:nvSpPr>
          <p:cNvPr id="8" name="Rectangle 7">
            <a:extLst>
              <a:ext uri="{FF2B5EF4-FFF2-40B4-BE49-F238E27FC236}">
                <a16:creationId xmlns:a16="http://schemas.microsoft.com/office/drawing/2014/main" id="{82989C31-6C1D-4CF9-B00F-D41CD21FE063}"/>
              </a:ext>
            </a:extLst>
          </p:cNvPr>
          <p:cNvSpPr/>
          <p:nvPr/>
        </p:nvSpPr>
        <p:spPr>
          <a:xfrm>
            <a:off x="8188978" y="3111050"/>
            <a:ext cx="1134185" cy="8868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C:\demo\test4.txt</a:t>
            </a:r>
          </a:p>
          <a:p>
            <a:pPr algn="ctr"/>
            <a:r>
              <a:rPr lang="en-US" dirty="0">
                <a:solidFill>
                  <a:schemeClr val="tx1"/>
                </a:solidFill>
              </a:rPr>
              <a:t>41</a:t>
            </a:r>
          </a:p>
        </p:txBody>
      </p:sp>
      <p:graphicFrame>
        <p:nvGraphicFramePr>
          <p:cNvPr id="18" name="Table 18">
            <a:extLst>
              <a:ext uri="{FF2B5EF4-FFF2-40B4-BE49-F238E27FC236}">
                <a16:creationId xmlns:a16="http://schemas.microsoft.com/office/drawing/2014/main" id="{31444D95-C640-48FF-A979-E3CB25635963}"/>
              </a:ext>
            </a:extLst>
          </p:cNvPr>
          <p:cNvGraphicFramePr>
            <a:graphicFrameLocks noGrp="1"/>
          </p:cNvGraphicFramePr>
          <p:nvPr>
            <p:extLst>
              <p:ext uri="{D42A27DB-BD31-4B8C-83A1-F6EECF244321}">
                <p14:modId xmlns:p14="http://schemas.microsoft.com/office/powerpoint/2010/main" val="1085452687"/>
              </p:ext>
            </p:extLst>
          </p:nvPr>
        </p:nvGraphicFramePr>
        <p:xfrm>
          <a:off x="1045029" y="5607563"/>
          <a:ext cx="10308770" cy="885312"/>
        </p:xfrm>
        <a:graphic>
          <a:graphicData uri="http://schemas.openxmlformats.org/drawingml/2006/table">
            <a:tbl>
              <a:tblPr firstRow="1" bandRow="1">
                <a:tableStyleId>{5C22544A-7EE6-4342-B048-85BDC9FD1C3A}</a:tableStyleId>
              </a:tblPr>
              <a:tblGrid>
                <a:gridCol w="1030877">
                  <a:extLst>
                    <a:ext uri="{9D8B030D-6E8A-4147-A177-3AD203B41FA5}">
                      <a16:colId xmlns:a16="http://schemas.microsoft.com/office/drawing/2014/main" val="3664087004"/>
                    </a:ext>
                  </a:extLst>
                </a:gridCol>
                <a:gridCol w="1030877">
                  <a:extLst>
                    <a:ext uri="{9D8B030D-6E8A-4147-A177-3AD203B41FA5}">
                      <a16:colId xmlns:a16="http://schemas.microsoft.com/office/drawing/2014/main" val="333204391"/>
                    </a:ext>
                  </a:extLst>
                </a:gridCol>
                <a:gridCol w="1030877">
                  <a:extLst>
                    <a:ext uri="{9D8B030D-6E8A-4147-A177-3AD203B41FA5}">
                      <a16:colId xmlns:a16="http://schemas.microsoft.com/office/drawing/2014/main" val="928377003"/>
                    </a:ext>
                  </a:extLst>
                </a:gridCol>
                <a:gridCol w="1030877">
                  <a:extLst>
                    <a:ext uri="{9D8B030D-6E8A-4147-A177-3AD203B41FA5}">
                      <a16:colId xmlns:a16="http://schemas.microsoft.com/office/drawing/2014/main" val="1748913527"/>
                    </a:ext>
                  </a:extLst>
                </a:gridCol>
                <a:gridCol w="1030877">
                  <a:extLst>
                    <a:ext uri="{9D8B030D-6E8A-4147-A177-3AD203B41FA5}">
                      <a16:colId xmlns:a16="http://schemas.microsoft.com/office/drawing/2014/main" val="300741071"/>
                    </a:ext>
                  </a:extLst>
                </a:gridCol>
                <a:gridCol w="1030877">
                  <a:extLst>
                    <a:ext uri="{9D8B030D-6E8A-4147-A177-3AD203B41FA5}">
                      <a16:colId xmlns:a16="http://schemas.microsoft.com/office/drawing/2014/main" val="52028442"/>
                    </a:ext>
                  </a:extLst>
                </a:gridCol>
                <a:gridCol w="1030877">
                  <a:extLst>
                    <a:ext uri="{9D8B030D-6E8A-4147-A177-3AD203B41FA5}">
                      <a16:colId xmlns:a16="http://schemas.microsoft.com/office/drawing/2014/main" val="3187413926"/>
                    </a:ext>
                  </a:extLst>
                </a:gridCol>
                <a:gridCol w="1030877">
                  <a:extLst>
                    <a:ext uri="{9D8B030D-6E8A-4147-A177-3AD203B41FA5}">
                      <a16:colId xmlns:a16="http://schemas.microsoft.com/office/drawing/2014/main" val="1960289155"/>
                    </a:ext>
                  </a:extLst>
                </a:gridCol>
                <a:gridCol w="1030877">
                  <a:extLst>
                    <a:ext uri="{9D8B030D-6E8A-4147-A177-3AD203B41FA5}">
                      <a16:colId xmlns:a16="http://schemas.microsoft.com/office/drawing/2014/main" val="3634375342"/>
                    </a:ext>
                  </a:extLst>
                </a:gridCol>
                <a:gridCol w="1030877">
                  <a:extLst>
                    <a:ext uri="{9D8B030D-6E8A-4147-A177-3AD203B41FA5}">
                      <a16:colId xmlns:a16="http://schemas.microsoft.com/office/drawing/2014/main" val="3870509254"/>
                    </a:ext>
                  </a:extLst>
                </a:gridCol>
              </a:tblGrid>
              <a:tr h="885312">
                <a:tc>
                  <a:txBody>
                    <a:bodyPr/>
                    <a:lstStyle/>
                    <a:p>
                      <a:pPr algn="ctr"/>
                      <a:r>
                        <a:rPr lang="en-US" sz="2000" dirty="0">
                          <a:solidFill>
                            <a:schemeClr val="tx1"/>
                          </a:solidFill>
                        </a:rPr>
                        <a:t>0</a:t>
                      </a:r>
                    </a:p>
                  </a:txBody>
                  <a:tcPr anchor="ctr"/>
                </a:tc>
                <a:tc>
                  <a:txBody>
                    <a:bodyPr/>
                    <a:lstStyle/>
                    <a:p>
                      <a:pPr algn="ctr"/>
                      <a:r>
                        <a:rPr lang="en-US" sz="2000" dirty="0">
                          <a:solidFill>
                            <a:schemeClr val="tx1"/>
                          </a:solidFill>
                        </a:rPr>
                        <a:t>1</a:t>
                      </a:r>
                    </a:p>
                  </a:txBody>
                  <a:tcPr anchor="ctr"/>
                </a:tc>
                <a:tc>
                  <a:txBody>
                    <a:bodyPr/>
                    <a:lstStyle/>
                    <a:p>
                      <a:pPr algn="ctr"/>
                      <a:r>
                        <a:rPr lang="en-US" sz="2000" dirty="0">
                          <a:solidFill>
                            <a:schemeClr val="tx1"/>
                          </a:solidFill>
                        </a:rPr>
                        <a:t>2</a:t>
                      </a:r>
                    </a:p>
                  </a:txBody>
                  <a:tcPr anchor="ctr"/>
                </a:tc>
                <a:tc>
                  <a:txBody>
                    <a:bodyPr/>
                    <a:lstStyle/>
                    <a:p>
                      <a:pPr algn="ctr"/>
                      <a:r>
                        <a:rPr lang="en-US" sz="2000" dirty="0">
                          <a:solidFill>
                            <a:schemeClr val="tx1"/>
                          </a:solidFill>
                        </a:rPr>
                        <a:t>3</a:t>
                      </a:r>
                    </a:p>
                  </a:txBody>
                  <a:tcPr anchor="ctr"/>
                </a:tc>
                <a:tc>
                  <a:txBody>
                    <a:bodyPr/>
                    <a:lstStyle/>
                    <a:p>
                      <a:pPr algn="ctr"/>
                      <a:r>
                        <a:rPr lang="en-US" sz="2000" dirty="0">
                          <a:solidFill>
                            <a:schemeClr val="tx1"/>
                          </a:solidFill>
                        </a:rPr>
                        <a:t>4</a:t>
                      </a:r>
                    </a:p>
                  </a:txBody>
                  <a:tcPr anchor="ctr"/>
                </a:tc>
                <a:tc>
                  <a:txBody>
                    <a:bodyPr/>
                    <a:lstStyle/>
                    <a:p>
                      <a:pPr algn="ctr"/>
                      <a:r>
                        <a:rPr lang="en-US" sz="2000" dirty="0">
                          <a:solidFill>
                            <a:schemeClr val="tx1"/>
                          </a:solidFill>
                        </a:rPr>
                        <a:t>5</a:t>
                      </a:r>
                    </a:p>
                  </a:txBody>
                  <a:tcPr anchor="ctr"/>
                </a:tc>
                <a:tc>
                  <a:txBody>
                    <a:bodyPr/>
                    <a:lstStyle/>
                    <a:p>
                      <a:pPr algn="ctr"/>
                      <a:r>
                        <a:rPr lang="en-US" sz="2000" dirty="0">
                          <a:solidFill>
                            <a:schemeClr val="tx1"/>
                          </a:solidFill>
                        </a:rPr>
                        <a:t>6</a:t>
                      </a:r>
                    </a:p>
                  </a:txBody>
                  <a:tcPr anchor="ctr"/>
                </a:tc>
                <a:tc>
                  <a:txBody>
                    <a:bodyPr/>
                    <a:lstStyle/>
                    <a:p>
                      <a:pPr algn="ctr"/>
                      <a:r>
                        <a:rPr lang="en-US" sz="2000" dirty="0">
                          <a:solidFill>
                            <a:schemeClr val="tx1"/>
                          </a:solidFill>
                        </a:rPr>
                        <a:t>7</a:t>
                      </a:r>
                    </a:p>
                  </a:txBody>
                  <a:tcPr anchor="ctr"/>
                </a:tc>
                <a:tc>
                  <a:txBody>
                    <a:bodyPr/>
                    <a:lstStyle/>
                    <a:p>
                      <a:pPr algn="ctr"/>
                      <a:r>
                        <a:rPr lang="en-US" sz="2000" dirty="0">
                          <a:solidFill>
                            <a:schemeClr val="tx1"/>
                          </a:solidFill>
                        </a:rPr>
                        <a:t>8</a:t>
                      </a:r>
                    </a:p>
                  </a:txBody>
                  <a:tcPr anchor="ctr"/>
                </a:tc>
                <a:tc>
                  <a:txBody>
                    <a:bodyPr/>
                    <a:lstStyle/>
                    <a:p>
                      <a:pPr algn="ctr"/>
                      <a:r>
                        <a:rPr lang="en-US" sz="2000" dirty="0">
                          <a:solidFill>
                            <a:schemeClr val="tx1"/>
                          </a:solidFill>
                        </a:rPr>
                        <a:t>9</a:t>
                      </a:r>
                    </a:p>
                  </a:txBody>
                  <a:tcPr anchor="ctr"/>
                </a:tc>
                <a:extLst>
                  <a:ext uri="{0D108BD9-81ED-4DB2-BD59-A6C34878D82A}">
                    <a16:rowId xmlns:a16="http://schemas.microsoft.com/office/drawing/2014/main" val="2110627339"/>
                  </a:ext>
                </a:extLst>
              </a:tr>
            </a:tbl>
          </a:graphicData>
        </a:graphic>
      </p:graphicFrame>
      <p:cxnSp>
        <p:nvCxnSpPr>
          <p:cNvPr id="20" name="Straight Arrow Connector 19">
            <a:extLst>
              <a:ext uri="{FF2B5EF4-FFF2-40B4-BE49-F238E27FC236}">
                <a16:creationId xmlns:a16="http://schemas.microsoft.com/office/drawing/2014/main" id="{BC9E56CA-DB9B-48E6-99B4-C882C28435E6}"/>
              </a:ext>
            </a:extLst>
          </p:cNvPr>
          <p:cNvCxnSpPr>
            <a:cxnSpLocks/>
          </p:cNvCxnSpPr>
          <p:nvPr/>
        </p:nvCxnSpPr>
        <p:spPr>
          <a:xfrm>
            <a:off x="3897663" y="3570291"/>
            <a:ext cx="684523"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21" name="Rectangle 20">
            <a:extLst>
              <a:ext uri="{FF2B5EF4-FFF2-40B4-BE49-F238E27FC236}">
                <a16:creationId xmlns:a16="http://schemas.microsoft.com/office/drawing/2014/main" id="{67187F45-179E-437C-893A-F71D55EB1D37}"/>
              </a:ext>
            </a:extLst>
          </p:cNvPr>
          <p:cNvSpPr/>
          <p:nvPr/>
        </p:nvSpPr>
        <p:spPr>
          <a:xfrm>
            <a:off x="4582186" y="3112755"/>
            <a:ext cx="1118873" cy="898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C:\demo\test5.txt</a:t>
            </a:r>
          </a:p>
          <a:p>
            <a:pPr algn="ctr"/>
            <a:r>
              <a:rPr lang="en-US" dirty="0">
                <a:solidFill>
                  <a:schemeClr val="tx1"/>
                </a:solidFill>
              </a:rPr>
              <a:t> 8</a:t>
            </a:r>
          </a:p>
        </p:txBody>
      </p:sp>
      <p:cxnSp>
        <p:nvCxnSpPr>
          <p:cNvPr id="17" name="Straight Arrow Connector 16">
            <a:extLst>
              <a:ext uri="{FF2B5EF4-FFF2-40B4-BE49-F238E27FC236}">
                <a16:creationId xmlns:a16="http://schemas.microsoft.com/office/drawing/2014/main" id="{5C49D593-9787-49B3-AA0D-AEE9C952F872}"/>
              </a:ext>
            </a:extLst>
          </p:cNvPr>
          <p:cNvCxnSpPr>
            <a:cxnSpLocks/>
            <a:stCxn id="6" idx="3"/>
            <a:endCxn id="8" idx="1"/>
          </p:cNvCxnSpPr>
          <p:nvPr/>
        </p:nvCxnSpPr>
        <p:spPr>
          <a:xfrm>
            <a:off x="7504455" y="3546824"/>
            <a:ext cx="684523" cy="7654"/>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C5AF9B19-A57E-4CD5-8198-FFF0BE94EDAC}"/>
              </a:ext>
            </a:extLst>
          </p:cNvPr>
          <p:cNvCxnSpPr>
            <a:cxnSpLocks/>
          </p:cNvCxnSpPr>
          <p:nvPr/>
        </p:nvCxnSpPr>
        <p:spPr>
          <a:xfrm>
            <a:off x="5701059" y="3571763"/>
            <a:ext cx="684523"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4" name="Title 1">
            <a:extLst>
              <a:ext uri="{FF2B5EF4-FFF2-40B4-BE49-F238E27FC236}">
                <a16:creationId xmlns:a16="http://schemas.microsoft.com/office/drawing/2014/main" id="{4B6FD06B-CE66-4D8A-A2AA-E306B671C747}"/>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Thuật toán sắp xếp Radix Sort</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37400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BD836-FC1F-4FA3-B1BD-7488F76B6703}"/>
              </a:ext>
            </a:extLst>
          </p:cNvPr>
          <p:cNvSpPr>
            <a:spLocks noGrp="1"/>
          </p:cNvSpPr>
          <p:nvPr>
            <p:ph idx="1"/>
          </p:nvPr>
        </p:nvSpPr>
        <p:spPr>
          <a:xfrm>
            <a:off x="3217028" y="1690689"/>
            <a:ext cx="8204655" cy="1667654"/>
          </a:xfrm>
        </p:spPr>
        <p:txBody>
          <a:bodyPr>
            <a:normAutofit/>
          </a:bodyPr>
          <a:lstStyle/>
          <a:p>
            <a:pPr algn="just"/>
            <a:r>
              <a:rPr lang="en-US" sz="2000" dirty="0" err="1">
                <a:latin typeface="Tahoma" panose="020B0604030504040204" pitchFamily="34" charset="0"/>
                <a:ea typeface="Tahoma" panose="020B0604030504040204" pitchFamily="34" charset="0"/>
                <a:cs typeface="Tahoma" panose="020B0604030504040204" pitchFamily="34" charset="0"/>
              </a:rPr>
              <a:t>Xét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chữ</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số</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hàng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đơn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trăm</a:t>
            </a:r>
            <a:r>
              <a:rPr lang="en-US" sz="2000" dirty="0">
                <a:latin typeface="Tahoma" panose="020B0604030504040204" pitchFamily="34" charset="0"/>
                <a:ea typeface="Tahoma" panose="020B0604030504040204" pitchFamily="34" charset="0"/>
                <a:cs typeface="Tahoma" panose="020B0604030504040204" pitchFamily="34" charset="0"/>
              </a:rPr>
              <a:t>, ta </a:t>
            </a:r>
            <a:r>
              <a:rPr lang="en-US" sz="2000" dirty="0" err="1">
                <a:latin typeface="Tahoma" panose="020B0604030504040204" pitchFamily="34" charset="0"/>
                <a:ea typeface="Tahoma" panose="020B0604030504040204" pitchFamily="34" charset="0"/>
                <a:cs typeface="Tahoma" panose="020B0604030504040204" pitchFamily="34" charset="0"/>
              </a:rPr>
              <a:t>đưa</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từng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phần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tử</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từ</a:t>
            </a:r>
            <a:r>
              <a:rPr lang="en-US" sz="2000" dirty="0">
                <a:latin typeface="Tahoma" panose="020B0604030504040204" pitchFamily="34" charset="0"/>
                <a:ea typeface="Tahoma" panose="020B0604030504040204" pitchFamily="34" charset="0"/>
                <a:cs typeface="Tahoma" panose="020B0604030504040204" pitchFamily="34" charset="0"/>
              </a:rPr>
              <a:t> List </a:t>
            </a:r>
            <a:r>
              <a:rPr lang="en-US" sz="2000" dirty="0" err="1">
                <a:latin typeface="Tahoma" panose="020B0604030504040204" pitchFamily="34" charset="0"/>
                <a:ea typeface="Tahoma" panose="020B0604030504040204" pitchFamily="34" charset="0"/>
                <a:cs typeface="Tahoma" panose="020B0604030504040204" pitchFamily="34" charset="0"/>
              </a:rPr>
              <a:t>vào</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trong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mỗi</a:t>
            </a:r>
            <a:r>
              <a:rPr lang="en-US" sz="2000" dirty="0">
                <a:latin typeface="Tahoma" panose="020B0604030504040204" pitchFamily="34" charset="0"/>
                <a:ea typeface="Tahoma" panose="020B0604030504040204" pitchFamily="34" charset="0"/>
                <a:cs typeface="Tahoma" panose="020B0604030504040204" pitchFamily="34" charset="0"/>
              </a:rPr>
              <a:t> bucket </a:t>
            </a:r>
            <a:r>
              <a:rPr lang="en-US" sz="2000" dirty="0" err="1">
                <a:latin typeface="Tahoma" panose="020B0604030504040204" pitchFamily="34" charset="0"/>
                <a:ea typeface="Tahoma" panose="020B0604030504040204" pitchFamily="34" charset="0"/>
                <a:cs typeface="Tahoma" panose="020B0604030504040204" pitchFamily="34" charset="0"/>
              </a:rPr>
              <a:t>có</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chữ</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số</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tương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ứng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Phần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tử</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nào</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không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có</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đơn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err="1">
                <a:latin typeface="Tahoma" panose="020B0604030504040204" pitchFamily="34" charset="0"/>
                <a:ea typeface="Tahoma" panose="020B0604030504040204" pitchFamily="34" charset="0"/>
                <a:cs typeface="Tahoma" panose="020B0604030504040204" pitchFamily="34" charset="0"/>
              </a:rPr>
              <a:t>vị</a:t>
            </a:r>
            <a:r>
              <a:rPr lang="en-US" sz="2000">
                <a:latin typeface="Tahoma" panose="020B0604030504040204" pitchFamily="34" charset="0"/>
                <a:ea typeface="Tahoma" panose="020B0604030504040204" pitchFamily="34" charset="0"/>
                <a:cs typeface="Tahoma" panose="020B0604030504040204" pitchFamily="34" charset="0"/>
              </a:rPr>
              <a:t> hàng trăm </a:t>
            </a:r>
            <a:r>
              <a:rPr lang="en-US" sz="2000" dirty="0" err="1">
                <a:latin typeface="Tahoma" panose="020B0604030504040204" pitchFamily="34" charset="0"/>
                <a:ea typeface="Tahoma" panose="020B0604030504040204" pitchFamily="34" charset="0"/>
                <a:cs typeface="Tahoma" panose="020B0604030504040204" pitchFamily="34" charset="0"/>
              </a:rPr>
              <a:t>thì</a:t>
            </a:r>
            <a:r>
              <a:rPr lang="en-US" sz="2000" dirty="0">
                <a:latin typeface="Tahoma" panose="020B0604030504040204" pitchFamily="34" charset="0"/>
                <a:ea typeface="Tahoma" panose="020B0604030504040204" pitchFamily="34" charset="0"/>
                <a:cs typeface="Tahoma" panose="020B0604030504040204" pitchFamily="34" charset="0"/>
              </a:rPr>
              <a:t> ta </a:t>
            </a:r>
            <a:r>
              <a:rPr lang="en-US" sz="2000" dirty="0" err="1">
                <a:latin typeface="Tahoma" panose="020B0604030504040204" pitchFamily="34" charset="0"/>
                <a:ea typeface="Tahoma" panose="020B0604030504040204" pitchFamily="34" charset="0"/>
                <a:cs typeface="Tahoma" panose="020B0604030504040204" pitchFamily="34" charset="0"/>
              </a:rPr>
              <a:t>xem</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như</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chữ</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số</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err="1">
                <a:latin typeface="Tahoma" panose="020B0604030504040204" pitchFamily="34" charset="0"/>
                <a:ea typeface="Tahoma" panose="020B0604030504040204" pitchFamily="34" charset="0"/>
                <a:cs typeface="Tahoma" panose="020B0604030504040204" pitchFamily="34" charset="0"/>
              </a:rPr>
              <a:t>đó</a:t>
            </a:r>
            <a:r>
              <a:rPr lang="en-US" sz="2000">
                <a:latin typeface="Tahoma" panose="020B0604030504040204" pitchFamily="34" charset="0"/>
                <a:ea typeface="Tahoma" panose="020B0604030504040204" pitchFamily="34" charset="0"/>
                <a:cs typeface="Tahoma" panose="020B0604030504040204" pitchFamily="34" charset="0"/>
              </a:rPr>
              <a:t> là 0.</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241A45EB-7265-4036-8A89-873DDB5AA400}"/>
              </a:ext>
            </a:extLst>
          </p:cNvPr>
          <p:cNvSpPr/>
          <p:nvPr/>
        </p:nvSpPr>
        <p:spPr>
          <a:xfrm>
            <a:off x="2035503" y="4165334"/>
            <a:ext cx="1118873" cy="898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C:\demo\test1.txt</a:t>
            </a:r>
          </a:p>
          <a:p>
            <a:pPr algn="ctr"/>
            <a:r>
              <a:rPr lang="en-US" dirty="0">
                <a:solidFill>
                  <a:srgbClr val="FF0000"/>
                </a:solidFill>
              </a:rPr>
              <a:t>1</a:t>
            </a:r>
            <a:r>
              <a:rPr lang="en-US" dirty="0">
                <a:solidFill>
                  <a:schemeClr val="tx1"/>
                </a:solidFill>
              </a:rPr>
              <a:t>02</a:t>
            </a:r>
          </a:p>
        </p:txBody>
      </p:sp>
      <p:sp>
        <p:nvSpPr>
          <p:cNvPr id="6" name="Rectangle 5">
            <a:extLst>
              <a:ext uri="{FF2B5EF4-FFF2-40B4-BE49-F238E27FC236}">
                <a16:creationId xmlns:a16="http://schemas.microsoft.com/office/drawing/2014/main" id="{2A8B2F76-C24F-47DA-9ABD-03AEDD03F5DD}"/>
              </a:ext>
            </a:extLst>
          </p:cNvPr>
          <p:cNvSpPr/>
          <p:nvPr/>
        </p:nvSpPr>
        <p:spPr>
          <a:xfrm>
            <a:off x="900004" y="2855572"/>
            <a:ext cx="1118873" cy="898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C:\demo\test3.txt </a:t>
            </a:r>
          </a:p>
          <a:p>
            <a:pPr algn="ctr"/>
            <a:r>
              <a:rPr lang="en-US" dirty="0">
                <a:solidFill>
                  <a:schemeClr val="tx1"/>
                </a:solidFill>
              </a:rPr>
              <a:t>40</a:t>
            </a:r>
          </a:p>
        </p:txBody>
      </p:sp>
      <p:sp>
        <p:nvSpPr>
          <p:cNvPr id="8" name="Rectangle 7">
            <a:extLst>
              <a:ext uri="{FF2B5EF4-FFF2-40B4-BE49-F238E27FC236}">
                <a16:creationId xmlns:a16="http://schemas.microsoft.com/office/drawing/2014/main" id="{82989C31-6C1D-4CF9-B00F-D41CD21FE063}"/>
              </a:ext>
            </a:extLst>
          </p:cNvPr>
          <p:cNvSpPr/>
          <p:nvPr/>
        </p:nvSpPr>
        <p:spPr>
          <a:xfrm>
            <a:off x="906547" y="1631837"/>
            <a:ext cx="1134185" cy="8868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C:\demo\test4.txt</a:t>
            </a:r>
          </a:p>
          <a:p>
            <a:pPr algn="ctr"/>
            <a:r>
              <a:rPr lang="en-US" dirty="0">
                <a:solidFill>
                  <a:schemeClr val="tx1"/>
                </a:solidFill>
              </a:rPr>
              <a:t>41</a:t>
            </a:r>
          </a:p>
        </p:txBody>
      </p:sp>
      <p:graphicFrame>
        <p:nvGraphicFramePr>
          <p:cNvPr id="18" name="Table 18">
            <a:extLst>
              <a:ext uri="{FF2B5EF4-FFF2-40B4-BE49-F238E27FC236}">
                <a16:creationId xmlns:a16="http://schemas.microsoft.com/office/drawing/2014/main" id="{31444D95-C640-48FF-A979-E3CB25635963}"/>
              </a:ext>
            </a:extLst>
          </p:cNvPr>
          <p:cNvGraphicFramePr>
            <a:graphicFrameLocks noGrp="1"/>
          </p:cNvGraphicFramePr>
          <p:nvPr>
            <p:extLst>
              <p:ext uri="{D42A27DB-BD31-4B8C-83A1-F6EECF244321}">
                <p14:modId xmlns:p14="http://schemas.microsoft.com/office/powerpoint/2010/main" val="2907476365"/>
              </p:ext>
            </p:extLst>
          </p:nvPr>
        </p:nvGraphicFramePr>
        <p:xfrm>
          <a:off x="1045029" y="5607563"/>
          <a:ext cx="10308770" cy="885312"/>
        </p:xfrm>
        <a:graphic>
          <a:graphicData uri="http://schemas.openxmlformats.org/drawingml/2006/table">
            <a:tbl>
              <a:tblPr firstRow="1" bandRow="1">
                <a:tableStyleId>{5C22544A-7EE6-4342-B048-85BDC9FD1C3A}</a:tableStyleId>
              </a:tblPr>
              <a:tblGrid>
                <a:gridCol w="1030877">
                  <a:extLst>
                    <a:ext uri="{9D8B030D-6E8A-4147-A177-3AD203B41FA5}">
                      <a16:colId xmlns:a16="http://schemas.microsoft.com/office/drawing/2014/main" val="3664087004"/>
                    </a:ext>
                  </a:extLst>
                </a:gridCol>
                <a:gridCol w="1030877">
                  <a:extLst>
                    <a:ext uri="{9D8B030D-6E8A-4147-A177-3AD203B41FA5}">
                      <a16:colId xmlns:a16="http://schemas.microsoft.com/office/drawing/2014/main" val="333204391"/>
                    </a:ext>
                  </a:extLst>
                </a:gridCol>
                <a:gridCol w="1030877">
                  <a:extLst>
                    <a:ext uri="{9D8B030D-6E8A-4147-A177-3AD203B41FA5}">
                      <a16:colId xmlns:a16="http://schemas.microsoft.com/office/drawing/2014/main" val="928377003"/>
                    </a:ext>
                  </a:extLst>
                </a:gridCol>
                <a:gridCol w="1030877">
                  <a:extLst>
                    <a:ext uri="{9D8B030D-6E8A-4147-A177-3AD203B41FA5}">
                      <a16:colId xmlns:a16="http://schemas.microsoft.com/office/drawing/2014/main" val="1748913527"/>
                    </a:ext>
                  </a:extLst>
                </a:gridCol>
                <a:gridCol w="1030877">
                  <a:extLst>
                    <a:ext uri="{9D8B030D-6E8A-4147-A177-3AD203B41FA5}">
                      <a16:colId xmlns:a16="http://schemas.microsoft.com/office/drawing/2014/main" val="300741071"/>
                    </a:ext>
                  </a:extLst>
                </a:gridCol>
                <a:gridCol w="1030877">
                  <a:extLst>
                    <a:ext uri="{9D8B030D-6E8A-4147-A177-3AD203B41FA5}">
                      <a16:colId xmlns:a16="http://schemas.microsoft.com/office/drawing/2014/main" val="52028442"/>
                    </a:ext>
                  </a:extLst>
                </a:gridCol>
                <a:gridCol w="1030877">
                  <a:extLst>
                    <a:ext uri="{9D8B030D-6E8A-4147-A177-3AD203B41FA5}">
                      <a16:colId xmlns:a16="http://schemas.microsoft.com/office/drawing/2014/main" val="3187413926"/>
                    </a:ext>
                  </a:extLst>
                </a:gridCol>
                <a:gridCol w="1030877">
                  <a:extLst>
                    <a:ext uri="{9D8B030D-6E8A-4147-A177-3AD203B41FA5}">
                      <a16:colId xmlns:a16="http://schemas.microsoft.com/office/drawing/2014/main" val="1960289155"/>
                    </a:ext>
                  </a:extLst>
                </a:gridCol>
                <a:gridCol w="1030877">
                  <a:extLst>
                    <a:ext uri="{9D8B030D-6E8A-4147-A177-3AD203B41FA5}">
                      <a16:colId xmlns:a16="http://schemas.microsoft.com/office/drawing/2014/main" val="3634375342"/>
                    </a:ext>
                  </a:extLst>
                </a:gridCol>
                <a:gridCol w="1030877">
                  <a:extLst>
                    <a:ext uri="{9D8B030D-6E8A-4147-A177-3AD203B41FA5}">
                      <a16:colId xmlns:a16="http://schemas.microsoft.com/office/drawing/2014/main" val="3870509254"/>
                    </a:ext>
                  </a:extLst>
                </a:gridCol>
              </a:tblGrid>
              <a:tr h="885312">
                <a:tc>
                  <a:txBody>
                    <a:bodyPr/>
                    <a:lstStyle/>
                    <a:p>
                      <a:pPr algn="ctr"/>
                      <a:r>
                        <a:rPr lang="en-US" sz="2000" dirty="0">
                          <a:solidFill>
                            <a:srgbClr val="FF0000"/>
                          </a:solidFill>
                        </a:rPr>
                        <a:t>0</a:t>
                      </a:r>
                    </a:p>
                  </a:txBody>
                  <a:tcPr anchor="ctr"/>
                </a:tc>
                <a:tc>
                  <a:txBody>
                    <a:bodyPr/>
                    <a:lstStyle/>
                    <a:p>
                      <a:pPr algn="ctr"/>
                      <a:r>
                        <a:rPr lang="en-US" sz="2000" dirty="0">
                          <a:solidFill>
                            <a:srgbClr val="FF0000"/>
                          </a:solidFill>
                        </a:rPr>
                        <a:t>1</a:t>
                      </a:r>
                    </a:p>
                  </a:txBody>
                  <a:tcPr anchor="ctr"/>
                </a:tc>
                <a:tc>
                  <a:txBody>
                    <a:bodyPr/>
                    <a:lstStyle/>
                    <a:p>
                      <a:pPr algn="ctr"/>
                      <a:r>
                        <a:rPr lang="en-US" sz="2000" dirty="0">
                          <a:solidFill>
                            <a:schemeClr val="tx1"/>
                          </a:solidFill>
                        </a:rPr>
                        <a:t>2</a:t>
                      </a:r>
                    </a:p>
                  </a:txBody>
                  <a:tcPr anchor="ctr"/>
                </a:tc>
                <a:tc>
                  <a:txBody>
                    <a:bodyPr/>
                    <a:lstStyle/>
                    <a:p>
                      <a:pPr algn="ctr"/>
                      <a:r>
                        <a:rPr lang="en-US" sz="2000" dirty="0">
                          <a:solidFill>
                            <a:schemeClr val="tx1"/>
                          </a:solidFill>
                        </a:rPr>
                        <a:t>3</a:t>
                      </a:r>
                    </a:p>
                  </a:txBody>
                  <a:tcPr anchor="ctr"/>
                </a:tc>
                <a:tc>
                  <a:txBody>
                    <a:bodyPr/>
                    <a:lstStyle/>
                    <a:p>
                      <a:pPr algn="ctr"/>
                      <a:r>
                        <a:rPr lang="en-US" sz="2000" dirty="0">
                          <a:solidFill>
                            <a:schemeClr val="tx1"/>
                          </a:solidFill>
                        </a:rPr>
                        <a:t>4</a:t>
                      </a:r>
                    </a:p>
                  </a:txBody>
                  <a:tcPr anchor="ctr"/>
                </a:tc>
                <a:tc>
                  <a:txBody>
                    <a:bodyPr/>
                    <a:lstStyle/>
                    <a:p>
                      <a:pPr algn="ctr"/>
                      <a:r>
                        <a:rPr lang="en-US" sz="2000" dirty="0">
                          <a:solidFill>
                            <a:schemeClr val="tx1"/>
                          </a:solidFill>
                        </a:rPr>
                        <a:t>5</a:t>
                      </a:r>
                    </a:p>
                  </a:txBody>
                  <a:tcPr anchor="ctr"/>
                </a:tc>
                <a:tc>
                  <a:txBody>
                    <a:bodyPr/>
                    <a:lstStyle/>
                    <a:p>
                      <a:pPr algn="ctr"/>
                      <a:r>
                        <a:rPr lang="en-US" sz="2000" dirty="0">
                          <a:solidFill>
                            <a:schemeClr val="tx1"/>
                          </a:solidFill>
                        </a:rPr>
                        <a:t>6</a:t>
                      </a:r>
                    </a:p>
                  </a:txBody>
                  <a:tcPr anchor="ctr"/>
                </a:tc>
                <a:tc>
                  <a:txBody>
                    <a:bodyPr/>
                    <a:lstStyle/>
                    <a:p>
                      <a:pPr algn="ctr"/>
                      <a:r>
                        <a:rPr lang="en-US" sz="2000" dirty="0">
                          <a:solidFill>
                            <a:schemeClr val="tx1"/>
                          </a:solidFill>
                        </a:rPr>
                        <a:t>7</a:t>
                      </a:r>
                    </a:p>
                  </a:txBody>
                  <a:tcPr anchor="ctr"/>
                </a:tc>
                <a:tc>
                  <a:txBody>
                    <a:bodyPr/>
                    <a:lstStyle/>
                    <a:p>
                      <a:pPr algn="ctr"/>
                      <a:r>
                        <a:rPr lang="en-US" sz="2000" dirty="0">
                          <a:solidFill>
                            <a:schemeClr val="tx1"/>
                          </a:solidFill>
                        </a:rPr>
                        <a:t>8</a:t>
                      </a:r>
                    </a:p>
                  </a:txBody>
                  <a:tcPr anchor="ctr"/>
                </a:tc>
                <a:tc>
                  <a:txBody>
                    <a:bodyPr/>
                    <a:lstStyle/>
                    <a:p>
                      <a:pPr algn="ctr"/>
                      <a:r>
                        <a:rPr lang="en-US" sz="2000" dirty="0">
                          <a:solidFill>
                            <a:schemeClr val="tx1"/>
                          </a:solidFill>
                        </a:rPr>
                        <a:t>9</a:t>
                      </a:r>
                    </a:p>
                  </a:txBody>
                  <a:tcPr anchor="ctr"/>
                </a:tc>
                <a:extLst>
                  <a:ext uri="{0D108BD9-81ED-4DB2-BD59-A6C34878D82A}">
                    <a16:rowId xmlns:a16="http://schemas.microsoft.com/office/drawing/2014/main" val="2110627339"/>
                  </a:ext>
                </a:extLst>
              </a:tr>
            </a:tbl>
          </a:graphicData>
        </a:graphic>
      </p:graphicFrame>
      <p:cxnSp>
        <p:nvCxnSpPr>
          <p:cNvPr id="20" name="Straight Arrow Connector 19">
            <a:extLst>
              <a:ext uri="{FF2B5EF4-FFF2-40B4-BE49-F238E27FC236}">
                <a16:creationId xmlns:a16="http://schemas.microsoft.com/office/drawing/2014/main" id="{BC9E56CA-DB9B-48E6-99B4-C882C28435E6}"/>
              </a:ext>
            </a:extLst>
          </p:cNvPr>
          <p:cNvCxnSpPr>
            <a:cxnSpLocks/>
          </p:cNvCxnSpPr>
          <p:nvPr/>
        </p:nvCxnSpPr>
        <p:spPr>
          <a:xfrm flipV="1">
            <a:off x="2594940" y="5070764"/>
            <a:ext cx="0" cy="53680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21" name="Rectangle 20">
            <a:extLst>
              <a:ext uri="{FF2B5EF4-FFF2-40B4-BE49-F238E27FC236}">
                <a16:creationId xmlns:a16="http://schemas.microsoft.com/office/drawing/2014/main" id="{67187F45-179E-437C-893A-F71D55EB1D37}"/>
              </a:ext>
            </a:extLst>
          </p:cNvPr>
          <p:cNvSpPr/>
          <p:nvPr/>
        </p:nvSpPr>
        <p:spPr>
          <a:xfrm>
            <a:off x="877415" y="4165334"/>
            <a:ext cx="1118873" cy="898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C:\demo\test5.txt</a:t>
            </a:r>
          </a:p>
          <a:p>
            <a:pPr algn="ctr"/>
            <a:r>
              <a:rPr lang="en-US" dirty="0">
                <a:solidFill>
                  <a:schemeClr val="bg1"/>
                </a:solidFill>
              </a:rPr>
              <a:t> </a:t>
            </a:r>
            <a:r>
              <a:rPr lang="en-US" dirty="0">
                <a:solidFill>
                  <a:schemeClr val="tx1"/>
                </a:solidFill>
              </a:rPr>
              <a:t>8</a:t>
            </a:r>
          </a:p>
        </p:txBody>
      </p:sp>
      <p:cxnSp>
        <p:nvCxnSpPr>
          <p:cNvPr id="17" name="Straight Arrow Connector 16">
            <a:extLst>
              <a:ext uri="{FF2B5EF4-FFF2-40B4-BE49-F238E27FC236}">
                <a16:creationId xmlns:a16="http://schemas.microsoft.com/office/drawing/2014/main" id="{5C49D593-9787-49B3-AA0D-AEE9C952F872}"/>
              </a:ext>
            </a:extLst>
          </p:cNvPr>
          <p:cNvCxnSpPr>
            <a:cxnSpLocks/>
          </p:cNvCxnSpPr>
          <p:nvPr/>
        </p:nvCxnSpPr>
        <p:spPr>
          <a:xfrm flipV="1">
            <a:off x="1557296" y="3765665"/>
            <a:ext cx="0" cy="39967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C5AF9B19-A57E-4CD5-8198-FFF0BE94EDAC}"/>
              </a:ext>
            </a:extLst>
          </p:cNvPr>
          <p:cNvCxnSpPr>
            <a:cxnSpLocks/>
          </p:cNvCxnSpPr>
          <p:nvPr/>
        </p:nvCxnSpPr>
        <p:spPr>
          <a:xfrm flipV="1">
            <a:off x="1555888" y="5070764"/>
            <a:ext cx="0" cy="53680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A1311E76-96EB-406D-92AB-875C66D1A5AD}"/>
              </a:ext>
            </a:extLst>
          </p:cNvPr>
          <p:cNvCxnSpPr>
            <a:cxnSpLocks/>
          </p:cNvCxnSpPr>
          <p:nvPr/>
        </p:nvCxnSpPr>
        <p:spPr>
          <a:xfrm flipV="1">
            <a:off x="1555888" y="2524516"/>
            <a:ext cx="0" cy="331057"/>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4BECC636-C343-4CA2-BB6C-702FDFE6686D}"/>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Thuật toán sắp xếp Radix Sort</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51512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a:extLst>
              <a:ext uri="{FF2B5EF4-FFF2-40B4-BE49-F238E27FC236}">
                <a16:creationId xmlns:a16="http://schemas.microsoft.com/office/drawing/2014/main" id="{0641706E-4F6C-4D7A-8B6E-DEB7143DE2F7}"/>
              </a:ext>
            </a:extLst>
          </p:cNvPr>
          <p:cNvSpPr>
            <a:spLocks noGrp="1"/>
          </p:cNvSpPr>
          <p:nvPr>
            <p:ph idx="1"/>
          </p:nvPr>
        </p:nvSpPr>
        <p:spPr>
          <a:xfrm>
            <a:off x="1141412" y="1694109"/>
            <a:ext cx="10515600" cy="1174265"/>
          </a:xfrm>
        </p:spPr>
        <p:txBody>
          <a:bodyPr>
            <a:normAutofit/>
          </a:bodyPr>
          <a:lstStyle/>
          <a:p>
            <a:r>
              <a:rPr lang="en-US">
                <a:latin typeface="Tahoma" panose="020B0604030504040204" pitchFamily="34" charset="0"/>
                <a:ea typeface="Tahoma" panose="020B0604030504040204" pitchFamily="34" charset="0"/>
                <a:cs typeface="Tahoma" panose="020B0604030504040204" pitchFamily="34" charset="0"/>
              </a:rPr>
              <a:t>Tiếp tục lập lại List từ các bucket. Đến </a:t>
            </a:r>
            <a:r>
              <a:rPr lang="en-US" dirty="0" err="1">
                <a:latin typeface="Tahoma" panose="020B0604030504040204" pitchFamily="34" charset="0"/>
                <a:ea typeface="Tahoma" panose="020B0604030504040204" pitchFamily="34" charset="0"/>
                <a:cs typeface="Tahoma" panose="020B0604030504040204" pitchFamily="34" charset="0"/>
              </a:rPr>
              <a:t>đây</a:t>
            </a:r>
            <a:r>
              <a:rPr lang="en-US" dirty="0">
                <a:latin typeface="Tahoma" panose="020B0604030504040204" pitchFamily="34" charset="0"/>
                <a:ea typeface="Tahoma" panose="020B0604030504040204" pitchFamily="34" charset="0"/>
                <a:cs typeface="Tahoma" panose="020B0604030504040204" pitchFamily="34" charset="0"/>
              </a:rPr>
              <a:t>, ta </a:t>
            </a:r>
            <a:r>
              <a:rPr lang="en-US" dirty="0" err="1">
                <a:latin typeface="Tahoma" panose="020B0604030504040204" pitchFamily="34" charset="0"/>
                <a:ea typeface="Tahoma" panose="020B0604030504040204" pitchFamily="34" charset="0"/>
                <a:cs typeface="Tahoma" panose="020B0604030504040204" pitchFamily="34" charset="0"/>
              </a:rPr>
              <a:t>sẽ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dừng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thuật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toán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vì</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hàng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sau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đều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vào</a:t>
            </a:r>
            <a:r>
              <a:rPr lang="en-US" dirty="0">
                <a:latin typeface="Tahoma" panose="020B0604030504040204" pitchFamily="34" charset="0"/>
                <a:ea typeface="Tahoma" panose="020B0604030504040204" pitchFamily="34" charset="0"/>
                <a:cs typeface="Tahoma" panose="020B0604030504040204" pitchFamily="34" charset="0"/>
              </a:rPr>
              <a:t> bucket </a:t>
            </a:r>
            <a:r>
              <a:rPr lang="en-US">
                <a:latin typeface="Tahoma" panose="020B0604030504040204" pitchFamily="34" charset="0"/>
                <a:ea typeface="Tahoma" panose="020B0604030504040204" pitchFamily="34" charset="0"/>
                <a:cs typeface="Tahoma" panose="020B0604030504040204" pitchFamily="34" charset="0"/>
              </a:rPr>
              <a:t>0.</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241A45EB-7265-4036-8A89-873DDB5AA400}"/>
              </a:ext>
            </a:extLst>
          </p:cNvPr>
          <p:cNvSpPr/>
          <p:nvPr/>
        </p:nvSpPr>
        <p:spPr>
          <a:xfrm>
            <a:off x="7936371" y="3412374"/>
            <a:ext cx="1118873" cy="898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C:\demo\test1.txt</a:t>
            </a:r>
          </a:p>
          <a:p>
            <a:pPr algn="ctr"/>
            <a:r>
              <a:rPr lang="en-US" dirty="0">
                <a:solidFill>
                  <a:schemeClr val="tx1"/>
                </a:solidFill>
              </a:rPr>
              <a:t>102</a:t>
            </a:r>
          </a:p>
        </p:txBody>
      </p:sp>
      <p:sp>
        <p:nvSpPr>
          <p:cNvPr id="6" name="Rectangle 5">
            <a:extLst>
              <a:ext uri="{FF2B5EF4-FFF2-40B4-BE49-F238E27FC236}">
                <a16:creationId xmlns:a16="http://schemas.microsoft.com/office/drawing/2014/main" id="{2A8B2F76-C24F-47DA-9ABD-03AEDD03F5DD}"/>
              </a:ext>
            </a:extLst>
          </p:cNvPr>
          <p:cNvSpPr/>
          <p:nvPr/>
        </p:nvSpPr>
        <p:spPr>
          <a:xfrm>
            <a:off x="4510065" y="3410680"/>
            <a:ext cx="1118873" cy="898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C:\demo\test3.txt </a:t>
            </a:r>
          </a:p>
          <a:p>
            <a:pPr algn="ctr"/>
            <a:r>
              <a:rPr lang="en-US" dirty="0">
                <a:solidFill>
                  <a:schemeClr val="tx1"/>
                </a:solidFill>
              </a:rPr>
              <a:t>40</a:t>
            </a:r>
          </a:p>
        </p:txBody>
      </p:sp>
      <p:sp>
        <p:nvSpPr>
          <p:cNvPr id="8" name="Rectangle 7">
            <a:extLst>
              <a:ext uri="{FF2B5EF4-FFF2-40B4-BE49-F238E27FC236}">
                <a16:creationId xmlns:a16="http://schemas.microsoft.com/office/drawing/2014/main" id="{82989C31-6C1D-4CF9-B00F-D41CD21FE063}"/>
              </a:ext>
            </a:extLst>
          </p:cNvPr>
          <p:cNvSpPr/>
          <p:nvPr/>
        </p:nvSpPr>
        <p:spPr>
          <a:xfrm>
            <a:off x="6235093" y="3413626"/>
            <a:ext cx="1134185" cy="8868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C:\demo\test4.txt</a:t>
            </a:r>
          </a:p>
          <a:p>
            <a:pPr algn="ctr"/>
            <a:r>
              <a:rPr lang="en-US" dirty="0">
                <a:solidFill>
                  <a:schemeClr val="tx1"/>
                </a:solidFill>
              </a:rPr>
              <a:t>41</a:t>
            </a:r>
          </a:p>
        </p:txBody>
      </p:sp>
      <p:graphicFrame>
        <p:nvGraphicFramePr>
          <p:cNvPr id="18" name="Table 18">
            <a:extLst>
              <a:ext uri="{FF2B5EF4-FFF2-40B4-BE49-F238E27FC236}">
                <a16:creationId xmlns:a16="http://schemas.microsoft.com/office/drawing/2014/main" id="{31444D95-C640-48FF-A979-E3CB25635963}"/>
              </a:ext>
            </a:extLst>
          </p:cNvPr>
          <p:cNvGraphicFramePr>
            <a:graphicFrameLocks noGrp="1"/>
          </p:cNvGraphicFramePr>
          <p:nvPr>
            <p:extLst>
              <p:ext uri="{D42A27DB-BD31-4B8C-83A1-F6EECF244321}">
                <p14:modId xmlns:p14="http://schemas.microsoft.com/office/powerpoint/2010/main" val="785248774"/>
              </p:ext>
            </p:extLst>
          </p:nvPr>
        </p:nvGraphicFramePr>
        <p:xfrm>
          <a:off x="1045029" y="5607563"/>
          <a:ext cx="10308770" cy="885312"/>
        </p:xfrm>
        <a:graphic>
          <a:graphicData uri="http://schemas.openxmlformats.org/drawingml/2006/table">
            <a:tbl>
              <a:tblPr firstRow="1" bandRow="1">
                <a:tableStyleId>{5C22544A-7EE6-4342-B048-85BDC9FD1C3A}</a:tableStyleId>
              </a:tblPr>
              <a:tblGrid>
                <a:gridCol w="1030877">
                  <a:extLst>
                    <a:ext uri="{9D8B030D-6E8A-4147-A177-3AD203B41FA5}">
                      <a16:colId xmlns:a16="http://schemas.microsoft.com/office/drawing/2014/main" val="3664087004"/>
                    </a:ext>
                  </a:extLst>
                </a:gridCol>
                <a:gridCol w="1030877">
                  <a:extLst>
                    <a:ext uri="{9D8B030D-6E8A-4147-A177-3AD203B41FA5}">
                      <a16:colId xmlns:a16="http://schemas.microsoft.com/office/drawing/2014/main" val="333204391"/>
                    </a:ext>
                  </a:extLst>
                </a:gridCol>
                <a:gridCol w="1030877">
                  <a:extLst>
                    <a:ext uri="{9D8B030D-6E8A-4147-A177-3AD203B41FA5}">
                      <a16:colId xmlns:a16="http://schemas.microsoft.com/office/drawing/2014/main" val="928377003"/>
                    </a:ext>
                  </a:extLst>
                </a:gridCol>
                <a:gridCol w="1030877">
                  <a:extLst>
                    <a:ext uri="{9D8B030D-6E8A-4147-A177-3AD203B41FA5}">
                      <a16:colId xmlns:a16="http://schemas.microsoft.com/office/drawing/2014/main" val="1748913527"/>
                    </a:ext>
                  </a:extLst>
                </a:gridCol>
                <a:gridCol w="1030877">
                  <a:extLst>
                    <a:ext uri="{9D8B030D-6E8A-4147-A177-3AD203B41FA5}">
                      <a16:colId xmlns:a16="http://schemas.microsoft.com/office/drawing/2014/main" val="300741071"/>
                    </a:ext>
                  </a:extLst>
                </a:gridCol>
                <a:gridCol w="1030877">
                  <a:extLst>
                    <a:ext uri="{9D8B030D-6E8A-4147-A177-3AD203B41FA5}">
                      <a16:colId xmlns:a16="http://schemas.microsoft.com/office/drawing/2014/main" val="52028442"/>
                    </a:ext>
                  </a:extLst>
                </a:gridCol>
                <a:gridCol w="1030877">
                  <a:extLst>
                    <a:ext uri="{9D8B030D-6E8A-4147-A177-3AD203B41FA5}">
                      <a16:colId xmlns:a16="http://schemas.microsoft.com/office/drawing/2014/main" val="3187413926"/>
                    </a:ext>
                  </a:extLst>
                </a:gridCol>
                <a:gridCol w="1030877">
                  <a:extLst>
                    <a:ext uri="{9D8B030D-6E8A-4147-A177-3AD203B41FA5}">
                      <a16:colId xmlns:a16="http://schemas.microsoft.com/office/drawing/2014/main" val="1960289155"/>
                    </a:ext>
                  </a:extLst>
                </a:gridCol>
                <a:gridCol w="1030877">
                  <a:extLst>
                    <a:ext uri="{9D8B030D-6E8A-4147-A177-3AD203B41FA5}">
                      <a16:colId xmlns:a16="http://schemas.microsoft.com/office/drawing/2014/main" val="3634375342"/>
                    </a:ext>
                  </a:extLst>
                </a:gridCol>
                <a:gridCol w="1030877">
                  <a:extLst>
                    <a:ext uri="{9D8B030D-6E8A-4147-A177-3AD203B41FA5}">
                      <a16:colId xmlns:a16="http://schemas.microsoft.com/office/drawing/2014/main" val="3870509254"/>
                    </a:ext>
                  </a:extLst>
                </a:gridCol>
              </a:tblGrid>
              <a:tr h="885312">
                <a:tc>
                  <a:txBody>
                    <a:bodyPr/>
                    <a:lstStyle/>
                    <a:p>
                      <a:pPr algn="ctr"/>
                      <a:r>
                        <a:rPr lang="en-US" sz="2000" dirty="0">
                          <a:solidFill>
                            <a:schemeClr val="tx1"/>
                          </a:solidFill>
                        </a:rPr>
                        <a:t>0</a:t>
                      </a:r>
                    </a:p>
                  </a:txBody>
                  <a:tcPr anchor="ctr"/>
                </a:tc>
                <a:tc>
                  <a:txBody>
                    <a:bodyPr/>
                    <a:lstStyle/>
                    <a:p>
                      <a:pPr algn="ctr"/>
                      <a:r>
                        <a:rPr lang="en-US" sz="2000" dirty="0">
                          <a:solidFill>
                            <a:schemeClr val="tx1"/>
                          </a:solidFill>
                        </a:rPr>
                        <a:t>1</a:t>
                      </a:r>
                    </a:p>
                  </a:txBody>
                  <a:tcPr anchor="ctr"/>
                </a:tc>
                <a:tc>
                  <a:txBody>
                    <a:bodyPr/>
                    <a:lstStyle/>
                    <a:p>
                      <a:pPr algn="ctr"/>
                      <a:r>
                        <a:rPr lang="en-US" sz="2000" dirty="0">
                          <a:solidFill>
                            <a:schemeClr val="tx1"/>
                          </a:solidFill>
                        </a:rPr>
                        <a:t>2</a:t>
                      </a:r>
                    </a:p>
                  </a:txBody>
                  <a:tcPr anchor="ctr"/>
                </a:tc>
                <a:tc>
                  <a:txBody>
                    <a:bodyPr/>
                    <a:lstStyle/>
                    <a:p>
                      <a:pPr algn="ctr"/>
                      <a:r>
                        <a:rPr lang="en-US" sz="2000" dirty="0">
                          <a:solidFill>
                            <a:schemeClr val="tx1"/>
                          </a:solidFill>
                        </a:rPr>
                        <a:t>3</a:t>
                      </a:r>
                    </a:p>
                  </a:txBody>
                  <a:tcPr anchor="ctr"/>
                </a:tc>
                <a:tc>
                  <a:txBody>
                    <a:bodyPr/>
                    <a:lstStyle/>
                    <a:p>
                      <a:pPr algn="ctr"/>
                      <a:r>
                        <a:rPr lang="en-US" sz="2000" dirty="0">
                          <a:solidFill>
                            <a:schemeClr val="tx1"/>
                          </a:solidFill>
                        </a:rPr>
                        <a:t>4</a:t>
                      </a:r>
                    </a:p>
                  </a:txBody>
                  <a:tcPr anchor="ctr"/>
                </a:tc>
                <a:tc>
                  <a:txBody>
                    <a:bodyPr/>
                    <a:lstStyle/>
                    <a:p>
                      <a:pPr algn="ctr"/>
                      <a:r>
                        <a:rPr lang="en-US" sz="2000" dirty="0">
                          <a:solidFill>
                            <a:schemeClr val="tx1"/>
                          </a:solidFill>
                        </a:rPr>
                        <a:t>5</a:t>
                      </a:r>
                    </a:p>
                  </a:txBody>
                  <a:tcPr anchor="ctr"/>
                </a:tc>
                <a:tc>
                  <a:txBody>
                    <a:bodyPr/>
                    <a:lstStyle/>
                    <a:p>
                      <a:pPr algn="ctr"/>
                      <a:r>
                        <a:rPr lang="en-US" sz="2000" dirty="0">
                          <a:solidFill>
                            <a:schemeClr val="tx1"/>
                          </a:solidFill>
                        </a:rPr>
                        <a:t>6</a:t>
                      </a:r>
                    </a:p>
                  </a:txBody>
                  <a:tcPr anchor="ctr"/>
                </a:tc>
                <a:tc>
                  <a:txBody>
                    <a:bodyPr/>
                    <a:lstStyle/>
                    <a:p>
                      <a:pPr algn="ctr"/>
                      <a:r>
                        <a:rPr lang="en-US" sz="2000" dirty="0">
                          <a:solidFill>
                            <a:schemeClr val="tx1"/>
                          </a:solidFill>
                        </a:rPr>
                        <a:t>7</a:t>
                      </a:r>
                    </a:p>
                  </a:txBody>
                  <a:tcPr anchor="ctr"/>
                </a:tc>
                <a:tc>
                  <a:txBody>
                    <a:bodyPr/>
                    <a:lstStyle/>
                    <a:p>
                      <a:pPr algn="ctr"/>
                      <a:r>
                        <a:rPr lang="en-US" sz="2000" dirty="0">
                          <a:solidFill>
                            <a:schemeClr val="tx1"/>
                          </a:solidFill>
                        </a:rPr>
                        <a:t>8</a:t>
                      </a:r>
                    </a:p>
                  </a:txBody>
                  <a:tcPr anchor="ctr"/>
                </a:tc>
                <a:tc>
                  <a:txBody>
                    <a:bodyPr/>
                    <a:lstStyle/>
                    <a:p>
                      <a:pPr algn="ctr"/>
                      <a:r>
                        <a:rPr lang="en-US" sz="2000" dirty="0">
                          <a:solidFill>
                            <a:schemeClr val="tx1"/>
                          </a:solidFill>
                        </a:rPr>
                        <a:t>9</a:t>
                      </a:r>
                    </a:p>
                  </a:txBody>
                  <a:tcPr anchor="ctr"/>
                </a:tc>
                <a:extLst>
                  <a:ext uri="{0D108BD9-81ED-4DB2-BD59-A6C34878D82A}">
                    <a16:rowId xmlns:a16="http://schemas.microsoft.com/office/drawing/2014/main" val="2110627339"/>
                  </a:ext>
                </a:extLst>
              </a:tr>
            </a:tbl>
          </a:graphicData>
        </a:graphic>
      </p:graphicFrame>
      <p:sp>
        <p:nvSpPr>
          <p:cNvPr id="21" name="Rectangle 20">
            <a:extLst>
              <a:ext uri="{FF2B5EF4-FFF2-40B4-BE49-F238E27FC236}">
                <a16:creationId xmlns:a16="http://schemas.microsoft.com/office/drawing/2014/main" id="{67187F45-179E-437C-893A-F71D55EB1D37}"/>
              </a:ext>
            </a:extLst>
          </p:cNvPr>
          <p:cNvSpPr/>
          <p:nvPr/>
        </p:nvSpPr>
        <p:spPr>
          <a:xfrm>
            <a:off x="2785037" y="3410680"/>
            <a:ext cx="1118873" cy="898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C:\demo\test5.txt</a:t>
            </a:r>
          </a:p>
          <a:p>
            <a:pPr algn="ctr"/>
            <a:r>
              <a:rPr lang="en-US" dirty="0">
                <a:solidFill>
                  <a:schemeClr val="tx1"/>
                </a:solidFill>
              </a:rPr>
              <a:t> 8</a:t>
            </a:r>
          </a:p>
        </p:txBody>
      </p:sp>
      <p:cxnSp>
        <p:nvCxnSpPr>
          <p:cNvPr id="16" name="Straight Arrow Connector 15">
            <a:extLst>
              <a:ext uri="{FF2B5EF4-FFF2-40B4-BE49-F238E27FC236}">
                <a16:creationId xmlns:a16="http://schemas.microsoft.com/office/drawing/2014/main" id="{A1311E76-96EB-406D-92AB-875C66D1A5AD}"/>
              </a:ext>
            </a:extLst>
          </p:cNvPr>
          <p:cNvCxnSpPr>
            <a:cxnSpLocks/>
            <a:stCxn id="6" idx="3"/>
            <a:endCxn id="8" idx="1"/>
          </p:cNvCxnSpPr>
          <p:nvPr/>
        </p:nvCxnSpPr>
        <p:spPr>
          <a:xfrm flipV="1">
            <a:off x="5628938" y="3857054"/>
            <a:ext cx="606155" cy="2849"/>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39F4E1A9-6D0B-4FAB-8FC5-664511D4C9CB}"/>
              </a:ext>
            </a:extLst>
          </p:cNvPr>
          <p:cNvCxnSpPr>
            <a:cxnSpLocks/>
            <a:stCxn id="21" idx="3"/>
          </p:cNvCxnSpPr>
          <p:nvPr/>
        </p:nvCxnSpPr>
        <p:spPr>
          <a:xfrm flipV="1">
            <a:off x="3903910" y="3853823"/>
            <a:ext cx="606155" cy="608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812674B7-2DBB-4145-AA09-14976289E54C}"/>
              </a:ext>
            </a:extLst>
          </p:cNvPr>
          <p:cNvCxnSpPr>
            <a:cxnSpLocks/>
            <a:stCxn id="8" idx="3"/>
          </p:cNvCxnSpPr>
          <p:nvPr/>
        </p:nvCxnSpPr>
        <p:spPr>
          <a:xfrm flipV="1">
            <a:off x="7369278" y="3853824"/>
            <a:ext cx="567093" cy="323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4" name="Title 1">
            <a:extLst>
              <a:ext uri="{FF2B5EF4-FFF2-40B4-BE49-F238E27FC236}">
                <a16:creationId xmlns:a16="http://schemas.microsoft.com/office/drawing/2014/main" id="{06D52F0C-794C-46EE-96A2-046609221513}"/>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Thuật toán sắp xếp Radix Sort</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58790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FFD2F9-417D-4046-B6ED-679A42A13135}"/>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I.1. TiềN xử lý nội dung</a:t>
            </a:r>
            <a:endParaRPr lang="en-US" b="1" dirty="0">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8BF7C8CB-B77F-4D68-9CB6-CCE4014A2048}"/>
                  </a:ext>
                </a:extLst>
              </p:cNvPr>
              <p:cNvSpPr txBox="1">
                <a:spLocks/>
              </p:cNvSpPr>
              <p:nvPr/>
            </p:nvSpPr>
            <p:spPr>
              <a:xfrm>
                <a:off x="1141412" y="1658142"/>
                <a:ext cx="10130646" cy="401945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en-US">
                    <a:latin typeface="Tahoma" panose="020B0604030504040204" pitchFamily="34" charset="0"/>
                    <a:ea typeface="Tahoma" panose="020B0604030504040204" pitchFamily="34" charset="0"/>
                    <a:cs typeface="Tahoma" panose="020B0604030504040204" pitchFamily="34" charset="0"/>
                  </a:rPr>
                  <a:t>Thao tác xóa </a:t>
                </a:r>
                <a:r>
                  <a:rPr lang="en-US" err="1">
                    <a:latin typeface="Tahoma" panose="020B0604030504040204" pitchFamily="34" charset="0"/>
                    <a:ea typeface="Tahoma" panose="020B0604030504040204" pitchFamily="34" charset="0"/>
                    <a:cs typeface="Tahoma" panose="020B0604030504040204" pitchFamily="34" charset="0"/>
                  </a:rPr>
                  <a:t>stopword</a:t>
                </a:r>
                <a:r>
                  <a:rPr lang="en-US">
                    <a:latin typeface="Tahoma" panose="020B0604030504040204" pitchFamily="34" charset="0"/>
                    <a:ea typeface="Tahoma" panose="020B0604030504040204" pitchFamily="34" charset="0"/>
                    <a:cs typeface="Tahoma" panose="020B0604030504040204" pitchFamily="34" charset="0"/>
                  </a:rPr>
                  <a:t>:</a:t>
                </a:r>
              </a:p>
              <a:p>
                <a:pPr lvl="1" algn="just">
                  <a:buFont typeface="Wingdings" panose="05000000000000000000" pitchFamily="2" charset="2"/>
                  <a:buChar char="§"/>
                </a:pPr>
                <a:r>
                  <a:rPr lang="en-US" sz="2200">
                    <a:latin typeface="Tahoma" panose="020B0604030504040204" pitchFamily="34" charset="0"/>
                    <a:ea typeface="Tahoma" panose="020B0604030504040204" pitchFamily="34" charset="0"/>
                    <a:cs typeface="Tahoma" panose="020B0604030504040204" pitchFamily="34" charset="0"/>
                  </a:rPr>
                  <a:t>Từ </a:t>
                </a:r>
                <a14:m>
                  <m:oMath xmlns:m="http://schemas.openxmlformats.org/officeDocument/2006/math">
                    <m:r>
                      <a:rPr lang="en-US" sz="2200" i="1" dirty="0">
                        <a:latin typeface="Cambria Math" panose="02040503050406030204" pitchFamily="18" charset="0"/>
                        <a:ea typeface="Tahoma" panose="020B0604030504040204" pitchFamily="34" charset="0"/>
                        <a:cs typeface="Tahoma" panose="020B0604030504040204" pitchFamily="34" charset="0"/>
                      </a:rPr>
                      <m:t>𝑡𝑜𝑘𝑒𝑛</m:t>
                    </m:r>
                    <m:r>
                      <a:rPr lang="en-US" sz="2200" i="1" dirty="0">
                        <a:latin typeface="Cambria Math" panose="02040503050406030204" pitchFamily="18" charset="0"/>
                        <a:ea typeface="Tahoma" panose="020B0604030504040204" pitchFamily="34" charset="0"/>
                        <a:cs typeface="Tahoma" panose="020B0604030504040204" pitchFamily="34" charset="0"/>
                      </a:rPr>
                      <m:t>[</m:t>
                    </m:r>
                    <m:r>
                      <a:rPr lang="en-US" sz="2200" i="1" dirty="0" err="1">
                        <a:latin typeface="Cambria Math" panose="02040503050406030204" pitchFamily="18" charset="0"/>
                        <a:ea typeface="Tahoma" panose="020B0604030504040204" pitchFamily="34" charset="0"/>
                        <a:cs typeface="Tahoma" panose="020B0604030504040204" pitchFamily="34" charset="0"/>
                      </a:rPr>
                      <m:t>𝑖</m:t>
                    </m:r>
                    <m:r>
                      <a:rPr lang="en-US" sz="2200" i="1" dirty="0">
                        <a:latin typeface="Cambria Math" panose="02040503050406030204" pitchFamily="18" charset="0"/>
                        <a:ea typeface="Tahoma" panose="020B0604030504040204" pitchFamily="34" charset="0"/>
                        <a:cs typeface="Tahoma" panose="020B0604030504040204" pitchFamily="34" charset="0"/>
                      </a:rPr>
                      <m:t>]</m:t>
                    </m:r>
                  </m:oMath>
                </a14:m>
                <a:r>
                  <a:rPr lang="en-US" sz="2200" dirty="0">
                    <a:latin typeface="Tahoma" panose="020B0604030504040204" pitchFamily="34" charset="0"/>
                    <a:ea typeface="Tahoma" panose="020B0604030504040204" pitchFamily="34" charset="0"/>
                    <a:cs typeface="Tahoma" panose="020B0604030504040204" pitchFamily="34" charset="0"/>
                  </a:rPr>
                  <a:t>, ta </a:t>
                </a:r>
                <a:r>
                  <a:rPr lang="en-US" sz="2200">
                    <a:latin typeface="Tahoma" panose="020B0604030504040204" pitchFamily="34" charset="0"/>
                    <a:ea typeface="Tahoma" panose="020B0604030504040204" pitchFamily="34" charset="0"/>
                    <a:cs typeface="Tahoma" panose="020B0604030504040204" pitchFamily="34" charset="0"/>
                  </a:rPr>
                  <a:t>tạo một cụm </a:t>
                </a:r>
                <a:r>
                  <a:rPr lang="en-US" sz="2200" dirty="0" err="1">
                    <a:latin typeface="Tahoma" panose="020B0604030504040204" pitchFamily="34" charset="0"/>
                    <a:ea typeface="Tahoma" panose="020B0604030504040204" pitchFamily="34" charset="0"/>
                    <a:cs typeface="Tahoma" panose="020B0604030504040204" pitchFamily="34" charset="0"/>
                  </a:rPr>
                  <a:t>từ</a:t>
                </a:r>
                <a:r>
                  <a:rPr lang="en-US" sz="22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sz="2200" i="1" dirty="0">
                        <a:latin typeface="Cambria Math" panose="02040503050406030204" pitchFamily="18" charset="0"/>
                        <a:ea typeface="Tahoma" panose="020B0604030504040204" pitchFamily="34" charset="0"/>
                        <a:cs typeface="Tahoma" panose="020B0604030504040204" pitchFamily="34" charset="0"/>
                      </a:rPr>
                      <m:t>𝑠</m:t>
                    </m:r>
                    <m:r>
                      <a:rPr lang="en-US" sz="2200" i="1" dirty="0">
                        <a:latin typeface="Cambria Math" panose="02040503050406030204" pitchFamily="18" charset="0"/>
                        <a:ea typeface="Tahoma" panose="020B0604030504040204" pitchFamily="34" charset="0"/>
                        <a:cs typeface="Tahoma" panose="020B0604030504040204" pitchFamily="34" charset="0"/>
                      </a:rPr>
                      <m:t> = </m:t>
                    </m:r>
                    <m:r>
                      <a:rPr lang="en-US" sz="2200" i="1" dirty="0">
                        <a:latin typeface="Cambria Math" panose="02040503050406030204" pitchFamily="18" charset="0"/>
                        <a:ea typeface="Tahoma" panose="020B0604030504040204" pitchFamily="34" charset="0"/>
                        <a:cs typeface="Tahoma" panose="020B0604030504040204" pitchFamily="34" charset="0"/>
                      </a:rPr>
                      <m:t>𝑡𝑜𝑘𝑒𝑛</m:t>
                    </m:r>
                    <m:d>
                      <m:dPr>
                        <m:begChr m:val="["/>
                        <m:endChr m:val="]"/>
                        <m:ctrlPr>
                          <a:rPr lang="en-US" sz="2200" i="1" dirty="0" err="1">
                            <a:latin typeface="Cambria Math" panose="02040503050406030204" pitchFamily="18" charset="0"/>
                            <a:ea typeface="Tahoma" panose="020B0604030504040204" pitchFamily="34" charset="0"/>
                            <a:cs typeface="Tahoma" panose="020B0604030504040204" pitchFamily="34" charset="0"/>
                          </a:rPr>
                        </m:ctrlPr>
                      </m:dPr>
                      <m:e>
                        <m:r>
                          <a:rPr lang="en-US" sz="2200" i="1" dirty="0" err="1">
                            <a:latin typeface="Cambria Math" panose="02040503050406030204" pitchFamily="18" charset="0"/>
                            <a:ea typeface="Tahoma" panose="020B0604030504040204" pitchFamily="34" charset="0"/>
                            <a:cs typeface="Tahoma" panose="020B0604030504040204" pitchFamily="34" charset="0"/>
                          </a:rPr>
                          <m:t>𝑖</m:t>
                        </m:r>
                      </m:e>
                    </m:d>
                    <m:sSup>
                      <m:sSupPr>
                        <m:ctrlPr>
                          <a:rPr lang="en-US" sz="2200" b="0" i="1" dirty="0" smtClean="0">
                            <a:latin typeface="Cambria Math" panose="02040503050406030204" pitchFamily="18" charset="0"/>
                            <a:ea typeface="Tahoma" panose="020B0604030504040204" pitchFamily="34" charset="0"/>
                            <a:cs typeface="Tahoma" panose="020B0604030504040204" pitchFamily="34" charset="0"/>
                          </a:rPr>
                        </m:ctrlPr>
                      </m:sSupPr>
                      <m:e>
                        <m:r>
                          <a:rPr lang="en-US" sz="2200" i="1" dirty="0">
                            <a:latin typeface="Cambria Math" panose="02040503050406030204" pitchFamily="18" charset="0"/>
                            <a:ea typeface="Tahoma" panose="020B0604030504040204" pitchFamily="34" charset="0"/>
                            <a:cs typeface="Tahoma" panose="020B0604030504040204" pitchFamily="34" charset="0"/>
                          </a:rPr>
                          <m:t>+</m:t>
                        </m:r>
                        <m:r>
                          <a:rPr lang="en-US" sz="2200" b="0" i="1" dirty="0" smtClean="0">
                            <a:latin typeface="Cambria Math" panose="02040503050406030204" pitchFamily="18" charset="0"/>
                            <a:ea typeface="Tahoma" panose="020B0604030504040204" pitchFamily="34" charset="0"/>
                            <a:cs typeface="Tahoma" panose="020B0604030504040204" pitchFamily="34" charset="0"/>
                          </a:rPr>
                          <m:t> </m:t>
                        </m:r>
                      </m:e>
                      <m:sup>
                        <m:r>
                          <a:rPr lang="en-US" sz="2200" b="0" i="1" dirty="0" smtClean="0">
                            <a:latin typeface="Cambria Math" panose="02040503050406030204" pitchFamily="18" charset="0"/>
                            <a:ea typeface="Tahoma" panose="020B0604030504040204" pitchFamily="34" charset="0"/>
                            <a:cs typeface="Tahoma" panose="020B0604030504040204" pitchFamily="34" charset="0"/>
                          </a:rPr>
                          <m:t>′</m:t>
                        </m:r>
                      </m:sup>
                    </m:sSup>
                    <m:r>
                      <a:rPr lang="en-US" sz="2200" b="0" i="1" dirty="0" smtClean="0">
                        <a:latin typeface="Cambria Math" panose="02040503050406030204" pitchFamily="18" charset="0"/>
                        <a:ea typeface="Tahoma" panose="020B0604030504040204" pitchFamily="34" charset="0"/>
                        <a:cs typeface="Tahoma" panose="020B0604030504040204" pitchFamily="34" charset="0"/>
                      </a:rPr>
                      <m:t> ′+</m:t>
                    </m:r>
                    <m:r>
                      <a:rPr lang="en-US" sz="2200" i="1" dirty="0">
                        <a:latin typeface="Cambria Math" panose="02040503050406030204" pitchFamily="18" charset="0"/>
                        <a:ea typeface="Tahoma" panose="020B0604030504040204" pitchFamily="34" charset="0"/>
                        <a:cs typeface="Tahoma" panose="020B0604030504040204" pitchFamily="34" charset="0"/>
                      </a:rPr>
                      <m:t>… </m:t>
                    </m:r>
                    <m:sSup>
                      <m:sSupPr>
                        <m:ctrlPr>
                          <a:rPr lang="en-US" sz="2200" b="0" i="1" dirty="0" smtClean="0">
                            <a:latin typeface="Cambria Math" panose="02040503050406030204" pitchFamily="18" charset="0"/>
                            <a:ea typeface="Tahoma" panose="020B0604030504040204" pitchFamily="34" charset="0"/>
                            <a:cs typeface="Tahoma" panose="020B0604030504040204" pitchFamily="34" charset="0"/>
                          </a:rPr>
                        </m:ctrlPr>
                      </m:sSupPr>
                      <m:e>
                        <m:r>
                          <a:rPr lang="en-US" sz="2200" i="1" dirty="0">
                            <a:latin typeface="Cambria Math" panose="02040503050406030204" pitchFamily="18" charset="0"/>
                            <a:ea typeface="Tahoma" panose="020B0604030504040204" pitchFamily="34" charset="0"/>
                            <a:cs typeface="Tahoma" panose="020B0604030504040204" pitchFamily="34" charset="0"/>
                          </a:rPr>
                          <m:t>+</m:t>
                        </m:r>
                        <m:r>
                          <a:rPr lang="en-US" sz="2200" b="0" i="1" dirty="0" smtClean="0">
                            <a:latin typeface="Cambria Math" panose="02040503050406030204" pitchFamily="18" charset="0"/>
                            <a:ea typeface="Tahoma" panose="020B0604030504040204" pitchFamily="34" charset="0"/>
                            <a:cs typeface="Tahoma" panose="020B0604030504040204" pitchFamily="34" charset="0"/>
                          </a:rPr>
                          <m:t> </m:t>
                        </m:r>
                      </m:e>
                      <m:sup>
                        <m:r>
                          <a:rPr lang="en-US" sz="2200" b="0" i="1" dirty="0" smtClean="0">
                            <a:latin typeface="Cambria Math" panose="02040503050406030204" pitchFamily="18" charset="0"/>
                            <a:ea typeface="Tahoma" panose="020B0604030504040204" pitchFamily="34" charset="0"/>
                            <a:cs typeface="Tahoma" panose="020B0604030504040204" pitchFamily="34" charset="0"/>
                          </a:rPr>
                          <m:t>′</m:t>
                        </m:r>
                      </m:sup>
                    </m:sSup>
                    <m:r>
                      <a:rPr lang="en-US" sz="2200" b="0" i="1" dirty="0" smtClean="0">
                        <a:latin typeface="Cambria Math" panose="02040503050406030204" pitchFamily="18" charset="0"/>
                        <a:ea typeface="Tahoma" panose="020B0604030504040204" pitchFamily="34" charset="0"/>
                        <a:cs typeface="Tahoma" panose="020B0604030504040204" pitchFamily="34" charset="0"/>
                      </a:rPr>
                      <m:t> ′+</m:t>
                    </m:r>
                    <m:r>
                      <a:rPr lang="en-US" sz="2200" i="1" dirty="0">
                        <a:latin typeface="Cambria Math" panose="02040503050406030204" pitchFamily="18" charset="0"/>
                        <a:ea typeface="Tahoma" panose="020B0604030504040204" pitchFamily="34" charset="0"/>
                        <a:cs typeface="Tahoma" panose="020B0604030504040204" pitchFamily="34" charset="0"/>
                      </a:rPr>
                      <m:t> </m:t>
                    </m:r>
                    <m:r>
                      <a:rPr lang="en-US" sz="2200" i="1" dirty="0">
                        <a:latin typeface="Cambria Math" panose="02040503050406030204" pitchFamily="18" charset="0"/>
                        <a:ea typeface="Tahoma" panose="020B0604030504040204" pitchFamily="34" charset="0"/>
                        <a:cs typeface="Tahoma" panose="020B0604030504040204" pitchFamily="34" charset="0"/>
                      </a:rPr>
                      <m:t>𝑡𝑜𝑘𝑒𝑛</m:t>
                    </m:r>
                    <m:r>
                      <a:rPr lang="en-US" sz="2200" i="1" dirty="0">
                        <a:latin typeface="Cambria Math" panose="02040503050406030204" pitchFamily="18" charset="0"/>
                        <a:ea typeface="Tahoma" panose="020B0604030504040204" pitchFamily="34" charset="0"/>
                        <a:cs typeface="Tahoma" panose="020B0604030504040204" pitchFamily="34" charset="0"/>
                      </a:rPr>
                      <m:t>[</m:t>
                    </m:r>
                    <m:r>
                      <a:rPr lang="en-US" sz="2200" i="1" dirty="0" err="1">
                        <a:latin typeface="Cambria Math" panose="02040503050406030204" pitchFamily="18" charset="0"/>
                        <a:ea typeface="Tahoma" panose="020B0604030504040204" pitchFamily="34" charset="0"/>
                        <a:cs typeface="Tahoma" panose="020B0604030504040204" pitchFamily="34" charset="0"/>
                      </a:rPr>
                      <m:t>𝑖</m:t>
                    </m:r>
                    <m:r>
                      <a:rPr lang="en-US" sz="2200" i="1" dirty="0" err="1">
                        <a:latin typeface="Cambria Math" panose="02040503050406030204" pitchFamily="18" charset="0"/>
                        <a:ea typeface="Tahoma" panose="020B0604030504040204" pitchFamily="34" charset="0"/>
                        <a:cs typeface="Tahoma" panose="020B0604030504040204" pitchFamily="34" charset="0"/>
                      </a:rPr>
                      <m:t>+</m:t>
                    </m:r>
                    <m:r>
                      <a:rPr lang="en-US" sz="2200" b="0" i="1" dirty="0" smtClean="0">
                        <a:latin typeface="Cambria Math" panose="02040503050406030204" pitchFamily="18" charset="0"/>
                        <a:ea typeface="Tahoma" panose="020B0604030504040204" pitchFamily="34" charset="0"/>
                        <a:cs typeface="Tahoma" panose="020B0604030504040204" pitchFamily="34" charset="0"/>
                      </a:rPr>
                      <m:t>𝑗</m:t>
                    </m:r>
                    <m:r>
                      <a:rPr lang="en-US" sz="2200" i="1" dirty="0">
                        <a:latin typeface="Cambria Math" panose="02040503050406030204" pitchFamily="18" charset="0"/>
                        <a:ea typeface="Tahoma" panose="020B0604030504040204" pitchFamily="34" charset="0"/>
                        <a:cs typeface="Tahoma" panose="020B0604030504040204" pitchFamily="34" charset="0"/>
                      </a:rPr>
                      <m:t>]</m:t>
                    </m:r>
                  </m:oMath>
                </a14:m>
                <a:r>
                  <a:rPr lang="en-US" sz="2200" dirty="0">
                    <a:latin typeface="Tahoma" panose="020B0604030504040204" pitchFamily="34" charset="0"/>
                    <a:ea typeface="Tahoma" panose="020B0604030504040204" pitchFamily="34" charset="0"/>
                    <a:cs typeface="Tahoma" panose="020B0604030504040204" pitchFamily="34" charset="0"/>
                  </a:rPr>
                  <a:t> với </a:t>
                </a:r>
                <a14:m>
                  <m:oMath xmlns:m="http://schemas.openxmlformats.org/officeDocument/2006/math">
                    <m:r>
                      <a:rPr lang="en-US" sz="2200" i="1" dirty="0" smtClean="0">
                        <a:latin typeface="Cambria Math" panose="02040503050406030204" pitchFamily="18" charset="0"/>
                        <a:ea typeface="Tahoma" panose="020B0604030504040204" pitchFamily="34" charset="0"/>
                        <a:cs typeface="Tahoma" panose="020B0604030504040204" pitchFamily="34" charset="0"/>
                      </a:rPr>
                      <m:t>𝑗</m:t>
                    </m:r>
                    <m:r>
                      <a:rPr lang="en-US" sz="2200" b="0" i="1" dirty="0" smtClean="0">
                        <a:latin typeface="Cambria Math" panose="02040503050406030204" pitchFamily="18" charset="0"/>
                        <a:ea typeface="Tahoma" panose="020B0604030504040204" pitchFamily="34" charset="0"/>
                        <a:cs typeface="Tahoma" panose="020B0604030504040204" pitchFamily="34" charset="0"/>
                      </a:rPr>
                      <m:t>=4</m:t>
                    </m:r>
                  </m:oMath>
                </a14:m>
                <a:endParaRPr lang="en-US" sz="2200" b="0" dirty="0">
                  <a:latin typeface="Tahoma" panose="020B0604030504040204" pitchFamily="34" charset="0"/>
                  <a:ea typeface="Tahoma" panose="020B0604030504040204" pitchFamily="34" charset="0"/>
                  <a:cs typeface="Tahoma" panose="020B0604030504040204" pitchFamily="34" charset="0"/>
                </a:endParaRPr>
              </a:p>
              <a:p>
                <a:pPr lvl="1" algn="just">
                  <a:buFont typeface="Wingdings" panose="05000000000000000000" pitchFamily="2" charset="2"/>
                  <a:buChar char="§"/>
                </a:pPr>
                <a:r>
                  <a:rPr lang="en-US" sz="2200" dirty="0" err="1">
                    <a:latin typeface="Tahoma" panose="020B0604030504040204" pitchFamily="34" charset="0"/>
                    <a:ea typeface="Tahoma" panose="020B0604030504040204" pitchFamily="34" charset="0"/>
                    <a:cs typeface="Tahoma" panose="020B0604030504040204" pitchFamily="34" charset="0"/>
                  </a:rPr>
                  <a:t>Nếu</a:t>
                </a:r>
                <a:r>
                  <a:rPr lang="en-US" sz="2200" dirty="0">
                    <a:latin typeface="Tahoma" panose="020B0604030504040204" pitchFamily="34" charset="0"/>
                    <a:ea typeface="Tahoma" panose="020B0604030504040204" pitchFamily="34" charset="0"/>
                    <a:cs typeface="Tahoma" panose="020B0604030504040204" pitchFamily="34" charset="0"/>
                  </a:rPr>
                  <a:t> s </a:t>
                </a:r>
                <a:r>
                  <a:rPr lang="en-US" sz="2200" dirty="0" err="1">
                    <a:latin typeface="Tahoma" panose="020B0604030504040204" pitchFamily="34" charset="0"/>
                    <a:ea typeface="Tahoma" panose="020B0604030504040204" pitchFamily="34" charset="0"/>
                    <a:cs typeface="Tahoma" panose="020B0604030504040204" pitchFamily="34" charset="0"/>
                  </a:rPr>
                  <a:t>là</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i="1" err="1">
                    <a:latin typeface="Tahoma" panose="020B0604030504040204" pitchFamily="34" charset="0"/>
                    <a:ea typeface="Tahoma" panose="020B0604030504040204" pitchFamily="34" charset="0"/>
                    <a:cs typeface="Tahoma" panose="020B0604030504040204" pitchFamily="34" charset="0"/>
                  </a:rPr>
                  <a:t>stopword</a:t>
                </a:r>
                <a:r>
                  <a:rPr lang="en-US" sz="2200">
                    <a:latin typeface="Tahoma" panose="020B0604030504040204" pitchFamily="34" charset="0"/>
                    <a:ea typeface="Tahoma" panose="020B0604030504040204" pitchFamily="34" charset="0"/>
                    <a:cs typeface="Tahoma" panose="020B0604030504040204" pitchFamily="34" charset="0"/>
                  </a:rPr>
                  <a:t>  thì </a:t>
                </a:r>
                <a:r>
                  <a:rPr lang="en-US" sz="2200" dirty="0" err="1">
                    <a:latin typeface="Tahoma" panose="020B0604030504040204" pitchFamily="34" charset="0"/>
                    <a:ea typeface="Tahoma" panose="020B0604030504040204" pitchFamily="34" charset="0"/>
                    <a:cs typeface="Tahoma" panose="020B0604030504040204" pitchFamily="34" charset="0"/>
                  </a:rPr>
                  <a:t>gán</a:t>
                </a:r>
                <a:r>
                  <a:rPr lang="en-US" sz="22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sz="2200" i="1" dirty="0">
                        <a:latin typeface="Cambria Math" panose="02040503050406030204" pitchFamily="18" charset="0"/>
                        <a:ea typeface="Tahoma" panose="020B0604030504040204" pitchFamily="34" charset="0"/>
                        <a:cs typeface="Tahoma" panose="020B0604030504040204" pitchFamily="34" charset="0"/>
                      </a:rPr>
                      <m:t>𝑡𝑜𝑘𝑒𝑛</m:t>
                    </m:r>
                    <m:r>
                      <a:rPr lang="en-US" sz="2200" i="1" dirty="0">
                        <a:latin typeface="Cambria Math" panose="02040503050406030204" pitchFamily="18" charset="0"/>
                        <a:ea typeface="Tahoma" panose="020B0604030504040204" pitchFamily="34" charset="0"/>
                        <a:cs typeface="Tahoma" panose="020B0604030504040204" pitchFamily="34" charset="0"/>
                      </a:rPr>
                      <m:t>[</m:t>
                    </m:r>
                    <m:r>
                      <a:rPr lang="en-US" sz="2200" i="1" dirty="0" err="1">
                        <a:latin typeface="Cambria Math" panose="02040503050406030204" pitchFamily="18" charset="0"/>
                        <a:ea typeface="Tahoma" panose="020B0604030504040204" pitchFamily="34" charset="0"/>
                        <a:cs typeface="Tahoma" panose="020B0604030504040204" pitchFamily="34" charset="0"/>
                      </a:rPr>
                      <m:t>𝑖</m:t>
                    </m:r>
                    <m:r>
                      <a:rPr lang="en-US" sz="2200" i="1" dirty="0">
                        <a:latin typeface="Cambria Math" panose="02040503050406030204" pitchFamily="18" charset="0"/>
                        <a:ea typeface="Tahoma" panose="020B0604030504040204" pitchFamily="34" charset="0"/>
                        <a:cs typeface="Tahoma" panose="020B0604030504040204" pitchFamily="34" charset="0"/>
                      </a:rPr>
                      <m:t>] = … = </m:t>
                    </m:r>
                    <m:r>
                      <a:rPr lang="en-US" sz="2200" i="1" dirty="0">
                        <a:latin typeface="Cambria Math" panose="02040503050406030204" pitchFamily="18" charset="0"/>
                        <a:ea typeface="Tahoma" panose="020B0604030504040204" pitchFamily="34" charset="0"/>
                        <a:cs typeface="Tahoma" panose="020B0604030504040204" pitchFamily="34" charset="0"/>
                      </a:rPr>
                      <m:t>𝑡𝑜𝑘𝑒𝑛</m:t>
                    </m:r>
                    <m:r>
                      <a:rPr lang="en-US" sz="2200" i="1" dirty="0">
                        <a:latin typeface="Cambria Math" panose="02040503050406030204" pitchFamily="18" charset="0"/>
                        <a:ea typeface="Tahoma" panose="020B0604030504040204" pitchFamily="34" charset="0"/>
                        <a:cs typeface="Tahoma" panose="020B0604030504040204" pitchFamily="34" charset="0"/>
                      </a:rPr>
                      <m:t>[</m:t>
                    </m:r>
                    <m:r>
                      <a:rPr lang="en-US" sz="2200" i="1" dirty="0" err="1">
                        <a:latin typeface="Cambria Math" panose="02040503050406030204" pitchFamily="18" charset="0"/>
                        <a:ea typeface="Tahoma" panose="020B0604030504040204" pitchFamily="34" charset="0"/>
                        <a:cs typeface="Tahoma" panose="020B0604030504040204" pitchFamily="34" charset="0"/>
                      </a:rPr>
                      <m:t>𝑖</m:t>
                    </m:r>
                    <m:r>
                      <a:rPr lang="en-US" sz="2200" i="1" dirty="0" err="1">
                        <a:latin typeface="Cambria Math" panose="02040503050406030204" pitchFamily="18" charset="0"/>
                        <a:ea typeface="Tahoma" panose="020B0604030504040204" pitchFamily="34" charset="0"/>
                        <a:cs typeface="Tahoma" panose="020B0604030504040204" pitchFamily="34" charset="0"/>
                      </a:rPr>
                      <m:t>+</m:t>
                    </m:r>
                    <m:r>
                      <a:rPr lang="en-US" sz="2200" b="0" i="1" dirty="0" smtClean="0">
                        <a:latin typeface="Cambria Math" panose="02040503050406030204" pitchFamily="18" charset="0"/>
                        <a:ea typeface="Tahoma" panose="020B0604030504040204" pitchFamily="34" charset="0"/>
                        <a:cs typeface="Tahoma" panose="020B0604030504040204" pitchFamily="34" charset="0"/>
                      </a:rPr>
                      <m:t>𝑗</m:t>
                    </m:r>
                    <m:r>
                      <a:rPr lang="en-US" sz="2200" i="1" dirty="0">
                        <a:latin typeface="Cambria Math" panose="02040503050406030204" pitchFamily="18" charset="0"/>
                        <a:ea typeface="Tahoma" panose="020B0604030504040204" pitchFamily="34" charset="0"/>
                        <a:cs typeface="Tahoma" panose="020B0604030504040204" pitchFamily="34" charset="0"/>
                      </a:rPr>
                      <m:t>] = </m:t>
                    </m:r>
                    <m:r>
                      <a:rPr lang="en-US" sz="2200" i="1" dirty="0" smtClean="0">
                        <a:latin typeface="Cambria Math" panose="02040503050406030204" pitchFamily="18" charset="0"/>
                        <a:ea typeface="Tahoma" panose="020B0604030504040204" pitchFamily="34" charset="0"/>
                        <a:cs typeface="Tahoma" panose="020B0604030504040204" pitchFamily="34" charset="0"/>
                      </a:rPr>
                      <m:t>𝑛𝑢𝑙𝑙</m:t>
                    </m:r>
                    <m:r>
                      <a:rPr lang="en-US" sz="2200" i="1" dirty="0">
                        <a:latin typeface="Cambria Math" panose="02040503050406030204" pitchFamily="18" charset="0"/>
                        <a:ea typeface="Tahoma" panose="020B0604030504040204" pitchFamily="34" charset="0"/>
                        <a:cs typeface="Tahoma" panose="020B0604030504040204" pitchFamily="34" charset="0"/>
                      </a:rPr>
                      <m:t> </m:t>
                    </m:r>
                  </m:oMath>
                </a14:m>
                <a:r>
                  <a:rPr lang="en-US" sz="2200" dirty="0" err="1">
                    <a:latin typeface="Tahoma" panose="020B0604030504040204" pitchFamily="34" charset="0"/>
                    <a:ea typeface="Tahoma" panose="020B0604030504040204" pitchFamily="34" charset="0"/>
                    <a:cs typeface="Tahoma" panose="020B0604030504040204" pitchFamily="34" charset="0"/>
                  </a:rPr>
                  <a:t>và</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bắt</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err="1">
                    <a:latin typeface="Tahoma" panose="020B0604030504040204" pitchFamily="34" charset="0"/>
                    <a:ea typeface="Tahoma" panose="020B0604030504040204" pitchFamily="34" charset="0"/>
                    <a:cs typeface="Tahoma" panose="020B0604030504040204" pitchFamily="34" charset="0"/>
                  </a:rPr>
                  <a:t>đầu</a:t>
                </a:r>
                <a:r>
                  <a:rPr lang="en-US" sz="2200">
                    <a:latin typeface="Tahoma" panose="020B0604030504040204" pitchFamily="34" charset="0"/>
                    <a:ea typeface="Tahoma" panose="020B0604030504040204" pitchFamily="34" charset="0"/>
                    <a:cs typeface="Tahoma" panose="020B0604030504040204" pitchFamily="34" charset="0"/>
                  </a:rPr>
                  <a:t> lại thao tác </a:t>
                </a:r>
                <a:r>
                  <a:rPr lang="en-US" sz="2200" dirty="0" err="1">
                    <a:latin typeface="Tahoma" panose="020B0604030504040204" pitchFamily="34" charset="0"/>
                    <a:ea typeface="Tahoma" panose="020B0604030504040204" pitchFamily="34" charset="0"/>
                    <a:cs typeface="Tahoma" panose="020B0604030504040204" pitchFamily="34" charset="0"/>
                  </a:rPr>
                  <a:t>với</a:t>
                </a:r>
                <a:r>
                  <a:rPr lang="en-US" sz="22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sz="2200" i="1" dirty="0">
                        <a:latin typeface="Cambria Math" panose="02040503050406030204" pitchFamily="18" charset="0"/>
                        <a:ea typeface="Tahoma" panose="020B0604030504040204" pitchFamily="34" charset="0"/>
                        <a:cs typeface="Tahoma" panose="020B0604030504040204" pitchFamily="34" charset="0"/>
                      </a:rPr>
                      <m:t>𝑡𝑜𝑘𝑒𝑛</m:t>
                    </m:r>
                    <m:d>
                      <m:dPr>
                        <m:begChr m:val="["/>
                        <m:endChr m:val="]"/>
                        <m:ctrlPr>
                          <a:rPr lang="en-US" sz="2200" i="1" dirty="0">
                            <a:latin typeface="Cambria Math" panose="02040503050406030204" pitchFamily="18" charset="0"/>
                            <a:ea typeface="Tahoma" panose="020B0604030504040204" pitchFamily="34" charset="0"/>
                            <a:cs typeface="Tahoma" panose="020B0604030504040204" pitchFamily="34" charset="0"/>
                          </a:rPr>
                        </m:ctrlPr>
                      </m:dPr>
                      <m:e>
                        <m:r>
                          <a:rPr lang="en-US" sz="2200" i="1" dirty="0">
                            <a:latin typeface="Cambria Math" panose="02040503050406030204" pitchFamily="18" charset="0"/>
                            <a:ea typeface="Tahoma" panose="020B0604030504040204" pitchFamily="34" charset="0"/>
                            <a:cs typeface="Tahoma" panose="020B0604030504040204" pitchFamily="34" charset="0"/>
                          </a:rPr>
                          <m:t>𝑖</m:t>
                        </m:r>
                        <m:r>
                          <a:rPr lang="en-US" sz="2200" i="1" dirty="0">
                            <a:latin typeface="Cambria Math" panose="02040503050406030204" pitchFamily="18" charset="0"/>
                            <a:ea typeface="Tahoma" panose="020B0604030504040204" pitchFamily="34" charset="0"/>
                            <a:cs typeface="Tahoma" panose="020B0604030504040204" pitchFamily="34" charset="0"/>
                          </a:rPr>
                          <m:t>+</m:t>
                        </m:r>
                        <m:r>
                          <a:rPr lang="en-US" sz="2200" i="1" dirty="0">
                            <a:latin typeface="Cambria Math" panose="02040503050406030204" pitchFamily="18" charset="0"/>
                            <a:ea typeface="Tahoma" panose="020B0604030504040204" pitchFamily="34" charset="0"/>
                            <a:cs typeface="Tahoma" panose="020B0604030504040204" pitchFamily="34" charset="0"/>
                          </a:rPr>
                          <m:t>𝑗</m:t>
                        </m:r>
                        <m:r>
                          <a:rPr lang="en-US" sz="2200" i="1" dirty="0">
                            <a:latin typeface="Cambria Math" panose="02040503050406030204" pitchFamily="18" charset="0"/>
                            <a:ea typeface="Tahoma" panose="020B0604030504040204" pitchFamily="34" charset="0"/>
                            <a:cs typeface="Tahoma" panose="020B0604030504040204" pitchFamily="34" charset="0"/>
                          </a:rPr>
                          <m:t>+1</m:t>
                        </m:r>
                      </m:e>
                    </m:d>
                  </m:oMath>
                </a14:m>
                <a:r>
                  <a:rPr lang="en-US" sz="2200" dirty="0">
                    <a:latin typeface="Tahoma" panose="020B0604030504040204" pitchFamily="34" charset="0"/>
                    <a:ea typeface="Tahoma" panose="020B0604030504040204" pitchFamily="34" charset="0"/>
                    <a:cs typeface="Tahoma" panose="020B0604030504040204" pitchFamily="34" charset="0"/>
                  </a:rPr>
                  <a:t>.</a:t>
                </a:r>
              </a:p>
              <a:p>
                <a:pPr lvl="1" algn="just">
                  <a:buFont typeface="Wingdings" panose="05000000000000000000" pitchFamily="2" charset="2"/>
                  <a:buChar char="§"/>
                </a:pPr>
                <a:r>
                  <a:rPr lang="en-US" sz="2200" dirty="0">
                    <a:latin typeface="Tahoma" panose="020B0604030504040204" pitchFamily="34" charset="0"/>
                    <a:ea typeface="Tahoma" panose="020B0604030504040204" pitchFamily="34" charset="0"/>
                    <a:cs typeface="Tahoma" panose="020B0604030504040204" pitchFamily="34" charset="0"/>
                  </a:rPr>
                  <a:t>Ngược </a:t>
                </a:r>
                <a:r>
                  <a:rPr lang="en-US" sz="2200" dirty="0" err="1">
                    <a:latin typeface="Tahoma" panose="020B0604030504040204" pitchFamily="34" charset="0"/>
                    <a:ea typeface="Tahoma" panose="020B0604030504040204" pitchFamily="34" charset="0"/>
                    <a:cs typeface="Tahoma" panose="020B0604030504040204" pitchFamily="34" charset="0"/>
                  </a:rPr>
                  <a:t>lại</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bỏ</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đi</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từ</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cuối</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cùng</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err="1">
                    <a:latin typeface="Tahoma" panose="020B0604030504040204" pitchFamily="34" charset="0"/>
                    <a:ea typeface="Tahoma" panose="020B0604030504040204" pitchFamily="34" charset="0"/>
                    <a:cs typeface="Tahoma" panose="020B0604030504040204" pitchFamily="34" charset="0"/>
                  </a:rPr>
                  <a:t>trong</a:t>
                </a:r>
                <a:r>
                  <a:rPr lang="en-US" sz="2200">
                    <a:latin typeface="Tahoma" panose="020B0604030504040204" pitchFamily="34" charset="0"/>
                    <a:ea typeface="Tahoma" panose="020B0604030504040204" pitchFamily="34" charset="0"/>
                    <a:cs typeface="Tahoma" panose="020B0604030504040204" pitchFamily="34" charset="0"/>
                  </a:rPr>
                  <a:t> s, giảm </a:t>
                </a:r>
                <a14:m>
                  <m:oMath xmlns:m="http://schemas.openxmlformats.org/officeDocument/2006/math">
                    <m:r>
                      <a:rPr lang="en-US" sz="2200" i="1" dirty="0">
                        <a:latin typeface="Cambria Math" panose="02040503050406030204" pitchFamily="18" charset="0"/>
                        <a:ea typeface="Tahoma" panose="020B0604030504040204" pitchFamily="34" charset="0"/>
                        <a:cs typeface="Tahoma" panose="020B0604030504040204" pitchFamily="34" charset="0"/>
                      </a:rPr>
                      <m:t>𝑗</m:t>
                    </m:r>
                  </m:oMath>
                </a14:m>
                <a:r>
                  <a:rPr lang="en-US" sz="2200">
                    <a:latin typeface="Tahoma" panose="020B0604030504040204" pitchFamily="34" charset="0"/>
                    <a:ea typeface="Tahoma" panose="020B0604030504040204" pitchFamily="34" charset="0"/>
                    <a:cs typeface="Tahoma" panose="020B0604030504040204" pitchFamily="34" charset="0"/>
                  </a:rPr>
                  <a:t> đi 1 đơn vị </a:t>
                </a:r>
                <a:r>
                  <a:rPr lang="en-US" sz="2200" dirty="0" err="1">
                    <a:latin typeface="Tahoma" panose="020B0604030504040204" pitchFamily="34" charset="0"/>
                    <a:ea typeface="Tahoma" panose="020B0604030504040204" pitchFamily="34" charset="0"/>
                    <a:cs typeface="Tahoma" panose="020B0604030504040204" pitchFamily="34" charset="0"/>
                  </a:rPr>
                  <a:t>và</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lặp</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lại</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thao</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tác</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kiểm</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err="1">
                    <a:latin typeface="Tahoma" panose="020B0604030504040204" pitchFamily="34" charset="0"/>
                    <a:ea typeface="Tahoma" panose="020B0604030504040204" pitchFamily="34" charset="0"/>
                    <a:cs typeface="Tahoma" panose="020B0604030504040204" pitchFamily="34" charset="0"/>
                  </a:rPr>
                  <a:t>tra</a:t>
                </a:r>
                <a:r>
                  <a:rPr lang="en-US" sz="2200">
                    <a:latin typeface="Tahoma" panose="020B0604030504040204" pitchFamily="34" charset="0"/>
                    <a:ea typeface="Tahoma" panose="020B0604030504040204" pitchFamily="34" charset="0"/>
                    <a:cs typeface="Tahoma" panose="020B0604030504040204" pitchFamily="34" charset="0"/>
                  </a:rPr>
                  <a:t> xem s có là một </a:t>
                </a:r>
                <a:r>
                  <a:rPr lang="en-US" sz="2200" i="1">
                    <a:latin typeface="Tahoma" panose="020B0604030504040204" pitchFamily="34" charset="0"/>
                    <a:ea typeface="Tahoma" panose="020B0604030504040204" pitchFamily="34" charset="0"/>
                    <a:cs typeface="Tahoma" panose="020B0604030504040204" pitchFamily="34" charset="0"/>
                  </a:rPr>
                  <a:t>stopword  </a:t>
                </a:r>
                <a:r>
                  <a:rPr lang="en-US" sz="2200">
                    <a:latin typeface="Tahoma" panose="020B0604030504040204" pitchFamily="34" charset="0"/>
                    <a:ea typeface="Tahoma" panose="020B0604030504040204" pitchFamily="34" charset="0"/>
                    <a:cs typeface="Tahoma" panose="020B0604030504040204" pitchFamily="34" charset="0"/>
                  </a:rPr>
                  <a:t>không.</a:t>
                </a:r>
                <a:endParaRPr lang="en-US" sz="2200" dirty="0">
                  <a:latin typeface="Tahoma" panose="020B0604030504040204" pitchFamily="34" charset="0"/>
                  <a:ea typeface="Tahoma" panose="020B0604030504040204" pitchFamily="34" charset="0"/>
                  <a:cs typeface="Tahoma" panose="020B0604030504040204" pitchFamily="34" charset="0"/>
                </a:endParaRPr>
              </a:p>
              <a:p>
                <a:pPr algn="just"/>
                <a:r>
                  <a:rPr lang="en-US" b="1">
                    <a:latin typeface="Tahoma" panose="020B0604030504040204" pitchFamily="34" charset="0"/>
                    <a:ea typeface="Tahoma" panose="020B0604030504040204" pitchFamily="34" charset="0"/>
                    <a:cs typeface="Tahoma" panose="020B0604030504040204" pitchFamily="34" charset="0"/>
                  </a:rPr>
                  <a:t>Lưu ý.</a:t>
                </a:r>
                <a:r>
                  <a:rPr lang="en-US">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i="1" dirty="0">
                        <a:latin typeface="Cambria Math" panose="02040503050406030204" pitchFamily="18" charset="0"/>
                      </a:rPr>
                      <m:t>𝑡𝑜𝑘𝑒𝑛</m:t>
                    </m:r>
                    <m:r>
                      <a:rPr lang="en-US" i="1" dirty="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m:t>
                    </m:r>
                  </m:oMath>
                </a14:m>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nào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bằng</a:t>
                </a:r>
                <a:r>
                  <a:rPr lang="en-US"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i="1" dirty="0">
                        <a:latin typeface="Cambria Math" panose="02040503050406030204" pitchFamily="18" charset="0"/>
                      </a:rPr>
                      <m:t>𝑛𝑢𝑙𝑙</m:t>
                    </m:r>
                    <m:r>
                      <a:rPr lang="en-US" i="1" dirty="0">
                        <a:latin typeface="Cambria Math" panose="02040503050406030204" pitchFamily="18" charset="0"/>
                      </a:rPr>
                      <m:t> </m:t>
                    </m:r>
                  </m:oMath>
                </a14:m>
                <a:r>
                  <a:rPr lang="en-US" dirty="0" err="1">
                    <a:latin typeface="Tahoma" panose="020B0604030504040204" pitchFamily="34" charset="0"/>
                    <a:ea typeface="Tahoma" panose="020B0604030504040204" pitchFamily="34" charset="0"/>
                    <a:cs typeface="Tahoma" panose="020B0604030504040204" pitchFamily="34" charset="0"/>
                  </a:rPr>
                  <a:t>thì</a:t>
                </a:r>
                <a:r>
                  <a:rPr lang="en-US" dirty="0">
                    <a:latin typeface="Tahoma" panose="020B0604030504040204" pitchFamily="34" charset="0"/>
                    <a:ea typeface="Tahoma" panose="020B0604030504040204" pitchFamily="34" charset="0"/>
                    <a:cs typeface="Tahoma" panose="020B0604030504040204" pitchFamily="34" charset="0"/>
                  </a:rPr>
                  <a:t> ta </a:t>
                </a:r>
                <a:r>
                  <a:rPr lang="en-US" dirty="0" err="1">
                    <a:latin typeface="Tahoma" panose="020B0604030504040204" pitchFamily="34" charset="0"/>
                    <a:ea typeface="Tahoma" panose="020B0604030504040204" pitchFamily="34" charset="0"/>
                    <a:cs typeface="Tahoma" panose="020B0604030504040204" pitchFamily="34" charset="0"/>
                  </a:rPr>
                  <a:t>xem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a:t>
                </a:r>
                <a:r>
                  <a:rPr lang="vi-VN" dirty="0">
                    <a:latin typeface="Tahoma" panose="020B0604030504040204" pitchFamily="34" charset="0"/>
                    <a:ea typeface="Tahoma" panose="020B0604030504040204" pitchFamily="34" charset="0"/>
                    <a:cs typeface="Tahoma" panose="020B0604030504040204" pitchFamily="34" charset="0"/>
                  </a:rPr>
                  <a:t>ư</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bị</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xóa</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khỏi</a:t>
                </a:r>
                <a:r>
                  <a:rPr lang="en-US">
                    <a:latin typeface="Tahoma" panose="020B0604030504040204" pitchFamily="34" charset="0"/>
                    <a:ea typeface="Tahoma" panose="020B0604030504040204" pitchFamily="34" charset="0"/>
                    <a:cs typeface="Tahoma" panose="020B0604030504040204" pitchFamily="34" charset="0"/>
                  </a:rPr>
                  <a:t> mảng.</a:t>
                </a:r>
                <a:endParaRPr lang="en-US"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7" name="Content Placeholder 2">
                <a:extLst>
                  <a:ext uri="{FF2B5EF4-FFF2-40B4-BE49-F238E27FC236}">
                    <a16:creationId xmlns:a16="http://schemas.microsoft.com/office/drawing/2014/main" id="{8BF7C8CB-B77F-4D68-9CB6-CCE4014A2048}"/>
                  </a:ext>
                </a:extLst>
              </p:cNvPr>
              <p:cNvSpPr txBox="1">
                <a:spLocks noRot="1" noChangeAspect="1" noMove="1" noResize="1" noEditPoints="1" noAdjustHandles="1" noChangeArrowheads="1" noChangeShapeType="1" noTextEdit="1"/>
              </p:cNvSpPr>
              <p:nvPr/>
            </p:nvSpPr>
            <p:spPr>
              <a:xfrm>
                <a:off x="1141412" y="1658142"/>
                <a:ext cx="10130646" cy="4019451"/>
              </a:xfrm>
              <a:prstGeom prst="rect">
                <a:avLst/>
              </a:prstGeom>
              <a:blipFill>
                <a:blip r:embed="rId2"/>
                <a:stretch>
                  <a:fillRect l="-1203" t="-1973" r="-782"/>
                </a:stretch>
              </a:blipFill>
            </p:spPr>
            <p:txBody>
              <a:bodyPr/>
              <a:lstStyle/>
              <a:p>
                <a:r>
                  <a:rPr lang="en-US">
                    <a:noFill/>
                  </a:rPr>
                  <a:t> </a:t>
                </a:r>
              </a:p>
            </p:txBody>
          </p:sp>
        </mc:Fallback>
      </mc:AlternateContent>
    </p:spTree>
    <p:extLst>
      <p:ext uri="{BB962C8B-B14F-4D97-AF65-F5344CB8AC3E}">
        <p14:creationId xmlns:p14="http://schemas.microsoft.com/office/powerpoint/2010/main" val="3102504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a:extLst>
              <a:ext uri="{FF2B5EF4-FFF2-40B4-BE49-F238E27FC236}">
                <a16:creationId xmlns:a16="http://schemas.microsoft.com/office/drawing/2014/main" id="{0641706E-4F6C-4D7A-8B6E-DEB7143DE2F7}"/>
              </a:ext>
            </a:extLst>
          </p:cNvPr>
          <p:cNvSpPr>
            <a:spLocks noGrp="1"/>
          </p:cNvSpPr>
          <p:nvPr>
            <p:ph idx="1"/>
          </p:nvPr>
        </p:nvSpPr>
        <p:spPr>
          <a:xfrm>
            <a:off x="1141412" y="1692619"/>
            <a:ext cx="10932623" cy="4667251"/>
          </a:xfrm>
        </p:spPr>
        <p:txBody>
          <a:bodyPr>
            <a:normAutofit/>
          </a:bodyPr>
          <a:lstStyle/>
          <a:p>
            <a:r>
              <a:rPr lang="en-US">
                <a:latin typeface="Tahoma" panose="020B0604030504040204" pitchFamily="34" charset="0"/>
                <a:ea typeface="Tahoma" panose="020B0604030504040204" pitchFamily="34" charset="0"/>
                <a:cs typeface="Tahoma" panose="020B0604030504040204" pitchFamily="34" charset="0"/>
              </a:rPr>
              <a:t>Nh</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 vậy, </a:t>
            </a:r>
            <a:r>
              <a:rPr lang="en-US" b="1">
                <a:latin typeface="Tahoma" panose="020B0604030504040204" pitchFamily="34" charset="0"/>
                <a:ea typeface="Tahoma" panose="020B0604030504040204" pitchFamily="34" charset="0"/>
                <a:cs typeface="Tahoma" panose="020B0604030504040204" pitchFamily="34" charset="0"/>
              </a:rPr>
              <a:t>List A </a:t>
            </a:r>
            <a:r>
              <a:rPr lang="en-US">
                <a:latin typeface="Tahoma" panose="020B0604030504040204" pitchFamily="34" charset="0"/>
                <a:ea typeface="Tahoma" panose="020B0604030504040204" pitchFamily="34" charset="0"/>
                <a:cs typeface="Tahoma" panose="020B0604030504040204" pitchFamily="34" charset="0"/>
              </a:rPr>
              <a:t>chứa kết quả tìm kiếm đã được sắp xếp tăng dần theo </a:t>
            </a:r>
            <a:r>
              <a:rPr lang="en-US" dirty="0" err="1">
                <a:latin typeface="Tahoma" panose="020B0604030504040204" pitchFamily="34" charset="0"/>
                <a:ea typeface="Tahoma" panose="020B0604030504040204" pitchFamily="34" charset="0"/>
                <a:cs typeface="Tahoma" panose="020B0604030504040204" pitchFamily="34" charset="0"/>
              </a:rPr>
              <a:t>độ</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quan</a:t>
            </a:r>
            <a:r>
              <a:rPr lang="en-US">
                <a:latin typeface="Tahoma" panose="020B0604030504040204" pitchFamily="34" charset="0"/>
                <a:ea typeface="Tahoma" panose="020B0604030504040204" pitchFamily="34" charset="0"/>
                <a:cs typeface="Tahoma" panose="020B0604030504040204" pitchFamily="34" charset="0"/>
              </a:rPr>
              <a:t>. Khi hiển thị kết quả tìm kiếm, ta sẽ duyệt từ cuối List lên đầu.</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sz="2200" dirty="0">
              <a:latin typeface="Tahoma" panose="020B0604030504040204" pitchFamily="34" charset="0"/>
              <a:ea typeface="Tahoma" panose="020B0604030504040204" pitchFamily="34" charset="0"/>
              <a:cs typeface="Tahoma" panose="020B0604030504040204" pitchFamily="34" charset="0"/>
            </a:endParaRPr>
          </a:p>
          <a:p>
            <a:endParaRPr lang="en-US" sz="2200" dirty="0">
              <a:latin typeface="Tahoma" panose="020B0604030504040204" pitchFamily="34" charset="0"/>
              <a:ea typeface="Tahoma" panose="020B0604030504040204" pitchFamily="34" charset="0"/>
              <a:cs typeface="Tahoma" panose="020B0604030504040204" pitchFamily="34" charset="0"/>
            </a:endParaRPr>
          </a:p>
          <a:p>
            <a:endParaRPr lang="en-US" sz="2200" dirty="0">
              <a:latin typeface="Tahoma" panose="020B0604030504040204" pitchFamily="34" charset="0"/>
              <a:ea typeface="Tahoma" panose="020B0604030504040204" pitchFamily="34" charset="0"/>
              <a:cs typeface="Tahoma" panose="020B0604030504040204" pitchFamily="34" charset="0"/>
            </a:endParaRPr>
          </a:p>
          <a:p>
            <a:endParaRPr lang="en-US" sz="2200" dirty="0">
              <a:latin typeface="Tahoma" panose="020B0604030504040204" pitchFamily="34" charset="0"/>
              <a:ea typeface="Tahoma" panose="020B0604030504040204" pitchFamily="34" charset="0"/>
              <a:cs typeface="Tahoma" panose="020B0604030504040204" pitchFamily="34" charset="0"/>
            </a:endParaRPr>
          </a:p>
          <a:p>
            <a:endParaRPr lang="en-US" sz="22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241A45EB-7265-4036-8A89-873DDB5AA400}"/>
              </a:ext>
            </a:extLst>
          </p:cNvPr>
          <p:cNvSpPr/>
          <p:nvPr/>
        </p:nvSpPr>
        <p:spPr>
          <a:xfrm>
            <a:off x="8077687" y="3330942"/>
            <a:ext cx="1118873" cy="898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C:\demo\test1.txt</a:t>
            </a:r>
          </a:p>
          <a:p>
            <a:pPr algn="ctr"/>
            <a:r>
              <a:rPr lang="en-US" dirty="0">
                <a:solidFill>
                  <a:schemeClr val="tx1"/>
                </a:solidFill>
              </a:rPr>
              <a:t>102</a:t>
            </a:r>
          </a:p>
        </p:txBody>
      </p:sp>
      <p:sp>
        <p:nvSpPr>
          <p:cNvPr id="6" name="Rectangle 5">
            <a:extLst>
              <a:ext uri="{FF2B5EF4-FFF2-40B4-BE49-F238E27FC236}">
                <a16:creationId xmlns:a16="http://schemas.microsoft.com/office/drawing/2014/main" id="{2A8B2F76-C24F-47DA-9ABD-03AEDD03F5DD}"/>
              </a:ext>
            </a:extLst>
          </p:cNvPr>
          <p:cNvSpPr/>
          <p:nvPr/>
        </p:nvSpPr>
        <p:spPr>
          <a:xfrm>
            <a:off x="4651381" y="3312622"/>
            <a:ext cx="1118873" cy="898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C:\demo\test3.txt </a:t>
            </a:r>
          </a:p>
          <a:p>
            <a:pPr algn="ctr"/>
            <a:r>
              <a:rPr lang="en-US" dirty="0">
                <a:solidFill>
                  <a:schemeClr val="tx1"/>
                </a:solidFill>
              </a:rPr>
              <a:t>40</a:t>
            </a:r>
          </a:p>
        </p:txBody>
      </p:sp>
      <p:sp>
        <p:nvSpPr>
          <p:cNvPr id="8" name="Rectangle 7">
            <a:extLst>
              <a:ext uri="{FF2B5EF4-FFF2-40B4-BE49-F238E27FC236}">
                <a16:creationId xmlns:a16="http://schemas.microsoft.com/office/drawing/2014/main" id="{82989C31-6C1D-4CF9-B00F-D41CD21FE063}"/>
              </a:ext>
            </a:extLst>
          </p:cNvPr>
          <p:cNvSpPr/>
          <p:nvPr/>
        </p:nvSpPr>
        <p:spPr>
          <a:xfrm>
            <a:off x="6376409" y="3357133"/>
            <a:ext cx="1134185" cy="8868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C:\demo\test4.txt</a:t>
            </a:r>
          </a:p>
          <a:p>
            <a:pPr algn="ctr"/>
            <a:r>
              <a:rPr lang="en-US" dirty="0">
                <a:solidFill>
                  <a:schemeClr val="tx1"/>
                </a:solidFill>
              </a:rPr>
              <a:t>41</a:t>
            </a:r>
          </a:p>
        </p:txBody>
      </p:sp>
      <p:sp>
        <p:nvSpPr>
          <p:cNvPr id="21" name="Rectangle 20">
            <a:extLst>
              <a:ext uri="{FF2B5EF4-FFF2-40B4-BE49-F238E27FC236}">
                <a16:creationId xmlns:a16="http://schemas.microsoft.com/office/drawing/2014/main" id="{67187F45-179E-437C-893A-F71D55EB1D37}"/>
              </a:ext>
            </a:extLst>
          </p:cNvPr>
          <p:cNvSpPr/>
          <p:nvPr/>
        </p:nvSpPr>
        <p:spPr>
          <a:xfrm>
            <a:off x="2926353" y="3312622"/>
            <a:ext cx="1118873" cy="8984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C:\demo\test5.txt</a:t>
            </a:r>
          </a:p>
          <a:p>
            <a:pPr algn="ctr"/>
            <a:r>
              <a:rPr lang="en-US" dirty="0">
                <a:solidFill>
                  <a:schemeClr val="tx1"/>
                </a:solidFill>
              </a:rPr>
              <a:t> 8</a:t>
            </a:r>
          </a:p>
        </p:txBody>
      </p:sp>
      <p:cxnSp>
        <p:nvCxnSpPr>
          <p:cNvPr id="16" name="Straight Arrow Connector 15">
            <a:extLst>
              <a:ext uri="{FF2B5EF4-FFF2-40B4-BE49-F238E27FC236}">
                <a16:creationId xmlns:a16="http://schemas.microsoft.com/office/drawing/2014/main" id="{A1311E76-96EB-406D-92AB-875C66D1A5AD}"/>
              </a:ext>
            </a:extLst>
          </p:cNvPr>
          <p:cNvCxnSpPr>
            <a:cxnSpLocks/>
          </p:cNvCxnSpPr>
          <p:nvPr/>
        </p:nvCxnSpPr>
        <p:spPr>
          <a:xfrm>
            <a:off x="5770254" y="3780165"/>
            <a:ext cx="6061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39F4E1A9-6D0B-4FAB-8FC5-664511D4C9CB}"/>
              </a:ext>
            </a:extLst>
          </p:cNvPr>
          <p:cNvCxnSpPr>
            <a:cxnSpLocks/>
            <a:stCxn id="21" idx="3"/>
          </p:cNvCxnSpPr>
          <p:nvPr/>
        </p:nvCxnSpPr>
        <p:spPr>
          <a:xfrm flipV="1">
            <a:off x="4045226" y="3755765"/>
            <a:ext cx="606155" cy="608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812674B7-2DBB-4145-AA09-14976289E54C}"/>
              </a:ext>
            </a:extLst>
          </p:cNvPr>
          <p:cNvCxnSpPr>
            <a:cxnSpLocks/>
            <a:stCxn id="8" idx="3"/>
          </p:cNvCxnSpPr>
          <p:nvPr/>
        </p:nvCxnSpPr>
        <p:spPr>
          <a:xfrm>
            <a:off x="7510594" y="3800561"/>
            <a:ext cx="567093"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4" name="Title 1">
            <a:extLst>
              <a:ext uri="{FF2B5EF4-FFF2-40B4-BE49-F238E27FC236}">
                <a16:creationId xmlns:a16="http://schemas.microsoft.com/office/drawing/2014/main" id="{D20DA1FA-C63E-4215-BF73-DBC707A6115B}"/>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III. Tìm kiếm</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81011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a:extLst>
              <a:ext uri="{FF2B5EF4-FFF2-40B4-BE49-F238E27FC236}">
                <a16:creationId xmlns:a16="http://schemas.microsoft.com/office/drawing/2014/main" id="{0641706E-4F6C-4D7A-8B6E-DEB7143DE2F7}"/>
              </a:ext>
            </a:extLst>
          </p:cNvPr>
          <p:cNvSpPr>
            <a:spLocks noGrp="1"/>
          </p:cNvSpPr>
          <p:nvPr>
            <p:ph idx="1"/>
          </p:nvPr>
        </p:nvSpPr>
        <p:spPr>
          <a:xfrm>
            <a:off x="1141413" y="1692619"/>
            <a:ext cx="10247024" cy="4667251"/>
          </a:xfrm>
        </p:spPr>
        <p:txBody>
          <a:bodyPr>
            <a:normAutofit/>
          </a:bodyPr>
          <a:lstStyle/>
          <a:p>
            <a:pPr algn="just"/>
            <a:r>
              <a:rPr lang="en-US">
                <a:latin typeface="Tahoma" panose="020B0604030504040204" pitchFamily="34" charset="0"/>
                <a:ea typeface="Tahoma" panose="020B0604030504040204" pitchFamily="34" charset="0"/>
                <a:cs typeface="Tahoma" panose="020B0604030504040204" pitchFamily="34" charset="0"/>
              </a:rPr>
              <a:t>Ngoài ra, khi List chứa nội dung chính của chuỗi tìm kiếm đều gồm các cụm từ được xếp vào </a:t>
            </a:r>
            <a:r>
              <a:rPr lang="en-US" i="1">
                <a:latin typeface="Tahoma" panose="020B0604030504040204" pitchFamily="34" charset="0"/>
                <a:ea typeface="Tahoma" panose="020B0604030504040204" pitchFamily="34" charset="0"/>
                <a:cs typeface="Tahoma" panose="020B0604030504040204" pitchFamily="34" charset="0"/>
              </a:rPr>
              <a:t>stopword</a:t>
            </a:r>
            <a:r>
              <a:rPr lang="en-US">
                <a:latin typeface="Tahoma" panose="020B0604030504040204" pitchFamily="34" charset="0"/>
                <a:ea typeface="Tahoma" panose="020B0604030504040204" pitchFamily="34" charset="0"/>
                <a:cs typeface="Tahoma" panose="020B0604030504040204" pitchFamily="34" charset="0"/>
              </a:rPr>
              <a:t> của ch</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ơng trình hoặc List này rỗng thì kết quả tìm kiếm là “Không tìm thấy dữ liệu liên quan”.</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sz="2200" dirty="0">
              <a:latin typeface="Tahoma" panose="020B0604030504040204" pitchFamily="34" charset="0"/>
              <a:ea typeface="Tahoma" panose="020B0604030504040204" pitchFamily="34" charset="0"/>
              <a:cs typeface="Tahoma" panose="020B0604030504040204" pitchFamily="34" charset="0"/>
            </a:endParaRPr>
          </a:p>
          <a:p>
            <a:endParaRPr lang="en-US" sz="2200" dirty="0">
              <a:latin typeface="Tahoma" panose="020B0604030504040204" pitchFamily="34" charset="0"/>
              <a:ea typeface="Tahoma" panose="020B0604030504040204" pitchFamily="34" charset="0"/>
              <a:cs typeface="Tahoma" panose="020B0604030504040204" pitchFamily="34" charset="0"/>
            </a:endParaRPr>
          </a:p>
          <a:p>
            <a:endParaRPr lang="en-US" sz="2200" dirty="0">
              <a:latin typeface="Tahoma" panose="020B0604030504040204" pitchFamily="34" charset="0"/>
              <a:ea typeface="Tahoma" panose="020B0604030504040204" pitchFamily="34" charset="0"/>
              <a:cs typeface="Tahoma" panose="020B0604030504040204" pitchFamily="34" charset="0"/>
            </a:endParaRPr>
          </a:p>
          <a:p>
            <a:endParaRPr lang="en-US" sz="2200" dirty="0">
              <a:latin typeface="Tahoma" panose="020B0604030504040204" pitchFamily="34" charset="0"/>
              <a:ea typeface="Tahoma" panose="020B0604030504040204" pitchFamily="34" charset="0"/>
              <a:cs typeface="Tahoma" panose="020B0604030504040204" pitchFamily="34" charset="0"/>
            </a:endParaRPr>
          </a:p>
          <a:p>
            <a:endParaRPr lang="en-US" sz="2200" dirty="0">
              <a:latin typeface="Tahoma" panose="020B0604030504040204" pitchFamily="34" charset="0"/>
              <a:ea typeface="Tahoma" panose="020B0604030504040204" pitchFamily="34" charset="0"/>
              <a:cs typeface="Tahoma" panose="020B0604030504040204" pitchFamily="34" charset="0"/>
            </a:endParaRPr>
          </a:p>
        </p:txBody>
      </p:sp>
      <p:sp>
        <p:nvSpPr>
          <p:cNvPr id="14" name="Title 1">
            <a:extLst>
              <a:ext uri="{FF2B5EF4-FFF2-40B4-BE49-F238E27FC236}">
                <a16:creationId xmlns:a16="http://schemas.microsoft.com/office/drawing/2014/main" id="{D20DA1FA-C63E-4215-BF73-DBC707A6115B}"/>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III. Tìm kiếm</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85196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a:extLst>
              <a:ext uri="{FF2B5EF4-FFF2-40B4-BE49-F238E27FC236}">
                <a16:creationId xmlns:a16="http://schemas.microsoft.com/office/drawing/2014/main" id="{0641706E-4F6C-4D7A-8B6E-DEB7143DE2F7}"/>
              </a:ext>
            </a:extLst>
          </p:cNvPr>
          <p:cNvSpPr>
            <a:spLocks noGrp="1"/>
          </p:cNvSpPr>
          <p:nvPr>
            <p:ph idx="1"/>
          </p:nvPr>
        </p:nvSpPr>
        <p:spPr>
          <a:xfrm>
            <a:off x="1141413" y="1584555"/>
            <a:ext cx="3530340" cy="3369830"/>
          </a:xfrm>
        </p:spPr>
        <p:txBody>
          <a:bodyPr>
            <a:normAutofit/>
          </a:bodyPr>
          <a:lstStyle/>
          <a:p>
            <a:pPr algn="just"/>
            <a:r>
              <a:rPr lang="en-US">
                <a:latin typeface="Tahoma" panose="020B0604030504040204" pitchFamily="34" charset="0"/>
                <a:ea typeface="Tahoma" panose="020B0604030504040204" pitchFamily="34" charset="0"/>
                <a:cs typeface="Tahoma" panose="020B0604030504040204" pitchFamily="34" charset="0"/>
              </a:rPr>
              <a:t>Nhóm em sử dụng Framework Qt5 để xây dựng giao diện cho ch</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ơng trình.</a:t>
            </a:r>
          </a:p>
          <a:p>
            <a:pPr algn="just"/>
            <a:r>
              <a:rPr lang="en-US">
                <a:latin typeface="Tahoma" panose="020B0604030504040204" pitchFamily="34" charset="0"/>
                <a:ea typeface="Tahoma" panose="020B0604030504040204" pitchFamily="34" charset="0"/>
                <a:cs typeface="Tahoma" panose="020B0604030504040204" pitchFamily="34" charset="0"/>
              </a:rPr>
              <a:t>Giao diện khi khởi động của ch</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ơng trình nh</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 sau:</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4" name="Title 1">
            <a:extLst>
              <a:ext uri="{FF2B5EF4-FFF2-40B4-BE49-F238E27FC236}">
                <a16:creationId xmlns:a16="http://schemas.microsoft.com/office/drawing/2014/main" id="{D20DA1FA-C63E-4215-BF73-DBC707A6115B}"/>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IV. Kết quả thực nghiệm</a:t>
            </a:r>
            <a:endParaRPr lang="en-US" b="1"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3A58F760-7313-411C-ABE8-A8A7D80DE3AD}"/>
              </a:ext>
            </a:extLst>
          </p:cNvPr>
          <p:cNvPicPr>
            <a:picLocks noChangeAspect="1"/>
          </p:cNvPicPr>
          <p:nvPr/>
        </p:nvPicPr>
        <p:blipFill>
          <a:blip r:embed="rId2"/>
          <a:stretch>
            <a:fillRect/>
          </a:stretch>
        </p:blipFill>
        <p:spPr>
          <a:xfrm>
            <a:off x="5068477" y="1740403"/>
            <a:ext cx="6649993" cy="4861014"/>
          </a:xfrm>
          <a:prstGeom prst="rect">
            <a:avLst/>
          </a:prstGeom>
        </p:spPr>
      </p:pic>
    </p:spTree>
    <p:extLst>
      <p:ext uri="{BB962C8B-B14F-4D97-AF65-F5344CB8AC3E}">
        <p14:creationId xmlns:p14="http://schemas.microsoft.com/office/powerpoint/2010/main" val="3082918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a:extLst>
              <a:ext uri="{FF2B5EF4-FFF2-40B4-BE49-F238E27FC236}">
                <a16:creationId xmlns:a16="http://schemas.microsoft.com/office/drawing/2014/main" id="{0641706E-4F6C-4D7A-8B6E-DEB7143DE2F7}"/>
              </a:ext>
            </a:extLst>
          </p:cNvPr>
          <p:cNvSpPr>
            <a:spLocks noGrp="1"/>
          </p:cNvSpPr>
          <p:nvPr>
            <p:ph idx="1"/>
          </p:nvPr>
        </p:nvSpPr>
        <p:spPr>
          <a:xfrm>
            <a:off x="1141412" y="1584555"/>
            <a:ext cx="10654347" cy="610005"/>
          </a:xfrm>
        </p:spPr>
        <p:txBody>
          <a:bodyPr>
            <a:normAutofit/>
          </a:bodyPr>
          <a:lstStyle/>
          <a:p>
            <a:pPr algn="just"/>
            <a:r>
              <a:rPr lang="en-US">
                <a:latin typeface="Tahoma" panose="020B0604030504040204" pitchFamily="34" charset="0"/>
                <a:ea typeface="Tahoma" panose="020B0604030504040204" pitchFamily="34" charset="0"/>
                <a:cs typeface="Tahoma" panose="020B0604030504040204" pitchFamily="34" charset="0"/>
              </a:rPr>
              <a:t>Kết quả khi tìm kiếm “con bò” và “con bo”:</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4" name="Title 1">
            <a:extLst>
              <a:ext uri="{FF2B5EF4-FFF2-40B4-BE49-F238E27FC236}">
                <a16:creationId xmlns:a16="http://schemas.microsoft.com/office/drawing/2014/main" id="{D20DA1FA-C63E-4215-BF73-DBC707A6115B}"/>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IV. Kết quả thực nghiệm</a:t>
            </a:r>
            <a:endParaRPr lang="en-US" b="1"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9C7EAEBE-B54D-4D5D-B9D8-0ADB7D648C37}"/>
              </a:ext>
            </a:extLst>
          </p:cNvPr>
          <p:cNvPicPr>
            <a:picLocks noChangeAspect="1"/>
          </p:cNvPicPr>
          <p:nvPr/>
        </p:nvPicPr>
        <p:blipFill>
          <a:blip r:embed="rId2"/>
          <a:stretch>
            <a:fillRect/>
          </a:stretch>
        </p:blipFill>
        <p:spPr>
          <a:xfrm>
            <a:off x="773962" y="2468049"/>
            <a:ext cx="5245635" cy="3840480"/>
          </a:xfrm>
          <a:prstGeom prst="rect">
            <a:avLst/>
          </a:prstGeom>
        </p:spPr>
      </p:pic>
      <p:pic>
        <p:nvPicPr>
          <p:cNvPr id="3" name="Picture 2">
            <a:extLst>
              <a:ext uri="{FF2B5EF4-FFF2-40B4-BE49-F238E27FC236}">
                <a16:creationId xmlns:a16="http://schemas.microsoft.com/office/drawing/2014/main" id="{0F4840A7-69B4-4400-B404-4E2F50BF0AB0}"/>
              </a:ext>
            </a:extLst>
          </p:cNvPr>
          <p:cNvPicPr>
            <a:picLocks noChangeAspect="1"/>
          </p:cNvPicPr>
          <p:nvPr/>
        </p:nvPicPr>
        <p:blipFill>
          <a:blip r:embed="rId3"/>
          <a:stretch>
            <a:fillRect/>
          </a:stretch>
        </p:blipFill>
        <p:spPr>
          <a:xfrm>
            <a:off x="6172405" y="2468049"/>
            <a:ext cx="5252361" cy="3840480"/>
          </a:xfrm>
          <a:prstGeom prst="rect">
            <a:avLst/>
          </a:prstGeom>
        </p:spPr>
      </p:pic>
    </p:spTree>
    <p:extLst>
      <p:ext uri="{BB962C8B-B14F-4D97-AF65-F5344CB8AC3E}">
        <p14:creationId xmlns:p14="http://schemas.microsoft.com/office/powerpoint/2010/main" val="1386601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a:extLst>
              <a:ext uri="{FF2B5EF4-FFF2-40B4-BE49-F238E27FC236}">
                <a16:creationId xmlns:a16="http://schemas.microsoft.com/office/drawing/2014/main" id="{0641706E-4F6C-4D7A-8B6E-DEB7143DE2F7}"/>
              </a:ext>
            </a:extLst>
          </p:cNvPr>
          <p:cNvSpPr>
            <a:spLocks noGrp="1"/>
          </p:cNvSpPr>
          <p:nvPr>
            <p:ph idx="1"/>
          </p:nvPr>
        </p:nvSpPr>
        <p:spPr>
          <a:xfrm>
            <a:off x="1141412" y="1584555"/>
            <a:ext cx="3355773" cy="2779627"/>
          </a:xfrm>
        </p:spPr>
        <p:txBody>
          <a:bodyPr>
            <a:normAutofit/>
          </a:bodyPr>
          <a:lstStyle/>
          <a:p>
            <a:pPr algn="just"/>
            <a:r>
              <a:rPr lang="en-US">
                <a:latin typeface="Tahoma" panose="020B0604030504040204" pitchFamily="34" charset="0"/>
                <a:ea typeface="Tahoma" panose="020B0604030504040204" pitchFamily="34" charset="0"/>
                <a:cs typeface="Tahoma" panose="020B0604030504040204" pitchFamily="34" charset="0"/>
              </a:rPr>
              <a:t>Mở những file xuất hiện trong kết quả để xem nội dung: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4" name="Title 1">
            <a:extLst>
              <a:ext uri="{FF2B5EF4-FFF2-40B4-BE49-F238E27FC236}">
                <a16:creationId xmlns:a16="http://schemas.microsoft.com/office/drawing/2014/main" id="{D20DA1FA-C63E-4215-BF73-DBC707A6115B}"/>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IV. Kết quả thực nghiệm</a:t>
            </a:r>
            <a:endParaRPr lang="en-US" b="1"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2BC5BB27-4DF1-4CCF-822D-57AAAD0D3620}"/>
              </a:ext>
            </a:extLst>
          </p:cNvPr>
          <p:cNvPicPr>
            <a:picLocks noChangeAspect="1"/>
          </p:cNvPicPr>
          <p:nvPr/>
        </p:nvPicPr>
        <p:blipFill>
          <a:blip r:embed="rId2"/>
          <a:stretch>
            <a:fillRect/>
          </a:stretch>
        </p:blipFill>
        <p:spPr>
          <a:xfrm>
            <a:off x="4821383" y="1690363"/>
            <a:ext cx="6625244" cy="4840123"/>
          </a:xfrm>
          <a:prstGeom prst="rect">
            <a:avLst/>
          </a:prstGeom>
        </p:spPr>
      </p:pic>
    </p:spTree>
    <p:extLst>
      <p:ext uri="{BB962C8B-B14F-4D97-AF65-F5344CB8AC3E}">
        <p14:creationId xmlns:p14="http://schemas.microsoft.com/office/powerpoint/2010/main" val="374912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a:extLst>
              <a:ext uri="{FF2B5EF4-FFF2-40B4-BE49-F238E27FC236}">
                <a16:creationId xmlns:a16="http://schemas.microsoft.com/office/drawing/2014/main" id="{0641706E-4F6C-4D7A-8B6E-DEB7143DE2F7}"/>
              </a:ext>
            </a:extLst>
          </p:cNvPr>
          <p:cNvSpPr>
            <a:spLocks noGrp="1"/>
          </p:cNvSpPr>
          <p:nvPr>
            <p:ph idx="1"/>
          </p:nvPr>
        </p:nvSpPr>
        <p:spPr>
          <a:xfrm>
            <a:off x="1141412" y="1584555"/>
            <a:ext cx="10654347" cy="610005"/>
          </a:xfrm>
        </p:spPr>
        <p:txBody>
          <a:bodyPr>
            <a:normAutofit/>
          </a:bodyPr>
          <a:lstStyle/>
          <a:p>
            <a:pPr algn="just"/>
            <a:r>
              <a:rPr lang="en-US">
                <a:latin typeface="Tahoma" panose="020B0604030504040204" pitchFamily="34" charset="0"/>
                <a:ea typeface="Tahoma" panose="020B0604030504040204" pitchFamily="34" charset="0"/>
                <a:cs typeface="Tahoma" panose="020B0604030504040204" pitchFamily="34" charset="0"/>
              </a:rPr>
              <a:t>Kết quả trả về là </a:t>
            </a:r>
            <a:r>
              <a:rPr lang="en-US" i="1">
                <a:latin typeface="Tahoma" panose="020B0604030504040204" pitchFamily="34" charset="0"/>
                <a:ea typeface="Tahoma" panose="020B0604030504040204" pitchFamily="34" charset="0"/>
                <a:cs typeface="Tahoma" panose="020B0604030504040204" pitchFamily="34" charset="0"/>
              </a:rPr>
              <a:t>“Không tìm thấy dữ liệu liên quan” </a:t>
            </a:r>
            <a:r>
              <a:rPr lang="en-US">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4" name="Title 1">
            <a:extLst>
              <a:ext uri="{FF2B5EF4-FFF2-40B4-BE49-F238E27FC236}">
                <a16:creationId xmlns:a16="http://schemas.microsoft.com/office/drawing/2014/main" id="{D20DA1FA-C63E-4215-BF73-DBC707A6115B}"/>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IV. Kết quả thực nghiệm</a:t>
            </a:r>
            <a:endParaRPr lang="en-US" b="1"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BE8AD72C-5D7C-48B8-A41C-707E8ED43689}"/>
              </a:ext>
            </a:extLst>
          </p:cNvPr>
          <p:cNvPicPr>
            <a:picLocks noChangeAspect="1"/>
          </p:cNvPicPr>
          <p:nvPr/>
        </p:nvPicPr>
        <p:blipFill>
          <a:blip r:embed="rId2"/>
          <a:stretch>
            <a:fillRect/>
          </a:stretch>
        </p:blipFill>
        <p:spPr>
          <a:xfrm>
            <a:off x="834894" y="2393233"/>
            <a:ext cx="5259519" cy="3840480"/>
          </a:xfrm>
          <a:prstGeom prst="rect">
            <a:avLst/>
          </a:prstGeom>
        </p:spPr>
      </p:pic>
      <p:pic>
        <p:nvPicPr>
          <p:cNvPr id="5" name="Picture 4">
            <a:extLst>
              <a:ext uri="{FF2B5EF4-FFF2-40B4-BE49-F238E27FC236}">
                <a16:creationId xmlns:a16="http://schemas.microsoft.com/office/drawing/2014/main" id="{F4958F68-14C7-4E0C-A2EF-1F47CFD0019F}"/>
              </a:ext>
            </a:extLst>
          </p:cNvPr>
          <p:cNvPicPr>
            <a:picLocks noChangeAspect="1"/>
          </p:cNvPicPr>
          <p:nvPr/>
        </p:nvPicPr>
        <p:blipFill>
          <a:blip r:embed="rId3"/>
          <a:stretch>
            <a:fillRect/>
          </a:stretch>
        </p:blipFill>
        <p:spPr>
          <a:xfrm>
            <a:off x="6227925" y="2393233"/>
            <a:ext cx="5253876" cy="3840480"/>
          </a:xfrm>
          <a:prstGeom prst="rect">
            <a:avLst/>
          </a:prstGeom>
        </p:spPr>
      </p:pic>
    </p:spTree>
    <p:extLst>
      <p:ext uri="{BB962C8B-B14F-4D97-AF65-F5344CB8AC3E}">
        <p14:creationId xmlns:p14="http://schemas.microsoft.com/office/powerpoint/2010/main" val="4277359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a:extLst>
              <a:ext uri="{FF2B5EF4-FFF2-40B4-BE49-F238E27FC236}">
                <a16:creationId xmlns:a16="http://schemas.microsoft.com/office/drawing/2014/main" id="{0641706E-4F6C-4D7A-8B6E-DEB7143DE2F7}"/>
              </a:ext>
            </a:extLst>
          </p:cNvPr>
          <p:cNvSpPr>
            <a:spLocks noGrp="1"/>
          </p:cNvSpPr>
          <p:nvPr>
            <p:ph idx="1"/>
          </p:nvPr>
        </p:nvSpPr>
        <p:spPr>
          <a:xfrm>
            <a:off x="1141412" y="1584555"/>
            <a:ext cx="10654347" cy="610005"/>
          </a:xfrm>
        </p:spPr>
        <p:txBody>
          <a:bodyPr>
            <a:normAutofit/>
          </a:bodyPr>
          <a:lstStyle/>
          <a:p>
            <a:pPr algn="just"/>
            <a:r>
              <a:rPr lang="en-US">
                <a:latin typeface="Tahoma" panose="020B0604030504040204" pitchFamily="34" charset="0"/>
                <a:ea typeface="Tahoma" panose="020B0604030504040204" pitchFamily="34" charset="0"/>
                <a:cs typeface="Tahoma" panose="020B0604030504040204" pitchFamily="34" charset="0"/>
              </a:rPr>
              <a:t>Thêm file có đ</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ờng dẫn </a:t>
            </a:r>
            <a:r>
              <a:rPr lang="en-US" i="1">
                <a:latin typeface="Tahoma" panose="020B0604030504040204" pitchFamily="34" charset="0"/>
                <a:ea typeface="Tahoma" panose="020B0604030504040204" pitchFamily="34" charset="0"/>
                <a:cs typeface="Tahoma" panose="020B0604030504040204" pitchFamily="34" charset="0"/>
              </a:rPr>
              <a:t>“C:\Users\Admin\OneDrive\Desktop\test1.txt” </a:t>
            </a:r>
            <a:r>
              <a:rPr lang="en-US">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4" name="Title 1">
            <a:extLst>
              <a:ext uri="{FF2B5EF4-FFF2-40B4-BE49-F238E27FC236}">
                <a16:creationId xmlns:a16="http://schemas.microsoft.com/office/drawing/2014/main" id="{D20DA1FA-C63E-4215-BF73-DBC707A6115B}"/>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IV. Kết quả thực nghiệm</a:t>
            </a:r>
            <a:endParaRPr lang="en-US" b="1"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D96A86AE-D769-4E36-9D83-E25604D061CB}"/>
              </a:ext>
            </a:extLst>
          </p:cNvPr>
          <p:cNvPicPr>
            <a:picLocks noChangeAspect="1"/>
          </p:cNvPicPr>
          <p:nvPr/>
        </p:nvPicPr>
        <p:blipFill>
          <a:blip r:embed="rId2"/>
          <a:stretch>
            <a:fillRect/>
          </a:stretch>
        </p:blipFill>
        <p:spPr>
          <a:xfrm>
            <a:off x="833883" y="2398143"/>
            <a:ext cx="5262117" cy="3840480"/>
          </a:xfrm>
          <a:prstGeom prst="rect">
            <a:avLst/>
          </a:prstGeom>
        </p:spPr>
      </p:pic>
      <p:pic>
        <p:nvPicPr>
          <p:cNvPr id="7" name="Picture 6">
            <a:extLst>
              <a:ext uri="{FF2B5EF4-FFF2-40B4-BE49-F238E27FC236}">
                <a16:creationId xmlns:a16="http://schemas.microsoft.com/office/drawing/2014/main" id="{BE90171B-1254-49BD-B8F7-D43D0A8E42E9}"/>
              </a:ext>
            </a:extLst>
          </p:cNvPr>
          <p:cNvPicPr>
            <a:picLocks noChangeAspect="1"/>
          </p:cNvPicPr>
          <p:nvPr/>
        </p:nvPicPr>
        <p:blipFill>
          <a:blip r:embed="rId3"/>
          <a:stretch>
            <a:fillRect/>
          </a:stretch>
        </p:blipFill>
        <p:spPr>
          <a:xfrm>
            <a:off x="6223161" y="2398143"/>
            <a:ext cx="5134956" cy="3840480"/>
          </a:xfrm>
          <a:prstGeom prst="rect">
            <a:avLst/>
          </a:prstGeom>
        </p:spPr>
      </p:pic>
    </p:spTree>
    <p:extLst>
      <p:ext uri="{BB962C8B-B14F-4D97-AF65-F5344CB8AC3E}">
        <p14:creationId xmlns:p14="http://schemas.microsoft.com/office/powerpoint/2010/main" val="3484484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a:extLst>
              <a:ext uri="{FF2B5EF4-FFF2-40B4-BE49-F238E27FC236}">
                <a16:creationId xmlns:a16="http://schemas.microsoft.com/office/drawing/2014/main" id="{0641706E-4F6C-4D7A-8B6E-DEB7143DE2F7}"/>
              </a:ext>
            </a:extLst>
          </p:cNvPr>
          <p:cNvSpPr>
            <a:spLocks noGrp="1"/>
          </p:cNvSpPr>
          <p:nvPr>
            <p:ph idx="1"/>
          </p:nvPr>
        </p:nvSpPr>
        <p:spPr>
          <a:xfrm>
            <a:off x="1141412" y="1584555"/>
            <a:ext cx="10654347" cy="610005"/>
          </a:xfrm>
        </p:spPr>
        <p:txBody>
          <a:bodyPr>
            <a:normAutofit/>
          </a:bodyPr>
          <a:lstStyle/>
          <a:p>
            <a:pPr algn="just"/>
            <a:r>
              <a:rPr lang="en-US">
                <a:latin typeface="Tahoma" panose="020B0604030504040204" pitchFamily="34" charset="0"/>
                <a:ea typeface="Tahoma" panose="020B0604030504040204" pitchFamily="34" charset="0"/>
                <a:cs typeface="Tahoma" panose="020B0604030504040204" pitchFamily="34" charset="0"/>
              </a:rPr>
              <a:t>Thêm file có đ</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ờng dẫn </a:t>
            </a:r>
            <a:r>
              <a:rPr lang="en-US" i="1">
                <a:latin typeface="Tahoma" panose="020B0604030504040204" pitchFamily="34" charset="0"/>
                <a:ea typeface="Tahoma" panose="020B0604030504040204" pitchFamily="34" charset="0"/>
                <a:cs typeface="Tahoma" panose="020B0604030504040204" pitchFamily="34" charset="0"/>
              </a:rPr>
              <a:t>“C:\Users\Admin\OneDrive\Desktop\test1.txt” </a:t>
            </a:r>
            <a:r>
              <a:rPr lang="en-US">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4" name="Title 1">
            <a:extLst>
              <a:ext uri="{FF2B5EF4-FFF2-40B4-BE49-F238E27FC236}">
                <a16:creationId xmlns:a16="http://schemas.microsoft.com/office/drawing/2014/main" id="{D20DA1FA-C63E-4215-BF73-DBC707A6115B}"/>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IV. Kết quả thực nghiệm</a:t>
            </a:r>
            <a:endParaRPr lang="en-US" b="1" dirty="0">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BE90171B-1254-49BD-B8F7-D43D0A8E42E9}"/>
              </a:ext>
            </a:extLst>
          </p:cNvPr>
          <p:cNvPicPr>
            <a:picLocks noChangeAspect="1"/>
          </p:cNvPicPr>
          <p:nvPr/>
        </p:nvPicPr>
        <p:blipFill>
          <a:blip r:embed="rId2"/>
          <a:stretch>
            <a:fillRect/>
          </a:stretch>
        </p:blipFill>
        <p:spPr>
          <a:xfrm>
            <a:off x="6223161" y="2398143"/>
            <a:ext cx="5134956" cy="3840480"/>
          </a:xfrm>
          <a:prstGeom prst="rect">
            <a:avLst/>
          </a:prstGeom>
        </p:spPr>
      </p:pic>
      <p:pic>
        <p:nvPicPr>
          <p:cNvPr id="3" name="Picture 2">
            <a:extLst>
              <a:ext uri="{FF2B5EF4-FFF2-40B4-BE49-F238E27FC236}">
                <a16:creationId xmlns:a16="http://schemas.microsoft.com/office/drawing/2014/main" id="{AD549B5D-C03B-4898-8FAD-3C111A1DDDE8}"/>
              </a:ext>
            </a:extLst>
          </p:cNvPr>
          <p:cNvPicPr>
            <a:picLocks noChangeAspect="1"/>
          </p:cNvPicPr>
          <p:nvPr/>
        </p:nvPicPr>
        <p:blipFill>
          <a:blip r:embed="rId3"/>
          <a:stretch>
            <a:fillRect/>
          </a:stretch>
        </p:blipFill>
        <p:spPr>
          <a:xfrm>
            <a:off x="833883" y="2398143"/>
            <a:ext cx="5252361" cy="3840480"/>
          </a:xfrm>
          <a:prstGeom prst="rect">
            <a:avLst/>
          </a:prstGeom>
        </p:spPr>
      </p:pic>
    </p:spTree>
    <p:extLst>
      <p:ext uri="{BB962C8B-B14F-4D97-AF65-F5344CB8AC3E}">
        <p14:creationId xmlns:p14="http://schemas.microsoft.com/office/powerpoint/2010/main" val="2078122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a:extLst>
              <a:ext uri="{FF2B5EF4-FFF2-40B4-BE49-F238E27FC236}">
                <a16:creationId xmlns:a16="http://schemas.microsoft.com/office/drawing/2014/main" id="{0641706E-4F6C-4D7A-8B6E-DEB7143DE2F7}"/>
              </a:ext>
            </a:extLst>
          </p:cNvPr>
          <p:cNvSpPr>
            <a:spLocks noGrp="1"/>
          </p:cNvSpPr>
          <p:nvPr>
            <p:ph idx="1"/>
          </p:nvPr>
        </p:nvSpPr>
        <p:spPr>
          <a:xfrm>
            <a:off x="1141412" y="1584555"/>
            <a:ext cx="10654347" cy="610005"/>
          </a:xfrm>
        </p:spPr>
        <p:txBody>
          <a:bodyPr>
            <a:normAutofit/>
          </a:bodyPr>
          <a:lstStyle/>
          <a:p>
            <a:pPr algn="just"/>
            <a:r>
              <a:rPr lang="en-US">
                <a:latin typeface="Tahoma" panose="020B0604030504040204" pitchFamily="34" charset="0"/>
                <a:ea typeface="Tahoma" panose="020B0604030504040204" pitchFamily="34" charset="0"/>
                <a:cs typeface="Tahoma" panose="020B0604030504040204" pitchFamily="34" charset="0"/>
              </a:rPr>
              <a:t>Xóa file có đ</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ờng dẫn </a:t>
            </a:r>
            <a:r>
              <a:rPr lang="en-US" i="1">
                <a:latin typeface="Tahoma" panose="020B0604030504040204" pitchFamily="34" charset="0"/>
                <a:ea typeface="Tahoma" panose="020B0604030504040204" pitchFamily="34" charset="0"/>
                <a:cs typeface="Tahoma" panose="020B0604030504040204" pitchFamily="34" charset="0"/>
              </a:rPr>
              <a:t>“C:\Users\Admin\OneDrive\Desktop\test1.txt” </a:t>
            </a:r>
            <a:r>
              <a:rPr lang="en-US">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4" name="Title 1">
            <a:extLst>
              <a:ext uri="{FF2B5EF4-FFF2-40B4-BE49-F238E27FC236}">
                <a16:creationId xmlns:a16="http://schemas.microsoft.com/office/drawing/2014/main" id="{D20DA1FA-C63E-4215-BF73-DBC707A6115B}"/>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IV. Kết quả thực nghiệm</a:t>
            </a:r>
            <a:endParaRPr lang="en-US" b="1"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5D42198A-3480-4D47-AAD4-DF55F6313819}"/>
              </a:ext>
            </a:extLst>
          </p:cNvPr>
          <p:cNvPicPr>
            <a:picLocks noChangeAspect="1"/>
          </p:cNvPicPr>
          <p:nvPr/>
        </p:nvPicPr>
        <p:blipFill>
          <a:blip r:embed="rId2"/>
          <a:stretch>
            <a:fillRect/>
          </a:stretch>
        </p:blipFill>
        <p:spPr>
          <a:xfrm>
            <a:off x="6223706" y="2398142"/>
            <a:ext cx="5256915" cy="3840480"/>
          </a:xfrm>
          <a:prstGeom prst="rect">
            <a:avLst/>
          </a:prstGeom>
        </p:spPr>
      </p:pic>
      <p:pic>
        <p:nvPicPr>
          <p:cNvPr id="3" name="Picture 2">
            <a:extLst>
              <a:ext uri="{FF2B5EF4-FFF2-40B4-BE49-F238E27FC236}">
                <a16:creationId xmlns:a16="http://schemas.microsoft.com/office/drawing/2014/main" id="{8B548199-6527-4493-BE77-D4630B5602B3}"/>
              </a:ext>
            </a:extLst>
          </p:cNvPr>
          <p:cNvPicPr>
            <a:picLocks noChangeAspect="1"/>
          </p:cNvPicPr>
          <p:nvPr/>
        </p:nvPicPr>
        <p:blipFill>
          <a:blip r:embed="rId3"/>
          <a:stretch>
            <a:fillRect/>
          </a:stretch>
        </p:blipFill>
        <p:spPr>
          <a:xfrm>
            <a:off x="833737" y="2398142"/>
            <a:ext cx="5252361" cy="3840480"/>
          </a:xfrm>
          <a:prstGeom prst="rect">
            <a:avLst/>
          </a:prstGeom>
        </p:spPr>
      </p:pic>
    </p:spTree>
    <p:extLst>
      <p:ext uri="{BB962C8B-B14F-4D97-AF65-F5344CB8AC3E}">
        <p14:creationId xmlns:p14="http://schemas.microsoft.com/office/powerpoint/2010/main" val="3424821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a:extLst>
              <a:ext uri="{FF2B5EF4-FFF2-40B4-BE49-F238E27FC236}">
                <a16:creationId xmlns:a16="http://schemas.microsoft.com/office/drawing/2014/main" id="{0641706E-4F6C-4D7A-8B6E-DEB7143DE2F7}"/>
              </a:ext>
            </a:extLst>
          </p:cNvPr>
          <p:cNvSpPr>
            <a:spLocks noGrp="1"/>
          </p:cNvSpPr>
          <p:nvPr>
            <p:ph idx="1"/>
          </p:nvPr>
        </p:nvSpPr>
        <p:spPr>
          <a:xfrm>
            <a:off x="1141412" y="1584555"/>
            <a:ext cx="10654347" cy="610005"/>
          </a:xfrm>
        </p:spPr>
        <p:txBody>
          <a:bodyPr>
            <a:normAutofit/>
          </a:bodyPr>
          <a:lstStyle/>
          <a:p>
            <a:pPr algn="just"/>
            <a:r>
              <a:rPr lang="en-US">
                <a:latin typeface="Tahoma" panose="020B0604030504040204" pitchFamily="34" charset="0"/>
                <a:ea typeface="Tahoma" panose="020B0604030504040204" pitchFamily="34" charset="0"/>
                <a:cs typeface="Tahoma" panose="020B0604030504040204" pitchFamily="34" charset="0"/>
              </a:rPr>
              <a:t>Xóa file có đ</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ờng dẫn </a:t>
            </a:r>
            <a:r>
              <a:rPr lang="en-US" i="1">
                <a:latin typeface="Tahoma" panose="020B0604030504040204" pitchFamily="34" charset="0"/>
                <a:ea typeface="Tahoma" panose="020B0604030504040204" pitchFamily="34" charset="0"/>
                <a:cs typeface="Tahoma" panose="020B0604030504040204" pitchFamily="34" charset="0"/>
              </a:rPr>
              <a:t>“C:\Users\Admin\OneDrive\Desktop\test1.txt” </a:t>
            </a:r>
            <a:r>
              <a:rPr lang="en-US">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4" name="Title 1">
            <a:extLst>
              <a:ext uri="{FF2B5EF4-FFF2-40B4-BE49-F238E27FC236}">
                <a16:creationId xmlns:a16="http://schemas.microsoft.com/office/drawing/2014/main" id="{D20DA1FA-C63E-4215-BF73-DBC707A6115B}"/>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IV. Kết quả thực nghiệm</a:t>
            </a:r>
            <a:endParaRPr lang="en-US" b="1"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AFCA45A0-7D75-4FC3-A893-DE773C58A65E}"/>
              </a:ext>
            </a:extLst>
          </p:cNvPr>
          <p:cNvPicPr>
            <a:picLocks noChangeAspect="1"/>
          </p:cNvPicPr>
          <p:nvPr/>
        </p:nvPicPr>
        <p:blipFill>
          <a:blip r:embed="rId2"/>
          <a:stretch>
            <a:fillRect/>
          </a:stretch>
        </p:blipFill>
        <p:spPr>
          <a:xfrm>
            <a:off x="828101" y="2398142"/>
            <a:ext cx="5257997" cy="3840480"/>
          </a:xfrm>
          <a:prstGeom prst="rect">
            <a:avLst/>
          </a:prstGeom>
        </p:spPr>
      </p:pic>
      <p:pic>
        <p:nvPicPr>
          <p:cNvPr id="8" name="Picture 7">
            <a:extLst>
              <a:ext uri="{FF2B5EF4-FFF2-40B4-BE49-F238E27FC236}">
                <a16:creationId xmlns:a16="http://schemas.microsoft.com/office/drawing/2014/main" id="{C4076864-1952-4B37-8BC9-836C76986AE2}"/>
              </a:ext>
            </a:extLst>
          </p:cNvPr>
          <p:cNvPicPr>
            <a:picLocks noChangeAspect="1"/>
          </p:cNvPicPr>
          <p:nvPr/>
        </p:nvPicPr>
        <p:blipFill>
          <a:blip r:embed="rId3"/>
          <a:stretch>
            <a:fillRect/>
          </a:stretch>
        </p:blipFill>
        <p:spPr>
          <a:xfrm>
            <a:off x="6223161" y="2398143"/>
            <a:ext cx="5134956" cy="3840480"/>
          </a:xfrm>
          <a:prstGeom prst="rect">
            <a:avLst/>
          </a:prstGeom>
        </p:spPr>
      </p:pic>
    </p:spTree>
    <p:extLst>
      <p:ext uri="{BB962C8B-B14F-4D97-AF65-F5344CB8AC3E}">
        <p14:creationId xmlns:p14="http://schemas.microsoft.com/office/powerpoint/2010/main" val="2374387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C2E644-ED58-4579-89A9-800818F6E59A}"/>
              </a:ext>
            </a:extLst>
          </p:cNvPr>
          <p:cNvSpPr>
            <a:spLocks noGrp="1"/>
          </p:cNvSpPr>
          <p:nvPr>
            <p:ph idx="1"/>
          </p:nvPr>
        </p:nvSpPr>
        <p:spPr>
          <a:xfrm>
            <a:off x="1141412" y="1656456"/>
            <a:ext cx="10230399" cy="4351338"/>
          </a:xfrm>
        </p:spPr>
        <p:txBody>
          <a:bodyPr/>
          <a:lstStyle/>
          <a:p>
            <a:r>
              <a:rPr lang="en-US">
                <a:latin typeface="Tahoma" panose="020B0604030504040204" pitchFamily="34" charset="0"/>
                <a:ea typeface="Tahoma" panose="020B0604030504040204" pitchFamily="34" charset="0"/>
                <a:cs typeface="Tahoma" panose="020B0604030504040204" pitchFamily="34" charset="0"/>
              </a:rPr>
              <a:t>Trong phần này, nhóm em </a:t>
            </a:r>
            <a:r>
              <a:rPr lang="en-US" dirty="0" err="1">
                <a:latin typeface="Tahoma" panose="020B0604030504040204" pitchFamily="34" charset="0"/>
                <a:ea typeface="Tahoma" panose="020B0604030504040204" pitchFamily="34" charset="0"/>
                <a:cs typeface="Tahoma" panose="020B0604030504040204" pitchFamily="34" charset="0"/>
              </a:rPr>
              <a:t>sẽ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r>
              <a:rPr lang="en-US" dirty="0">
                <a:latin typeface="Tahoma" panose="020B0604030504040204" pitchFamily="34" charset="0"/>
                <a:ea typeface="Tahoma" panose="020B0604030504040204" pitchFamily="34" charset="0"/>
                <a:cs typeface="Tahoma" panose="020B0604030504040204" pitchFamily="34" charset="0"/>
              </a:rPr>
              <a:t> </a:t>
            </a:r>
            <a:r>
              <a:rPr lang="en-US">
                <a:latin typeface="Tahoma" panose="020B0604030504040204" pitchFamily="34" charset="0"/>
                <a:ea typeface="Tahoma" panose="020B0604030504040204" pitchFamily="34" charset="0"/>
                <a:cs typeface="Tahoma" panose="020B0604030504040204" pitchFamily="34" charset="0"/>
              </a:rPr>
              <a:t>2 cấu trúc dữ liệu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Skip-list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Singly Linked List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thể</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tin </a:t>
            </a:r>
            <a:r>
              <a:rPr lang="en-US" err="1">
                <a:latin typeface="Tahoma" panose="020B0604030504040204" pitchFamily="34" charset="0"/>
                <a:ea typeface="Tahoma" panose="020B0604030504040204" pitchFamily="34" charset="0"/>
                <a:cs typeface="Tahoma" panose="020B0604030504040204" pitchFamily="34" charset="0"/>
              </a:rPr>
              <a:t>dễ</a:t>
            </a:r>
            <a:r>
              <a:rPr lang="en-US">
                <a:latin typeface="Tahoma" panose="020B0604030504040204" pitchFamily="34" charset="0"/>
                <a:ea typeface="Tahoma" panose="020B0604030504040204" pitchFamily="34" charset="0"/>
                <a:cs typeface="Tahoma" panose="020B0604030504040204" pitchFamily="34" charset="0"/>
              </a:rPr>
              <a:t> dàng h</a:t>
            </a:r>
            <a:r>
              <a:rPr lang="vi-VN">
                <a:latin typeface="Tahoma" panose="020B0604030504040204" pitchFamily="34" charset="0"/>
                <a:ea typeface="Tahoma" panose="020B0604030504040204" pitchFamily="34" charset="0"/>
                <a:cs typeface="Tahoma" panose="020B0604030504040204" pitchFamily="34" charset="0"/>
              </a:rPr>
              <a:t>ơ</a:t>
            </a:r>
            <a:r>
              <a:rPr lang="en-US">
                <a:latin typeface="Tahoma" panose="020B0604030504040204" pitchFamily="34" charset="0"/>
                <a:ea typeface="Tahoma" panose="020B0604030504040204" pitchFamily="34" charset="0"/>
                <a:cs typeface="Tahoma" panose="020B0604030504040204" pitchFamily="34" charset="0"/>
              </a:rPr>
              <a:t>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2152A89A-CBAC-4798-A25E-A4054603B3F7}"/>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I.2. rút trích nội dung chính</a:t>
            </a:r>
            <a:endParaRPr lang="en-US" b="1" dirty="0">
              <a:latin typeface="Tahoma" panose="020B0604030504040204" pitchFamily="34" charset="0"/>
              <a:ea typeface="Tahoma" panose="020B0604030504040204" pitchFamily="34" charset="0"/>
              <a:cs typeface="Tahoma" panose="020B0604030504040204" pitchFamily="34" charset="0"/>
            </a:endParaRPr>
          </a:p>
        </p:txBody>
      </p:sp>
      <p:pic>
        <p:nvPicPr>
          <p:cNvPr id="2050" name="Picture 2" descr="GitHub - DanilaFadeev/skiplist: The visual realization of `Skip List` data  structure based on Delphi">
            <a:extLst>
              <a:ext uri="{FF2B5EF4-FFF2-40B4-BE49-F238E27FC236}">
                <a16:creationId xmlns:a16="http://schemas.microsoft.com/office/drawing/2014/main" id="{09F5E58E-4E07-4121-9C0D-7F925D07A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788" y="3003897"/>
            <a:ext cx="4422371" cy="26948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ypes of Linked List - GeeksforGeeks">
            <a:extLst>
              <a:ext uri="{FF2B5EF4-FFF2-40B4-BE49-F238E27FC236}">
                <a16:creationId xmlns:a16="http://schemas.microsoft.com/office/drawing/2014/main" id="{F6237CF7-16D0-4A32-9BDB-6D1B7CA8C6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842" y="3003897"/>
            <a:ext cx="4630291" cy="2694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44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a:extLst>
              <a:ext uri="{FF2B5EF4-FFF2-40B4-BE49-F238E27FC236}">
                <a16:creationId xmlns:a16="http://schemas.microsoft.com/office/drawing/2014/main" id="{0641706E-4F6C-4D7A-8B6E-DEB7143DE2F7}"/>
              </a:ext>
            </a:extLst>
          </p:cNvPr>
          <p:cNvSpPr>
            <a:spLocks noGrp="1"/>
          </p:cNvSpPr>
          <p:nvPr>
            <p:ph idx="1"/>
          </p:nvPr>
        </p:nvSpPr>
        <p:spPr>
          <a:xfrm>
            <a:off x="1141412" y="1584555"/>
            <a:ext cx="10654347" cy="610005"/>
          </a:xfrm>
        </p:spPr>
        <p:txBody>
          <a:bodyPr>
            <a:normAutofit/>
          </a:bodyPr>
          <a:lstStyle/>
          <a:p>
            <a:pPr algn="just"/>
            <a:r>
              <a:rPr lang="en-US">
                <a:latin typeface="Tahoma" panose="020B0604030504040204" pitchFamily="34" charset="0"/>
                <a:ea typeface="Tahoma" panose="020B0604030504040204" pitchFamily="34" charset="0"/>
                <a:cs typeface="Tahoma" panose="020B0604030504040204" pitchFamily="34" charset="0"/>
              </a:rPr>
              <a:t>Cập nhật dữ liệu sau khi ng</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ời dùng đã xóa 5 files: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4" name="Title 1">
            <a:extLst>
              <a:ext uri="{FF2B5EF4-FFF2-40B4-BE49-F238E27FC236}">
                <a16:creationId xmlns:a16="http://schemas.microsoft.com/office/drawing/2014/main" id="{D20DA1FA-C63E-4215-BF73-DBC707A6115B}"/>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IV. Kết quả thực nghiệm</a:t>
            </a:r>
            <a:endParaRPr lang="en-US" b="1"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84A54C9D-A97F-4296-84A3-B8FAB006C863}"/>
              </a:ext>
            </a:extLst>
          </p:cNvPr>
          <p:cNvPicPr>
            <a:picLocks noChangeAspect="1"/>
          </p:cNvPicPr>
          <p:nvPr/>
        </p:nvPicPr>
        <p:blipFill>
          <a:blip r:embed="rId2"/>
          <a:stretch>
            <a:fillRect/>
          </a:stretch>
        </p:blipFill>
        <p:spPr>
          <a:xfrm>
            <a:off x="6240833" y="2398142"/>
            <a:ext cx="5219114" cy="3840480"/>
          </a:xfrm>
          <a:prstGeom prst="rect">
            <a:avLst/>
          </a:prstGeom>
        </p:spPr>
      </p:pic>
      <p:pic>
        <p:nvPicPr>
          <p:cNvPr id="8" name="Picture 7">
            <a:extLst>
              <a:ext uri="{FF2B5EF4-FFF2-40B4-BE49-F238E27FC236}">
                <a16:creationId xmlns:a16="http://schemas.microsoft.com/office/drawing/2014/main" id="{B4336C6E-1E86-4313-AE11-FD3BB217D4ED}"/>
              </a:ext>
            </a:extLst>
          </p:cNvPr>
          <p:cNvPicPr/>
          <p:nvPr/>
        </p:nvPicPr>
        <p:blipFill>
          <a:blip r:embed="rId3"/>
          <a:stretch>
            <a:fillRect/>
          </a:stretch>
        </p:blipFill>
        <p:spPr>
          <a:xfrm>
            <a:off x="836611" y="2398142"/>
            <a:ext cx="5257800" cy="3840480"/>
          </a:xfrm>
          <a:prstGeom prst="rect">
            <a:avLst/>
          </a:prstGeom>
        </p:spPr>
      </p:pic>
    </p:spTree>
    <p:extLst>
      <p:ext uri="{BB962C8B-B14F-4D97-AF65-F5344CB8AC3E}">
        <p14:creationId xmlns:p14="http://schemas.microsoft.com/office/powerpoint/2010/main" val="3708069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2893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0BD836-FC1F-4FA3-B1BD-7488F76B6703}"/>
                  </a:ext>
                </a:extLst>
              </p:cNvPr>
              <p:cNvSpPr>
                <a:spLocks noGrp="1"/>
              </p:cNvSpPr>
              <p:nvPr>
                <p:ph idx="1"/>
              </p:nvPr>
            </p:nvSpPr>
            <p:spPr>
              <a:xfrm>
                <a:off x="1141412" y="1659917"/>
                <a:ext cx="10064144" cy="1603375"/>
              </a:xfrm>
            </p:spPr>
            <p:txBody>
              <a:bodyPr/>
              <a:lstStyle/>
              <a:p>
                <a:r>
                  <a:rPr lang="en-US" b="1">
                    <a:latin typeface="Tahoma" panose="020B0604030504040204" pitchFamily="34" charset="0"/>
                    <a:ea typeface="Tahoma" panose="020B0604030504040204" pitchFamily="34" charset="0"/>
                    <a:cs typeface="Tahoma" panose="020B0604030504040204" pitchFamily="34" charset="0"/>
                  </a:rPr>
                  <a:t>Skip List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phiên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nâng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cấp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Sorted Linked Lists</a:t>
                </a:r>
                <a:r>
                  <a:rPr lang="en-US" dirty="0">
                    <a:latin typeface="Tahoma" panose="020B0604030504040204" pitchFamily="34" charset="0"/>
                    <a:ea typeface="Tahoma" panose="020B0604030504040204" pitchFamily="34" charset="0"/>
                    <a:cs typeface="Tahoma" panose="020B0604030504040204" pitchFamily="34" charset="0"/>
                  </a:rPr>
                  <a:t>.</a:t>
                </a:r>
              </a:p>
              <a:p>
                <a:pPr algn="just"/>
                <a:r>
                  <a:rPr lang="en-US" dirty="0" err="1">
                    <a:latin typeface="Tahoma" panose="020B0604030504040204" pitchFamily="34" charset="0"/>
                    <a:ea typeface="Tahoma" panose="020B0604030504040204" pitchFamily="34" charset="0"/>
                    <a:cs typeface="Tahoma" panose="020B0604030504040204" pitchFamily="34" charset="0"/>
                  </a:rPr>
                  <a:t>Nhược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điểm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Sorted Linked List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việc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tìm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kiếm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tử</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trong</a:t>
                </a:r>
                <a:r>
                  <a:rPr lang="en-US">
                    <a:latin typeface="Tahoma" panose="020B0604030504040204" pitchFamily="34" charset="0"/>
                    <a:ea typeface="Tahoma" panose="020B0604030504040204" pitchFamily="34" charset="0"/>
                    <a:cs typeface="Tahoma" panose="020B0604030504040204" pitchFamily="34" charset="0"/>
                  </a:rPr>
                  <a:t> List </a:t>
                </a:r>
                <a:r>
                  <a:rPr lang="en-US" err="1">
                    <a:latin typeface="Tahoma" panose="020B0604030504040204" pitchFamily="34" charset="0"/>
                    <a:ea typeface="Tahoma" panose="020B0604030504040204" pitchFamily="34" charset="0"/>
                    <a:cs typeface="Tahoma" panose="020B0604030504040204" pitchFamily="34" charset="0"/>
                  </a:rPr>
                  <a:t>sẽ</a:t>
                </a:r>
                <a:r>
                  <a:rPr lang="en-US">
                    <a:latin typeface="Tahoma" panose="020B0604030504040204" pitchFamily="34" charset="0"/>
                    <a:ea typeface="Tahoma" panose="020B0604030504040204" pitchFamily="34" charset="0"/>
                    <a:cs typeface="Tahoma" panose="020B0604030504040204" pitchFamily="34" charset="0"/>
                  </a:rPr>
                  <a:t> có độ phức tạp </a:t>
                </a:r>
                <a14:m>
                  <m:oMath xmlns:m="http://schemas.openxmlformats.org/officeDocument/2006/math">
                    <m:r>
                      <a:rPr lang="en-US" i="1" dirty="0" smtClean="0">
                        <a:latin typeface="Cambria Math" panose="02040503050406030204" pitchFamily="18" charset="0"/>
                        <a:ea typeface="Tahoma" panose="020B0604030504040204" pitchFamily="34" charset="0"/>
                        <a:cs typeface="Tahoma" panose="020B0604030504040204" pitchFamily="34" charset="0"/>
                      </a:rPr>
                      <m:t>𝑂</m:t>
                    </m:r>
                    <m:r>
                      <a:rPr lang="en-US" i="1" dirty="0" smtClean="0">
                        <a:latin typeface="Cambria Math" panose="02040503050406030204" pitchFamily="18" charset="0"/>
                        <a:ea typeface="Tahoma" panose="020B0604030504040204" pitchFamily="34" charset="0"/>
                        <a:cs typeface="Tahoma" panose="020B0604030504040204" pitchFamily="34" charset="0"/>
                      </a:rPr>
                      <m:t>(</m:t>
                    </m:r>
                    <m:r>
                      <a:rPr lang="en-US" i="1" dirty="0" smtClean="0">
                        <a:latin typeface="Cambria Math" panose="02040503050406030204" pitchFamily="18" charset="0"/>
                        <a:ea typeface="Tahoma" panose="020B0604030504040204" pitchFamily="34" charset="0"/>
                        <a:cs typeface="Tahoma" panose="020B0604030504040204" pitchFamily="34" charset="0"/>
                      </a:rPr>
                      <m:t>𝑛</m:t>
                    </m:r>
                    <m:r>
                      <a:rPr lang="en-US" i="1" dirty="0" smtClean="0">
                        <a:latin typeface="Cambria Math" panose="02040503050406030204" pitchFamily="18" charset="0"/>
                        <a:ea typeface="Tahoma" panose="020B0604030504040204" pitchFamily="34" charset="0"/>
                        <a:cs typeface="Tahoma" panose="020B0604030504040204" pitchFamily="34" charset="0"/>
                      </a:rPr>
                      <m:t>)</m:t>
                    </m:r>
                  </m:oMath>
                </a14:m>
                <a:r>
                  <a:rPr lang="en-US" dirty="0"/>
                  <a:t>. </a:t>
                </a:r>
                <a:r>
                  <a:rPr lang="en-US">
                    <a:latin typeface="Tahoma" panose="020B0604030504040204" pitchFamily="34" charset="0"/>
                    <a:ea typeface="Tahoma" panose="020B0604030504040204" pitchFamily="34" charset="0"/>
                    <a:cs typeface="Tahoma" panose="020B0604030504040204" pitchFamily="34" charset="0"/>
                  </a:rPr>
                  <a:t>Thao tác đó được </a:t>
                </a:r>
                <a:r>
                  <a:rPr lang="en-US" dirty="0">
                    <a:latin typeface="Tahoma" panose="020B0604030504040204" pitchFamily="34" charset="0"/>
                    <a:ea typeface="Tahoma" panose="020B0604030504040204" pitchFamily="34" charset="0"/>
                    <a:cs typeface="Tahoma" panose="020B0604030504040204" pitchFamily="34" charset="0"/>
                  </a:rPr>
                  <a:t>minh họa </a:t>
                </a:r>
                <a:r>
                  <a:rPr lang="en-US">
                    <a:latin typeface="Tahoma" panose="020B0604030504040204" pitchFamily="34" charset="0"/>
                    <a:ea typeface="Tahoma" panose="020B0604030504040204" pitchFamily="34" charset="0"/>
                    <a:cs typeface="Tahoma" panose="020B0604030504040204" pitchFamily="34" charset="0"/>
                  </a:rPr>
                  <a:t>như sau:</a:t>
                </a:r>
                <a:endParaRPr lang="en-US" dirty="0"/>
              </a:p>
            </p:txBody>
          </p:sp>
        </mc:Choice>
        <mc:Fallback xmlns="">
          <p:sp>
            <p:nvSpPr>
              <p:cNvPr id="3" name="Content Placeholder 2">
                <a:extLst>
                  <a:ext uri="{FF2B5EF4-FFF2-40B4-BE49-F238E27FC236}">
                    <a16:creationId xmlns:a16="http://schemas.microsoft.com/office/drawing/2014/main" id="{3F0BD836-FC1F-4FA3-B1BD-7488F76B6703}"/>
                  </a:ext>
                </a:extLst>
              </p:cNvPr>
              <p:cNvSpPr>
                <a:spLocks noGrp="1" noRot="1" noChangeAspect="1" noMove="1" noResize="1" noEditPoints="1" noAdjustHandles="1" noChangeArrowheads="1" noChangeShapeType="1" noTextEdit="1"/>
              </p:cNvSpPr>
              <p:nvPr>
                <p:ph idx="1"/>
              </p:nvPr>
            </p:nvSpPr>
            <p:spPr>
              <a:xfrm>
                <a:off x="1141412" y="1659917"/>
                <a:ext cx="10064144" cy="1603375"/>
              </a:xfrm>
              <a:blipFill>
                <a:blip r:embed="rId2"/>
                <a:stretch>
                  <a:fillRect l="-1211" t="-4943" r="-969" b="-2662"/>
                </a:stretch>
              </a:blipFill>
            </p:spPr>
            <p:txBody>
              <a:bodyPr/>
              <a:lstStyle/>
              <a:p>
                <a:r>
                  <a:rPr lang="en-US">
                    <a:noFill/>
                  </a:rPr>
                  <a:t> </a:t>
                </a:r>
              </a:p>
            </p:txBody>
          </p:sp>
        </mc:Fallback>
      </mc:AlternateContent>
      <p:sp>
        <p:nvSpPr>
          <p:cNvPr id="26" name="Rectangle 25">
            <a:extLst>
              <a:ext uri="{FF2B5EF4-FFF2-40B4-BE49-F238E27FC236}">
                <a16:creationId xmlns:a16="http://schemas.microsoft.com/office/drawing/2014/main" id="{90F6D208-8798-4B62-B7B1-949A828047A4}"/>
              </a:ext>
            </a:extLst>
          </p:cNvPr>
          <p:cNvSpPr/>
          <p:nvPr/>
        </p:nvSpPr>
        <p:spPr>
          <a:xfrm>
            <a:off x="3144033" y="3570200"/>
            <a:ext cx="651353" cy="66388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7" name="Rectangle 26">
            <a:extLst>
              <a:ext uri="{FF2B5EF4-FFF2-40B4-BE49-F238E27FC236}">
                <a16:creationId xmlns:a16="http://schemas.microsoft.com/office/drawing/2014/main" id="{B958C9A7-D27F-45D0-B024-09B45E901096}"/>
              </a:ext>
            </a:extLst>
          </p:cNvPr>
          <p:cNvSpPr/>
          <p:nvPr/>
        </p:nvSpPr>
        <p:spPr>
          <a:xfrm>
            <a:off x="4311041" y="3570200"/>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8" name="Rectangle 27">
            <a:extLst>
              <a:ext uri="{FF2B5EF4-FFF2-40B4-BE49-F238E27FC236}">
                <a16:creationId xmlns:a16="http://schemas.microsoft.com/office/drawing/2014/main" id="{CBC2D0B7-DDBF-424D-87D1-3639ECADDF2D}"/>
              </a:ext>
            </a:extLst>
          </p:cNvPr>
          <p:cNvSpPr/>
          <p:nvPr/>
        </p:nvSpPr>
        <p:spPr>
          <a:xfrm>
            <a:off x="5478049" y="3570200"/>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9" name="Rectangle 28">
            <a:extLst>
              <a:ext uri="{FF2B5EF4-FFF2-40B4-BE49-F238E27FC236}">
                <a16:creationId xmlns:a16="http://schemas.microsoft.com/office/drawing/2014/main" id="{095E2546-9BC1-4DA0-A4CC-E5A5F024ABDD}"/>
              </a:ext>
            </a:extLst>
          </p:cNvPr>
          <p:cNvSpPr/>
          <p:nvPr/>
        </p:nvSpPr>
        <p:spPr>
          <a:xfrm>
            <a:off x="6645057" y="3570200"/>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30" name="Rectangle 29">
            <a:extLst>
              <a:ext uri="{FF2B5EF4-FFF2-40B4-BE49-F238E27FC236}">
                <a16:creationId xmlns:a16="http://schemas.microsoft.com/office/drawing/2014/main" id="{4D5952A9-0869-4584-9F70-922C4AAAB143}"/>
              </a:ext>
            </a:extLst>
          </p:cNvPr>
          <p:cNvSpPr/>
          <p:nvPr/>
        </p:nvSpPr>
        <p:spPr>
          <a:xfrm>
            <a:off x="7812065" y="3563937"/>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31" name="Straight Arrow Connector 30">
            <a:extLst>
              <a:ext uri="{FF2B5EF4-FFF2-40B4-BE49-F238E27FC236}">
                <a16:creationId xmlns:a16="http://schemas.microsoft.com/office/drawing/2014/main" id="{FA116F1E-39BC-47BE-9AAF-B7C6EEB36F32}"/>
              </a:ext>
            </a:extLst>
          </p:cNvPr>
          <p:cNvCxnSpPr>
            <a:cxnSpLocks/>
            <a:stCxn id="26" idx="3"/>
            <a:endCxn id="27" idx="1"/>
          </p:cNvCxnSpPr>
          <p:nvPr/>
        </p:nvCxnSpPr>
        <p:spPr>
          <a:xfrm>
            <a:off x="3795386" y="3902140"/>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410AD543-38DF-4E63-8804-EDD4C7011345}"/>
              </a:ext>
            </a:extLst>
          </p:cNvPr>
          <p:cNvCxnSpPr>
            <a:cxnSpLocks/>
          </p:cNvCxnSpPr>
          <p:nvPr/>
        </p:nvCxnSpPr>
        <p:spPr>
          <a:xfrm>
            <a:off x="4962394" y="3902140"/>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59703C5A-3B0F-4B59-98DA-4F0B092621DE}"/>
              </a:ext>
            </a:extLst>
          </p:cNvPr>
          <p:cNvCxnSpPr>
            <a:cxnSpLocks/>
          </p:cNvCxnSpPr>
          <p:nvPr/>
        </p:nvCxnSpPr>
        <p:spPr>
          <a:xfrm>
            <a:off x="6129402" y="3902140"/>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F168702D-0714-43F1-B56B-11781536E658}"/>
              </a:ext>
            </a:extLst>
          </p:cNvPr>
          <p:cNvCxnSpPr>
            <a:cxnSpLocks/>
          </p:cNvCxnSpPr>
          <p:nvPr/>
        </p:nvCxnSpPr>
        <p:spPr>
          <a:xfrm>
            <a:off x="7296410" y="3902140"/>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35" name="Rectangle 34">
            <a:extLst>
              <a:ext uri="{FF2B5EF4-FFF2-40B4-BE49-F238E27FC236}">
                <a16:creationId xmlns:a16="http://schemas.microsoft.com/office/drawing/2014/main" id="{F8096CFF-4709-45D9-83F5-0AB389CBE0E6}"/>
              </a:ext>
            </a:extLst>
          </p:cNvPr>
          <p:cNvSpPr/>
          <p:nvPr/>
        </p:nvSpPr>
        <p:spPr>
          <a:xfrm>
            <a:off x="3144033" y="4931362"/>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36" name="Straight Arrow Connector 35">
            <a:extLst>
              <a:ext uri="{FF2B5EF4-FFF2-40B4-BE49-F238E27FC236}">
                <a16:creationId xmlns:a16="http://schemas.microsoft.com/office/drawing/2014/main" id="{AB5AA7C9-DA2B-437F-A3CC-6102D424054A}"/>
              </a:ext>
            </a:extLst>
          </p:cNvPr>
          <p:cNvCxnSpPr>
            <a:cxnSpLocks/>
            <a:stCxn id="35" idx="3"/>
          </p:cNvCxnSpPr>
          <p:nvPr/>
        </p:nvCxnSpPr>
        <p:spPr>
          <a:xfrm flipV="1">
            <a:off x="3795386" y="5088981"/>
            <a:ext cx="1090808" cy="174321"/>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82AC15B-B925-488B-9C9C-852F48D93CA5}"/>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Cấu trúc dữ liệu skip list</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94933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FC526F-177A-4099-AF00-7E5303A59CED}"/>
              </a:ext>
            </a:extLst>
          </p:cNvPr>
          <p:cNvSpPr/>
          <p:nvPr/>
        </p:nvSpPr>
        <p:spPr>
          <a:xfrm>
            <a:off x="3144033" y="3570200"/>
            <a:ext cx="651353" cy="66388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 name="Rectangle 4">
            <a:extLst>
              <a:ext uri="{FF2B5EF4-FFF2-40B4-BE49-F238E27FC236}">
                <a16:creationId xmlns:a16="http://schemas.microsoft.com/office/drawing/2014/main" id="{06FFC199-670E-4A74-8273-F8DE14182035}"/>
              </a:ext>
            </a:extLst>
          </p:cNvPr>
          <p:cNvSpPr/>
          <p:nvPr/>
        </p:nvSpPr>
        <p:spPr>
          <a:xfrm>
            <a:off x="4311041" y="3570200"/>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Rectangle 5">
            <a:extLst>
              <a:ext uri="{FF2B5EF4-FFF2-40B4-BE49-F238E27FC236}">
                <a16:creationId xmlns:a16="http://schemas.microsoft.com/office/drawing/2014/main" id="{6755A191-6300-43CB-B2A9-364AE78F8B3E}"/>
              </a:ext>
            </a:extLst>
          </p:cNvPr>
          <p:cNvSpPr/>
          <p:nvPr/>
        </p:nvSpPr>
        <p:spPr>
          <a:xfrm>
            <a:off x="5478049" y="3570200"/>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D3E45456-B2C8-49F4-87B6-71E04081CA5D}"/>
              </a:ext>
            </a:extLst>
          </p:cNvPr>
          <p:cNvSpPr/>
          <p:nvPr/>
        </p:nvSpPr>
        <p:spPr>
          <a:xfrm>
            <a:off x="6645057" y="3570200"/>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 name="Rectangle 7">
            <a:extLst>
              <a:ext uri="{FF2B5EF4-FFF2-40B4-BE49-F238E27FC236}">
                <a16:creationId xmlns:a16="http://schemas.microsoft.com/office/drawing/2014/main" id="{E454A862-3B0D-4F5A-8991-FB63EF8E33C7}"/>
              </a:ext>
            </a:extLst>
          </p:cNvPr>
          <p:cNvSpPr/>
          <p:nvPr/>
        </p:nvSpPr>
        <p:spPr>
          <a:xfrm>
            <a:off x="7812065" y="3563937"/>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0" name="Straight Arrow Connector 9">
            <a:extLst>
              <a:ext uri="{FF2B5EF4-FFF2-40B4-BE49-F238E27FC236}">
                <a16:creationId xmlns:a16="http://schemas.microsoft.com/office/drawing/2014/main" id="{CF851349-4FC8-40DE-99E2-B7DD75DAD58B}"/>
              </a:ext>
            </a:extLst>
          </p:cNvPr>
          <p:cNvCxnSpPr>
            <a:cxnSpLocks/>
            <a:stCxn id="4" idx="3"/>
            <a:endCxn id="5" idx="1"/>
          </p:cNvCxnSpPr>
          <p:nvPr/>
        </p:nvCxnSpPr>
        <p:spPr>
          <a:xfrm>
            <a:off x="3795386" y="3902140"/>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E9463681-2372-4D52-99AC-010BF4A69A26}"/>
              </a:ext>
            </a:extLst>
          </p:cNvPr>
          <p:cNvCxnSpPr>
            <a:cxnSpLocks/>
          </p:cNvCxnSpPr>
          <p:nvPr/>
        </p:nvCxnSpPr>
        <p:spPr>
          <a:xfrm>
            <a:off x="4962394" y="3902140"/>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078044F0-54C1-4852-B87E-89580DC290F7}"/>
              </a:ext>
            </a:extLst>
          </p:cNvPr>
          <p:cNvCxnSpPr>
            <a:cxnSpLocks/>
          </p:cNvCxnSpPr>
          <p:nvPr/>
        </p:nvCxnSpPr>
        <p:spPr>
          <a:xfrm>
            <a:off x="6129402" y="3902140"/>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2BCB085F-F4EF-4DA5-A7FF-390FF6251723}"/>
              </a:ext>
            </a:extLst>
          </p:cNvPr>
          <p:cNvCxnSpPr>
            <a:cxnSpLocks/>
          </p:cNvCxnSpPr>
          <p:nvPr/>
        </p:nvCxnSpPr>
        <p:spPr>
          <a:xfrm>
            <a:off x="7296410" y="3902140"/>
            <a:ext cx="51565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5" name="Rectangle 14">
            <a:extLst>
              <a:ext uri="{FF2B5EF4-FFF2-40B4-BE49-F238E27FC236}">
                <a16:creationId xmlns:a16="http://schemas.microsoft.com/office/drawing/2014/main" id="{D439B5E8-E110-4809-8B5B-4F27DFCD6CEE}"/>
              </a:ext>
            </a:extLst>
          </p:cNvPr>
          <p:cNvSpPr/>
          <p:nvPr/>
        </p:nvSpPr>
        <p:spPr>
          <a:xfrm>
            <a:off x="3144033" y="4931362"/>
            <a:ext cx="651353" cy="663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6" name="Straight Arrow Connector 15">
            <a:extLst>
              <a:ext uri="{FF2B5EF4-FFF2-40B4-BE49-F238E27FC236}">
                <a16:creationId xmlns:a16="http://schemas.microsoft.com/office/drawing/2014/main" id="{D6D8F695-48ED-4A47-B188-9BDD4DF86F7D}"/>
              </a:ext>
            </a:extLst>
          </p:cNvPr>
          <p:cNvCxnSpPr>
            <a:cxnSpLocks/>
            <a:stCxn id="15" idx="3"/>
          </p:cNvCxnSpPr>
          <p:nvPr/>
        </p:nvCxnSpPr>
        <p:spPr>
          <a:xfrm flipV="1">
            <a:off x="3795386" y="5088981"/>
            <a:ext cx="1090808" cy="174321"/>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B3F9054D-52C7-411A-9438-8D730238A53A}"/>
                  </a:ext>
                </a:extLst>
              </p:cNvPr>
              <p:cNvSpPr>
                <a:spLocks noGrp="1"/>
              </p:cNvSpPr>
              <p:nvPr>
                <p:ph idx="1"/>
              </p:nvPr>
            </p:nvSpPr>
            <p:spPr>
              <a:xfrm>
                <a:off x="1141412" y="1659917"/>
                <a:ext cx="10064144" cy="1603375"/>
              </a:xfrm>
            </p:spPr>
            <p:txBody>
              <a:bodyPr/>
              <a:lstStyle/>
              <a:p>
                <a:r>
                  <a:rPr lang="en-US" b="1">
                    <a:latin typeface="Tahoma" panose="020B0604030504040204" pitchFamily="34" charset="0"/>
                    <a:ea typeface="Tahoma" panose="020B0604030504040204" pitchFamily="34" charset="0"/>
                    <a:cs typeface="Tahoma" panose="020B0604030504040204" pitchFamily="34" charset="0"/>
                  </a:rPr>
                  <a:t>Skip List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phiên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nâng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cấp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Sorted Linked Lists</a:t>
                </a:r>
                <a:r>
                  <a:rPr lang="en-US" dirty="0">
                    <a:latin typeface="Tahoma" panose="020B0604030504040204" pitchFamily="34" charset="0"/>
                    <a:ea typeface="Tahoma" panose="020B0604030504040204" pitchFamily="34" charset="0"/>
                    <a:cs typeface="Tahoma" panose="020B0604030504040204" pitchFamily="34" charset="0"/>
                  </a:rPr>
                  <a:t>.</a:t>
                </a:r>
              </a:p>
              <a:p>
                <a:pPr algn="just"/>
                <a:r>
                  <a:rPr lang="en-US" dirty="0" err="1">
                    <a:latin typeface="Tahoma" panose="020B0604030504040204" pitchFamily="34" charset="0"/>
                    <a:ea typeface="Tahoma" panose="020B0604030504040204" pitchFamily="34" charset="0"/>
                    <a:cs typeface="Tahoma" panose="020B0604030504040204" pitchFamily="34" charset="0"/>
                  </a:rPr>
                  <a:t>Nhược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điểm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Sorted Linked List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việc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tìm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kiếm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tử</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trong</a:t>
                </a:r>
                <a:r>
                  <a:rPr lang="en-US">
                    <a:latin typeface="Tahoma" panose="020B0604030504040204" pitchFamily="34" charset="0"/>
                    <a:ea typeface="Tahoma" panose="020B0604030504040204" pitchFamily="34" charset="0"/>
                    <a:cs typeface="Tahoma" panose="020B0604030504040204" pitchFamily="34" charset="0"/>
                  </a:rPr>
                  <a:t> List </a:t>
                </a:r>
                <a:r>
                  <a:rPr lang="en-US" err="1">
                    <a:latin typeface="Tahoma" panose="020B0604030504040204" pitchFamily="34" charset="0"/>
                    <a:ea typeface="Tahoma" panose="020B0604030504040204" pitchFamily="34" charset="0"/>
                    <a:cs typeface="Tahoma" panose="020B0604030504040204" pitchFamily="34" charset="0"/>
                  </a:rPr>
                  <a:t>sẽ</a:t>
                </a:r>
                <a:r>
                  <a:rPr lang="en-US">
                    <a:latin typeface="Tahoma" panose="020B0604030504040204" pitchFamily="34" charset="0"/>
                    <a:ea typeface="Tahoma" panose="020B0604030504040204" pitchFamily="34" charset="0"/>
                    <a:cs typeface="Tahoma" panose="020B0604030504040204" pitchFamily="34" charset="0"/>
                  </a:rPr>
                  <a:t> có độ phức tạp </a:t>
                </a:r>
                <a14:m>
                  <m:oMath xmlns:m="http://schemas.openxmlformats.org/officeDocument/2006/math">
                    <m:r>
                      <a:rPr lang="en-US" i="1" dirty="0" smtClean="0">
                        <a:latin typeface="Cambria Math" panose="02040503050406030204" pitchFamily="18" charset="0"/>
                        <a:ea typeface="Tahoma" panose="020B0604030504040204" pitchFamily="34" charset="0"/>
                        <a:cs typeface="Tahoma" panose="020B0604030504040204" pitchFamily="34" charset="0"/>
                      </a:rPr>
                      <m:t>𝑂</m:t>
                    </m:r>
                    <m:r>
                      <a:rPr lang="en-US" i="1" dirty="0" smtClean="0">
                        <a:latin typeface="Cambria Math" panose="02040503050406030204" pitchFamily="18" charset="0"/>
                        <a:ea typeface="Tahoma" panose="020B0604030504040204" pitchFamily="34" charset="0"/>
                        <a:cs typeface="Tahoma" panose="020B0604030504040204" pitchFamily="34" charset="0"/>
                      </a:rPr>
                      <m:t>(</m:t>
                    </m:r>
                    <m:r>
                      <a:rPr lang="en-US" i="1" dirty="0" smtClean="0">
                        <a:latin typeface="Cambria Math" panose="02040503050406030204" pitchFamily="18" charset="0"/>
                        <a:ea typeface="Tahoma" panose="020B0604030504040204" pitchFamily="34" charset="0"/>
                        <a:cs typeface="Tahoma" panose="020B0604030504040204" pitchFamily="34" charset="0"/>
                      </a:rPr>
                      <m:t>𝑛</m:t>
                    </m:r>
                    <m:r>
                      <a:rPr lang="en-US" i="1" dirty="0" smtClean="0">
                        <a:latin typeface="Cambria Math" panose="02040503050406030204" pitchFamily="18" charset="0"/>
                        <a:ea typeface="Tahoma" panose="020B0604030504040204" pitchFamily="34" charset="0"/>
                        <a:cs typeface="Tahoma" panose="020B0604030504040204" pitchFamily="34" charset="0"/>
                      </a:rPr>
                      <m:t>)</m:t>
                    </m:r>
                  </m:oMath>
                </a14:m>
                <a:r>
                  <a:rPr lang="en-US" dirty="0"/>
                  <a:t>. </a:t>
                </a:r>
                <a:r>
                  <a:rPr lang="en-US">
                    <a:latin typeface="Tahoma" panose="020B0604030504040204" pitchFamily="34" charset="0"/>
                    <a:ea typeface="Tahoma" panose="020B0604030504040204" pitchFamily="34" charset="0"/>
                    <a:cs typeface="Tahoma" panose="020B0604030504040204" pitchFamily="34" charset="0"/>
                  </a:rPr>
                  <a:t>Thao tác đó được </a:t>
                </a:r>
                <a:r>
                  <a:rPr lang="en-US" dirty="0">
                    <a:latin typeface="Tahoma" panose="020B0604030504040204" pitchFamily="34" charset="0"/>
                    <a:ea typeface="Tahoma" panose="020B0604030504040204" pitchFamily="34" charset="0"/>
                    <a:cs typeface="Tahoma" panose="020B0604030504040204" pitchFamily="34" charset="0"/>
                  </a:rPr>
                  <a:t>minh họa </a:t>
                </a:r>
                <a:r>
                  <a:rPr lang="en-US">
                    <a:latin typeface="Tahoma" panose="020B0604030504040204" pitchFamily="34" charset="0"/>
                    <a:ea typeface="Tahoma" panose="020B0604030504040204" pitchFamily="34" charset="0"/>
                    <a:cs typeface="Tahoma" panose="020B0604030504040204" pitchFamily="34" charset="0"/>
                  </a:rPr>
                  <a:t>như sau:</a:t>
                </a:r>
                <a:endParaRPr lang="en-US" dirty="0"/>
              </a:p>
            </p:txBody>
          </p:sp>
        </mc:Choice>
        <mc:Fallback xmlns="">
          <p:sp>
            <p:nvSpPr>
              <p:cNvPr id="19" name="Content Placeholder 2">
                <a:extLst>
                  <a:ext uri="{FF2B5EF4-FFF2-40B4-BE49-F238E27FC236}">
                    <a16:creationId xmlns:a16="http://schemas.microsoft.com/office/drawing/2014/main" id="{B3F9054D-52C7-411A-9438-8D730238A53A}"/>
                  </a:ext>
                </a:extLst>
              </p:cNvPr>
              <p:cNvSpPr>
                <a:spLocks noGrp="1" noRot="1" noChangeAspect="1" noMove="1" noResize="1" noEditPoints="1" noAdjustHandles="1" noChangeArrowheads="1" noChangeShapeType="1" noTextEdit="1"/>
              </p:cNvSpPr>
              <p:nvPr>
                <p:ph idx="1"/>
              </p:nvPr>
            </p:nvSpPr>
            <p:spPr>
              <a:xfrm>
                <a:off x="1141412" y="1659917"/>
                <a:ext cx="10064144" cy="1603375"/>
              </a:xfrm>
              <a:blipFill>
                <a:blip r:embed="rId2"/>
                <a:stretch>
                  <a:fillRect l="-1211" t="-4943" r="-969" b="-2662"/>
                </a:stretch>
              </a:blipFill>
            </p:spPr>
            <p:txBody>
              <a:bodyPr/>
              <a:lstStyle/>
              <a:p>
                <a:r>
                  <a:rPr lang="en-US">
                    <a:noFill/>
                  </a:rPr>
                  <a:t> </a:t>
                </a:r>
              </a:p>
            </p:txBody>
          </p:sp>
        </mc:Fallback>
      </mc:AlternateContent>
      <p:sp>
        <p:nvSpPr>
          <p:cNvPr id="20" name="Title 1">
            <a:extLst>
              <a:ext uri="{FF2B5EF4-FFF2-40B4-BE49-F238E27FC236}">
                <a16:creationId xmlns:a16="http://schemas.microsoft.com/office/drawing/2014/main" id="{A8420D2E-E5FC-483A-8D12-A4DFE8FA3F70}"/>
              </a:ext>
            </a:extLst>
          </p:cNvPr>
          <p:cNvSpPr txBox="1">
            <a:spLocks/>
          </p:cNvSpPr>
          <p:nvPr/>
        </p:nvSpPr>
        <p:spPr>
          <a:xfrm>
            <a:off x="1141412" y="32751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a:latin typeface="Tahoma" panose="020B0604030504040204" pitchFamily="34" charset="0"/>
                <a:ea typeface="Tahoma" panose="020B0604030504040204" pitchFamily="34" charset="0"/>
                <a:cs typeface="Tahoma" panose="020B0604030504040204" pitchFamily="34" charset="0"/>
              </a:rPr>
              <a:t>Cấu trúc dữ liệu skip list</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96528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1369</TotalTime>
  <Words>5715</Words>
  <Application>Microsoft Office PowerPoint</Application>
  <PresentationFormat>Widescreen</PresentationFormat>
  <Paragraphs>702</Paragraphs>
  <Slides>71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Arial</vt:lpstr>
      <vt:lpstr>Cambria Math</vt:lpstr>
      <vt:lpstr>Consolas</vt:lpstr>
      <vt:lpstr>Courier New</vt:lpstr>
      <vt:lpstr>Tahoma</vt:lpstr>
      <vt:lpstr>Trebuchet MS</vt:lpstr>
      <vt:lpstr>Tw Cen MT</vt:lpstr>
      <vt:lpstr>Wingdings</vt:lpstr>
      <vt:lpstr>Circuit</vt:lpstr>
      <vt:lpstr>HOÀNG TRỌNG VŨ – NHAN GIA KHÂM</vt:lpstr>
      <vt:lpstr>Nội dung trình bày</vt:lpstr>
      <vt:lpstr>I. Xử lý dữ liệu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nhangiakham@outlook.com</dc:creator>
  <cp:lastModifiedBy>Trọng Vũ Hoàng</cp:lastModifiedBy>
  <cp:revision>152</cp:revision>
  <dcterms:created xsi:type="dcterms:W3CDTF">2021-07-09T07:03:33Z</dcterms:created>
  <dcterms:modified xsi:type="dcterms:W3CDTF">2021-07-15T05:09:57Z</dcterms:modified>
</cp:coreProperties>
</file>