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2505850" name=""/>
          <p:cNvSpPr/>
          <p:nvPr/>
        </p:nvSpPr>
        <p:spPr bwMode="auto">
          <a:xfrm flipH="0" flipV="0">
            <a:off x="4994024" y="1364016"/>
            <a:ext cx="1026480" cy="3181164"/>
          </a:xfrm>
          <a:prstGeom prst="rect">
            <a:avLst/>
          </a:prstGeom>
          <a:solidFill>
            <a:schemeClr val="bg1"/>
          </a:solidFill>
          <a:ln w="253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9597698" name=""/>
          <p:cNvSpPr/>
          <p:nvPr/>
        </p:nvSpPr>
        <p:spPr bwMode="auto">
          <a:xfrm flipH="0" flipV="0">
            <a:off x="6242446" y="1909623"/>
            <a:ext cx="1165194" cy="341235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0" name=""/>
          <p:cNvCxnSpPr>
            <a:cxnSpLocks/>
            <a:endCxn id="1722505850" idx="0"/>
          </p:cNvCxnSpPr>
          <p:nvPr/>
        </p:nvCxnSpPr>
        <p:spPr bwMode="auto">
          <a:xfrm rot="5399978" flipH="0" flipV="0">
            <a:off x="5102683" y="957123"/>
            <a:ext cx="813786" cy="0"/>
          </a:xfrm>
          <a:prstGeom prst="line">
            <a:avLst/>
          </a:prstGeom>
          <a:ln w="253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2416262" name=""/>
          <p:cNvCxnSpPr>
            <a:cxnSpLocks/>
          </p:cNvCxnSpPr>
          <p:nvPr/>
        </p:nvCxnSpPr>
        <p:spPr bwMode="auto">
          <a:xfrm rot="5399978" flipH="0" flipV="0">
            <a:off x="4873805" y="5178640"/>
            <a:ext cx="1266917" cy="0"/>
          </a:xfrm>
          <a:prstGeom prst="line">
            <a:avLst/>
          </a:prstGeom>
          <a:ln w="253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671101" name=""/>
          <p:cNvCxnSpPr>
            <a:cxnSpLocks/>
          </p:cNvCxnSpPr>
          <p:nvPr/>
        </p:nvCxnSpPr>
        <p:spPr bwMode="auto">
          <a:xfrm rot="5399978" flipH="0" flipV="0">
            <a:off x="6281927" y="1414698"/>
            <a:ext cx="989490" cy="360"/>
          </a:xfrm>
          <a:prstGeom prst="line">
            <a:avLst/>
          </a:prstGeom>
          <a:ln w="253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3891905" name=""/>
          <p:cNvCxnSpPr>
            <a:cxnSpLocks/>
          </p:cNvCxnSpPr>
          <p:nvPr/>
        </p:nvCxnSpPr>
        <p:spPr bwMode="auto">
          <a:xfrm rot="5399978" flipH="0" flipV="0">
            <a:off x="6226263" y="5916134"/>
            <a:ext cx="1197560" cy="0"/>
          </a:xfrm>
          <a:prstGeom prst="line">
            <a:avLst/>
          </a:prstGeom>
          <a:ln w="253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</p:cNvCxnSpPr>
          <p:nvPr/>
        </p:nvCxnSpPr>
        <p:spPr bwMode="auto">
          <a:xfrm flipH="0" flipV="0">
            <a:off x="4429922" y="1354409"/>
            <a:ext cx="2052960" cy="0"/>
          </a:xfrm>
          <a:prstGeom prst="line">
            <a:avLst/>
          </a:prstGeom>
          <a:ln w="25399" cap="flat" cmpd="sng" algn="ctr">
            <a:solidFill>
              <a:srgbClr val="ED7D31"/>
            </a:solidFill>
            <a:prstDash val="sysDash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6442843" name=""/>
          <p:cNvCxnSpPr>
            <a:cxnSpLocks/>
          </p:cNvCxnSpPr>
          <p:nvPr/>
        </p:nvCxnSpPr>
        <p:spPr bwMode="auto">
          <a:xfrm flipH="0" flipV="0">
            <a:off x="4568635" y="4545181"/>
            <a:ext cx="2052960" cy="0"/>
          </a:xfrm>
          <a:prstGeom prst="line">
            <a:avLst/>
          </a:prstGeom>
          <a:ln w="25399" cap="flat" cmpd="sng" algn="ctr">
            <a:solidFill>
              <a:srgbClr val="ED7D31"/>
            </a:solidFill>
            <a:prstDash val="sysDash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0341073" name=""/>
          <p:cNvCxnSpPr>
            <a:cxnSpLocks/>
          </p:cNvCxnSpPr>
          <p:nvPr/>
        </p:nvCxnSpPr>
        <p:spPr bwMode="auto">
          <a:xfrm flipH="0" flipV="0">
            <a:off x="4429922" y="5812099"/>
            <a:ext cx="2052960" cy="0"/>
          </a:xfrm>
          <a:prstGeom prst="line">
            <a:avLst/>
          </a:prstGeom>
          <a:ln w="25399" cap="flat" cmpd="sng" algn="ctr">
            <a:solidFill>
              <a:srgbClr val="ED7D31"/>
            </a:solidFill>
            <a:prstDash val="sysDash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0831571" name=""/>
          <p:cNvCxnSpPr>
            <a:cxnSpLocks/>
          </p:cNvCxnSpPr>
          <p:nvPr/>
        </p:nvCxnSpPr>
        <p:spPr bwMode="auto">
          <a:xfrm flipH="0" flipV="0">
            <a:off x="4483095" y="550230"/>
            <a:ext cx="2052960" cy="0"/>
          </a:xfrm>
          <a:prstGeom prst="line">
            <a:avLst/>
          </a:prstGeom>
          <a:ln w="25399" cap="flat" cmpd="sng" algn="ctr">
            <a:solidFill>
              <a:srgbClr val="ED7D31"/>
            </a:solidFill>
            <a:prstDash val="sysDash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9761810" name=""/>
          <p:cNvCxnSpPr>
            <a:cxnSpLocks/>
          </p:cNvCxnSpPr>
          <p:nvPr/>
        </p:nvCxnSpPr>
        <p:spPr bwMode="auto">
          <a:xfrm flipH="0" flipV="0">
            <a:off x="5798563" y="1909623"/>
            <a:ext cx="2052960" cy="0"/>
          </a:xfrm>
          <a:prstGeom prst="line">
            <a:avLst/>
          </a:prstGeom>
          <a:ln w="25399" cap="flat" cmpd="sng" algn="ctr">
            <a:solidFill>
              <a:srgbClr val="ED7D31"/>
            </a:solidFill>
            <a:prstDash val="sysDash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8343066" name=""/>
          <p:cNvCxnSpPr>
            <a:cxnSpLocks/>
          </p:cNvCxnSpPr>
          <p:nvPr/>
        </p:nvCxnSpPr>
        <p:spPr bwMode="auto">
          <a:xfrm flipH="0" flipV="0">
            <a:off x="5798562" y="1909623"/>
            <a:ext cx="2052960" cy="0"/>
          </a:xfrm>
          <a:prstGeom prst="line">
            <a:avLst/>
          </a:prstGeom>
          <a:ln w="25399" cap="flat" cmpd="sng" algn="ctr">
            <a:solidFill>
              <a:srgbClr val="ED7D31"/>
            </a:solidFill>
            <a:prstDash val="sysDash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2734514" name=""/>
          <p:cNvCxnSpPr>
            <a:cxnSpLocks/>
          </p:cNvCxnSpPr>
          <p:nvPr/>
        </p:nvCxnSpPr>
        <p:spPr bwMode="auto">
          <a:xfrm flipH="0" flipV="0">
            <a:off x="5955770" y="5321977"/>
            <a:ext cx="2052960" cy="0"/>
          </a:xfrm>
          <a:prstGeom prst="line">
            <a:avLst/>
          </a:prstGeom>
          <a:ln w="25399" cap="flat" cmpd="sng" algn="ctr">
            <a:solidFill>
              <a:srgbClr val="ED7D31"/>
            </a:solidFill>
            <a:prstDash val="sysDash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8726871" name=""/>
          <p:cNvSpPr txBox="1"/>
          <p:nvPr/>
        </p:nvSpPr>
        <p:spPr bwMode="auto">
          <a:xfrm flipH="0" flipV="0">
            <a:off x="3856428" y="367332"/>
            <a:ext cx="712207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High</a:t>
            </a:r>
            <a:endParaRPr/>
          </a:p>
        </p:txBody>
      </p:sp>
      <p:sp>
        <p:nvSpPr>
          <p:cNvPr id="1844795379" name=""/>
          <p:cNvSpPr txBox="1"/>
          <p:nvPr/>
        </p:nvSpPr>
        <p:spPr bwMode="auto">
          <a:xfrm flipH="0" flipV="0">
            <a:off x="3724255" y="1171511"/>
            <a:ext cx="844560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Close</a:t>
            </a:r>
            <a:endParaRPr/>
          </a:p>
        </p:txBody>
      </p:sp>
      <p:sp>
        <p:nvSpPr>
          <p:cNvPr id="1928313303" name=""/>
          <p:cNvSpPr txBox="1"/>
          <p:nvPr/>
        </p:nvSpPr>
        <p:spPr bwMode="auto">
          <a:xfrm flipH="0" flipV="0">
            <a:off x="3790234" y="4362283"/>
            <a:ext cx="844884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Open</a:t>
            </a:r>
            <a:endParaRPr/>
          </a:p>
        </p:txBody>
      </p:sp>
      <p:sp>
        <p:nvSpPr>
          <p:cNvPr id="430282560" name=""/>
          <p:cNvSpPr txBox="1"/>
          <p:nvPr/>
        </p:nvSpPr>
        <p:spPr bwMode="auto">
          <a:xfrm flipH="0" flipV="0">
            <a:off x="3856428" y="5629201"/>
            <a:ext cx="844848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Low</a:t>
            </a:r>
            <a:endParaRPr/>
          </a:p>
        </p:txBody>
      </p:sp>
      <p:sp>
        <p:nvSpPr>
          <p:cNvPr id="1332543963" name=""/>
          <p:cNvSpPr txBox="1"/>
          <p:nvPr/>
        </p:nvSpPr>
        <p:spPr bwMode="auto">
          <a:xfrm flipH="0" flipV="0">
            <a:off x="3856428" y="367332"/>
            <a:ext cx="712242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High</a:t>
            </a:r>
            <a:endParaRPr/>
          </a:p>
        </p:txBody>
      </p:sp>
      <p:sp>
        <p:nvSpPr>
          <p:cNvPr id="520986321" name=""/>
          <p:cNvSpPr txBox="1"/>
          <p:nvPr/>
        </p:nvSpPr>
        <p:spPr bwMode="auto">
          <a:xfrm flipH="0" flipV="0">
            <a:off x="7851524" y="1726725"/>
            <a:ext cx="844416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Open</a:t>
            </a:r>
            <a:endParaRPr/>
          </a:p>
        </p:txBody>
      </p:sp>
      <p:sp>
        <p:nvSpPr>
          <p:cNvPr id="919271997" name=""/>
          <p:cNvSpPr txBox="1"/>
          <p:nvPr/>
        </p:nvSpPr>
        <p:spPr bwMode="auto">
          <a:xfrm flipH="0" flipV="0">
            <a:off x="8008732" y="5134456"/>
            <a:ext cx="844596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Close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ONLYOFFICE/7.2.1.36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2022-12-04T10:19:12Z</dcterms:modified>
  <cp:category/>
  <cp:contentStatus/>
  <cp:version/>
</cp:coreProperties>
</file>