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8223950" name=""/>
          <p:cNvSpPr/>
          <p:nvPr/>
        </p:nvSpPr>
        <p:spPr bwMode="auto">
          <a:xfrm flipH="0" flipV="0">
            <a:off x="4081764" y="961837"/>
            <a:ext cx="4510367" cy="1615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05092291" name=""/>
          <p:cNvSpPr txBox="1"/>
          <p:nvPr/>
        </p:nvSpPr>
        <p:spPr bwMode="auto">
          <a:xfrm flipH="0" flipV="0">
            <a:off x="5519492" y="961837"/>
            <a:ext cx="1915058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Environment</a:t>
            </a:r>
            <a:endParaRPr/>
          </a:p>
        </p:txBody>
      </p:sp>
      <p:sp>
        <p:nvSpPr>
          <p:cNvPr id="1208791467" name=""/>
          <p:cNvSpPr/>
          <p:nvPr/>
        </p:nvSpPr>
        <p:spPr bwMode="auto">
          <a:xfrm flipH="0" flipV="0">
            <a:off x="4324558" y="1411678"/>
            <a:ext cx="1326029" cy="10645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  <a:stCxn id="1208791467" idx="1"/>
            <a:endCxn id="1208791467" idx="3"/>
          </p:cNvCxnSpPr>
          <p:nvPr/>
        </p:nvCxnSpPr>
        <p:spPr bwMode="auto">
          <a:xfrm rot="10799990" flipH="1" flipV="0">
            <a:off x="4324558" y="1943957"/>
            <a:ext cx="1326029" cy="0"/>
          </a:xfrm>
          <a:prstGeom prst="line">
            <a:avLst/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7729044" name=""/>
          <p:cNvSpPr txBox="1"/>
          <p:nvPr/>
        </p:nvSpPr>
        <p:spPr bwMode="auto">
          <a:xfrm flipH="0" flipV="0">
            <a:off x="4502264" y="1512793"/>
            <a:ext cx="970618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OHLCV</a:t>
            </a:r>
            <a:endParaRPr/>
          </a:p>
        </p:txBody>
      </p:sp>
      <p:sp>
        <p:nvSpPr>
          <p:cNvPr id="1643417927" name=""/>
          <p:cNvSpPr txBox="1"/>
          <p:nvPr/>
        </p:nvSpPr>
        <p:spPr bwMode="auto">
          <a:xfrm flipH="0" flipV="0">
            <a:off x="4735441" y="2017058"/>
            <a:ext cx="569884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Q</m:t>
                          </m:r>
                        </m:e>
                        <m:sub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2022-12-04T12:56:34Z</dcterms:modified>
  <cp:category/>
  <cp:contentStatus/>
  <cp:version/>
</cp:coreProperties>
</file>