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8" r:id="rId2"/>
    <p:sldId id="278" r:id="rId3"/>
    <p:sldId id="279" r:id="rId4"/>
    <p:sldId id="280" r:id="rId5"/>
    <p:sldId id="281" r:id="rId6"/>
    <p:sldId id="287" r:id="rId7"/>
    <p:sldId id="277" r:id="rId8"/>
    <p:sldId id="283" r:id="rId9"/>
    <p:sldId id="284" r:id="rId10"/>
    <p:sldId id="285" r:id="rId11"/>
    <p:sldId id="28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C2EA7-F655-42AF-8422-B1E721CE1622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7F524-6C78-4E4B-AC58-D1DADB6604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53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EB314-AC10-4A9C-B866-46361E80D1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9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044B5-8D8E-43B1-8EE8-8A33472D3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2F37CB-C0D7-4904-A495-1ADCCECAC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1AD50-C7DF-4D45-B6DF-33DE667D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C8AB-1AAE-437A-B4C2-3C031AE1BD25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8A5A8-AEDC-43FC-B564-179CB777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B2CA8-BF1F-42FB-A51C-B50A933E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89DE-0A6F-4DDB-9BC5-E2CC07322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10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48CF1-8798-4E97-BFCB-807B4689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05590D-FB92-4956-A509-F70201CAB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A0CBE-1972-4C95-81E2-FE56D829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C8AB-1AAE-437A-B4C2-3C031AE1BD25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C3FED-0128-4261-A347-4E74E122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4CC41-BD6D-4CBC-9FB3-A1845D57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89DE-0A6F-4DDB-9BC5-E2CC07322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05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1565A3-937A-4184-94CB-FE5534C78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E225FB-1857-4EEC-B7ED-089111FE7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DF2353-C73D-4CC9-98A0-E499F91F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C8AB-1AAE-437A-B4C2-3C031AE1BD25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06CB6-44C0-4C6B-B446-9E352547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54285A-2ADA-49D3-8380-356863AC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89DE-0A6F-4DDB-9BC5-E2CC07322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50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B9E1B-E818-40E8-A80A-0FA2720E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3E7A5-88ED-4E99-8197-AE88D5F97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086BD-74BF-472A-A301-B5598956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C8AB-1AAE-437A-B4C2-3C031AE1BD25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BDBF7-A3B7-474D-B426-DEDF441B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42577-F7A7-4FFE-B6B5-46B446CF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89DE-0A6F-4DDB-9BC5-E2CC07322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17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88FC8-8C75-4DEB-9213-766CC0BB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E6B135-C29E-47B5-9C93-A01F02592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404A1-3DAF-498F-9246-AA256F3E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C8AB-1AAE-437A-B4C2-3C031AE1BD25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00C9B1-16BF-4362-8FB6-1E5B0C7F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390AE-04FD-4A88-B045-E78629FC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89DE-0A6F-4DDB-9BC5-E2CC07322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0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7606D-05A2-4CC6-9476-D1D0FF6D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A1229-E8D3-4079-A85E-4EFF56559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724253-DA20-4EAE-B3CB-91D9FF2A5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2F4E7-6449-403C-A9F5-4AE27390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C8AB-1AAE-437A-B4C2-3C031AE1BD25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197F14-B9BB-46CC-BCAC-1A38DE76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40A7AC-3CB2-47E8-ABF0-6436832D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89DE-0A6F-4DDB-9BC5-E2CC07322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09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D02AA-3BB1-49F9-A752-1C33CE74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02E9DE-14F0-46F1-948F-65319856A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B7F466-161D-4380-8075-CAF585B02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766EC6-6FC8-422B-B7CC-2AB03DA47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420976-0573-424A-888E-C78463853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5D9AA2-02B9-4539-9500-700E4BE9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C8AB-1AAE-437A-B4C2-3C031AE1BD25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52DBC2-3DEB-4051-9B91-59335308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921682-0E7F-458F-A565-57C7D64D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89DE-0A6F-4DDB-9BC5-E2CC07322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28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DCAF1-7955-4562-906A-ED2C04B0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31E9B4-CF6C-454E-A823-9669C68B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C8AB-1AAE-437A-B4C2-3C031AE1BD25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003DA4-3C0F-4E9A-8EA6-C7763965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EC7BCA-7084-43D1-B8C8-1A7EBF09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89DE-0A6F-4DDB-9BC5-E2CC07322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28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253D14-59CE-4C26-A77F-8C52BDA7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C8AB-1AAE-437A-B4C2-3C031AE1BD25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0066EB-4EF0-46BF-A9BC-A4C49858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BFC03C-4800-46E2-99E8-D98A638B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89DE-0A6F-4DDB-9BC5-E2CC07322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11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ACE8B-04E5-4D9C-9968-86F5DE3B4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77963-139A-4902-BCB5-9A77936D1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7CA850-FAE3-4680-9BC1-97E30D2CE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BF89C4-AC63-4D0D-A57B-4408D029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C8AB-1AAE-437A-B4C2-3C031AE1BD25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EC8AFA-8129-42F2-9BF5-6E0EE2E8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9FBE2-3EDD-46ED-AF26-BE96CC5F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89DE-0A6F-4DDB-9BC5-E2CC07322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1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21554-F5D3-4C8B-919C-BB27D133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2B5509-75D5-4BD3-8614-CDC9C8268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ABC234-7E24-4466-AF2A-7CA0FD87D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5E6520-B3E1-40E2-B927-7C5E7B5E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C8AB-1AAE-437A-B4C2-3C031AE1BD25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CEDBF1-4953-4F24-9842-13F67CD3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5234ED-4608-4B67-BEB9-29965224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489DE-0A6F-4DDB-9BC5-E2CC07322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15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5402B2-AE0C-4A8F-B83E-EC92E23F1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6939F-C77A-478B-9858-C013679E8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312DF-0D52-4614-AC39-6376F0C86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5C8AB-1AAE-437A-B4C2-3C031AE1BD25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974C94-6B7D-453B-9785-6AE2E285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58F69-CAE4-4FB4-B3CA-B8A34499A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489DE-0A6F-4DDB-9BC5-E2CC07322E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65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EEAF18C-8C6E-444D-A8B2-851C4B0C6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练习一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3A0CCEA-9495-440B-A8D3-C862420DD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18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D4B4FC4-518F-42F6-A267-FD84D9624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785" y="334897"/>
            <a:ext cx="5389972" cy="602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91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8B8D9AD-A906-48A5-A0D8-837F39C00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275"/>
          <a:stretch/>
        </p:blipFill>
        <p:spPr>
          <a:xfrm>
            <a:off x="1414904" y="1150167"/>
            <a:ext cx="8912581" cy="18099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00CC1B-9384-4778-A415-CAF659C699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40" b="58952"/>
          <a:stretch/>
        </p:blipFill>
        <p:spPr>
          <a:xfrm>
            <a:off x="1414904" y="3429000"/>
            <a:ext cx="7283120" cy="7429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84E99B5-9C14-49AF-BBEC-21E3687EF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904" y="4174109"/>
            <a:ext cx="2156971" cy="99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BC2E7-E7E2-4CD5-9B1C-A074CBD0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简单例子介绍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5A2806-C822-43BC-AAEF-344350B4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6" y="1690687"/>
            <a:ext cx="10023815" cy="434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2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2BE5FCE-AF22-4D1F-9641-C650A206B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15" y="291409"/>
            <a:ext cx="7617044" cy="627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4D1699-76D9-4001-B27F-FC72E6E0B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114" y="144497"/>
            <a:ext cx="6839771" cy="65690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8313861-A297-4F5B-94C3-758E0472F6E5}"/>
              </a:ext>
            </a:extLst>
          </p:cNvPr>
          <p:cNvSpPr txBox="1"/>
          <p:nvPr/>
        </p:nvSpPr>
        <p:spPr>
          <a:xfrm>
            <a:off x="8871546" y="576181"/>
            <a:ext cx="39725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w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x + w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y + b = 0</a:t>
            </a:r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转变为点斜式</a:t>
            </a: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 y = -(w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/w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)x - (b/w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93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68E0A9A-F8FD-468E-84C8-05DEF01F7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930" y="197787"/>
            <a:ext cx="7476140" cy="646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0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EEAF18C-8C6E-444D-A8B2-851C4B0C6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练习二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3A0CCEA-9495-440B-A8D3-C862420DD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37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CA23686A-A221-4812-948D-B2FF0A4CFEC3}"/>
              </a:ext>
            </a:extLst>
          </p:cNvPr>
          <p:cNvSpPr txBox="1">
            <a:spLocks/>
          </p:cNvSpPr>
          <p:nvPr/>
        </p:nvSpPr>
        <p:spPr>
          <a:xfrm>
            <a:off x="905759" y="2962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乳腺癌实例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02835C-DE7F-4BFF-9A50-CD7FE909A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37" y="1621803"/>
            <a:ext cx="7934325" cy="4953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92D4669-9827-424D-9984-38768657787E}"/>
              </a:ext>
            </a:extLst>
          </p:cNvPr>
          <p:cNvSpPr/>
          <p:nvPr/>
        </p:nvSpPr>
        <p:spPr>
          <a:xfrm>
            <a:off x="6360319" y="3769690"/>
            <a:ext cx="3614737" cy="328613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为良性肿瘤，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为恶性肿瘤</a:t>
            </a:r>
          </a:p>
        </p:txBody>
      </p:sp>
    </p:spTree>
    <p:extLst>
      <p:ext uri="{BB962C8B-B14F-4D97-AF65-F5344CB8AC3E}">
        <p14:creationId xmlns:p14="http://schemas.microsoft.com/office/powerpoint/2010/main" val="286986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C0DF59-4613-4A20-9AFF-49BEC61E7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190771"/>
            <a:ext cx="10658475" cy="1704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7489B4-D4A8-429D-9E85-9AE3AB766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29" y="2980931"/>
            <a:ext cx="7608119" cy="311530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C326172-FCE2-4176-8D47-2BA45708DB07}"/>
              </a:ext>
            </a:extLst>
          </p:cNvPr>
          <p:cNvSpPr/>
          <p:nvPr/>
        </p:nvSpPr>
        <p:spPr>
          <a:xfrm>
            <a:off x="1784411" y="2210539"/>
            <a:ext cx="2965141" cy="217332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D9419A-C731-40D7-8DC7-DCEAC7D4C98F}"/>
              </a:ext>
            </a:extLst>
          </p:cNvPr>
          <p:cNvSpPr/>
          <p:nvPr/>
        </p:nvSpPr>
        <p:spPr>
          <a:xfrm>
            <a:off x="1784412" y="2645547"/>
            <a:ext cx="2965141" cy="217332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2C40E0-E61E-4FC5-8933-906B6A95EAEA}"/>
              </a:ext>
            </a:extLst>
          </p:cNvPr>
          <p:cNvSpPr/>
          <p:nvPr/>
        </p:nvSpPr>
        <p:spPr>
          <a:xfrm>
            <a:off x="1784411" y="3499745"/>
            <a:ext cx="3932809" cy="566228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B64A3B-C918-4749-95E5-12BF84DE2FC1}"/>
              </a:ext>
            </a:extLst>
          </p:cNvPr>
          <p:cNvSpPr/>
          <p:nvPr/>
        </p:nvSpPr>
        <p:spPr>
          <a:xfrm>
            <a:off x="1784410" y="5378875"/>
            <a:ext cx="3719745" cy="196302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60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0C3C44F-FB4F-4011-AA98-6FA69C64FA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3"/>
          <a:stretch/>
        </p:blipFill>
        <p:spPr>
          <a:xfrm>
            <a:off x="2816061" y="361824"/>
            <a:ext cx="6023726" cy="17373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CB92F8-310F-40FD-8DA1-1B60B9304E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4" b="7665"/>
          <a:stretch/>
        </p:blipFill>
        <p:spPr>
          <a:xfrm>
            <a:off x="3786187" y="2523017"/>
            <a:ext cx="5269645" cy="38349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CE6D5A-65FE-49E8-8042-A5588919D580}"/>
              </a:ext>
            </a:extLst>
          </p:cNvPr>
          <p:cNvSpPr txBox="1"/>
          <p:nvPr/>
        </p:nvSpPr>
        <p:spPr>
          <a:xfrm>
            <a:off x="2258308" y="4304897"/>
            <a:ext cx="1366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真实值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F24AF8-3A0D-4BBD-B9E5-5E2D1425F9A0}"/>
              </a:ext>
            </a:extLst>
          </p:cNvPr>
          <p:cNvSpPr txBox="1"/>
          <p:nvPr/>
        </p:nvSpPr>
        <p:spPr>
          <a:xfrm>
            <a:off x="5144481" y="2261407"/>
            <a:ext cx="1366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预测值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13450B-4785-4BF7-8A92-F4043262D083}"/>
              </a:ext>
            </a:extLst>
          </p:cNvPr>
          <p:cNvSpPr txBox="1"/>
          <p:nvPr/>
        </p:nvSpPr>
        <p:spPr>
          <a:xfrm>
            <a:off x="4457700" y="3529013"/>
            <a:ext cx="829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31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B31746-F7FB-4CE9-A8DD-67D91F406818}"/>
              </a:ext>
            </a:extLst>
          </p:cNvPr>
          <p:cNvSpPr txBox="1"/>
          <p:nvPr/>
        </p:nvSpPr>
        <p:spPr>
          <a:xfrm>
            <a:off x="4586287" y="5159795"/>
            <a:ext cx="829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1DF624-227A-46D8-B2A8-E17A655FA50E}"/>
              </a:ext>
            </a:extLst>
          </p:cNvPr>
          <p:cNvSpPr txBox="1"/>
          <p:nvPr/>
        </p:nvSpPr>
        <p:spPr>
          <a:xfrm>
            <a:off x="6458063" y="3521579"/>
            <a:ext cx="829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86D3A0-6B6B-4F67-B674-EB5BBEE9C0BC}"/>
              </a:ext>
            </a:extLst>
          </p:cNvPr>
          <p:cNvSpPr txBox="1"/>
          <p:nvPr/>
        </p:nvSpPr>
        <p:spPr>
          <a:xfrm>
            <a:off x="6361231" y="5323400"/>
            <a:ext cx="829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51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A85060-3E3A-4B5C-A83D-63CB6C32D926}"/>
              </a:ext>
            </a:extLst>
          </p:cNvPr>
          <p:cNvSpPr txBox="1"/>
          <p:nvPr/>
        </p:nvSpPr>
        <p:spPr>
          <a:xfrm>
            <a:off x="4586287" y="6384322"/>
            <a:ext cx="82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854F15-6058-4ECF-B05D-28A472F6B4A6}"/>
              </a:ext>
            </a:extLst>
          </p:cNvPr>
          <p:cNvSpPr txBox="1"/>
          <p:nvPr/>
        </p:nvSpPr>
        <p:spPr>
          <a:xfrm>
            <a:off x="3210367" y="3605957"/>
            <a:ext cx="82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946627-3DE0-4B94-9055-73184CB307E9}"/>
              </a:ext>
            </a:extLst>
          </p:cNvPr>
          <p:cNvSpPr txBox="1"/>
          <p:nvPr/>
        </p:nvSpPr>
        <p:spPr>
          <a:xfrm>
            <a:off x="6401894" y="6384322"/>
            <a:ext cx="82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FEAC7E-B9AE-4927-9EB9-E1A4D857F5E5}"/>
              </a:ext>
            </a:extLst>
          </p:cNvPr>
          <p:cNvSpPr txBox="1"/>
          <p:nvPr/>
        </p:nvSpPr>
        <p:spPr>
          <a:xfrm>
            <a:off x="3181301" y="5400344"/>
            <a:ext cx="82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08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" grpId="0"/>
      <p:bldP spid="7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61</Words>
  <Application>Microsoft Office PowerPoint</Application>
  <PresentationFormat>宽屏</PresentationFormat>
  <Paragraphs>21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练习一</vt:lpstr>
      <vt:lpstr>简单例子介绍</vt:lpstr>
      <vt:lpstr>PowerPoint 演示文稿</vt:lpstr>
      <vt:lpstr>PowerPoint 演示文稿</vt:lpstr>
      <vt:lpstr>PowerPoint 演示文稿</vt:lpstr>
      <vt:lpstr>练习二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练习一</dc:title>
  <dc:creator>ahaczt@outlook.com</dc:creator>
  <cp:lastModifiedBy>ahaczt@outlook.com</cp:lastModifiedBy>
  <cp:revision>2</cp:revision>
  <dcterms:created xsi:type="dcterms:W3CDTF">2020-05-23T01:15:10Z</dcterms:created>
  <dcterms:modified xsi:type="dcterms:W3CDTF">2020-05-23T01:28:57Z</dcterms:modified>
</cp:coreProperties>
</file>