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291" r:id="rId3"/>
    <p:sldId id="292" r:id="rId4"/>
    <p:sldId id="298" r:id="rId5"/>
    <p:sldId id="30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5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6CD8A-7980-4878-9EE6-C09592219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965516-6BE9-448E-B979-39799B423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01EED-DC49-44F2-8AF7-991930FA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DA62-4771-4437-87F1-E713CBAF9EC2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7DA4D-C643-4C18-A09C-AC719D66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4B1DD-B909-4600-AB89-508CB4B3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93D2-4A08-4B64-9043-97B35546D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74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4D980-D484-4151-8F08-9CB69F5E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63312B-75DB-406F-9C78-5EB4C491E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03A71-4BB0-46DE-AB49-5B4239E6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DA62-4771-4437-87F1-E713CBAF9EC2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1D61A-345F-4E8C-B940-A5343686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6219F-8C37-4B4C-A40F-06B72E8C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93D2-4A08-4B64-9043-97B35546D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69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E00CE1-7B05-4FF3-B4DE-11F6495E9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703E39-0709-4DF9-94F3-05F21F0C3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402DD-8D26-41CF-A7E3-37E6F2B2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DA62-4771-4437-87F1-E713CBAF9EC2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E2497-4C8A-4780-BD4B-CD593658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40D2A-7534-44DC-8E11-2BE8476D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93D2-4A08-4B64-9043-97B35546D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79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3089E-9A1B-4184-9F1D-0C2BF1A5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90ED7-C483-4AE8-922A-975109FA9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06D8A-0594-4C9F-95D5-756AF506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DA62-4771-4437-87F1-E713CBAF9EC2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1C35D9-0B5F-4429-ADD1-0ED45EA7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6DD0D-3873-44D1-B2BE-25CE50D7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93D2-4A08-4B64-9043-97B35546D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7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9DBE6-B291-4CF8-87B4-9E4C8D18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ED962D-EEE8-4799-9845-934A335DF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844AB-1A54-4681-9C60-396B7C03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DA62-4771-4437-87F1-E713CBAF9EC2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4D0A0-B421-4879-AAC4-9B3A218E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2B04C-0D33-470E-8C1C-36C13D21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93D2-4A08-4B64-9043-97B35546D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99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BAA15-C6CA-44CF-BA08-1CCF2CDD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4CFB2-F590-44D7-B334-970A9C478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0A4CB8-580B-4CA9-B926-18CD58220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EC374E-5B71-4405-997D-B027450F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DA62-4771-4437-87F1-E713CBAF9EC2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3AEE12-461F-4A77-AC7A-6CC5529B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8E61AC-C050-4315-829A-BC1F2970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93D2-4A08-4B64-9043-97B35546D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0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3608A-4139-4391-B643-4790AB4B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EE961A-9C6B-4E6A-B8B0-3945F33C9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36F837-F3C3-48CF-8829-A5C92F405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5C282A-6301-45B5-9324-F6BA0A741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05D3AF-1FE6-46DC-BDDD-06FDD6CE3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AC4E1F-249F-47ED-806C-CF9A82D6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DA62-4771-4437-87F1-E713CBAF9EC2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D61913-9F3A-476B-8A81-75D4410B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46E5D7-2ABD-4752-99D7-2D1F6C0A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93D2-4A08-4B64-9043-97B35546D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57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4FABF-3B37-48D3-BE0C-05B11D2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29BAAA-9CF5-4FA3-A223-4EA47AE9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DA62-4771-4437-87F1-E713CBAF9EC2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6FBC41-8422-4163-860E-E71E236C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3A2476-E631-41D3-A446-29E9357C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93D2-4A08-4B64-9043-97B35546D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5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96C0C0-9340-4B83-BF64-E4C6659D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DA62-4771-4437-87F1-E713CBAF9EC2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3AB6FA-1F55-4DF0-9DFC-C836B1CD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D3B6A9-C2ED-4E02-B7ED-741D9E82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93D2-4A08-4B64-9043-97B35546D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85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3E851-5A6D-47AF-B052-03A292CC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03B9E-EA85-4685-8167-5715B0344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4677A4-2D52-4156-9E1C-72459A067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625BCF-B153-4CA8-B532-393D5C24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DA62-4771-4437-87F1-E713CBAF9EC2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40E2B0-EC26-439E-8F97-81ED17DDD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AE0882-C6AB-44E1-B9A4-151250CB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93D2-4A08-4B64-9043-97B35546D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4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4AE63-6A5D-4AD3-9299-0F4F9139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4636A9-7659-4278-8CBC-0846192B3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92F097-E82A-4AD7-86AB-2EB36290C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75FD24-E0CE-4E59-8069-5F4EB88B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DA62-4771-4437-87F1-E713CBAF9EC2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4389B3-B128-4B7C-854A-57331F63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93FC3E-D95D-4F4B-821F-099227BF8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93D2-4A08-4B64-9043-97B35546D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12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035434-D28F-41E0-B2DC-4883DB53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9BB278-429A-4CAB-975D-1EF514D4D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976536-0BA1-4B9F-BF05-3342CFE8E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CDA62-4771-4437-87F1-E713CBAF9EC2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0C1D6-55AC-4483-B477-9B4EC4207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611F4-B5C4-4445-BC37-7FE11FB8F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093D2-4A08-4B64-9043-97B35546D7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25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92F74318-358B-4899-8E45-A3F60A909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66" y="1144473"/>
            <a:ext cx="7174861" cy="543995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55501F1-A2FA-40E9-8D38-F4E4F3C7E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196" y="1074451"/>
            <a:ext cx="5704816" cy="249413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98D90BD-6AED-4BE1-A73F-71D689CC7D77}"/>
              </a:ext>
            </a:extLst>
          </p:cNvPr>
          <p:cNvSpPr txBox="1"/>
          <p:nvPr/>
        </p:nvSpPr>
        <p:spPr>
          <a:xfrm>
            <a:off x="867265" y="541099"/>
            <a:ext cx="511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：简单例子了解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（鸢尾花数据集）</a:t>
            </a:r>
          </a:p>
        </p:txBody>
      </p:sp>
    </p:spTree>
    <p:extLst>
      <p:ext uri="{BB962C8B-B14F-4D97-AF65-F5344CB8AC3E}">
        <p14:creationId xmlns:p14="http://schemas.microsoft.com/office/powerpoint/2010/main" val="230491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02"/>
    </mc:Choice>
    <mc:Fallback xmlns="">
      <p:transition spd="slow" advTm="44102"/>
    </mc:Fallback>
  </mc:AlternateContent>
  <p:extLst>
    <p:ext uri="{E180D4A7-C9FB-4DFB-919C-405C955672EB}">
      <p14:showEvtLst xmlns:p14="http://schemas.microsoft.com/office/powerpoint/2010/main">
        <p14:playEvt time="0" objId="20"/>
        <p14:stopEvt time="42578" objId="20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63FA031F-DE7A-4DC6-A3DE-B59238FDC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645" y="541099"/>
            <a:ext cx="6940467" cy="5175315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84A2575-7ED0-430C-A3F5-82C0BDE19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217" y="4664533"/>
            <a:ext cx="6773321" cy="141402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BEFE9AA-04FC-4617-BB7A-2769433A3858}"/>
              </a:ext>
            </a:extLst>
          </p:cNvPr>
          <p:cNvSpPr txBox="1"/>
          <p:nvPr/>
        </p:nvSpPr>
        <p:spPr>
          <a:xfrm>
            <a:off x="433632" y="410114"/>
            <a:ext cx="3510571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：增加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值选取和决策边界的可视化（鸢尾花数据集）</a:t>
            </a:r>
          </a:p>
        </p:txBody>
      </p:sp>
    </p:spTree>
    <p:extLst>
      <p:ext uri="{BB962C8B-B14F-4D97-AF65-F5344CB8AC3E}">
        <p14:creationId xmlns:p14="http://schemas.microsoft.com/office/powerpoint/2010/main" val="134380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92"/>
    </mc:Choice>
    <mc:Fallback xmlns="">
      <p:transition spd="slow" advTm="29692"/>
    </mc:Fallback>
  </mc:AlternateContent>
  <p:extLst>
    <p:ext uri="{E180D4A7-C9FB-4DFB-919C-405C955672EB}">
      <p14:showEvtLst xmlns:p14="http://schemas.microsoft.com/office/powerpoint/2010/main">
        <p14:playEvt time="0" objId="3"/>
        <p14:stopEvt time="29629" objId="3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1D4A281-3ED5-4A5E-B3FD-C21EDC524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84" y="180506"/>
            <a:ext cx="7970556" cy="6481551"/>
          </a:xfrm>
          <a:prstGeom prst="rect">
            <a:avLst/>
          </a:prstGeom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6457443" y="4043387"/>
            <a:ext cx="5221406" cy="28146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选取合适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由图，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K=11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时误差最小。在实际问题中，如果数据集比较大，为了减少训练时间，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的取值范围可以缩小。</a:t>
            </a:r>
          </a:p>
        </p:txBody>
      </p:sp>
    </p:spTree>
    <p:extLst>
      <p:ext uri="{BB962C8B-B14F-4D97-AF65-F5344CB8AC3E}">
        <p14:creationId xmlns:p14="http://schemas.microsoft.com/office/powerpoint/2010/main" val="134991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38"/>
    </mc:Choice>
    <mc:Fallback xmlns="">
      <p:transition spd="slow" advTm="42038"/>
    </mc:Fallback>
  </mc:AlternateContent>
  <p:extLst>
    <p:ext uri="{E180D4A7-C9FB-4DFB-919C-405C955672EB}">
      <p14:showEvtLst xmlns:p14="http://schemas.microsoft.com/office/powerpoint/2010/main">
        <p14:playEvt time="0" objId="2"/>
        <p14:stopEvt time="40621" objId="2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46785AA-71C0-4190-A865-855EBC34DFCA}"/>
              </a:ext>
            </a:extLst>
          </p:cNvPr>
          <p:cNvSpPr txBox="1">
            <a:spLocks/>
          </p:cNvSpPr>
          <p:nvPr/>
        </p:nvSpPr>
        <p:spPr>
          <a:xfrm>
            <a:off x="6483686" y="289704"/>
            <a:ext cx="3819811" cy="8509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分类决策边界可视化呈现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ts val="2200"/>
              </a:lnSpc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（对比不同权重和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值下的决策边界）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E79D0B1-1F40-45F4-9BD5-9AECB7C9A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82" y="103559"/>
            <a:ext cx="4903894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6B70FE2-EDAC-4072-9C68-30B6CAF7B9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290" y="1178454"/>
            <a:ext cx="3289212" cy="472508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FF942C3-3004-4E92-8663-B7249DEC9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5" y="2834774"/>
            <a:ext cx="4874371" cy="391966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F25D65B-8884-4A64-A0DD-6C0781BA01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053" y="1178454"/>
            <a:ext cx="3341667" cy="472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7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063"/>
    </mc:Choice>
    <mc:Fallback xmlns="">
      <p:transition spd="slow" advTm="115063"/>
    </mc:Fallback>
  </mc:AlternateContent>
  <p:extLst>
    <p:ext uri="{E180D4A7-C9FB-4DFB-919C-405C955672EB}">
      <p14:showEvtLst xmlns:p14="http://schemas.microsoft.com/office/powerpoint/2010/main">
        <p14:playEvt time="0" objId="29"/>
        <p14:pauseEvt time="61741" objId="29"/>
        <p14:seekEvt time="61741" objId="29" seek="61648"/>
        <p14:resumeEvt time="61741" objId="29"/>
        <p14:stopEvt time="110469" objId="29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398D90BD-6AED-4BE1-A73F-71D689CC7D77}"/>
              </a:ext>
            </a:extLst>
          </p:cNvPr>
          <p:cNvSpPr txBox="1"/>
          <p:nvPr/>
        </p:nvSpPr>
        <p:spPr>
          <a:xfrm>
            <a:off x="867265" y="541099"/>
            <a:ext cx="511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A5918E-7129-47B3-B530-94C75BC40EB6}"/>
              </a:ext>
            </a:extLst>
          </p:cNvPr>
          <p:cNvSpPr txBox="1"/>
          <p:nvPr/>
        </p:nvSpPr>
        <p:spPr>
          <a:xfrm>
            <a:off x="1055712" y="908497"/>
            <a:ext cx="9844011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通过一杯酒的颜色深度和酒精浓度值来判断酒的品种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要求：尝试使用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方法来得出结论。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X_raw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的两列值分别是颜色深度和酒精浓度值，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y_raw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表示黑皮诺，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表示赤霞珠。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9EAD49-DC81-4744-B338-FD545859AB9D}"/>
              </a:ext>
            </a:extLst>
          </p:cNvPr>
          <p:cNvSpPr txBox="1"/>
          <p:nvPr/>
        </p:nvSpPr>
        <p:spPr>
          <a:xfrm>
            <a:off x="1074198" y="2613900"/>
            <a:ext cx="6172763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训练数据</a:t>
            </a:r>
            <a:endParaRPr lang="es-E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s-E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X_raw = [[14.23,  5.64], [13.2 ,  4.38],  [13.16,  5.68], [14.37,  4.80 ],  [13.24,  4.32],  [12.07,  2.76], [12.43,  3.94], [11.79,  3.  ],  [12.37,  2.12], [12.04,  2.6 ]]</a:t>
            </a:r>
            <a:br>
              <a:rPr lang="es-E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s-E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y_raw = [0, 0, 0, 0, 0, 1, 1, 1, 1, 1]</a:t>
            </a:r>
          </a:p>
          <a:p>
            <a:pPr>
              <a:lnSpc>
                <a:spcPct val="150000"/>
              </a:lnSpc>
            </a:pPr>
            <a:endParaRPr lang="es-E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测试数据：</a:t>
            </a:r>
            <a:endParaRPr lang="es-E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新的一杯酒的信息：颜色深度为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12.8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，酒精浓度值为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76FABF-7257-4E28-92E5-B9AF762973DF}"/>
              </a:ext>
            </a:extLst>
          </p:cNvPr>
          <p:cNvSpPr txBox="1"/>
          <p:nvPr/>
        </p:nvSpPr>
        <p:spPr>
          <a:xfrm>
            <a:off x="7942998" y="3256854"/>
            <a:ext cx="4129464" cy="37828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课后思考：尝试使用纯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方法来解题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代码提示：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：计算所有带标签数据和新数据之间的距离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：对距离进行升序排列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：取前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个相似度最大的数据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：确定前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个点所在类别的出现频率。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：返回前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个点中出现频率最高的类别作为测试数据的预测分类。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28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02"/>
    </mc:Choice>
    <mc:Fallback xmlns="">
      <p:transition spd="slow" advTm="44102"/>
    </mc:Fallback>
  </mc:AlternateContent>
  <p:extLst>
    <p:ext uri="{E180D4A7-C9FB-4DFB-919C-405C955672EB}">
      <p14:showEvtLst xmlns:p14="http://schemas.microsoft.com/office/powerpoint/2010/main">
        <p14:playEvt time="0" objId="20"/>
        <p14:stopEvt time="42578" objId="20"/>
      </p14:showEvtLst>
    </p:ext>
  </p:extLs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327</Words>
  <Application>Microsoft Office PowerPoint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sarah</dc:creator>
  <cp:lastModifiedBy>sarah</cp:lastModifiedBy>
  <cp:revision>8</cp:revision>
  <dcterms:created xsi:type="dcterms:W3CDTF">2020-05-30T23:23:20Z</dcterms:created>
  <dcterms:modified xsi:type="dcterms:W3CDTF">2020-06-03T01:02:45Z</dcterms:modified>
</cp:coreProperties>
</file>