
<file path=[Content_Types].xml><?xml version="1.0" encoding="utf-8"?>
<Types xmlns="http://schemas.openxmlformats.org/package/2006/content-types">
  <Default Extension="jpeg" ContentType="image/jpeg"/>
  <Default Extension="png" ContentType="image/png"/>
  <Default Extension="m4a" ContentType="audi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6" r:id="rId4"/>
    <p:sldId id="277" r:id="rId5"/>
    <p:sldId id="278" r:id="rId7"/>
    <p:sldId id="27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980E-2A7E-423C-B92D-4B84C998CA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CD4D-96F9-454D-8156-A1A693D8FB9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w</a:t>
            </a:r>
            <a:r>
              <a:rPr lang="zh-CN" altLang="en-US"/>
              <a:t>为一行两列的矩阵</a:t>
            </a:r>
            <a:endParaRPr lang="zh-CN" altLang="en-US"/>
          </a:p>
          <a:p>
            <a:r>
              <a:rPr lang="en-US" altLang="zh-CN"/>
              <a:t>b</a:t>
            </a:r>
            <a:r>
              <a:rPr lang="zh-CN" altLang="en-US"/>
              <a:t>为一行一列的矩阵</a:t>
            </a:r>
            <a:endParaRPr lang="zh-CN" altLang="en-US"/>
          </a:p>
          <a:p>
            <a:r>
              <a:rPr lang="zh-CN" altLang="en-US"/>
              <a:t> w0x + w1y + b = 0</a:t>
            </a:r>
            <a:endParaRPr lang="zh-CN" altLang="en-US"/>
          </a:p>
          <a:p>
            <a:r>
              <a:rPr lang="zh-CN" altLang="en-US"/>
              <a:t>转变为点斜式 y = -(w0/w1)x - (b/w1)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BCD21-2C7A-44BA-9590-997682C595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BA73A-E001-4D83-AD8D-D6647F72EA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microsoft.com/office/2007/relationships/media" Target="../media/media1.m4a"/><Relationship Id="rId2" Type="http://schemas.openxmlformats.org/officeDocument/2006/relationships/audio" Target="../media/media1.m4a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microsoft.com/office/2007/relationships/media" Target="../media/media2.m4a"/><Relationship Id="rId2" Type="http://schemas.openxmlformats.org/officeDocument/2006/relationships/audio" Target="../media/media2.m4a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media" Target="../media/media3.m4a"/><Relationship Id="rId3" Type="http://schemas.openxmlformats.org/officeDocument/2006/relationships/audio" Target="../media/media3.m4a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6825" y="1279525"/>
            <a:ext cx="9144000" cy="2387600"/>
          </a:xfrm>
        </p:spPr>
        <p:txBody>
          <a:bodyPr/>
          <a:lstStyle/>
          <a:p>
            <a:r>
              <a:rPr lang="zh-CN" altLang="en-US" dirty="0"/>
              <a:t>（一）</a:t>
            </a:r>
            <a:r>
              <a:rPr lang="en-US" altLang="zh-CN" dirty="0"/>
              <a:t>SVM</a:t>
            </a:r>
            <a:r>
              <a:rPr lang="zh-CN" altLang="en-US" dirty="0"/>
              <a:t>课堂练习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8" y="510267"/>
            <a:ext cx="10749870" cy="5837466"/>
          </a:xfrm>
        </p:spPr>
      </p:pic>
      <p:pic>
        <p:nvPicPr>
          <p:cNvPr id="7" name="音频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502"/>
    </mc:Choice>
    <mc:Fallback>
      <p:transition spd="slow" advTm="1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90" y="215152"/>
            <a:ext cx="9077619" cy="6418729"/>
          </a:xfrm>
        </p:spPr>
      </p:pic>
      <p:sp>
        <p:nvSpPr>
          <p:cNvPr id="6" name="文本框 5"/>
          <p:cNvSpPr txBox="1"/>
          <p:nvPr/>
        </p:nvSpPr>
        <p:spPr>
          <a:xfrm>
            <a:off x="9050655" y="415925"/>
            <a:ext cx="3972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w0x + w1y + b = 0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转变为点斜式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y = -(w0/w1)x - (b/w1)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音频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605"/>
    </mc:Choice>
    <mc:Fallback>
      <p:transition spd="slow" advTm="21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259128"/>
            <a:ext cx="7463871" cy="6233747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766" y="1690688"/>
            <a:ext cx="4612534" cy="3491610"/>
          </a:xfrm>
          <a:prstGeom prst="rect">
            <a:avLst/>
          </a:prstGeom>
        </p:spPr>
      </p:pic>
      <p:pic>
        <p:nvPicPr>
          <p:cNvPr id="11" name="音频 10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14"/>
    </mc:Choice>
    <mc:Fallback>
      <p:transition spd="slow" advTm="347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（二）课后练习</a:t>
            </a:r>
            <a:r>
              <a:rPr lang="en-US" altLang="zh-CN" dirty="0"/>
              <a:t>+</a:t>
            </a:r>
            <a:r>
              <a:rPr lang="zh-CN" altLang="en-US" dirty="0"/>
              <a:t>作业（三选一）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150" y="2038985"/>
            <a:ext cx="11062335" cy="435165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、将课堂上展示的“用</a:t>
            </a:r>
            <a:r>
              <a:rPr lang="en-US" altLang="zh-CN" dirty="0"/>
              <a:t>SVM</a:t>
            </a:r>
            <a:r>
              <a:rPr lang="zh-CN" altLang="en-US" dirty="0"/>
              <a:t>预测股票涨幅”的例子课后实现一遍，要求对能改进的地方进行改进。</a:t>
            </a:r>
            <a:r>
              <a:rPr lang="zh-CN" altLang="en-US" dirty="0">
                <a:solidFill>
                  <a:srgbClr val="FF0000"/>
                </a:solidFill>
              </a:rPr>
              <a:t>（加分项：自行调整所选择的模型参数，选择最适合的（</a:t>
            </a:r>
            <a:r>
              <a:rPr lang="en-US" altLang="zh-CN" dirty="0">
                <a:solidFill>
                  <a:srgbClr val="FF0000"/>
                </a:solidFill>
              </a:rPr>
              <a:t>SVM</a:t>
            </a:r>
            <a:r>
              <a:rPr lang="zh-CN" altLang="en-US" dirty="0">
                <a:solidFill>
                  <a:srgbClr val="FF0000"/>
                </a:solidFill>
              </a:rPr>
              <a:t>）模型并说明理由。）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、将课堂上展示的“人脸识别”的例子课后实现一遍，要求自行了解代码细节。</a:t>
            </a:r>
            <a:r>
              <a:rPr lang="zh-CN" altLang="en-US" dirty="0">
                <a:solidFill>
                  <a:srgbClr val="FF0000"/>
                </a:solidFill>
              </a:rPr>
              <a:t>（加分项：进行参数的调整，了解模型各个参数的作用。）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、利用</a:t>
            </a:r>
            <a:r>
              <a:rPr lang="en-US" altLang="zh-CN" dirty="0" err="1"/>
              <a:t>sklearn</a:t>
            </a:r>
            <a:r>
              <a:rPr lang="zh-CN" altLang="en-US" dirty="0"/>
              <a:t>中自有的数据集（鸢尾花、肿瘤等），用</a:t>
            </a:r>
            <a:r>
              <a:rPr lang="en-US" altLang="zh-CN" dirty="0"/>
              <a:t>SVM</a:t>
            </a:r>
            <a:r>
              <a:rPr lang="zh-CN" altLang="en-US" dirty="0"/>
              <a:t>模型进行分类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（加分项：进行参数的调整，了解模型各个参数的作用。）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演示</Application>
  <PresentationFormat>宽屏</PresentationFormat>
  <Paragraphs>17</Paragraphs>
  <Slides>5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等线 Light</vt:lpstr>
      <vt:lpstr>微软雅黑</vt:lpstr>
      <vt:lpstr>Arial Unicode MS</vt:lpstr>
      <vt:lpstr>等线</vt:lpstr>
      <vt:lpstr>Office 主题​​</vt:lpstr>
      <vt:lpstr>（一）SVM课堂练习</vt:lpstr>
      <vt:lpstr>PowerPoint 演示文稿</vt:lpstr>
      <vt:lpstr>PowerPoint 演示文稿</vt:lpstr>
      <vt:lpstr>PowerPoint 演示文稿</vt:lpstr>
      <vt:lpstr>（二）课后练习+作业（三选一）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（一）SVM课堂练习</dc:title>
  <dc:creator>嘉敏 唐</dc:creator>
  <cp:lastModifiedBy>WPS_1545874319</cp:lastModifiedBy>
  <cp:revision>2</cp:revision>
  <dcterms:created xsi:type="dcterms:W3CDTF">2020-05-31T01:50:00Z</dcterms:created>
  <dcterms:modified xsi:type="dcterms:W3CDTF">2020-06-03T04:19:19Z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