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097BB-E846-491F-A0C1-915F4743C49C}" type="datetimeFigureOut">
              <a:rPr lang="en-US" smtClean="0"/>
              <a:pPr/>
              <a:t>3/4/2011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1984-AAFB-4D4D-8BF8-26A5C8CE85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81000" y="152400"/>
            <a:ext cx="8001000" cy="6553200"/>
            <a:chOff x="381000" y="152400"/>
            <a:chExt cx="8001000" cy="6553200"/>
          </a:xfrm>
        </p:grpSpPr>
        <p:grpSp>
          <p:nvGrpSpPr>
            <p:cNvPr id="45" name="Group 44"/>
            <p:cNvGrpSpPr/>
            <p:nvPr/>
          </p:nvGrpSpPr>
          <p:grpSpPr>
            <a:xfrm>
              <a:off x="381000" y="152400"/>
              <a:ext cx="8001000" cy="6553200"/>
              <a:chOff x="381000" y="152400"/>
              <a:chExt cx="8001000" cy="6553200"/>
            </a:xfrm>
          </p:grpSpPr>
          <p:sp>
            <p:nvSpPr>
              <p:cNvPr id="4" name="Flowchart: Magnetic Disk 3"/>
              <p:cNvSpPr/>
              <p:nvPr/>
            </p:nvSpPr>
            <p:spPr>
              <a:xfrm>
                <a:off x="533400" y="1600200"/>
                <a:ext cx="762000" cy="762000"/>
              </a:xfrm>
              <a:prstGeom prst="flowChartMagneticDisk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OVIT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362200" y="1676400"/>
                <a:ext cx="1066800" cy="685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kiếm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tài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liệu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1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quan</a:t>
                </a:r>
                <a:endParaRPr lang="en-US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Flowchart: Multidocument 6"/>
              <p:cNvSpPr/>
              <p:nvPr/>
            </p:nvSpPr>
            <p:spPr>
              <a:xfrm>
                <a:off x="7086600" y="1752600"/>
                <a:ext cx="1295400" cy="762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Tập</a:t>
                </a:r>
                <a:r>
                  <a:rPr lang="en-US" sz="16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huấn</a:t>
                </a:r>
                <a:r>
                  <a:rPr lang="en-US" sz="16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luyện</a:t>
                </a:r>
                <a:endPara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419600" y="3124200"/>
                <a:ext cx="1143000" cy="76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Tách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&amp;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Loại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bỏ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h</a:t>
                </a:r>
                <a:r>
                  <a:rPr lang="vi-V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ư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từ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191000" y="4572000"/>
                <a:ext cx="1371600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Tính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TFIDF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theo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đặ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</a:t>
                </a:r>
                <a:r>
                  <a:rPr lang="vi-V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ư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ng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19600" y="5943600"/>
                <a:ext cx="1143000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SVM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Flowchart: Multidocument 10"/>
              <p:cNvSpPr/>
              <p:nvPr/>
            </p:nvSpPr>
            <p:spPr>
              <a:xfrm>
                <a:off x="4572000" y="1676400"/>
                <a:ext cx="1066800" cy="7620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HTML, PDF files</a:t>
                </a:r>
                <a:endParaRPr lang="en-US" sz="14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086600" y="3048000"/>
                <a:ext cx="1143000" cy="76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Tách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từ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&amp;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Loại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bỏ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h</a:t>
                </a:r>
                <a:r>
                  <a:rPr lang="vi-V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ư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từ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86600" y="4495800"/>
                <a:ext cx="1143000" cy="76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Tìm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đặc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</a:t>
                </a:r>
                <a:r>
                  <a:rPr lang="vi-VN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ưng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tài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liệu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CNTT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010400" y="5867400"/>
                <a:ext cx="1219200" cy="76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SVM_Train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Flowchart: Multidocument 17"/>
              <p:cNvSpPr/>
              <p:nvPr/>
            </p:nvSpPr>
            <p:spPr>
              <a:xfrm>
                <a:off x="2286000" y="5867400"/>
                <a:ext cx="1219200" cy="838200"/>
              </a:xfrm>
              <a:prstGeom prst="flowChartMultidocumen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6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ài</a:t>
                </a:r>
                <a:r>
                  <a:rPr lang="en-US" sz="16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b="1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liệu</a:t>
                </a:r>
                <a:r>
                  <a:rPr lang="en-US" sz="16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CNTT</a:t>
                </a:r>
                <a:endParaRPr lang="en-US" sz="1600" b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1000" y="5334000"/>
                <a:ext cx="1143000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Rút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trích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cá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thể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1000" y="3733800"/>
                <a:ext cx="1295400" cy="609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Cập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nhật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vào</a:t>
                </a:r>
                <a:r>
                  <a:rPr lang="en-US" sz="16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Ontology</a:t>
                </a:r>
                <a:endParaRPr lang="en-US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pic>
            <p:nvPicPr>
              <p:cNvPr id="22" name="Picture 21" descr="images.jpg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38401" y="3352800"/>
                <a:ext cx="1046708" cy="838200"/>
              </a:xfrm>
              <a:prstGeom prst="rect">
                <a:avLst/>
              </a:prstGeom>
            </p:spPr>
          </p:pic>
          <p:sp>
            <p:nvSpPr>
              <p:cNvPr id="23" name="Right Arrow 22"/>
              <p:cNvSpPr/>
              <p:nvPr/>
            </p:nvSpPr>
            <p:spPr>
              <a:xfrm>
                <a:off x="1371600" y="1981200"/>
                <a:ext cx="9144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Arrow 23"/>
              <p:cNvSpPr/>
              <p:nvPr/>
            </p:nvSpPr>
            <p:spPr>
              <a:xfrm>
                <a:off x="3505200" y="1981200"/>
                <a:ext cx="990600" cy="1524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Up Arrow 24"/>
              <p:cNvSpPr/>
              <p:nvPr/>
            </p:nvSpPr>
            <p:spPr>
              <a:xfrm>
                <a:off x="2819400" y="2438400"/>
                <a:ext cx="213362" cy="8382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own Arrow 25"/>
              <p:cNvSpPr/>
              <p:nvPr/>
            </p:nvSpPr>
            <p:spPr>
              <a:xfrm flipH="1">
                <a:off x="4953000" y="2438400"/>
                <a:ext cx="152400" cy="609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Down Arrow 26"/>
              <p:cNvSpPr/>
              <p:nvPr/>
            </p:nvSpPr>
            <p:spPr>
              <a:xfrm flipH="1">
                <a:off x="4876800" y="3962400"/>
                <a:ext cx="152400" cy="609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Down Arrow 27"/>
              <p:cNvSpPr/>
              <p:nvPr/>
            </p:nvSpPr>
            <p:spPr>
              <a:xfrm flipH="1">
                <a:off x="4876800" y="5257800"/>
                <a:ext cx="152400" cy="609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Arrow 28"/>
              <p:cNvSpPr/>
              <p:nvPr/>
            </p:nvSpPr>
            <p:spPr>
              <a:xfrm>
                <a:off x="3581400" y="6172200"/>
                <a:ext cx="762000" cy="15240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Left Arrow 29"/>
              <p:cNvSpPr/>
              <p:nvPr/>
            </p:nvSpPr>
            <p:spPr>
              <a:xfrm rot="1185014">
                <a:off x="1542453" y="6052749"/>
                <a:ext cx="685800" cy="22860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Up Arrow 30"/>
              <p:cNvSpPr/>
              <p:nvPr/>
            </p:nvSpPr>
            <p:spPr>
              <a:xfrm>
                <a:off x="914400" y="4419600"/>
                <a:ext cx="228600" cy="8382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Up Arrow 31"/>
              <p:cNvSpPr/>
              <p:nvPr/>
            </p:nvSpPr>
            <p:spPr>
              <a:xfrm>
                <a:off x="838200" y="2438400"/>
                <a:ext cx="228600" cy="129540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Left Arrow 32"/>
              <p:cNvSpPr/>
              <p:nvPr/>
            </p:nvSpPr>
            <p:spPr>
              <a:xfrm>
                <a:off x="1752600" y="3886200"/>
                <a:ext cx="838200" cy="15240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Down Arrow 33"/>
              <p:cNvSpPr/>
              <p:nvPr/>
            </p:nvSpPr>
            <p:spPr>
              <a:xfrm>
                <a:off x="7620000" y="2514600"/>
                <a:ext cx="228600" cy="5334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Down Arrow 34"/>
              <p:cNvSpPr/>
              <p:nvPr/>
            </p:nvSpPr>
            <p:spPr>
              <a:xfrm>
                <a:off x="7543800" y="3886200"/>
                <a:ext cx="228600" cy="5334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own Arrow 35"/>
              <p:cNvSpPr/>
              <p:nvPr/>
            </p:nvSpPr>
            <p:spPr>
              <a:xfrm>
                <a:off x="7543800" y="5257800"/>
                <a:ext cx="228600" cy="6096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Left Arrow 36"/>
              <p:cNvSpPr/>
              <p:nvPr/>
            </p:nvSpPr>
            <p:spPr>
              <a:xfrm>
                <a:off x="5638800" y="6096000"/>
                <a:ext cx="1295400" cy="22860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loud 38"/>
              <p:cNvSpPr/>
              <p:nvPr/>
            </p:nvSpPr>
            <p:spPr>
              <a:xfrm>
                <a:off x="2971800" y="152400"/>
                <a:ext cx="1752600" cy="990600"/>
              </a:xfrm>
              <a:prstGeom prst="cloud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Internet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Left-Right Arrow 43"/>
              <p:cNvSpPr/>
              <p:nvPr/>
            </p:nvSpPr>
            <p:spPr>
              <a:xfrm rot="18988734">
                <a:off x="2680780" y="1328858"/>
                <a:ext cx="819287" cy="14574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Left Arrow 39"/>
            <p:cNvSpPr/>
            <p:nvPr/>
          </p:nvSpPr>
          <p:spPr>
            <a:xfrm>
              <a:off x="5638800" y="4724400"/>
              <a:ext cx="1295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59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aa</cp:lastModifiedBy>
  <cp:revision>15</cp:revision>
  <dcterms:created xsi:type="dcterms:W3CDTF">2011-02-28T06:12:03Z</dcterms:created>
  <dcterms:modified xsi:type="dcterms:W3CDTF">2011-03-04T08:01:39Z</dcterms:modified>
</cp:coreProperties>
</file>