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97BB-E846-491F-A0C1-915F4743C49C}" type="datetimeFigureOut">
              <a:rPr lang="en-US" smtClean="0"/>
              <a:t>2/28/2011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1984-AAFB-4D4D-8BF8-26A5C8CE85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28600" y="304800"/>
            <a:ext cx="8001000" cy="5105400"/>
            <a:chOff x="228600" y="304800"/>
            <a:chExt cx="8001000" cy="51054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381000" y="304800"/>
              <a:ext cx="762000" cy="7620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OVIT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9800" y="3810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Tìm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kiếm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liệu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liên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quan</a:t>
              </a: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6934200" y="457200"/>
              <a:ext cx="1295400" cy="7620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Tập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huấn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luyện</a:t>
              </a:r>
              <a:endPara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200" y="1828800"/>
              <a:ext cx="114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Tách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Loại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bỏ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32766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ưn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67200" y="46482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SVM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4419600" y="381000"/>
              <a:ext cx="1066800" cy="7620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HTML, PDF files</a:t>
              </a:r>
              <a:endPara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1752600"/>
              <a:ext cx="114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Tách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&amp;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Loại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bỏ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từ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34200" y="3200400"/>
              <a:ext cx="11430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trích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đặc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</a:t>
              </a:r>
              <a:r>
                <a:rPr lang="vi-VN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ưng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0" y="4572000"/>
              <a:ext cx="12192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SVM_Train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lowchart: Multidocument 17"/>
            <p:cNvSpPr/>
            <p:nvPr/>
          </p:nvSpPr>
          <p:spPr>
            <a:xfrm>
              <a:off x="2133600" y="4572000"/>
              <a:ext cx="1219200" cy="8382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ài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liệu</a:t>
              </a:r>
              <a:r>
                <a:rPr lang="en-US" sz="16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CNTT</a:t>
              </a:r>
              <a:endPara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00" y="4038600"/>
              <a:ext cx="1143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trích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cá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thể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600" y="2438400"/>
              <a:ext cx="12954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Cập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nhật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vào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Ontology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Picture 21" descr="image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1" y="2057400"/>
              <a:ext cx="1046708" cy="838200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1219200" y="68580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352800" y="685800"/>
              <a:ext cx="990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667000" y="1143000"/>
              <a:ext cx="213362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flipH="1">
              <a:off x="4800600" y="11430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 flipH="1">
              <a:off x="4724400" y="26670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 flipH="1">
              <a:off x="4724400" y="3962400"/>
              <a:ext cx="1524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3429000" y="4876800"/>
              <a:ext cx="7620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 rot="1185014">
              <a:off x="1390053" y="4757349"/>
              <a:ext cx="6858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762000" y="31242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685800" y="1143000"/>
              <a:ext cx="228600" cy="1295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1600200" y="2590800"/>
              <a:ext cx="8382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7467600" y="1219200"/>
              <a:ext cx="2286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7391400" y="2590800"/>
              <a:ext cx="2286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7391400" y="3962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Arrow 36"/>
            <p:cNvSpPr/>
            <p:nvPr/>
          </p:nvSpPr>
          <p:spPr>
            <a:xfrm>
              <a:off x="5486400" y="4800600"/>
              <a:ext cx="1295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aa</cp:lastModifiedBy>
  <cp:revision>7</cp:revision>
  <dcterms:created xsi:type="dcterms:W3CDTF">2011-02-28T06:12:03Z</dcterms:created>
  <dcterms:modified xsi:type="dcterms:W3CDTF">2011-02-28T07:07:53Z</dcterms:modified>
</cp:coreProperties>
</file>