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4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97BB-E846-491F-A0C1-915F4743C49C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1984-AAFB-4D4D-8BF8-26A5C8CE8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97BB-E846-491F-A0C1-915F4743C49C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1984-AAFB-4D4D-8BF8-26A5C8CE8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97BB-E846-491F-A0C1-915F4743C49C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1984-AAFB-4D4D-8BF8-26A5C8CE8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97BB-E846-491F-A0C1-915F4743C49C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1984-AAFB-4D4D-8BF8-26A5C8CE8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97BB-E846-491F-A0C1-915F4743C49C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1984-AAFB-4D4D-8BF8-26A5C8CE8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97BB-E846-491F-A0C1-915F4743C49C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1984-AAFB-4D4D-8BF8-26A5C8CE8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97BB-E846-491F-A0C1-915F4743C49C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1984-AAFB-4D4D-8BF8-26A5C8CE8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97BB-E846-491F-A0C1-915F4743C49C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1984-AAFB-4D4D-8BF8-26A5C8CE8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97BB-E846-491F-A0C1-915F4743C49C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1984-AAFB-4D4D-8BF8-26A5C8CE8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97BB-E846-491F-A0C1-915F4743C49C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1984-AAFB-4D4D-8BF8-26A5C8CE8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97BB-E846-491F-A0C1-915F4743C49C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1984-AAFB-4D4D-8BF8-26A5C8CE8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097BB-E846-491F-A0C1-915F4743C49C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31984-AAFB-4D4D-8BF8-26A5C8CE8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381000" y="152400"/>
            <a:ext cx="8001000" cy="6553200"/>
            <a:chOff x="381000" y="152400"/>
            <a:chExt cx="8001000" cy="6553200"/>
          </a:xfrm>
        </p:grpSpPr>
        <p:sp>
          <p:nvSpPr>
            <p:cNvPr id="4" name="Flowchart: Magnetic Disk 3"/>
            <p:cNvSpPr/>
            <p:nvPr/>
          </p:nvSpPr>
          <p:spPr>
            <a:xfrm>
              <a:off x="533400" y="1600200"/>
              <a:ext cx="762000" cy="762000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OVIT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362200" y="1676400"/>
              <a:ext cx="1066800" cy="685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Tìm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kiếm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tài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liệu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liên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quan</a:t>
              </a: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Flowchart: Multidocument 6"/>
            <p:cNvSpPr/>
            <p:nvPr/>
          </p:nvSpPr>
          <p:spPr>
            <a:xfrm>
              <a:off x="7086600" y="1752600"/>
              <a:ext cx="1295400" cy="762000"/>
            </a:xfrm>
            <a:prstGeom prst="flowChartMulti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Tập</a:t>
              </a:r>
              <a:r>
                <a:rPr lang="en-US" sz="16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huấn</a:t>
              </a:r>
              <a:r>
                <a:rPr lang="en-US" sz="16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luyện</a:t>
              </a:r>
              <a:endPara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419600" y="3124200"/>
              <a:ext cx="1143000" cy="76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Tách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từ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&amp; </a:t>
              </a:r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Loại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bỏ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h</a:t>
              </a:r>
              <a:r>
                <a:rPr lang="vi-V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ư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từ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419600" y="4572000"/>
              <a:ext cx="1143000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Tính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vi-V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đặc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tr</a:t>
              </a:r>
              <a:r>
                <a:rPr lang="vi-V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ưn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19600" y="5943600"/>
              <a:ext cx="1143000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SVM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lowchart: Multidocument 10"/>
            <p:cNvSpPr/>
            <p:nvPr/>
          </p:nvSpPr>
          <p:spPr>
            <a:xfrm>
              <a:off x="4572000" y="1676400"/>
              <a:ext cx="1066800" cy="762000"/>
            </a:xfrm>
            <a:prstGeom prst="flowChartMulti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HTML, PDF files</a:t>
              </a:r>
              <a:endPara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86600" y="3048000"/>
              <a:ext cx="1143000" cy="76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Tách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từ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&amp; </a:t>
              </a:r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Loại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bỏ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h</a:t>
              </a:r>
              <a:r>
                <a:rPr lang="vi-V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ư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từ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86600" y="4495800"/>
              <a:ext cx="1143000" cy="76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Rút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trích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vi-V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đặc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tr</a:t>
              </a:r>
              <a:r>
                <a:rPr lang="vi-V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ưng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10400" y="5867400"/>
              <a:ext cx="1219200" cy="76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SVM_Train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Flowchart: Multidocument 17"/>
            <p:cNvSpPr/>
            <p:nvPr/>
          </p:nvSpPr>
          <p:spPr>
            <a:xfrm>
              <a:off x="2286000" y="5867400"/>
              <a:ext cx="1219200" cy="838200"/>
            </a:xfrm>
            <a:prstGeom prst="flowChartMulti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sz="16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ài</a:t>
              </a:r>
              <a:r>
                <a:rPr lang="en-US" sz="16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liệu</a:t>
              </a:r>
              <a:r>
                <a:rPr lang="en-US" sz="16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CNTT</a:t>
              </a:r>
              <a:endPara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81000" y="5334000"/>
              <a:ext cx="1143000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Rút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trích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cá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thể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1000" y="3733800"/>
              <a:ext cx="1295400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Cập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nhật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vào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Ontology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22" name="Picture 21" descr="images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8401" y="3352800"/>
              <a:ext cx="1046708" cy="838200"/>
            </a:xfrm>
            <a:prstGeom prst="rect">
              <a:avLst/>
            </a:prstGeom>
          </p:spPr>
        </p:pic>
        <p:sp>
          <p:nvSpPr>
            <p:cNvPr id="23" name="Right Arrow 22"/>
            <p:cNvSpPr/>
            <p:nvPr/>
          </p:nvSpPr>
          <p:spPr>
            <a:xfrm>
              <a:off x="1371600" y="1981200"/>
              <a:ext cx="9144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3505200" y="1981200"/>
              <a:ext cx="9906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Up Arrow 24"/>
            <p:cNvSpPr/>
            <p:nvPr/>
          </p:nvSpPr>
          <p:spPr>
            <a:xfrm>
              <a:off x="2819400" y="2438400"/>
              <a:ext cx="213362" cy="8382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own Arrow 25"/>
            <p:cNvSpPr/>
            <p:nvPr/>
          </p:nvSpPr>
          <p:spPr>
            <a:xfrm flipH="1">
              <a:off x="4953000" y="2438400"/>
              <a:ext cx="152400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own Arrow 26"/>
            <p:cNvSpPr/>
            <p:nvPr/>
          </p:nvSpPr>
          <p:spPr>
            <a:xfrm flipH="1">
              <a:off x="4876800" y="3962400"/>
              <a:ext cx="152400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own Arrow 27"/>
            <p:cNvSpPr/>
            <p:nvPr/>
          </p:nvSpPr>
          <p:spPr>
            <a:xfrm flipH="1">
              <a:off x="4876800" y="5257800"/>
              <a:ext cx="152400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Left Arrow 28"/>
            <p:cNvSpPr/>
            <p:nvPr/>
          </p:nvSpPr>
          <p:spPr>
            <a:xfrm>
              <a:off x="3581400" y="6172200"/>
              <a:ext cx="7620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Left Arrow 29"/>
            <p:cNvSpPr/>
            <p:nvPr/>
          </p:nvSpPr>
          <p:spPr>
            <a:xfrm rot="1185014">
              <a:off x="1542453" y="6052749"/>
              <a:ext cx="685800" cy="2286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Up Arrow 30"/>
            <p:cNvSpPr/>
            <p:nvPr/>
          </p:nvSpPr>
          <p:spPr>
            <a:xfrm>
              <a:off x="914400" y="4419600"/>
              <a:ext cx="228600" cy="8382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Up Arrow 31"/>
            <p:cNvSpPr/>
            <p:nvPr/>
          </p:nvSpPr>
          <p:spPr>
            <a:xfrm>
              <a:off x="838200" y="2438400"/>
              <a:ext cx="228600" cy="12954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eft Arrow 32"/>
            <p:cNvSpPr/>
            <p:nvPr/>
          </p:nvSpPr>
          <p:spPr>
            <a:xfrm>
              <a:off x="1752600" y="3886200"/>
              <a:ext cx="8382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7620000" y="2514600"/>
              <a:ext cx="228600" cy="533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own Arrow 34"/>
            <p:cNvSpPr/>
            <p:nvPr/>
          </p:nvSpPr>
          <p:spPr>
            <a:xfrm>
              <a:off x="7543800" y="3886200"/>
              <a:ext cx="228600" cy="533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Down Arrow 35"/>
            <p:cNvSpPr/>
            <p:nvPr/>
          </p:nvSpPr>
          <p:spPr>
            <a:xfrm>
              <a:off x="7543800" y="5257800"/>
              <a:ext cx="228600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eft Arrow 36"/>
            <p:cNvSpPr/>
            <p:nvPr/>
          </p:nvSpPr>
          <p:spPr>
            <a:xfrm>
              <a:off x="5638800" y="6096000"/>
              <a:ext cx="1295400" cy="2286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loud 38"/>
            <p:cNvSpPr/>
            <p:nvPr/>
          </p:nvSpPr>
          <p:spPr>
            <a:xfrm>
              <a:off x="2971800" y="152400"/>
              <a:ext cx="1752600" cy="99060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Internet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Left-Right Arrow 43"/>
            <p:cNvSpPr/>
            <p:nvPr/>
          </p:nvSpPr>
          <p:spPr>
            <a:xfrm rot="18988734">
              <a:off x="2680780" y="1328858"/>
              <a:ext cx="819287" cy="145748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54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</dc:creator>
  <cp:lastModifiedBy>KHANHLINH</cp:lastModifiedBy>
  <cp:revision>9</cp:revision>
  <dcterms:created xsi:type="dcterms:W3CDTF">2011-02-28T06:12:03Z</dcterms:created>
  <dcterms:modified xsi:type="dcterms:W3CDTF">2011-03-03T15:49:23Z</dcterms:modified>
</cp:coreProperties>
</file>