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03F0-BB27-4128-8614-CA69ECFC377D}" type="datetimeFigureOut">
              <a:rPr lang="de-DE" smtClean="0"/>
              <a:t>14.10.2017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DE5-E472-4988-B232-57B1F31664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7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7DE5-E472-4988-B232-57B1F31664B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0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7DE5-E472-4988-B232-57B1F31664B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9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66568"/>
            <a:ext cx="10515599" cy="346609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2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2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0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7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8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21922" y="1033153"/>
            <a:ext cx="9631878" cy="135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566567"/>
            <a:ext cx="10515599" cy="302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" y="295832"/>
            <a:ext cx="1424930" cy="16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           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09" y="440728"/>
            <a:ext cx="5180381" cy="59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           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22" y="2582877"/>
            <a:ext cx="529920" cy="12513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39" y="2928947"/>
            <a:ext cx="1242753" cy="5592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26" y="3034080"/>
            <a:ext cx="1856937" cy="3489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37" y="2953699"/>
            <a:ext cx="899334" cy="50973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89" y="2875148"/>
            <a:ext cx="759329" cy="66683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16" y="2873412"/>
            <a:ext cx="1398544" cy="6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35957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8800" b="1" dirty="0" smtClean="0"/>
              <a:t>SAS</a:t>
            </a:r>
            <a:br>
              <a:rPr lang="de-DE" sz="8800" b="1" dirty="0" smtClean="0"/>
            </a:br>
            <a:r>
              <a:rPr lang="de-DE" sz="3200" b="1" dirty="0" smtClean="0"/>
              <a:t>(Sensibles Aufweck-System)</a:t>
            </a:r>
            <a:endParaRPr lang="de-DE" sz="88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44" y="3511728"/>
            <a:ext cx="2016112" cy="26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4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966651"/>
            <a:ext cx="9144000" cy="36663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smtClean="0"/>
              <a:t>DAS PROBLEM</a:t>
            </a:r>
            <a:br>
              <a:rPr lang="de-DE" sz="5400" b="1" dirty="0" smtClean="0"/>
            </a:br>
            <a:r>
              <a:rPr lang="de-DE" sz="3200" dirty="0"/>
              <a:t>WELCHESPROBLEM </a:t>
            </a:r>
            <a:r>
              <a:rPr lang="de-DE" sz="3200" dirty="0" smtClean="0"/>
              <a:t>LÖST IHR MIT EUREM </a:t>
            </a:r>
            <a:r>
              <a:rPr lang="de-DE" sz="3200" dirty="0" smtClean="0"/>
              <a:t>PROJEKT/PRODUKT</a:t>
            </a:r>
            <a:r>
              <a:rPr lang="de-DE" sz="3200" dirty="0" smtClean="0"/>
              <a:t>?</a:t>
            </a:r>
          </a:p>
          <a:p>
            <a:pPr algn="ctr"/>
            <a:endParaRPr lang="de-DE" sz="2800" b="1" dirty="0" smtClean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r>
              <a:rPr lang="de-DE" sz="2800" b="1" dirty="0" smtClean="0"/>
              <a:t>Unser Problem ist der muffelige Morgen.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800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5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358537" y="409301"/>
            <a:ext cx="9144000" cy="450233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DIE IDEE</a:t>
            </a:r>
            <a:br>
              <a:rPr lang="de-DE" sz="4800" b="1" dirty="0" smtClean="0"/>
            </a:br>
            <a:r>
              <a:rPr lang="de-DE" sz="2800" dirty="0" smtClean="0"/>
              <a:t>WAS IST EURE IDEE?</a:t>
            </a:r>
          </a:p>
          <a:p>
            <a:pPr algn="ctr"/>
            <a:r>
              <a:rPr lang="de-DE" sz="2800" dirty="0" smtClean="0"/>
              <a:t>BESCHREIBT DAS PROJEKT IN 2 SÄTZEN</a:t>
            </a:r>
            <a:r>
              <a:rPr lang="de-DE" sz="2800" dirty="0" smtClean="0"/>
              <a:t>.</a:t>
            </a:r>
          </a:p>
          <a:p>
            <a:pPr algn="ctr"/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endParaRPr lang="de-DE" sz="2800" b="1" dirty="0" smtClean="0"/>
          </a:p>
          <a:p>
            <a:pPr algn="ctr"/>
            <a:r>
              <a:rPr lang="de-DE" sz="2800" b="1" dirty="0" smtClean="0"/>
              <a:t>Die Idee ist sanfter und wirksamer geweckt zu werden.</a:t>
            </a:r>
            <a:endParaRPr lang="de-DE" sz="2800" b="1" dirty="0"/>
          </a:p>
          <a:p>
            <a:pPr algn="ctr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941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6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314994" y="278675"/>
            <a:ext cx="10391480" cy="363147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DIE LÖSUNG</a:t>
            </a:r>
            <a:br>
              <a:rPr lang="de-DE" sz="4800" b="1" dirty="0" smtClean="0"/>
            </a:br>
            <a:r>
              <a:rPr lang="de-DE" sz="2800" dirty="0" smtClean="0"/>
              <a:t>WIE HABT IHR DAS PROBLEM GELÖST?</a:t>
            </a:r>
            <a:endParaRPr lang="de-DE" sz="2800" dirty="0"/>
          </a:p>
          <a:p>
            <a:pPr algn="ctr"/>
            <a:r>
              <a:rPr lang="de-DE" sz="2800" dirty="0" smtClean="0"/>
              <a:t>WELCHE UMSETZUNGSVARIANTE HABT IHR GEWÄHLT</a:t>
            </a:r>
            <a:r>
              <a:rPr lang="de-DE" sz="2800" dirty="0" smtClean="0"/>
              <a:t>?</a:t>
            </a:r>
          </a:p>
          <a:p>
            <a:pPr algn="ctr"/>
            <a:endParaRPr lang="de-DE" sz="2800" dirty="0"/>
          </a:p>
          <a:p>
            <a:pPr algn="ctr"/>
            <a:endParaRPr lang="de-DE" sz="2800" dirty="0" smtClean="0"/>
          </a:p>
          <a:p>
            <a:pPr algn="ctr"/>
            <a:r>
              <a:rPr lang="de-DE" sz="2800" b="1" dirty="0" smtClean="0"/>
              <a:t>Wir ent</a:t>
            </a:r>
            <a:r>
              <a:rPr lang="de-DE" sz="2800" b="1" dirty="0" smtClean="0"/>
              <a:t>werfen einen Licht-Wecker mit Ton und Licht.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384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7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 smtClean="0"/>
              <a:t>DEMO</a:t>
            </a:r>
            <a:br>
              <a:rPr lang="de-DE" sz="4800" b="1" dirty="0" smtClean="0"/>
            </a:br>
            <a:r>
              <a:rPr lang="de-DE" sz="2800" dirty="0" smtClean="0"/>
              <a:t>FÜHRT EURE LÖSUNG KURZ LIVE VOR</a:t>
            </a:r>
          </a:p>
          <a:p>
            <a:pPr algn="ctr"/>
            <a:r>
              <a:rPr lang="de-DE" sz="2800" dirty="0" smtClean="0"/>
              <a:t>ODER ZEIGT SCREENSHOTS.</a:t>
            </a:r>
          </a:p>
        </p:txBody>
      </p:sp>
    </p:spTree>
    <p:extLst>
      <p:ext uri="{BB962C8B-B14F-4D97-AF65-F5344CB8AC3E}">
        <p14:creationId xmlns:p14="http://schemas.microsoft.com/office/powerpoint/2010/main" val="74677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Breitbild</PresentationFormat>
  <Paragraphs>27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PowerPoint-Präsentation</vt:lpstr>
      <vt:lpstr>PowerPoint-Präsentation</vt:lpstr>
      <vt:lpstr>SAS (Sensibles Aufweck-System)</vt:lpstr>
      <vt:lpstr>PowerPoint-Präsentation</vt:lpstr>
      <vt:lpstr>PowerPoint-Präsentation</vt:lpstr>
      <vt:lpstr>PowerPoint-Präsentation</vt:lpstr>
      <vt:lpstr>PowerPoint-Präsentation</vt:lpstr>
    </vt:vector>
  </TitlesOfParts>
  <Company>MFG Medien- und Filmgesellschaft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Jaenicke Laura</dc:creator>
  <cp:lastModifiedBy>Verleih</cp:lastModifiedBy>
  <cp:revision>42</cp:revision>
  <cp:lastPrinted>2017-10-12T14:47:41Z</cp:lastPrinted>
  <dcterms:created xsi:type="dcterms:W3CDTF">2017-07-31T09:27:31Z</dcterms:created>
  <dcterms:modified xsi:type="dcterms:W3CDTF">2017-10-14T19:40:06Z</dcterms:modified>
</cp:coreProperties>
</file>