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Black"/>
      <p:bold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Bebas Neue"/>
      <p:regular r:id="rId33"/>
    </p:embeddedFont>
    <p:embeddedFont>
      <p:font typeface="Montserrat Medium"/>
      <p:regular r:id="rId34"/>
      <p:bold r:id="rId35"/>
      <p:italic r:id="rId36"/>
      <p:boldItalic r:id="rId37"/>
    </p:embeddedFont>
    <p:embeddedFont>
      <p:font typeface="Archivo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4EB614-704A-4BAD-B76B-46B374C60708}">
  <a:tblStyle styleId="{7D4EB614-704A-4BAD-B76B-46B374C607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rchivoBlack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578fe0731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578fe0731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c2f9d78c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c2f9d78c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c2f9d78c8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c2f9d78c8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e4639e6ea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e4639e6ea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c2f40aa9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c2f40aa9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578fe0731a_1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578fe0731a_1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ff065f5d78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ff065f5d78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e4957916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e4957916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578fe0731a_1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578fe0731a_1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578fe0731a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578fe0731a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78fe0731a_1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78fe0731a_1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578fe0731a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578fe0731a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578fe0731a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578fe0731a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9ad6f44bb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9ad6f44bb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78fe0731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578fe0731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578fe0731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578fe0731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c2f9d78c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c2f9d78c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578fe0731a_1_3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578fe0731a_1_3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c2f9d78c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c2f9d78c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8ee7e5f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18ee7e5f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671100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720000" y="1494300"/>
            <a:ext cx="5400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720000" y="3218100"/>
            <a:ext cx="54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2" type="title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3" type="title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subTitle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7" type="title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3" type="title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15" type="subTitle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5612800" y="463897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flipH="1">
            <a:off x="6281900" y="470262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2898000" y="1264200"/>
            <a:ext cx="552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6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6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7597553" y="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8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6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9"/>
          <p:cNvSpPr/>
          <p:nvPr/>
        </p:nvSpPr>
        <p:spPr>
          <a:xfrm flipH="1" rot="-5400000">
            <a:off x="164157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0000" y="2679450"/>
            <a:ext cx="298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720000" y="1417350"/>
            <a:ext cx="29880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0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0" y="9975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0000" y="1216800"/>
            <a:ext cx="3852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4571995" y="1216800"/>
            <a:ext cx="3852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2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0000" y="1216800"/>
            <a:ext cx="3852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4571995" y="1216800"/>
            <a:ext cx="3852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2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6" name="Google Shape;156;p22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 flipH="1">
            <a:off x="7597553" y="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1416000" y="3221998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1416000" y="3699873"/>
            <a:ext cx="280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2" type="title"/>
          </p:nvPr>
        </p:nvSpPr>
        <p:spPr>
          <a:xfrm>
            <a:off x="4920000" y="3221998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3"/>
          <p:cNvSpPr txBox="1"/>
          <p:nvPr>
            <p:ph idx="3" type="subTitle"/>
          </p:nvPr>
        </p:nvSpPr>
        <p:spPr>
          <a:xfrm>
            <a:off x="4920000" y="3699887"/>
            <a:ext cx="280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4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1" name="Google Shape;171;p24"/>
          <p:cNvSpPr txBox="1"/>
          <p:nvPr>
            <p:ph idx="2" type="title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4"/>
          <p:cNvSpPr txBox="1"/>
          <p:nvPr>
            <p:ph idx="3" type="subTitle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4" type="title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4"/>
          <p:cNvSpPr txBox="1"/>
          <p:nvPr>
            <p:ph idx="5" type="subTitle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2" type="title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5"/>
          <p:cNvSpPr txBox="1"/>
          <p:nvPr>
            <p:ph idx="3" type="subTitle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4" type="title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25"/>
          <p:cNvSpPr txBox="1"/>
          <p:nvPr>
            <p:ph idx="5" type="subTitle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6" type="title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25"/>
          <p:cNvSpPr txBox="1"/>
          <p:nvPr>
            <p:ph idx="7" type="subTitle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2" type="title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26"/>
          <p:cNvSpPr txBox="1"/>
          <p:nvPr>
            <p:ph idx="3" type="subTitle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4" type="title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26"/>
          <p:cNvSpPr txBox="1"/>
          <p:nvPr>
            <p:ph idx="5" type="subTitle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6" type="title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26"/>
          <p:cNvSpPr txBox="1"/>
          <p:nvPr>
            <p:ph idx="7" type="subTitle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8" type="title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26"/>
          <p:cNvSpPr txBox="1"/>
          <p:nvPr>
            <p:ph idx="9" type="subTitle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1" name="Google Shape;201;p26"/>
          <p:cNvSpPr txBox="1"/>
          <p:nvPr>
            <p:ph idx="13" type="title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26"/>
          <p:cNvSpPr txBox="1"/>
          <p:nvPr>
            <p:ph idx="14" type="subTitle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3" name="Google Shape;203;p26"/>
          <p:cNvSpPr txBox="1"/>
          <p:nvPr>
            <p:ph idx="1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2312400" y="1498838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7"/>
          <p:cNvSpPr txBox="1"/>
          <p:nvPr>
            <p:ph idx="1" type="subTitle"/>
          </p:nvPr>
        </p:nvSpPr>
        <p:spPr>
          <a:xfrm>
            <a:off x="23124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2" type="title"/>
          </p:nvPr>
        </p:nvSpPr>
        <p:spPr>
          <a:xfrm>
            <a:off x="6264000" y="1498838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27"/>
          <p:cNvSpPr txBox="1"/>
          <p:nvPr>
            <p:ph idx="3" type="subTitle"/>
          </p:nvPr>
        </p:nvSpPr>
        <p:spPr>
          <a:xfrm>
            <a:off x="62640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4" type="title"/>
          </p:nvPr>
        </p:nvSpPr>
        <p:spPr>
          <a:xfrm>
            <a:off x="2312400" y="3226025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27"/>
          <p:cNvSpPr txBox="1"/>
          <p:nvPr>
            <p:ph idx="5" type="subTitle"/>
          </p:nvPr>
        </p:nvSpPr>
        <p:spPr>
          <a:xfrm>
            <a:off x="23124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hasCustomPrompt="1" idx="7" type="title"/>
          </p:nvPr>
        </p:nvSpPr>
        <p:spPr>
          <a:xfrm>
            <a:off x="720000" y="1789350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5" name="Google Shape;215;p27"/>
          <p:cNvSpPr txBox="1"/>
          <p:nvPr>
            <p:ph hasCustomPrompt="1" idx="8" type="title"/>
          </p:nvPr>
        </p:nvSpPr>
        <p:spPr>
          <a:xfrm>
            <a:off x="4671150" y="1789350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6" name="Google Shape;216;p27"/>
          <p:cNvSpPr txBox="1"/>
          <p:nvPr>
            <p:ph hasCustomPrompt="1" idx="9" type="title"/>
          </p:nvPr>
        </p:nvSpPr>
        <p:spPr>
          <a:xfrm>
            <a:off x="720000" y="3515938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7" name="Google Shape;217;p27"/>
          <p:cNvSpPr txBox="1"/>
          <p:nvPr>
            <p:ph idx="13" type="title"/>
          </p:nvPr>
        </p:nvSpPr>
        <p:spPr>
          <a:xfrm>
            <a:off x="6264000" y="3226025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27"/>
          <p:cNvSpPr txBox="1"/>
          <p:nvPr>
            <p:ph idx="14" type="subTitle"/>
          </p:nvPr>
        </p:nvSpPr>
        <p:spPr>
          <a:xfrm>
            <a:off x="62640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hasCustomPrompt="1" idx="15" type="title"/>
          </p:nvPr>
        </p:nvSpPr>
        <p:spPr>
          <a:xfrm>
            <a:off x="4671150" y="3515938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0" name="Google Shape;220;p27"/>
          <p:cNvSpPr/>
          <p:nvPr/>
        </p:nvSpPr>
        <p:spPr>
          <a:xfrm flipH="1" rot="-5400000">
            <a:off x="164157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504219" y="1833001"/>
            <a:ext cx="2639742" cy="330615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Google Shape;224;p28"/>
          <p:cNvSpPr txBox="1"/>
          <p:nvPr>
            <p:ph idx="1" type="subTitle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5" name="Google Shape;225;p28"/>
          <p:cNvSpPr txBox="1"/>
          <p:nvPr/>
        </p:nvSpPr>
        <p:spPr>
          <a:xfrm>
            <a:off x="1138800" y="3495300"/>
            <a:ext cx="384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>
            <a:off x="4736150" y="615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 flipH="1">
            <a:off x="5445825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 flipH="1" rot="5400000">
            <a:off x="-1385450" y="299702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 flipH="1" rot="5400000">
            <a:off x="-1210600" y="349132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title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6347525" y="1636751"/>
            <a:ext cx="2796434" cy="3502398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0000" y="3056550"/>
            <a:ext cx="392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1255650"/>
            <a:ext cx="3924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4824000" y="771750"/>
            <a:ext cx="3600000" cy="360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" name="Google Shape;49;p7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792800" y="1217250"/>
            <a:ext cx="5558400" cy="27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7597553" y="324620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46000" y="3591000"/>
            <a:ext cx="40680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 rot="5400000">
            <a:off x="-1385450" y="164737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rot="5400000">
            <a:off x="-1210600" y="121677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Xzxt21gdOux5lhzoxPkRDeZX1zN8WoQJPTRT8yDD6Uw/copy#gid=71378229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ctrTitle"/>
          </p:nvPr>
        </p:nvSpPr>
        <p:spPr>
          <a:xfrm>
            <a:off x="720000" y="540000"/>
            <a:ext cx="5589300" cy="23703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Web application Geo presence tracker</a:t>
            </a:r>
            <a:endParaRPr sz="4400"/>
          </a:p>
        </p:txBody>
      </p:sp>
      <p:sp>
        <p:nvSpPr>
          <p:cNvPr id="241" name="Google Shape;241;p31"/>
          <p:cNvSpPr txBox="1"/>
          <p:nvPr>
            <p:ph idx="1" type="subTitle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by:- balakrishna kolla</a:t>
            </a:r>
            <a:endParaRPr/>
          </a:p>
        </p:txBody>
      </p:sp>
      <p:grpSp>
        <p:nvGrpSpPr>
          <p:cNvPr id="242" name="Google Shape;242;p31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3" name="Google Shape;243;p31"/>
            <p:cNvSpPr/>
            <p:nvPr/>
          </p:nvSpPr>
          <p:spPr>
            <a:xfrm>
              <a:off x="6239778" y="2099076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9124311" y="41128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5527089" y="3925265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5983525" y="4306634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203967" y="402145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31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2" name="Google Shape;252;p31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rect b="b" l="l" r="r" t="t"/>
                <a:pathLst>
                  <a:path extrusionOk="0" h="69138" w="109479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rect b="b" l="l" r="r" t="t"/>
                <a:pathLst>
                  <a:path extrusionOk="0" h="17234" w="109481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rect b="b" l="l" r="r" t="t"/>
                <a:pathLst>
                  <a:path extrusionOk="0" h="46523" w="103762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rect b="b" l="l" r="r" t="t"/>
                <a:pathLst>
                  <a:path extrusionOk="0" h="2842" w="53805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rect b="b" l="l" r="r" t="t"/>
                <a:pathLst>
                  <a:path extrusionOk="0" h="10469" w="39776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rect b="b" l="l" r="r" t="t"/>
                <a:pathLst>
                  <a:path extrusionOk="0" h="6030" w="39776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rect b="b" l="l" r="r" t="t"/>
                <a:pathLst>
                  <a:path extrusionOk="0" h="24808" w="43469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rect b="b" l="l" r="r" t="t"/>
                <a:pathLst>
                  <a:path extrusionOk="0" h="3610" w="43469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rect b="b" l="l" r="r" t="t"/>
                <a:pathLst>
                  <a:path extrusionOk="0" h="1043" w="1044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rect b="b" l="l" r="r" t="t"/>
                <a:pathLst>
                  <a:path extrusionOk="0" h="11967" w="11968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rect b="b" l="l" r="r" t="t"/>
                <a:pathLst>
                  <a:path extrusionOk="0" h="5830" w="296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rect b="b" l="l" r="r" t="t"/>
                <a:pathLst>
                  <a:path extrusionOk="0" h="741" w="1066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rect b="b" l="l" r="r" t="t"/>
                <a:pathLst>
                  <a:path extrusionOk="0" h="738" w="19236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rect b="b" l="l" r="r" t="t"/>
                <a:pathLst>
                  <a:path extrusionOk="0" h="4127" w="19238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rect b="b" l="l" r="r" t="t"/>
                <a:pathLst>
                  <a:path extrusionOk="0" h="675" w="674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rect b="b" l="l" r="r" t="t"/>
                <a:pathLst>
                  <a:path extrusionOk="0" h="2707" w="9032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rect b="b" l="l" r="r" t="t"/>
                <a:pathLst>
                  <a:path extrusionOk="0" h="740" w="6674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rect b="b" l="l" r="r" t="t"/>
                <a:pathLst>
                  <a:path extrusionOk="0" h="30689" w="27097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rect b="b" l="l" r="r" t="t"/>
                <a:pathLst>
                  <a:path extrusionOk="0" h="6594" w="6101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rect b="b" l="l" r="r" t="t"/>
                <a:pathLst>
                  <a:path extrusionOk="0" h="863" w="15213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rect b="b" l="l" r="r" t="t"/>
                <a:pathLst>
                  <a:path extrusionOk="0" h="865" w="15213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rect b="b" l="l" r="r" t="t"/>
                <a:pathLst>
                  <a:path extrusionOk="0" h="18975" w="29796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rect b="b" l="l" r="r" t="t"/>
                <a:pathLst>
                  <a:path extrusionOk="0" h="12738" w="29796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rect b="b" l="l" r="r" t="t"/>
                <a:pathLst>
                  <a:path extrusionOk="0" h="13205" w="1463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rect b="b" l="l" r="r" t="t"/>
                <a:pathLst>
                  <a:path extrusionOk="0" h="20460" w="22457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rect b="b" l="l" r="r" t="t"/>
                <a:pathLst>
                  <a:path extrusionOk="0" h="15821" w="17366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rect b="b" l="l" r="r" t="t"/>
                <a:pathLst>
                  <a:path extrusionOk="0" h="10061" w="10063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rect b="b" l="l" r="r" t="t"/>
                <a:pathLst>
                  <a:path extrusionOk="0" h="3563" w="3566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rect b="b" l="l" r="r" t="t"/>
                <a:pathLst>
                  <a:path extrusionOk="0" h="8446" w="9451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rect b="b" l="l" r="r" t="t"/>
                <a:pathLst>
                  <a:path extrusionOk="0" h="32494" w="28689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rect b="b" l="l" r="r" t="t"/>
                <a:pathLst>
                  <a:path extrusionOk="0" h="6980" w="646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rect b="b" l="l" r="r" t="t"/>
                <a:pathLst>
                  <a:path extrusionOk="0" h="912" w="16106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rect b="b" l="l" r="r" t="t"/>
                <a:pathLst>
                  <a:path extrusionOk="0" h="913" w="16106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rect b="b" l="l" r="r" t="t"/>
                <a:pathLst>
                  <a:path extrusionOk="0" h="914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rect b="b" l="l" r="r" t="t"/>
                <a:pathLst>
                  <a:path extrusionOk="0" h="18521" w="25821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rect b="b" l="l" r="r" t="t"/>
                <a:pathLst>
                  <a:path extrusionOk="0" h="18522" w="13543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rect b="b" l="l" r="r" t="t"/>
                <a:pathLst>
                  <a:path extrusionOk="0" h="9224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rect b="b" l="l" r="r" t="t"/>
                <a:pathLst>
                  <a:path extrusionOk="0" h="1708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rect b="b" l="l" r="r" t="t"/>
                <a:pathLst>
                  <a:path extrusionOk="0" h="13205" w="14528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rect b="b" l="l" r="r" t="t"/>
                <a:pathLst>
                  <a:path extrusionOk="0" h="3136" w="151158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0"/>
          <p:cNvSpPr/>
          <p:nvPr/>
        </p:nvSpPr>
        <p:spPr>
          <a:xfrm>
            <a:off x="4092301" y="2300746"/>
            <a:ext cx="1532400" cy="1526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2" name="Google Shape;732;p40"/>
          <p:cNvSpPr txBox="1"/>
          <p:nvPr>
            <p:ph type="title"/>
          </p:nvPr>
        </p:nvSpPr>
        <p:spPr>
          <a:xfrm>
            <a:off x="2261025" y="200575"/>
            <a:ext cx="51948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</a:t>
            </a:r>
            <a:endParaRPr sz="4600"/>
          </a:p>
        </p:txBody>
      </p:sp>
      <p:sp>
        <p:nvSpPr>
          <p:cNvPr id="733" name="Google Shape;733;p40"/>
          <p:cNvSpPr txBox="1"/>
          <p:nvPr/>
        </p:nvSpPr>
        <p:spPr>
          <a:xfrm>
            <a:off x="6103748" y="3122250"/>
            <a:ext cx="297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EMPLOYEES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RECEIVE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TASK NOTIFICATION AND UPDATES IN REAL TIMES 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4" name="Google Shape;734;p40"/>
          <p:cNvSpPr txBox="1"/>
          <p:nvPr/>
        </p:nvSpPr>
        <p:spPr>
          <a:xfrm>
            <a:off x="205750" y="3122250"/>
            <a:ext cx="340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TASK ARE CATEGORIZED WITH DETAILS INCLUDING PRIORITY, DEADLINES , AND DESCRIPTION.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5" name="Google Shape;735;p40"/>
          <p:cNvSpPr txBox="1"/>
          <p:nvPr/>
        </p:nvSpPr>
        <p:spPr>
          <a:xfrm>
            <a:off x="2953850" y="1029775"/>
            <a:ext cx="41589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ADMINISTRATION CAN ASSIGN TASKS TO EMPLOYEES THROUGH THE WEB APPLICATION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4451160" y="1894109"/>
            <a:ext cx="814500" cy="8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7" name="Google Shape;737;p40"/>
          <p:cNvSpPr/>
          <p:nvPr/>
        </p:nvSpPr>
        <p:spPr>
          <a:xfrm>
            <a:off x="5217380" y="2795364"/>
            <a:ext cx="814500" cy="8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8" name="Google Shape;738;p40"/>
          <p:cNvSpPr/>
          <p:nvPr/>
        </p:nvSpPr>
        <p:spPr>
          <a:xfrm>
            <a:off x="3685033" y="2794801"/>
            <a:ext cx="814500" cy="811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9" name="Google Shape;739;p40"/>
          <p:cNvGrpSpPr/>
          <p:nvPr/>
        </p:nvGrpSpPr>
        <p:grpSpPr>
          <a:xfrm>
            <a:off x="5392115" y="2970925"/>
            <a:ext cx="464932" cy="459781"/>
            <a:chOff x="2085450" y="842250"/>
            <a:chExt cx="483700" cy="481850"/>
          </a:xfrm>
        </p:grpSpPr>
        <p:sp>
          <p:nvSpPr>
            <p:cNvPr id="740" name="Google Shape;740;p40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4625948" y="2121405"/>
            <a:ext cx="464961" cy="356052"/>
            <a:chOff x="3271200" y="3863875"/>
            <a:chExt cx="481825" cy="366950"/>
          </a:xfrm>
        </p:grpSpPr>
        <p:sp>
          <p:nvSpPr>
            <p:cNvPr id="744" name="Google Shape;744;p40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859821" y="2969273"/>
            <a:ext cx="464961" cy="462889"/>
            <a:chOff x="899850" y="4992125"/>
            <a:chExt cx="481825" cy="481825"/>
          </a:xfrm>
        </p:grpSpPr>
        <p:sp>
          <p:nvSpPr>
            <p:cNvPr id="747" name="Google Shape;747;p40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51" name="Google Shape;751;p40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53" name="Google Shape;753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3" name="Google Shape;763;p40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1"/>
          <p:cNvSpPr/>
          <p:nvPr/>
        </p:nvSpPr>
        <p:spPr>
          <a:xfrm>
            <a:off x="4092301" y="2300746"/>
            <a:ext cx="1532400" cy="1526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1" name="Google Shape;771;p41"/>
          <p:cNvSpPr txBox="1"/>
          <p:nvPr>
            <p:ph type="title"/>
          </p:nvPr>
        </p:nvSpPr>
        <p:spPr>
          <a:xfrm>
            <a:off x="2261025" y="200575"/>
            <a:ext cx="66888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TRACKING</a:t>
            </a:r>
            <a:endParaRPr sz="4600"/>
          </a:p>
        </p:txBody>
      </p:sp>
      <p:sp>
        <p:nvSpPr>
          <p:cNvPr id="772" name="Google Shape;772;p41"/>
          <p:cNvSpPr txBox="1"/>
          <p:nvPr/>
        </p:nvSpPr>
        <p:spPr>
          <a:xfrm>
            <a:off x="6103748" y="3122250"/>
            <a:ext cx="297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REPORTING INTERFACE FACILITATES 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3" name="Google Shape;773;p41"/>
          <p:cNvSpPr txBox="1"/>
          <p:nvPr/>
        </p:nvSpPr>
        <p:spPr>
          <a:xfrm>
            <a:off x="205750" y="3122250"/>
            <a:ext cx="340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REPORTING CAN INCLUDE MULTIMEDIA ATTACHMENTS SUCH AS IMAGES PR DOCUMENT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4" name="Google Shape;774;p41"/>
          <p:cNvSpPr txBox="1"/>
          <p:nvPr/>
        </p:nvSpPr>
        <p:spPr>
          <a:xfrm>
            <a:off x="2042700" y="1029775"/>
            <a:ext cx="60252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EMPLOYEE CAN PROVIDE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DETAILED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REPORTS ON TASK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DIAGNOSIS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,PROBLEM DESC,AND PROPOSED SOLUTION THROUGH THE APPLICATION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5" name="Google Shape;775;p41"/>
          <p:cNvSpPr/>
          <p:nvPr/>
        </p:nvSpPr>
        <p:spPr>
          <a:xfrm>
            <a:off x="4451160" y="1894109"/>
            <a:ext cx="814500" cy="8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6" name="Google Shape;776;p41"/>
          <p:cNvSpPr/>
          <p:nvPr/>
        </p:nvSpPr>
        <p:spPr>
          <a:xfrm>
            <a:off x="5217380" y="2795364"/>
            <a:ext cx="814500" cy="8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7" name="Google Shape;777;p41"/>
          <p:cNvSpPr/>
          <p:nvPr/>
        </p:nvSpPr>
        <p:spPr>
          <a:xfrm>
            <a:off x="3685033" y="2794801"/>
            <a:ext cx="814500" cy="811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78" name="Google Shape;778;p41"/>
          <p:cNvGrpSpPr/>
          <p:nvPr/>
        </p:nvGrpSpPr>
        <p:grpSpPr>
          <a:xfrm>
            <a:off x="5392115" y="2970925"/>
            <a:ext cx="464932" cy="459781"/>
            <a:chOff x="2085450" y="842250"/>
            <a:chExt cx="483700" cy="481850"/>
          </a:xfrm>
        </p:grpSpPr>
        <p:sp>
          <p:nvSpPr>
            <p:cNvPr id="779" name="Google Shape;779;p41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2" name="Google Shape;782;p41"/>
          <p:cNvGrpSpPr/>
          <p:nvPr/>
        </p:nvGrpSpPr>
        <p:grpSpPr>
          <a:xfrm>
            <a:off x="4625948" y="2121405"/>
            <a:ext cx="464961" cy="356052"/>
            <a:chOff x="3271200" y="3863875"/>
            <a:chExt cx="481825" cy="366950"/>
          </a:xfrm>
        </p:grpSpPr>
        <p:sp>
          <p:nvSpPr>
            <p:cNvPr id="783" name="Google Shape;783;p41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3859821" y="2969273"/>
            <a:ext cx="464961" cy="462889"/>
            <a:chOff x="899850" y="4992125"/>
            <a:chExt cx="481825" cy="481825"/>
          </a:xfrm>
        </p:grpSpPr>
        <p:sp>
          <p:nvSpPr>
            <p:cNvPr id="786" name="Google Shape;786;p41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9" name="Google Shape;789;p41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90" name="Google Shape;790;p41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41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92" name="Google Shape;792;p41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2" name="Google Shape;802;p41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2"/>
          <p:cNvSpPr/>
          <p:nvPr/>
        </p:nvSpPr>
        <p:spPr>
          <a:xfrm>
            <a:off x="4092301" y="2300746"/>
            <a:ext cx="1532400" cy="1526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0" name="Google Shape;810;p42"/>
          <p:cNvSpPr txBox="1"/>
          <p:nvPr>
            <p:ph type="title"/>
          </p:nvPr>
        </p:nvSpPr>
        <p:spPr>
          <a:xfrm>
            <a:off x="2261025" y="200575"/>
            <a:ext cx="66888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Tracking</a:t>
            </a:r>
            <a:endParaRPr sz="4600"/>
          </a:p>
        </p:txBody>
      </p:sp>
      <p:sp>
        <p:nvSpPr>
          <p:cNvPr id="811" name="Google Shape;811;p42"/>
          <p:cNvSpPr txBox="1"/>
          <p:nvPr/>
        </p:nvSpPr>
        <p:spPr>
          <a:xfrm>
            <a:off x="6103748" y="2893650"/>
            <a:ext cx="2978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system generates comprehensive reports on employee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attendance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pattern and working hours.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2" name="Google Shape;812;p42"/>
          <p:cNvSpPr txBox="1"/>
          <p:nvPr/>
        </p:nvSpPr>
        <p:spPr>
          <a:xfrm>
            <a:off x="205750" y="3122250"/>
            <a:ext cx="340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Working hours are automatically calculated based on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attendance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records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3" name="Google Shape;813;p42"/>
          <p:cNvSpPr txBox="1"/>
          <p:nvPr/>
        </p:nvSpPr>
        <p:spPr>
          <a:xfrm>
            <a:off x="2042700" y="1029775"/>
            <a:ext cx="60252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web application includes modules for recording employee in-time and out-time utlizing GPS for precise location tracking.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4" name="Google Shape;814;p42"/>
          <p:cNvSpPr/>
          <p:nvPr/>
        </p:nvSpPr>
        <p:spPr>
          <a:xfrm>
            <a:off x="4451160" y="1894109"/>
            <a:ext cx="814500" cy="8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5" name="Google Shape;815;p42"/>
          <p:cNvSpPr/>
          <p:nvPr/>
        </p:nvSpPr>
        <p:spPr>
          <a:xfrm>
            <a:off x="5217380" y="2795364"/>
            <a:ext cx="814500" cy="8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6" name="Google Shape;816;p42"/>
          <p:cNvSpPr/>
          <p:nvPr/>
        </p:nvSpPr>
        <p:spPr>
          <a:xfrm>
            <a:off x="3685033" y="2794801"/>
            <a:ext cx="814500" cy="811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17" name="Google Shape;817;p42"/>
          <p:cNvGrpSpPr/>
          <p:nvPr/>
        </p:nvGrpSpPr>
        <p:grpSpPr>
          <a:xfrm>
            <a:off x="5392115" y="2970925"/>
            <a:ext cx="464932" cy="459781"/>
            <a:chOff x="2085450" y="842250"/>
            <a:chExt cx="483700" cy="481850"/>
          </a:xfrm>
        </p:grpSpPr>
        <p:sp>
          <p:nvSpPr>
            <p:cNvPr id="818" name="Google Shape;818;p42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1" name="Google Shape;821;p42"/>
          <p:cNvGrpSpPr/>
          <p:nvPr/>
        </p:nvGrpSpPr>
        <p:grpSpPr>
          <a:xfrm>
            <a:off x="4625948" y="2121405"/>
            <a:ext cx="464961" cy="356052"/>
            <a:chOff x="3271200" y="3863875"/>
            <a:chExt cx="481825" cy="366950"/>
          </a:xfrm>
        </p:grpSpPr>
        <p:sp>
          <p:nvSpPr>
            <p:cNvPr id="822" name="Google Shape;822;p42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4" name="Google Shape;824;p42"/>
          <p:cNvGrpSpPr/>
          <p:nvPr/>
        </p:nvGrpSpPr>
        <p:grpSpPr>
          <a:xfrm>
            <a:off x="3859821" y="2969273"/>
            <a:ext cx="464961" cy="462889"/>
            <a:chOff x="899850" y="4992125"/>
            <a:chExt cx="481825" cy="481825"/>
          </a:xfrm>
        </p:grpSpPr>
        <p:sp>
          <p:nvSpPr>
            <p:cNvPr id="825" name="Google Shape;825;p42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8" name="Google Shape;828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829" name="Google Shape;829;p42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0" name="Google Shape;830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831" name="Google Shape;831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1" name="Google Shape;841;p42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43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49" name="Google Shape;849;p43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0" name="Google Shape;850;p43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51" name="Google Shape;851;p43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5" name="Google Shape;865;p43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43"/>
          <p:cNvGrpSpPr/>
          <p:nvPr/>
        </p:nvGrpSpPr>
        <p:grpSpPr>
          <a:xfrm>
            <a:off x="-77172" y="3301911"/>
            <a:ext cx="1934291" cy="1739805"/>
            <a:chOff x="7133528" y="76211"/>
            <a:chExt cx="1934291" cy="1739805"/>
          </a:xfrm>
        </p:grpSpPr>
        <p:sp>
          <p:nvSpPr>
            <p:cNvPr id="869" name="Google Shape;869;p43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0" name="Google Shape;870;p43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71" name="Google Shape;871;p43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5" name="Google Shape;885;p43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8" name="Google Shape;8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44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94" name="Google Shape;894;p44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5" name="Google Shape;895;p44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96" name="Google Shape;896;p44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4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4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4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4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4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4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4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4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4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4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4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0" name="Google Shape;910;p44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44"/>
          <p:cNvGrpSpPr/>
          <p:nvPr/>
        </p:nvGrpSpPr>
        <p:grpSpPr>
          <a:xfrm>
            <a:off x="-77172" y="3301911"/>
            <a:ext cx="1934291" cy="1739805"/>
            <a:chOff x="7133528" y="76211"/>
            <a:chExt cx="1934291" cy="1739805"/>
          </a:xfrm>
        </p:grpSpPr>
        <p:sp>
          <p:nvSpPr>
            <p:cNvPr id="914" name="Google Shape;914;p44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5" name="Google Shape;915;p44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916" name="Google Shape;916;p44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4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4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4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4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4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4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4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4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4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4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4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0" name="Google Shape;930;p44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3" name="Google Shape;9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CURRICULUM</a:t>
            </a:r>
            <a:endParaRPr/>
          </a:p>
        </p:txBody>
      </p:sp>
      <p:graphicFrame>
        <p:nvGraphicFramePr>
          <p:cNvPr id="939" name="Google Shape;939;p45"/>
          <p:cNvGraphicFramePr/>
          <p:nvPr/>
        </p:nvGraphicFramePr>
        <p:xfrm>
          <a:off x="720000" y="1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{7D4EB614-704A-4BAD-B76B-46B374C60708}</a:tableStyleId>
              </a:tblPr>
              <a:tblGrid>
                <a:gridCol w="1176875"/>
                <a:gridCol w="2423125"/>
              </a:tblGrid>
              <a:tr h="5520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INTRODUCTION</a:t>
                      </a:r>
                      <a:endParaRPr sz="240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13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 and the smallest one in System</a:t>
                      </a:r>
                      <a:endParaRPr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0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2XXX</a:t>
                      </a:r>
                      <a:endParaRPr sz="160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is a big planet </a:t>
                      </a:r>
                      <a:endParaRPr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2XXX</a:t>
                      </a:r>
                      <a:endParaRPr sz="160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where all live</a:t>
                      </a:r>
                      <a:endParaRPr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2XXX</a:t>
                      </a:r>
                      <a:endParaRPr sz="160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is a cold place </a:t>
                      </a:r>
                      <a:endParaRPr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2XXX</a:t>
                      </a:r>
                      <a:endParaRPr sz="160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has several rings</a:t>
                      </a:r>
                      <a:endParaRPr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0000" marL="90000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40" name="Google Shape;940;p45"/>
          <p:cNvGrpSpPr/>
          <p:nvPr/>
        </p:nvGrpSpPr>
        <p:grpSpPr>
          <a:xfrm>
            <a:off x="7044200" y="76211"/>
            <a:ext cx="2023619" cy="1907631"/>
            <a:chOff x="7044200" y="76211"/>
            <a:chExt cx="2023619" cy="1907631"/>
          </a:xfrm>
        </p:grpSpPr>
        <p:sp>
          <p:nvSpPr>
            <p:cNvPr id="941" name="Google Shape;941;p4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2" name="Google Shape;942;p45"/>
            <p:cNvGrpSpPr/>
            <p:nvPr/>
          </p:nvGrpSpPr>
          <p:grpSpPr>
            <a:xfrm>
              <a:off x="7418027" y="228595"/>
              <a:ext cx="1497384" cy="1264312"/>
              <a:chOff x="5949750" y="3656175"/>
              <a:chExt cx="668475" cy="564425"/>
            </a:xfrm>
          </p:grpSpPr>
          <p:sp>
            <p:nvSpPr>
              <p:cNvPr id="943" name="Google Shape;943;p4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rect b="b" l="l" r="r" t="t"/>
                <a:pathLst>
                  <a:path extrusionOk="0" h="22237" w="25609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rect b="b" l="l" r="r" t="t"/>
                <a:pathLst>
                  <a:path extrusionOk="0" h="20521" w="2329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rect b="b" l="l" r="r" t="t"/>
                <a:pathLst>
                  <a:path extrusionOk="0" h="7388" w="9419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rect b="b" l="l" r="r" t="t"/>
                <a:pathLst>
                  <a:path extrusionOk="0" h="7059" w="7746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rect b="b" l="l" r="r" t="t"/>
                <a:pathLst>
                  <a:path extrusionOk="0" h="5458" w="5989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rect b="b" l="l" r="r" t="t"/>
                <a:pathLst>
                  <a:path extrusionOk="0" h="4798" w="4796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rect b="b" l="l" r="r" t="t"/>
                <a:pathLst>
                  <a:path extrusionOk="0" h="1229" w="1231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rect b="b" l="l" r="r" t="t"/>
                <a:pathLst>
                  <a:path extrusionOk="0" h="5171" w="5365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rect b="b" l="l" r="r" t="t"/>
                <a:pathLst>
                  <a:path extrusionOk="0" h="654" w="655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rect b="b" l="l" r="r" t="t"/>
                <a:pathLst>
                  <a:path extrusionOk="0" h="1076" w="308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rect b="b" l="l" r="r" t="t"/>
                <a:pathLst>
                  <a:path extrusionOk="0" h="4098" w="1117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rect b="b" l="l" r="r" t="t"/>
                <a:pathLst>
                  <a:path extrusionOk="0" h="6996" w="6999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rect b="b" l="l" r="r" t="t"/>
                <a:pathLst>
                  <a:path extrusionOk="0" h="4942" w="494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rect b="b" l="l" r="r" t="t"/>
                <a:pathLst>
                  <a:path extrusionOk="0" h="4940" w="2624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rect b="b" l="l" r="r" t="t"/>
                <a:pathLst>
                  <a:path extrusionOk="0" h="1943" w="2902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rect b="b" l="l" r="r" t="t"/>
                <a:pathLst>
                  <a:path extrusionOk="0" h="4334" w="4408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rect b="b" l="l" r="r" t="t"/>
                <a:pathLst>
                  <a:path extrusionOk="0" h="6395" w="6396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rect b="b" l="l" r="r" t="t"/>
                <a:pathLst>
                  <a:path extrusionOk="0" h="5993" w="5994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rect b="b" l="l" r="r" t="t"/>
                <a:pathLst>
                  <a:path extrusionOk="0" h="3782" w="1919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4" name="Google Shape;964;p45"/>
            <p:cNvSpPr/>
            <p:nvPr/>
          </p:nvSpPr>
          <p:spPr>
            <a:xfrm>
              <a:off x="8497771" y="16040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7044200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879600" y="14167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45"/>
          <p:cNvSpPr txBox="1"/>
          <p:nvPr/>
        </p:nvSpPr>
        <p:spPr>
          <a:xfrm>
            <a:off x="4824000" y="1494350"/>
            <a:ext cx="36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ADVANTAGES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8" name="Google Shape;968;p45"/>
          <p:cNvSpPr/>
          <p:nvPr/>
        </p:nvSpPr>
        <p:spPr>
          <a:xfrm>
            <a:off x="5004150" y="2048606"/>
            <a:ext cx="791700" cy="79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5"/>
          <p:cNvSpPr/>
          <p:nvPr/>
        </p:nvSpPr>
        <p:spPr>
          <a:xfrm flipH="1">
            <a:off x="5004000" y="2048456"/>
            <a:ext cx="792000" cy="792000"/>
          </a:xfrm>
          <a:prstGeom prst="arc">
            <a:avLst>
              <a:gd fmla="val 3020" name="adj1"/>
              <a:gd fmla="val 16199761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5"/>
          <p:cNvSpPr txBox="1"/>
          <p:nvPr/>
        </p:nvSpPr>
        <p:spPr>
          <a:xfrm>
            <a:off x="5004000" y="2264456"/>
            <a:ext cx="79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r>
              <a:rPr b="1" lang="en" sz="1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5%</a:t>
            </a:r>
            <a:endParaRPr b="1" sz="16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71" name="Google Shape;971;p45"/>
          <p:cNvSpPr/>
          <p:nvPr/>
        </p:nvSpPr>
        <p:spPr>
          <a:xfrm>
            <a:off x="6228150" y="2048606"/>
            <a:ext cx="791700" cy="79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5"/>
          <p:cNvSpPr/>
          <p:nvPr/>
        </p:nvSpPr>
        <p:spPr>
          <a:xfrm flipH="1">
            <a:off x="6228000" y="2048456"/>
            <a:ext cx="792000" cy="792000"/>
          </a:xfrm>
          <a:prstGeom prst="arc">
            <a:avLst>
              <a:gd fmla="val 20289834" name="adj1"/>
              <a:gd fmla="val 16199761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5"/>
          <p:cNvSpPr txBox="1"/>
          <p:nvPr/>
        </p:nvSpPr>
        <p:spPr>
          <a:xfrm>
            <a:off x="6228000" y="2264456"/>
            <a:ext cx="79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80</a:t>
            </a:r>
            <a:r>
              <a:rPr b="1" lang="en" sz="1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%</a:t>
            </a:r>
            <a:endParaRPr b="1" sz="16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74" name="Google Shape;974;p45"/>
          <p:cNvSpPr/>
          <p:nvPr/>
        </p:nvSpPr>
        <p:spPr>
          <a:xfrm>
            <a:off x="7452300" y="2048606"/>
            <a:ext cx="791400" cy="79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5"/>
          <p:cNvSpPr/>
          <p:nvPr/>
        </p:nvSpPr>
        <p:spPr>
          <a:xfrm flipH="1">
            <a:off x="7452150" y="2048456"/>
            <a:ext cx="791700" cy="792000"/>
          </a:xfrm>
          <a:prstGeom prst="arc">
            <a:avLst>
              <a:gd fmla="val 17493568" name="adj1"/>
              <a:gd fmla="val 16199761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5"/>
          <p:cNvSpPr txBox="1"/>
          <p:nvPr/>
        </p:nvSpPr>
        <p:spPr>
          <a:xfrm>
            <a:off x="7452000" y="2264456"/>
            <a:ext cx="79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95%</a:t>
            </a:r>
            <a:endParaRPr b="1" sz="16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77" name="Google Shape;977;p45"/>
          <p:cNvSpPr txBox="1"/>
          <p:nvPr/>
        </p:nvSpPr>
        <p:spPr>
          <a:xfrm>
            <a:off x="4824000" y="289805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EARTH</a:t>
            </a:r>
            <a:endParaRPr b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78" name="Google Shape;978;p45"/>
          <p:cNvSpPr txBox="1"/>
          <p:nvPr/>
        </p:nvSpPr>
        <p:spPr>
          <a:xfrm>
            <a:off x="6048000" y="289805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VENUS</a:t>
            </a:r>
            <a:endParaRPr b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79" name="Google Shape;979;p45"/>
          <p:cNvSpPr txBox="1"/>
          <p:nvPr/>
        </p:nvSpPr>
        <p:spPr>
          <a:xfrm>
            <a:off x="7272000" y="289805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SATURN</a:t>
            </a:r>
            <a:endParaRPr b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80" name="Google Shape;980;p45"/>
          <p:cNvSpPr txBox="1"/>
          <p:nvPr/>
        </p:nvSpPr>
        <p:spPr>
          <a:xfrm>
            <a:off x="4824000" y="3258038"/>
            <a:ext cx="36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FEATURES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81" name="Google Shape;981;p45"/>
          <p:cNvSpPr txBox="1"/>
          <p:nvPr/>
        </p:nvSpPr>
        <p:spPr>
          <a:xfrm>
            <a:off x="7272000" y="381215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NEPTUNE</a:t>
            </a:r>
            <a:endParaRPr b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82" name="Google Shape;982;p45"/>
          <p:cNvSpPr txBox="1"/>
          <p:nvPr/>
        </p:nvSpPr>
        <p:spPr>
          <a:xfrm>
            <a:off x="7272000" y="424260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MERCURY</a:t>
            </a:r>
            <a:endParaRPr b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83" name="Google Shape;983;p45"/>
          <p:cNvSpPr/>
          <p:nvPr/>
        </p:nvSpPr>
        <p:spPr>
          <a:xfrm>
            <a:off x="4824000" y="3812150"/>
            <a:ext cx="244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5"/>
          <p:cNvSpPr/>
          <p:nvPr/>
        </p:nvSpPr>
        <p:spPr>
          <a:xfrm>
            <a:off x="4824000" y="4242600"/>
            <a:ext cx="244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5"/>
          <p:cNvSpPr/>
          <p:nvPr/>
        </p:nvSpPr>
        <p:spPr>
          <a:xfrm>
            <a:off x="5580000" y="3812150"/>
            <a:ext cx="93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5"/>
          <p:cNvSpPr/>
          <p:nvPr/>
        </p:nvSpPr>
        <p:spPr>
          <a:xfrm>
            <a:off x="5580000" y="4242600"/>
            <a:ext cx="1269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5"/>
          <p:cNvSpPr txBox="1"/>
          <p:nvPr/>
        </p:nvSpPr>
        <p:spPr>
          <a:xfrm>
            <a:off x="4824000" y="3813050"/>
            <a:ext cx="75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55</a:t>
            </a:r>
            <a:r>
              <a:rPr b="1" lang="en" sz="1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%</a:t>
            </a:r>
            <a:endParaRPr b="1" sz="16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88" name="Google Shape;988;p45"/>
          <p:cNvSpPr txBox="1"/>
          <p:nvPr/>
        </p:nvSpPr>
        <p:spPr>
          <a:xfrm>
            <a:off x="4824000" y="4243500"/>
            <a:ext cx="75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75</a:t>
            </a:r>
            <a:r>
              <a:rPr b="1" lang="en" sz="1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%</a:t>
            </a:r>
            <a:endParaRPr b="1" sz="16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989" name="Google Shape;9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6"/>
          <p:cNvSpPr txBox="1"/>
          <p:nvPr>
            <p:ph idx="3" type="title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995" name="Google Shape;995;p46"/>
          <p:cNvSpPr txBox="1"/>
          <p:nvPr>
            <p:ph idx="4" type="subTitle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hot, even hotter than Mercury</a:t>
            </a:r>
            <a:endParaRPr/>
          </a:p>
        </p:txBody>
      </p:sp>
      <p:sp>
        <p:nvSpPr>
          <p:cNvPr id="996" name="Google Shape;996;p46"/>
          <p:cNvSpPr txBox="1"/>
          <p:nvPr>
            <p:ph idx="2" type="title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997" name="Google Shape;997;p46"/>
          <p:cNvSpPr txBox="1"/>
          <p:nvPr>
            <p:ph idx="1" type="subTitle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and helium. It was named after the Roman god of wealth and agriculture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6"/>
          <p:cNvSpPr/>
          <p:nvPr/>
        </p:nvSpPr>
        <p:spPr>
          <a:xfrm>
            <a:off x="2376000" y="178560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9" name="Google Shape;999;p46"/>
          <p:cNvSpPr/>
          <p:nvPr/>
        </p:nvSpPr>
        <p:spPr>
          <a:xfrm>
            <a:off x="5904000" y="178560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0" name="Google Shape;1000;p4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AND VISION</a:t>
            </a:r>
            <a:endParaRPr/>
          </a:p>
        </p:txBody>
      </p:sp>
      <p:grpSp>
        <p:nvGrpSpPr>
          <p:cNvPr id="1001" name="Google Shape;1001;p46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1002" name="Google Shape;1002;p4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 flipH="1">
              <a:off x="76203" y="34290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5" name="Google Shape;1005;p46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1006" name="Google Shape;1006;p46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rect b="b" l="l" r="r" t="t"/>
                <a:pathLst>
                  <a:path extrusionOk="0" h="22237" w="25609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rect b="b" l="l" r="r" t="t"/>
                <a:pathLst>
                  <a:path extrusionOk="0" h="20521" w="2329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6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rect b="b" l="l" r="r" t="t"/>
                <a:pathLst>
                  <a:path extrusionOk="0" h="7388" w="9419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6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rect b="b" l="l" r="r" t="t"/>
                <a:pathLst>
                  <a:path extrusionOk="0" h="7059" w="7746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rect b="b" l="l" r="r" t="t"/>
                <a:pathLst>
                  <a:path extrusionOk="0" h="5458" w="5989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rect b="b" l="l" r="r" t="t"/>
                <a:pathLst>
                  <a:path extrusionOk="0" h="4798" w="4796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6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rect b="b" l="l" r="r" t="t"/>
                <a:pathLst>
                  <a:path extrusionOk="0" h="1229" w="1231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rect b="b" l="l" r="r" t="t"/>
                <a:pathLst>
                  <a:path extrusionOk="0" h="5171" w="5365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6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6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rect b="b" l="l" r="r" t="t"/>
                <a:pathLst>
                  <a:path extrusionOk="0" h="654" w="655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6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rect b="b" l="l" r="r" t="t"/>
                <a:pathLst>
                  <a:path extrusionOk="0" h="1076" w="308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6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rect b="b" l="l" r="r" t="t"/>
                <a:pathLst>
                  <a:path extrusionOk="0" h="4098" w="1117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6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rect b="b" l="l" r="r" t="t"/>
                <a:pathLst>
                  <a:path extrusionOk="0" h="6996" w="6999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6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rect b="b" l="l" r="r" t="t"/>
                <a:pathLst>
                  <a:path extrusionOk="0" h="4942" w="494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6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rect b="b" l="l" r="r" t="t"/>
                <a:pathLst>
                  <a:path extrusionOk="0" h="4940" w="2624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6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rect b="b" l="l" r="r" t="t"/>
                <a:pathLst>
                  <a:path extrusionOk="0" h="1943" w="2902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6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rect b="b" l="l" r="r" t="t"/>
                <a:pathLst>
                  <a:path extrusionOk="0" h="4334" w="4408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6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rect b="b" l="l" r="r" t="t"/>
                <a:pathLst>
                  <a:path extrusionOk="0" h="6395" w="6396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6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rect b="b" l="l" r="r" t="t"/>
                <a:pathLst>
                  <a:path extrusionOk="0" h="5993" w="5994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6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rect b="b" l="l" r="r" t="t"/>
                <a:pathLst>
                  <a:path extrusionOk="0" h="3782" w="1919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46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46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1029" name="Google Shape;1029;p4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0" name="Google Shape;1030;p46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1031" name="Google Shape;1031;p46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6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6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6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6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6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6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5" name="Google Shape;1045;p46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6"/>
          <p:cNvGrpSpPr/>
          <p:nvPr/>
        </p:nvGrpSpPr>
        <p:grpSpPr>
          <a:xfrm>
            <a:off x="6089395" y="1972048"/>
            <a:ext cx="493211" cy="489906"/>
            <a:chOff x="-63250675" y="3744075"/>
            <a:chExt cx="320350" cy="318100"/>
          </a:xfrm>
        </p:grpSpPr>
        <p:sp>
          <p:nvSpPr>
            <p:cNvPr id="1049" name="Google Shape;1049;p46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561405" y="1954657"/>
            <a:ext cx="493189" cy="524687"/>
            <a:chOff x="5364750" y="3235150"/>
            <a:chExt cx="277275" cy="294950"/>
          </a:xfrm>
        </p:grpSpPr>
        <p:sp>
          <p:nvSpPr>
            <p:cNvPr id="1053" name="Google Shape;1053;p46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1" name="Google Shape;10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7"/>
          <p:cNvSpPr txBox="1"/>
          <p:nvPr>
            <p:ph idx="7" type="subTitle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067" name="Google Shape;1067;p47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VALUES</a:t>
            </a:r>
            <a:endParaRPr/>
          </a:p>
        </p:txBody>
      </p:sp>
      <p:sp>
        <p:nvSpPr>
          <p:cNvPr id="1068" name="Google Shape;1068;p47"/>
          <p:cNvSpPr txBox="1"/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069" name="Google Shape;1069;p47"/>
          <p:cNvSpPr txBox="1"/>
          <p:nvPr>
            <p:ph idx="1" type="subTitle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070" name="Google Shape;1070;p47"/>
          <p:cNvSpPr txBox="1"/>
          <p:nvPr>
            <p:ph idx="2" type="title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1071" name="Google Shape;1071;p47"/>
          <p:cNvSpPr txBox="1"/>
          <p:nvPr>
            <p:ph idx="3" type="subTitle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only planet that harbors life</a:t>
            </a:r>
            <a:endParaRPr/>
          </a:p>
        </p:txBody>
      </p:sp>
      <p:sp>
        <p:nvSpPr>
          <p:cNvPr id="1072" name="Google Shape;1072;p47"/>
          <p:cNvSpPr txBox="1"/>
          <p:nvPr>
            <p:ph idx="4" type="title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073" name="Google Shape;1073;p47"/>
          <p:cNvSpPr txBox="1"/>
          <p:nvPr>
            <p:ph idx="5" type="subTitle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074" name="Google Shape;1074;p47"/>
          <p:cNvSpPr txBox="1"/>
          <p:nvPr>
            <p:ph idx="6" type="title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075" name="Google Shape;1075;p47"/>
          <p:cNvSpPr/>
          <p:nvPr/>
        </p:nvSpPr>
        <p:spPr>
          <a:xfrm>
            <a:off x="2662800" y="13572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6" name="Google Shape;1076;p47"/>
          <p:cNvSpPr/>
          <p:nvPr/>
        </p:nvSpPr>
        <p:spPr>
          <a:xfrm>
            <a:off x="5980800" y="13572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7" name="Google Shape;1077;p47"/>
          <p:cNvSpPr/>
          <p:nvPr/>
        </p:nvSpPr>
        <p:spPr>
          <a:xfrm>
            <a:off x="2662800" y="31138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8" name="Google Shape;1078;p47"/>
          <p:cNvSpPr/>
          <p:nvPr/>
        </p:nvSpPr>
        <p:spPr>
          <a:xfrm>
            <a:off x="5980800" y="31138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1080" name="Google Shape;1080;p47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555238" y="335576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8369442" y="316838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4" name="Google Shape;1084;p47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1085" name="Google Shape;1085;p47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7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7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7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7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rect b="b" l="l" r="r" t="t"/>
                <a:pathLst>
                  <a:path extrusionOk="0" h="18935" w="18934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7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7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rect b="b" l="l" r="r" t="t"/>
                <a:pathLst>
                  <a:path extrusionOk="0" h="11196" w="5682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7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7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7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7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7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47"/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1098" name="Google Shape;1098;p47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 flipH="1">
              <a:off x="297617" y="1895017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 flipH="1">
              <a:off x="76203" y="1674711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1" name="Google Shape;1101;p47"/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1102" name="Google Shape;1102;p47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7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7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7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7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7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7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rect b="b" l="l" r="r" t="t"/>
                <a:pathLst>
                  <a:path extrusionOk="0" h="4338" w="4337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7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7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rect b="b" l="l" r="r" t="t"/>
                <a:pathLst>
                  <a:path extrusionOk="0" h="2566" w="1303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7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7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7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7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7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7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7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7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7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7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7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7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7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5" name="Google Shape;1125;p47"/>
            <p:cNvSpPr/>
            <p:nvPr/>
          </p:nvSpPr>
          <p:spPr>
            <a:xfrm flipH="1">
              <a:off x="1735377" y="228591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47"/>
          <p:cNvGrpSpPr/>
          <p:nvPr/>
        </p:nvGrpSpPr>
        <p:grpSpPr>
          <a:xfrm>
            <a:off x="2770801" y="1464903"/>
            <a:ext cx="287994" cy="287993"/>
            <a:chOff x="-62151950" y="4111775"/>
            <a:chExt cx="318225" cy="316650"/>
          </a:xfrm>
        </p:grpSpPr>
        <p:sp>
          <p:nvSpPr>
            <p:cNvPr id="1127" name="Google Shape;1127;p47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47"/>
          <p:cNvGrpSpPr/>
          <p:nvPr/>
        </p:nvGrpSpPr>
        <p:grpSpPr>
          <a:xfrm>
            <a:off x="6088800" y="1464900"/>
            <a:ext cx="288001" cy="288001"/>
            <a:chOff x="2037825" y="3254050"/>
            <a:chExt cx="296175" cy="296175"/>
          </a:xfrm>
        </p:grpSpPr>
        <p:sp>
          <p:nvSpPr>
            <p:cNvPr id="1132" name="Google Shape;1132;p47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47"/>
          <p:cNvGrpSpPr/>
          <p:nvPr/>
        </p:nvGrpSpPr>
        <p:grpSpPr>
          <a:xfrm>
            <a:off x="2770791" y="3221575"/>
            <a:ext cx="288001" cy="288001"/>
            <a:chOff x="3497300" y="3227275"/>
            <a:chExt cx="296175" cy="296175"/>
          </a:xfrm>
        </p:grpSpPr>
        <p:sp>
          <p:nvSpPr>
            <p:cNvPr id="1139" name="Google Shape;1139;p47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6088797" y="3233324"/>
            <a:ext cx="288006" cy="264501"/>
            <a:chOff x="6543825" y="3202075"/>
            <a:chExt cx="296975" cy="275350"/>
          </a:xfrm>
        </p:grpSpPr>
        <p:sp>
          <p:nvSpPr>
            <p:cNvPr id="1148" name="Google Shape;1148;p47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5" name="Google Shape;11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8"/>
          <p:cNvSpPr/>
          <p:nvPr/>
        </p:nvSpPr>
        <p:spPr>
          <a:xfrm>
            <a:off x="720450" y="3073438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8"/>
          <p:cNvSpPr/>
          <p:nvPr/>
        </p:nvSpPr>
        <p:spPr>
          <a:xfrm flipH="1">
            <a:off x="720000" y="3072088"/>
            <a:ext cx="1440000" cy="1440000"/>
          </a:xfrm>
          <a:prstGeom prst="arc">
            <a:avLst>
              <a:gd fmla="val 19364691" name="adj1"/>
              <a:gd fmla="val 16199761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8"/>
          <p:cNvSpPr/>
          <p:nvPr/>
        </p:nvSpPr>
        <p:spPr>
          <a:xfrm>
            <a:off x="720450" y="1346375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8"/>
          <p:cNvSpPr/>
          <p:nvPr/>
        </p:nvSpPr>
        <p:spPr>
          <a:xfrm>
            <a:off x="4671600" y="3072988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8"/>
          <p:cNvSpPr/>
          <p:nvPr/>
        </p:nvSpPr>
        <p:spPr>
          <a:xfrm>
            <a:off x="4671600" y="1346375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8"/>
          <p:cNvSpPr/>
          <p:nvPr/>
        </p:nvSpPr>
        <p:spPr>
          <a:xfrm flipH="1">
            <a:off x="4671600" y="3072088"/>
            <a:ext cx="1440000" cy="1440000"/>
          </a:xfrm>
          <a:prstGeom prst="arc">
            <a:avLst>
              <a:gd fmla="val 17493568" name="adj1"/>
              <a:gd fmla="val 16199761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8"/>
          <p:cNvSpPr/>
          <p:nvPr/>
        </p:nvSpPr>
        <p:spPr>
          <a:xfrm flipH="1">
            <a:off x="4670700" y="1346375"/>
            <a:ext cx="1440000" cy="1440000"/>
          </a:xfrm>
          <a:prstGeom prst="arc">
            <a:avLst>
              <a:gd fmla="val 18307279" name="adj1"/>
              <a:gd fmla="val 16199761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8"/>
          <p:cNvSpPr txBox="1"/>
          <p:nvPr>
            <p:ph type="title"/>
          </p:nvPr>
        </p:nvSpPr>
        <p:spPr>
          <a:xfrm>
            <a:off x="2312400" y="1498838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168" name="Google Shape;1168;p48"/>
          <p:cNvSpPr txBox="1"/>
          <p:nvPr>
            <p:ph idx="1" type="subTitle"/>
          </p:nvPr>
        </p:nvSpPr>
        <p:spPr>
          <a:xfrm>
            <a:off x="2312400" y="1984538"/>
            <a:ext cx="216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169" name="Google Shape;1169;p48"/>
          <p:cNvSpPr txBox="1"/>
          <p:nvPr>
            <p:ph idx="2" type="title"/>
          </p:nvPr>
        </p:nvSpPr>
        <p:spPr>
          <a:xfrm>
            <a:off x="6264000" y="1498838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170" name="Google Shape;1170;p48"/>
          <p:cNvSpPr txBox="1"/>
          <p:nvPr>
            <p:ph idx="3" type="subTitle"/>
          </p:nvPr>
        </p:nvSpPr>
        <p:spPr>
          <a:xfrm>
            <a:off x="6264000" y="1984538"/>
            <a:ext cx="216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171" name="Google Shape;1171;p48"/>
          <p:cNvSpPr txBox="1"/>
          <p:nvPr>
            <p:ph idx="4" type="title"/>
          </p:nvPr>
        </p:nvSpPr>
        <p:spPr>
          <a:xfrm>
            <a:off x="2312400" y="3226025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172" name="Google Shape;1172;p48"/>
          <p:cNvSpPr txBox="1"/>
          <p:nvPr>
            <p:ph idx="5" type="subTitle"/>
          </p:nvPr>
        </p:nvSpPr>
        <p:spPr>
          <a:xfrm>
            <a:off x="2312400" y="3711725"/>
            <a:ext cx="216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173" name="Google Shape;1173;p48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SUCCESS</a:t>
            </a:r>
            <a:endParaRPr/>
          </a:p>
        </p:txBody>
      </p:sp>
      <p:sp>
        <p:nvSpPr>
          <p:cNvPr id="1174" name="Google Shape;1174;p48"/>
          <p:cNvSpPr txBox="1"/>
          <p:nvPr>
            <p:ph idx="7" type="title"/>
          </p:nvPr>
        </p:nvSpPr>
        <p:spPr>
          <a:xfrm>
            <a:off x="720000" y="1789350"/>
            <a:ext cx="1440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5%</a:t>
            </a:r>
            <a:endParaRPr/>
          </a:p>
        </p:txBody>
      </p:sp>
      <p:sp>
        <p:nvSpPr>
          <p:cNvPr id="1175" name="Google Shape;1175;p48"/>
          <p:cNvSpPr txBox="1"/>
          <p:nvPr>
            <p:ph idx="8" type="title"/>
          </p:nvPr>
        </p:nvSpPr>
        <p:spPr>
          <a:xfrm>
            <a:off x="4671150" y="1789350"/>
            <a:ext cx="1440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r>
              <a:rPr lang="en"/>
              <a:t>%</a:t>
            </a:r>
            <a:endParaRPr/>
          </a:p>
        </p:txBody>
      </p:sp>
      <p:sp>
        <p:nvSpPr>
          <p:cNvPr id="1176" name="Google Shape;1176;p48"/>
          <p:cNvSpPr txBox="1"/>
          <p:nvPr>
            <p:ph idx="9" type="title"/>
          </p:nvPr>
        </p:nvSpPr>
        <p:spPr>
          <a:xfrm>
            <a:off x="720000" y="3515938"/>
            <a:ext cx="1440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5%</a:t>
            </a:r>
            <a:endParaRPr/>
          </a:p>
        </p:txBody>
      </p:sp>
      <p:sp>
        <p:nvSpPr>
          <p:cNvPr id="1177" name="Google Shape;1177;p48"/>
          <p:cNvSpPr txBox="1"/>
          <p:nvPr>
            <p:ph idx="13" type="title"/>
          </p:nvPr>
        </p:nvSpPr>
        <p:spPr>
          <a:xfrm>
            <a:off x="6264000" y="3226025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178" name="Google Shape;1178;p48"/>
          <p:cNvSpPr txBox="1"/>
          <p:nvPr>
            <p:ph idx="14" type="subTitle"/>
          </p:nvPr>
        </p:nvSpPr>
        <p:spPr>
          <a:xfrm>
            <a:off x="6264000" y="3711725"/>
            <a:ext cx="216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179" name="Google Shape;1179;p48"/>
          <p:cNvSpPr txBox="1"/>
          <p:nvPr>
            <p:ph idx="15" type="title"/>
          </p:nvPr>
        </p:nvSpPr>
        <p:spPr>
          <a:xfrm>
            <a:off x="4671150" y="3515938"/>
            <a:ext cx="1440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5%</a:t>
            </a:r>
            <a:endParaRPr/>
          </a:p>
        </p:txBody>
      </p:sp>
      <p:sp>
        <p:nvSpPr>
          <p:cNvPr id="1180" name="Google Shape;1180;p48"/>
          <p:cNvSpPr/>
          <p:nvPr/>
        </p:nvSpPr>
        <p:spPr>
          <a:xfrm flipH="1">
            <a:off x="720000" y="1346375"/>
            <a:ext cx="1440000" cy="1440000"/>
          </a:xfrm>
          <a:prstGeom prst="arc">
            <a:avLst>
              <a:gd fmla="val 21590159" name="adj1"/>
              <a:gd fmla="val 16199761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48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1182" name="Google Shape;1182;p48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48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1184" name="Google Shape;1184;p48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8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8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8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8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8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8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8" name="Google Shape;1198;p48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1" name="Google Shape;12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9"/>
          <p:cNvSpPr/>
          <p:nvPr/>
        </p:nvSpPr>
        <p:spPr>
          <a:xfrm>
            <a:off x="4947000" y="15829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7" name="Google Shape;1207;p49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208" name="Google Shape;1208;p49"/>
          <p:cNvSpPr/>
          <p:nvPr/>
        </p:nvSpPr>
        <p:spPr>
          <a:xfrm>
            <a:off x="4947000" y="3034950"/>
            <a:ext cx="504000" cy="50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9" name="Google Shape;1209;p49"/>
          <p:cNvSpPr txBox="1"/>
          <p:nvPr/>
        </p:nvSpPr>
        <p:spPr>
          <a:xfrm>
            <a:off x="5526000" y="155760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VENUS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10" name="Google Shape;1210;p49"/>
          <p:cNvSpPr txBox="1"/>
          <p:nvPr/>
        </p:nvSpPr>
        <p:spPr>
          <a:xfrm>
            <a:off x="5526000" y="2035489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1" name="Google Shape;1211;p49"/>
          <p:cNvSpPr txBox="1"/>
          <p:nvPr/>
        </p:nvSpPr>
        <p:spPr>
          <a:xfrm>
            <a:off x="5526000" y="300960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MARS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12" name="Google Shape;1212;p49"/>
          <p:cNvSpPr txBox="1"/>
          <p:nvPr/>
        </p:nvSpPr>
        <p:spPr>
          <a:xfrm>
            <a:off x="5526000" y="3487488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 cold place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3" name="Google Shape;1213;p49"/>
          <p:cNvSpPr txBox="1"/>
          <p:nvPr/>
        </p:nvSpPr>
        <p:spPr>
          <a:xfrm>
            <a:off x="720000" y="4345200"/>
            <a:ext cx="77040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14" name="Google Shape;1214;p49"/>
          <p:cNvGrpSpPr/>
          <p:nvPr/>
        </p:nvGrpSpPr>
        <p:grpSpPr>
          <a:xfrm>
            <a:off x="7044200" y="76211"/>
            <a:ext cx="2023619" cy="1907631"/>
            <a:chOff x="7044200" y="76211"/>
            <a:chExt cx="2023619" cy="1907631"/>
          </a:xfrm>
        </p:grpSpPr>
        <p:sp>
          <p:nvSpPr>
            <p:cNvPr id="1215" name="Google Shape;1215;p49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6" name="Google Shape;1216;p49"/>
            <p:cNvGrpSpPr/>
            <p:nvPr/>
          </p:nvGrpSpPr>
          <p:grpSpPr>
            <a:xfrm>
              <a:off x="7418027" y="228595"/>
              <a:ext cx="1497384" cy="1264312"/>
              <a:chOff x="5949750" y="3656175"/>
              <a:chExt cx="668475" cy="564425"/>
            </a:xfrm>
          </p:grpSpPr>
          <p:sp>
            <p:nvSpPr>
              <p:cNvPr id="1217" name="Google Shape;1217;p49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rect b="b" l="l" r="r" t="t"/>
                <a:pathLst>
                  <a:path extrusionOk="0" h="22237" w="25609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rect b="b" l="l" r="r" t="t"/>
                <a:pathLst>
                  <a:path extrusionOk="0" h="20521" w="2329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rect b="b" l="l" r="r" t="t"/>
                <a:pathLst>
                  <a:path extrusionOk="0" h="7388" w="9419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rect b="b" l="l" r="r" t="t"/>
                <a:pathLst>
                  <a:path extrusionOk="0" h="7059" w="7746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rect b="b" l="l" r="r" t="t"/>
                <a:pathLst>
                  <a:path extrusionOk="0" h="5458" w="5989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rect b="b" l="l" r="r" t="t"/>
                <a:pathLst>
                  <a:path extrusionOk="0" h="4798" w="4796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9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rect b="b" l="l" r="r" t="t"/>
                <a:pathLst>
                  <a:path extrusionOk="0" h="1229" w="1231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rect b="b" l="l" r="r" t="t"/>
                <a:pathLst>
                  <a:path extrusionOk="0" h="5171" w="5365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9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9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rect b="b" l="l" r="r" t="t"/>
                <a:pathLst>
                  <a:path extrusionOk="0" h="654" w="655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9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rect b="b" l="l" r="r" t="t"/>
                <a:pathLst>
                  <a:path extrusionOk="0" h="1076" w="308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9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rect b="b" l="l" r="r" t="t"/>
                <a:pathLst>
                  <a:path extrusionOk="0" h="4098" w="1117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9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rect b="b" l="l" r="r" t="t"/>
                <a:pathLst>
                  <a:path extrusionOk="0" h="6996" w="6999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9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rect b="b" l="l" r="r" t="t"/>
                <a:pathLst>
                  <a:path extrusionOk="0" h="4942" w="494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9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rect b="b" l="l" r="r" t="t"/>
                <a:pathLst>
                  <a:path extrusionOk="0" h="4940" w="2624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9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rect b="b" l="l" r="r" t="t"/>
                <a:pathLst>
                  <a:path extrusionOk="0" h="1943" w="2902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rect b="b" l="l" r="r" t="t"/>
                <a:pathLst>
                  <a:path extrusionOk="0" h="4334" w="4408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rect b="b" l="l" r="r" t="t"/>
                <a:pathLst>
                  <a:path extrusionOk="0" h="6395" w="6396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rect b="b" l="l" r="r" t="t"/>
                <a:pathLst>
                  <a:path extrusionOk="0" h="5993" w="5994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rect b="b" l="l" r="r" t="t"/>
                <a:pathLst>
                  <a:path extrusionOk="0" h="3782" w="1919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8" name="Google Shape;1238;p49"/>
            <p:cNvSpPr/>
            <p:nvPr/>
          </p:nvSpPr>
          <p:spPr>
            <a:xfrm>
              <a:off x="8497771" y="16040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7044200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8879600" y="14167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49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6463" y="1571256"/>
            <a:ext cx="3189600" cy="2403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2" name="Google Shape;1242;p49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1243" name="Google Shape;1243;p49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4" name="Google Shape;1244;p49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1245" name="Google Shape;1245;p49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9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9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9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9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5" name="Google Shape;1255;p49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8" name="Google Shape;125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/>
          <p:nvPr/>
        </p:nvSpPr>
        <p:spPr>
          <a:xfrm>
            <a:off x="1135475" y="1754038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1604270" y="2313814"/>
            <a:ext cx="642900" cy="481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21" name="Google Shape;321;p32"/>
          <p:cNvSpPr/>
          <p:nvPr/>
        </p:nvSpPr>
        <p:spPr>
          <a:xfrm>
            <a:off x="1945477" y="2881382"/>
            <a:ext cx="642900" cy="481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22" name="Google Shape;322;p32"/>
          <p:cNvSpPr/>
          <p:nvPr/>
        </p:nvSpPr>
        <p:spPr>
          <a:xfrm>
            <a:off x="720000" y="1171900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 txBox="1"/>
          <p:nvPr>
            <p:ph type="title"/>
          </p:nvPr>
        </p:nvSpPr>
        <p:spPr>
          <a:xfrm>
            <a:off x="1514989" y="1182838"/>
            <a:ext cx="3570900" cy="4809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</a:t>
            </a:r>
            <a:endParaRPr sz="1900"/>
          </a:p>
        </p:txBody>
      </p:sp>
      <p:sp>
        <p:nvSpPr>
          <p:cNvPr id="324" name="Google Shape;324;p32"/>
          <p:cNvSpPr txBox="1"/>
          <p:nvPr>
            <p:ph idx="2" type="title"/>
          </p:nvPr>
        </p:nvSpPr>
        <p:spPr>
          <a:xfrm>
            <a:off x="872400" y="1216800"/>
            <a:ext cx="642600" cy="480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01</a:t>
            </a:r>
            <a:endParaRPr sz="1900"/>
          </a:p>
        </p:txBody>
      </p:sp>
      <p:sp>
        <p:nvSpPr>
          <p:cNvPr id="325" name="Google Shape;325;p32"/>
          <p:cNvSpPr txBox="1"/>
          <p:nvPr>
            <p:ph idx="3" type="title"/>
          </p:nvPr>
        </p:nvSpPr>
        <p:spPr>
          <a:xfrm>
            <a:off x="1920496" y="1726578"/>
            <a:ext cx="3570900" cy="4809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it’s work </a:t>
            </a:r>
            <a:endParaRPr sz="1900"/>
          </a:p>
        </p:txBody>
      </p:sp>
      <p:sp>
        <p:nvSpPr>
          <p:cNvPr id="326" name="Google Shape;326;p32"/>
          <p:cNvSpPr txBox="1"/>
          <p:nvPr>
            <p:ph idx="4" type="title"/>
          </p:nvPr>
        </p:nvSpPr>
        <p:spPr>
          <a:xfrm>
            <a:off x="1201782" y="1726578"/>
            <a:ext cx="642600" cy="480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02</a:t>
            </a:r>
            <a:endParaRPr sz="1900"/>
          </a:p>
        </p:txBody>
      </p:sp>
      <p:sp>
        <p:nvSpPr>
          <p:cNvPr id="327" name="Google Shape;327;p32"/>
          <p:cNvSpPr txBox="1"/>
          <p:nvPr>
            <p:ph idx="6" type="title"/>
          </p:nvPr>
        </p:nvSpPr>
        <p:spPr>
          <a:xfrm>
            <a:off x="2247025" y="2314075"/>
            <a:ext cx="4242600" cy="4809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Key features include</a:t>
            </a:r>
            <a:endParaRPr sz="1900"/>
          </a:p>
        </p:txBody>
      </p:sp>
      <p:sp>
        <p:nvSpPr>
          <p:cNvPr id="328" name="Google Shape;328;p32"/>
          <p:cNvSpPr txBox="1"/>
          <p:nvPr>
            <p:ph idx="7" type="title"/>
          </p:nvPr>
        </p:nvSpPr>
        <p:spPr>
          <a:xfrm>
            <a:off x="1604508" y="2314074"/>
            <a:ext cx="642600" cy="480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03</a:t>
            </a:r>
            <a:endParaRPr sz="1900"/>
          </a:p>
        </p:txBody>
      </p:sp>
      <p:sp>
        <p:nvSpPr>
          <p:cNvPr id="329" name="Google Shape;329;p32"/>
          <p:cNvSpPr txBox="1"/>
          <p:nvPr>
            <p:ph idx="9" type="title"/>
          </p:nvPr>
        </p:nvSpPr>
        <p:spPr>
          <a:xfrm>
            <a:off x="720000" y="828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330" name="Google Shape;330;p32"/>
          <p:cNvSpPr txBox="1"/>
          <p:nvPr>
            <p:ph idx="13" type="title"/>
          </p:nvPr>
        </p:nvSpPr>
        <p:spPr>
          <a:xfrm>
            <a:off x="2588229" y="2881642"/>
            <a:ext cx="35709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Screenshot of application</a:t>
            </a:r>
            <a:endParaRPr sz="1900"/>
          </a:p>
        </p:txBody>
      </p:sp>
      <p:sp>
        <p:nvSpPr>
          <p:cNvPr id="331" name="Google Shape;331;p32"/>
          <p:cNvSpPr txBox="1"/>
          <p:nvPr>
            <p:ph idx="14" type="title"/>
          </p:nvPr>
        </p:nvSpPr>
        <p:spPr>
          <a:xfrm>
            <a:off x="1945715" y="2881642"/>
            <a:ext cx="6426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04</a:t>
            </a:r>
            <a:endParaRPr sz="1900"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33" name="Google Shape;333;p32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 flipH="1">
              <a:off x="76203" y="368266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32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38" name="Google Shape;338;p32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rect b="b" l="l" r="r" t="t"/>
                <a:pathLst>
                  <a:path extrusionOk="0" h="4338" w="4337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rect b="b" l="l" r="r" t="t"/>
                <a:pathLst>
                  <a:path extrusionOk="0" h="2566" w="1303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1" name="Google Shape;361;p32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62" name="Google Shape;362;p3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32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67" name="Google Shape;367;p32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rect b="b" l="l" r="r" t="t"/>
                <a:pathLst>
                  <a:path extrusionOk="0" h="18935" w="18934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rect b="b" l="l" r="r" t="t"/>
                <a:pathLst>
                  <a:path extrusionOk="0" h="11196" w="5682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9" name="Google Shape;379;p32"/>
          <p:cNvSpPr/>
          <p:nvPr/>
        </p:nvSpPr>
        <p:spPr>
          <a:xfrm>
            <a:off x="2297402" y="3448932"/>
            <a:ext cx="642900" cy="481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80" name="Google Shape;380;p32"/>
          <p:cNvSpPr txBox="1"/>
          <p:nvPr>
            <p:ph idx="13" type="title"/>
          </p:nvPr>
        </p:nvSpPr>
        <p:spPr>
          <a:xfrm>
            <a:off x="2940150" y="3449200"/>
            <a:ext cx="38460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Reference</a:t>
            </a:r>
            <a:endParaRPr sz="1900"/>
          </a:p>
        </p:txBody>
      </p:sp>
      <p:sp>
        <p:nvSpPr>
          <p:cNvPr id="381" name="Google Shape;381;p32"/>
          <p:cNvSpPr txBox="1"/>
          <p:nvPr>
            <p:ph idx="14" type="title"/>
          </p:nvPr>
        </p:nvSpPr>
        <p:spPr>
          <a:xfrm>
            <a:off x="2297640" y="3449192"/>
            <a:ext cx="6426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05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50"/>
          <p:cNvGrpSpPr/>
          <p:nvPr/>
        </p:nvGrpSpPr>
        <p:grpSpPr>
          <a:xfrm>
            <a:off x="4323353" y="536390"/>
            <a:ext cx="4786456" cy="4066741"/>
            <a:chOff x="3637553" y="536390"/>
            <a:chExt cx="4786456" cy="4066741"/>
          </a:xfrm>
        </p:grpSpPr>
        <p:sp>
          <p:nvSpPr>
            <p:cNvPr id="1264" name="Google Shape;1264;p50"/>
            <p:cNvSpPr/>
            <p:nvPr/>
          </p:nvSpPr>
          <p:spPr>
            <a:xfrm>
              <a:off x="3637553" y="90945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7400486" y="3286508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50"/>
            <p:cNvGrpSpPr/>
            <p:nvPr/>
          </p:nvGrpSpPr>
          <p:grpSpPr>
            <a:xfrm>
              <a:off x="3713757" y="1214253"/>
              <a:ext cx="4405454" cy="2714993"/>
              <a:chOff x="3637557" y="1214253"/>
              <a:chExt cx="4405454" cy="2714993"/>
            </a:xfrm>
          </p:grpSpPr>
          <p:sp>
            <p:nvSpPr>
              <p:cNvPr id="1267" name="Google Shape;1267;p50"/>
              <p:cNvSpPr/>
              <p:nvPr/>
            </p:nvSpPr>
            <p:spPr>
              <a:xfrm>
                <a:off x="3865952" y="1214253"/>
                <a:ext cx="3948891" cy="2646285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3637557" y="3591236"/>
                <a:ext cx="4405454" cy="33801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50"/>
              <p:cNvSpPr/>
              <p:nvPr/>
            </p:nvSpPr>
            <p:spPr>
              <a:xfrm>
                <a:off x="5405581" y="3592805"/>
                <a:ext cx="874330" cy="11026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0" name="Google Shape;1270;p50"/>
            <p:cNvSpPr/>
            <p:nvPr/>
          </p:nvSpPr>
          <p:spPr>
            <a:xfrm flipH="1">
              <a:off x="7737391" y="758289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 flipH="1">
              <a:off x="7441345" y="53639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 flipH="1">
              <a:off x="7254114" y="85449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713739" y="4001465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4170175" y="4382834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4390617" y="409765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6" name="Google Shape;1276;p50"/>
          <p:cNvSpPr txBox="1"/>
          <p:nvPr>
            <p:ph type="title"/>
          </p:nvPr>
        </p:nvSpPr>
        <p:spPr>
          <a:xfrm>
            <a:off x="720000" y="731550"/>
            <a:ext cx="2988000" cy="1262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277" name="Google Shape;1277;p50"/>
          <p:cNvSpPr txBox="1"/>
          <p:nvPr>
            <p:ph idx="1" type="subTitle"/>
          </p:nvPr>
        </p:nvSpPr>
        <p:spPr>
          <a:xfrm>
            <a:off x="527925" y="1740375"/>
            <a:ext cx="3879300" cy="1046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youtube.com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w3school.com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geegforgeeks.com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php.com</a:t>
            </a:r>
            <a:endParaRPr sz="2100"/>
          </a:p>
        </p:txBody>
      </p:sp>
      <p:pic>
        <p:nvPicPr>
          <p:cNvPr id="1278" name="Google Shape;1278;p50"/>
          <p:cNvPicPr preferRelativeResize="0"/>
          <p:nvPr/>
        </p:nvPicPr>
        <p:blipFill rotWithShape="1">
          <a:blip r:embed="rId3">
            <a:alphaModFix/>
          </a:blip>
          <a:srcRect b="0" l="109" r="109" t="0"/>
          <a:stretch/>
        </p:blipFill>
        <p:spPr>
          <a:xfrm>
            <a:off x="4767684" y="1359827"/>
            <a:ext cx="3669427" cy="206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Google Shape;127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542" y="1355250"/>
            <a:ext cx="3677560" cy="20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1"/>
          <p:cNvSpPr/>
          <p:nvPr/>
        </p:nvSpPr>
        <p:spPr>
          <a:xfrm flipH="1">
            <a:off x="3408270" y="1601990"/>
            <a:ext cx="221431" cy="220298"/>
          </a:xfrm>
          <a:custGeom>
            <a:rect b="b" l="l" r="r" t="t"/>
            <a:pathLst>
              <a:path extrusionOk="0" h="3111" w="3127">
                <a:moveTo>
                  <a:pt x="1564" y="1"/>
                </a:moveTo>
                <a:lnTo>
                  <a:pt x="1199" y="1202"/>
                </a:lnTo>
                <a:lnTo>
                  <a:pt x="1" y="1556"/>
                </a:lnTo>
                <a:lnTo>
                  <a:pt x="1199" y="1912"/>
                </a:lnTo>
                <a:lnTo>
                  <a:pt x="1564" y="3110"/>
                </a:lnTo>
                <a:lnTo>
                  <a:pt x="1927" y="1912"/>
                </a:lnTo>
                <a:lnTo>
                  <a:pt x="3127" y="1556"/>
                </a:lnTo>
                <a:lnTo>
                  <a:pt x="1927" y="1202"/>
                </a:lnTo>
                <a:lnTo>
                  <a:pt x="15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51"/>
          <p:cNvSpPr/>
          <p:nvPr/>
        </p:nvSpPr>
        <p:spPr>
          <a:xfrm>
            <a:off x="5515512" y="1601990"/>
            <a:ext cx="221431" cy="220298"/>
          </a:xfrm>
          <a:custGeom>
            <a:rect b="b" l="l" r="r" t="t"/>
            <a:pathLst>
              <a:path extrusionOk="0" h="3111" w="3127">
                <a:moveTo>
                  <a:pt x="1564" y="1"/>
                </a:moveTo>
                <a:lnTo>
                  <a:pt x="1199" y="1202"/>
                </a:lnTo>
                <a:lnTo>
                  <a:pt x="1" y="1556"/>
                </a:lnTo>
                <a:lnTo>
                  <a:pt x="1199" y="1912"/>
                </a:lnTo>
                <a:lnTo>
                  <a:pt x="1564" y="3110"/>
                </a:lnTo>
                <a:lnTo>
                  <a:pt x="1927" y="1912"/>
                </a:lnTo>
                <a:lnTo>
                  <a:pt x="3127" y="1556"/>
                </a:lnTo>
                <a:lnTo>
                  <a:pt x="1927" y="1202"/>
                </a:lnTo>
                <a:lnTo>
                  <a:pt x="15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6" name="Google Shape;1286;p51"/>
          <p:cNvGrpSpPr/>
          <p:nvPr/>
        </p:nvGrpSpPr>
        <p:grpSpPr>
          <a:xfrm>
            <a:off x="3" y="3583836"/>
            <a:ext cx="1934291" cy="1739805"/>
            <a:chOff x="7133528" y="76211"/>
            <a:chExt cx="1934291" cy="1739805"/>
          </a:xfrm>
        </p:grpSpPr>
        <p:sp>
          <p:nvSpPr>
            <p:cNvPr id="1287" name="Google Shape;1287;p51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8" name="Google Shape;1288;p51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1289" name="Google Shape;1289;p51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51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1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1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1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1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1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1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1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1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1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1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1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1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3" name="Google Shape;1303;p51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51"/>
          <p:cNvSpPr txBox="1"/>
          <p:nvPr>
            <p:ph idx="4294967295" type="ctrTitle"/>
          </p:nvPr>
        </p:nvSpPr>
        <p:spPr>
          <a:xfrm>
            <a:off x="720000" y="540000"/>
            <a:ext cx="4680000" cy="714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THANKS!</a:t>
            </a:r>
            <a:endParaRPr sz="7100"/>
          </a:p>
        </p:txBody>
      </p:sp>
      <p:sp>
        <p:nvSpPr>
          <p:cNvPr id="1307" name="Google Shape;1307;p51"/>
          <p:cNvSpPr txBox="1"/>
          <p:nvPr>
            <p:ph idx="1" type="subTitle"/>
          </p:nvPr>
        </p:nvSpPr>
        <p:spPr>
          <a:xfrm>
            <a:off x="816425" y="1833000"/>
            <a:ext cx="5269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balakrishnakolla00014@gmail.com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+91  8866153687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http-bala.github.io</a:t>
            </a:r>
            <a:endParaRPr/>
          </a:p>
        </p:txBody>
      </p:sp>
      <p:grpSp>
        <p:nvGrpSpPr>
          <p:cNvPr id="1308" name="Google Shape;1308;p51"/>
          <p:cNvGrpSpPr/>
          <p:nvPr/>
        </p:nvGrpSpPr>
        <p:grpSpPr>
          <a:xfrm>
            <a:off x="5247768" y="1375799"/>
            <a:ext cx="3481584" cy="2782199"/>
            <a:chOff x="5247768" y="1375799"/>
            <a:chExt cx="3481584" cy="2782199"/>
          </a:xfrm>
        </p:grpSpPr>
        <p:sp>
          <p:nvSpPr>
            <p:cNvPr id="1309" name="Google Shape;1309;p51"/>
            <p:cNvSpPr/>
            <p:nvPr/>
          </p:nvSpPr>
          <p:spPr>
            <a:xfrm>
              <a:off x="5247768" y="2965358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8036381" y="137579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5621607" y="1459207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5400168" y="1915183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5718417" y="213548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7" name="Google Shape;1317;p51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1318" name="Google Shape;1318;p51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rect b="b" l="l" r="r" t="t"/>
                <a:pathLst>
                  <a:path extrusionOk="0" h="52653" w="52652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1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rect b="b" l="l" r="r" t="t"/>
                <a:pathLst>
                  <a:path extrusionOk="0" h="52657" w="28623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1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rect b="b" l="l" r="r" t="t"/>
                <a:pathLst>
                  <a:path extrusionOk="0" h="14377" w="14616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51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rect b="b" l="l" r="r" t="t"/>
                <a:pathLst>
                  <a:path extrusionOk="0" h="21211" w="21213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1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rect b="b" l="l" r="r" t="t"/>
                <a:pathLst>
                  <a:path extrusionOk="0" h="19877" w="19876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1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rect b="b" l="l" r="r" t="t"/>
                <a:pathLst>
                  <a:path extrusionOk="0" h="12544" w="6369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1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rect b="b" l="l" r="r" t="t"/>
                <a:pathLst>
                  <a:path extrusionOk="0" h="34793" w="27972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51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rect b="b" l="l" r="r" t="t"/>
                <a:pathLst>
                  <a:path extrusionOk="0" h="5062" w="27972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51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rect b="b" l="l" r="r" t="t"/>
                <a:pathLst>
                  <a:path extrusionOk="0" h="1460" w="1462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1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rect b="b" l="l" r="r" t="t"/>
                <a:pathLst>
                  <a:path extrusionOk="0" h="1460" w="1463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1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rect b="b" l="l" r="r" t="t"/>
                <a:pathLst>
                  <a:path extrusionOk="0" h="1460" w="146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1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rect b="b" l="l" r="r" t="t"/>
                <a:pathLst>
                  <a:path extrusionOk="0" h="34794" w="27973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1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rect b="b" l="l" r="r" t="t"/>
                <a:pathLst>
                  <a:path extrusionOk="0" h="5063" w="27973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1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rect b="b" l="l" r="r" t="t"/>
                <a:pathLst>
                  <a:path extrusionOk="0" h="1461" w="1461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1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rect b="b" l="l" r="r" t="t"/>
                <a:pathLst>
                  <a:path extrusionOk="0" h="1461" w="1464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1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rect b="b" l="l" r="r" t="t"/>
                <a:pathLst>
                  <a:path extrusionOk="0" h="1461" w="1461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rect b="b" l="l" r="r" t="t"/>
                <a:pathLst>
                  <a:path extrusionOk="0" h="11846" w="11844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rect b="b" l="l" r="r" t="t"/>
                <a:pathLst>
                  <a:path extrusionOk="0" h="4691" w="3493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1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rect b="b" l="l" r="r" t="t"/>
                <a:pathLst>
                  <a:path extrusionOk="0" h="1246" w="13683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51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rect b="b" l="l" r="r" t="t"/>
                <a:pathLst>
                  <a:path extrusionOk="0" h="3850" w="17929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1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rect b="b" l="l" r="r" t="t"/>
                <a:pathLst>
                  <a:path extrusionOk="0" h="629" w="63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1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rect b="b" l="l" r="r" t="t"/>
                <a:pathLst>
                  <a:path extrusionOk="0" h="629" w="628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1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1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51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51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rect b="b" l="l" r="r" t="t"/>
                <a:pathLst>
                  <a:path extrusionOk="0" h="2002" w="6806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1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rect b="b" l="l" r="r" t="t"/>
                <a:pathLst>
                  <a:path extrusionOk="0" h="547" w="440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1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rect b="b" l="l" r="r" t="t"/>
                <a:pathLst>
                  <a:path extrusionOk="0" h="2002" w="6806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1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rect b="b" l="l" r="r" t="t"/>
                <a:pathLst>
                  <a:path extrusionOk="0" h="547" w="4401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1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rect b="b" l="l" r="r" t="t"/>
                <a:pathLst>
                  <a:path extrusionOk="0" h="4064" w="7107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1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rect b="b" l="l" r="r" t="t"/>
                <a:pathLst>
                  <a:path extrusionOk="0" h="11502" w="21108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1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rect b="b" l="l" r="r" t="t"/>
                <a:pathLst>
                  <a:path extrusionOk="0" h="2528" w="21108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1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rect b="b" l="l" r="r" t="t"/>
                <a:pathLst>
                  <a:path extrusionOk="0" h="2337" w="5272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1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rect b="b" l="l" r="r" t="t"/>
                <a:pathLst>
                  <a:path extrusionOk="0" h="2337" w="3279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1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rect b="b" l="l" r="r" t="t"/>
                <a:pathLst>
                  <a:path extrusionOk="0" h="455" w="6706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1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rect b="b" l="l" r="r" t="t"/>
                <a:pathLst>
                  <a:path extrusionOk="0" h="455" w="9251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1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rect b="b" l="l" r="r" t="t"/>
                <a:pathLst>
                  <a:path extrusionOk="0" h="15742" w="13899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1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rect b="b" l="l" r="r" t="t"/>
                <a:pathLst>
                  <a:path extrusionOk="0" h="3382" w="313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1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rect b="b" l="l" r="r" t="t"/>
                <a:pathLst>
                  <a:path extrusionOk="0" h="443" w="7804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1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rect b="b" l="l" r="r" t="t"/>
                <a:pathLst>
                  <a:path extrusionOk="0" h="444" w="7804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1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1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rect b="b" l="l" r="r" t="t"/>
                <a:pathLst>
                  <a:path extrusionOk="0" h="442" w="11133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1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rect b="b" l="l" r="r" t="t"/>
                <a:pathLst>
                  <a:path extrusionOk="0" h="442" w="11133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1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rect b="b" l="l" r="r" t="t"/>
                <a:pathLst>
                  <a:path extrusionOk="0" h="443" w="11133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1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51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51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rect b="b" l="l" r="r" t="t"/>
                <a:pathLst>
                  <a:path extrusionOk="0" h="13549" w="17774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1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rect b="b" l="l" r="r" t="t"/>
                <a:pathLst>
                  <a:path extrusionOk="0" h="13549" w="17773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51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51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1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/>
          <p:nvPr/>
        </p:nvSpPr>
        <p:spPr>
          <a:xfrm>
            <a:off x="5416137" y="1008273"/>
            <a:ext cx="1497000" cy="1248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 txBox="1"/>
          <p:nvPr>
            <p:ph idx="2" type="title"/>
          </p:nvPr>
        </p:nvSpPr>
        <p:spPr>
          <a:xfrm>
            <a:off x="5416137" y="1160673"/>
            <a:ext cx="1497000" cy="1248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8" name="Google Shape;388;p33"/>
          <p:cNvSpPr txBox="1"/>
          <p:nvPr>
            <p:ph type="title"/>
          </p:nvPr>
        </p:nvSpPr>
        <p:spPr>
          <a:xfrm>
            <a:off x="3063700" y="2210301"/>
            <a:ext cx="6201900" cy="9195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</a:t>
            </a:r>
            <a:endParaRPr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390" name="Google Shape;390;p33"/>
            <p:cNvSpPr/>
            <p:nvPr/>
          </p:nvSpPr>
          <p:spPr>
            <a:xfrm>
              <a:off x="2184511" y="34095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9890" y="86884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" name="Google Shape;392;p33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393" name="Google Shape;393;p33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rect b="b" l="l" r="r" t="t"/>
                <a:pathLst>
                  <a:path extrusionOk="0" h="67784" w="34025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rect b="b" l="l" r="r" t="t"/>
                <a:pathLst>
                  <a:path extrusionOk="0" h="56059" w="28217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rect b="b" l="l" r="r" t="t"/>
                <a:pathLst>
                  <a:path extrusionOk="0" h="2147" w="6439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rect b="b" l="l" r="r" t="t"/>
                <a:pathLst>
                  <a:path extrusionOk="0" h="56058" w="28217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rect b="b" l="l" r="r" t="t"/>
                <a:pathLst>
                  <a:path extrusionOk="0" h="28719" w="33073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rect b="b" l="l" r="r" t="t"/>
                <a:pathLst>
                  <a:path extrusionOk="0" h="26503" w="30081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rect b="b" l="l" r="r" t="t"/>
                <a:pathLst>
                  <a:path extrusionOk="0" h="6966" w="7084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rect b="b" l="l" r="r" t="t"/>
                <a:pathLst>
                  <a:path extrusionOk="0" h="10280" w="10277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rect b="b" l="l" r="r" t="t"/>
                <a:pathLst>
                  <a:path extrusionOk="0" h="9633" w="9631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rect b="b" l="l" r="r" t="t"/>
                <a:pathLst>
                  <a:path extrusionOk="0" h="6079" w="3085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rect b="b" l="l" r="r" t="t"/>
                <a:pathLst>
                  <a:path extrusionOk="0" h="15569" w="17087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rect b="b" l="l" r="r" t="t"/>
                <a:pathLst>
                  <a:path extrusionOk="0" h="12039" w="13216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rect b="b" l="l" r="r" t="t"/>
                <a:pathLst>
                  <a:path extrusionOk="0" h="7656" w="7659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rect b="b" l="l" r="r" t="t"/>
                <a:pathLst>
                  <a:path extrusionOk="0" h="2712" w="2715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rect b="b" l="l" r="r" t="t"/>
                <a:pathLst>
                  <a:path extrusionOk="0" h="6749" w="7551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rect b="b" l="l" r="r" t="t"/>
                <a:pathLst>
                  <a:path extrusionOk="0" h="13735" w="14443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rect b="b" l="l" r="r" t="t"/>
                <a:pathLst>
                  <a:path extrusionOk="0" h="11565" w="3148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rect b="b" l="l" r="r" t="t"/>
                <a:pathLst>
                  <a:path extrusionOk="0" h="2159" w="275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rect b="b" l="l" r="r" t="t"/>
                <a:pathLst>
                  <a:path extrusionOk="0" h="8237" w="15117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rect b="b" l="l" r="r" t="t"/>
                <a:pathLst>
                  <a:path extrusionOk="0" h="1812" w="1512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rect b="b" l="l" r="r" t="t"/>
                <a:pathLst>
                  <a:path extrusionOk="0" h="1674" w="3777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rect b="b" l="l" r="r" t="t"/>
                <a:pathLst>
                  <a:path extrusionOk="0" h="1674" w="2348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rect b="b" l="l" r="r" t="t"/>
                <a:pathLst>
                  <a:path extrusionOk="0" h="327" w="4805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rect b="b" l="l" r="r" t="t"/>
                <a:pathLst>
                  <a:path extrusionOk="0" h="326" w="6629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9" name="Google Shape;419;p33"/>
            <p:cNvSpPr/>
            <p:nvPr/>
          </p:nvSpPr>
          <p:spPr>
            <a:xfrm>
              <a:off x="719988" y="44537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1101817" y="41572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16779" y="39698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2720802" y="310002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499363" y="765978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817612" y="98627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3"/>
          <p:cNvSpPr txBox="1"/>
          <p:nvPr/>
        </p:nvSpPr>
        <p:spPr>
          <a:xfrm>
            <a:off x="10667300" y="146512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 txBox="1"/>
          <p:nvPr>
            <p:ph type="title"/>
          </p:nvPr>
        </p:nvSpPr>
        <p:spPr>
          <a:xfrm>
            <a:off x="3724100" y="3207825"/>
            <a:ext cx="4741500" cy="566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About Geo presence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Tracker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>
            <p:ph type="title"/>
          </p:nvPr>
        </p:nvSpPr>
        <p:spPr>
          <a:xfrm>
            <a:off x="654550" y="314975"/>
            <a:ext cx="4644000" cy="815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2" name="Google Shape;432;p34"/>
          <p:cNvSpPr txBox="1"/>
          <p:nvPr>
            <p:ph idx="1" type="subTitle"/>
          </p:nvPr>
        </p:nvSpPr>
        <p:spPr>
          <a:xfrm>
            <a:off x="686750" y="1512925"/>
            <a:ext cx="4644000" cy="22554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 presence tracker, efficient task management, employee reporting,and attendance tracking are crucial for smooth operations and effective resource utilization. This abstract propose the development of a comprehensive web application tailored to meet these organizational needs.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33" name="Google Shape;433;p34"/>
          <p:cNvGrpSpPr/>
          <p:nvPr/>
        </p:nvGrpSpPr>
        <p:grpSpPr>
          <a:xfrm>
            <a:off x="5513643" y="1300974"/>
            <a:ext cx="3481584" cy="2782199"/>
            <a:chOff x="5247768" y="1375799"/>
            <a:chExt cx="3481584" cy="2782199"/>
          </a:xfrm>
        </p:grpSpPr>
        <p:sp>
          <p:nvSpPr>
            <p:cNvPr id="434" name="Google Shape;434;p34"/>
            <p:cNvSpPr/>
            <p:nvPr/>
          </p:nvSpPr>
          <p:spPr>
            <a:xfrm>
              <a:off x="5247768" y="2965358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8036381" y="137579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5621607" y="1459207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5400168" y="1915183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5718417" y="213548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34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43" name="Google Shape;443;p34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rect b="b" l="l" r="r" t="t"/>
                <a:pathLst>
                  <a:path extrusionOk="0" h="52653" w="52652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rect b="b" l="l" r="r" t="t"/>
                <a:pathLst>
                  <a:path extrusionOk="0" h="52657" w="28623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rect b="b" l="l" r="r" t="t"/>
                <a:pathLst>
                  <a:path extrusionOk="0" h="14377" w="14616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rect b="b" l="l" r="r" t="t"/>
                <a:pathLst>
                  <a:path extrusionOk="0" h="21211" w="21213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rect b="b" l="l" r="r" t="t"/>
                <a:pathLst>
                  <a:path extrusionOk="0" h="19877" w="19876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rect b="b" l="l" r="r" t="t"/>
                <a:pathLst>
                  <a:path extrusionOk="0" h="12544" w="6369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rect b="b" l="l" r="r" t="t"/>
                <a:pathLst>
                  <a:path extrusionOk="0" h="34793" w="27972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rect b="b" l="l" r="r" t="t"/>
                <a:pathLst>
                  <a:path extrusionOk="0" h="5062" w="27972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rect b="b" l="l" r="r" t="t"/>
                <a:pathLst>
                  <a:path extrusionOk="0" h="1460" w="1462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rect b="b" l="l" r="r" t="t"/>
                <a:pathLst>
                  <a:path extrusionOk="0" h="1460" w="1463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rect b="b" l="l" r="r" t="t"/>
                <a:pathLst>
                  <a:path extrusionOk="0" h="1460" w="146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rect b="b" l="l" r="r" t="t"/>
                <a:pathLst>
                  <a:path extrusionOk="0" h="34794" w="27973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rect b="b" l="l" r="r" t="t"/>
                <a:pathLst>
                  <a:path extrusionOk="0" h="5063" w="27973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rect b="b" l="l" r="r" t="t"/>
                <a:pathLst>
                  <a:path extrusionOk="0" h="1461" w="1461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rect b="b" l="l" r="r" t="t"/>
                <a:pathLst>
                  <a:path extrusionOk="0" h="1461" w="1464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rect b="b" l="l" r="r" t="t"/>
                <a:pathLst>
                  <a:path extrusionOk="0" h="1461" w="1461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rect b="b" l="l" r="r" t="t"/>
                <a:pathLst>
                  <a:path extrusionOk="0" h="11846" w="11844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rect b="b" l="l" r="r" t="t"/>
                <a:pathLst>
                  <a:path extrusionOk="0" h="4691" w="3493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rect b="b" l="l" r="r" t="t"/>
                <a:pathLst>
                  <a:path extrusionOk="0" h="1246" w="13683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rect b="b" l="l" r="r" t="t"/>
                <a:pathLst>
                  <a:path extrusionOk="0" h="3850" w="17929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rect b="b" l="l" r="r" t="t"/>
                <a:pathLst>
                  <a:path extrusionOk="0" h="629" w="63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rect b="b" l="l" r="r" t="t"/>
                <a:pathLst>
                  <a:path extrusionOk="0" h="629" w="628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4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4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rect b="b" l="l" r="r" t="t"/>
                <a:pathLst>
                  <a:path extrusionOk="0" h="2002" w="6806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4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rect b="b" l="l" r="r" t="t"/>
                <a:pathLst>
                  <a:path extrusionOk="0" h="547" w="440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rect b="b" l="l" r="r" t="t"/>
                <a:pathLst>
                  <a:path extrusionOk="0" h="2002" w="6806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rect b="b" l="l" r="r" t="t"/>
                <a:pathLst>
                  <a:path extrusionOk="0" h="547" w="4401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4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rect b="b" l="l" r="r" t="t"/>
                <a:pathLst>
                  <a:path extrusionOk="0" h="4064" w="7107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rect b="b" l="l" r="r" t="t"/>
                <a:pathLst>
                  <a:path extrusionOk="0" h="11502" w="21108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rect b="b" l="l" r="r" t="t"/>
                <a:pathLst>
                  <a:path extrusionOk="0" h="2528" w="21108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rect b="b" l="l" r="r" t="t"/>
                <a:pathLst>
                  <a:path extrusionOk="0" h="2337" w="5272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rect b="b" l="l" r="r" t="t"/>
                <a:pathLst>
                  <a:path extrusionOk="0" h="2337" w="3279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4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rect b="b" l="l" r="r" t="t"/>
                <a:pathLst>
                  <a:path extrusionOk="0" h="455" w="6706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4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rect b="b" l="l" r="r" t="t"/>
                <a:pathLst>
                  <a:path extrusionOk="0" h="455" w="9251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4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rect b="b" l="l" r="r" t="t"/>
                <a:pathLst>
                  <a:path extrusionOk="0" h="15742" w="13899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rect b="b" l="l" r="r" t="t"/>
                <a:pathLst>
                  <a:path extrusionOk="0" h="3382" w="313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rect b="b" l="l" r="r" t="t"/>
                <a:pathLst>
                  <a:path extrusionOk="0" h="443" w="7804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4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rect b="b" l="l" r="r" t="t"/>
                <a:pathLst>
                  <a:path extrusionOk="0" h="444" w="7804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4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4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rect b="b" l="l" r="r" t="t"/>
                <a:pathLst>
                  <a:path extrusionOk="0" h="442" w="11133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4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rect b="b" l="l" r="r" t="t"/>
                <a:pathLst>
                  <a:path extrusionOk="0" h="442" w="11133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rect b="b" l="l" r="r" t="t"/>
                <a:pathLst>
                  <a:path extrusionOk="0" h="443" w="11133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4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4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rect b="b" l="l" r="r" t="t"/>
                <a:pathLst>
                  <a:path extrusionOk="0" h="13549" w="17774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4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rect b="b" l="l" r="r" t="t"/>
                <a:pathLst>
                  <a:path extrusionOk="0" h="13549" w="17773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4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4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4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>
            <p:ph idx="1" type="subTitle"/>
          </p:nvPr>
        </p:nvSpPr>
        <p:spPr>
          <a:xfrm>
            <a:off x="3279350" y="1541250"/>
            <a:ext cx="5349300" cy="2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web application offers a centralized platform for task allocation by administrators to employees, streamlined reporting mechanisms, and advanced attendance tracking functionalities leveraging GPS technology for both on-field and off-field employee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grpSp>
        <p:nvGrpSpPr>
          <p:cNvPr id="500" name="Google Shape;500;p35"/>
          <p:cNvGrpSpPr/>
          <p:nvPr/>
        </p:nvGrpSpPr>
        <p:grpSpPr>
          <a:xfrm>
            <a:off x="-1527048" y="1579815"/>
            <a:ext cx="4620746" cy="3556754"/>
            <a:chOff x="5527089" y="1579815"/>
            <a:chExt cx="4620746" cy="3556754"/>
          </a:xfrm>
        </p:grpSpPr>
        <p:sp>
          <p:nvSpPr>
            <p:cNvPr id="501" name="Google Shape;501;p35"/>
            <p:cNvSpPr/>
            <p:nvPr/>
          </p:nvSpPr>
          <p:spPr>
            <a:xfrm>
              <a:off x="6239778" y="2099076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9124311" y="41128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527089" y="3925265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983525" y="4306634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6203967" y="402145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35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10" name="Google Shape;510;p35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rect b="b" l="l" r="r" t="t"/>
                <a:pathLst>
                  <a:path extrusionOk="0" h="69138" w="109479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rect b="b" l="l" r="r" t="t"/>
                <a:pathLst>
                  <a:path extrusionOk="0" h="17234" w="109481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rect b="b" l="l" r="r" t="t"/>
                <a:pathLst>
                  <a:path extrusionOk="0" h="46523" w="103762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rect b="b" l="l" r="r" t="t"/>
                <a:pathLst>
                  <a:path extrusionOk="0" h="2842" w="53805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rect b="b" l="l" r="r" t="t"/>
                <a:pathLst>
                  <a:path extrusionOk="0" h="10469" w="39776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rect b="b" l="l" r="r" t="t"/>
                <a:pathLst>
                  <a:path extrusionOk="0" h="6030" w="39776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rect b="b" l="l" r="r" t="t"/>
                <a:pathLst>
                  <a:path extrusionOk="0" h="24808" w="43469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rect b="b" l="l" r="r" t="t"/>
                <a:pathLst>
                  <a:path extrusionOk="0" h="3610" w="43469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rect b="b" l="l" r="r" t="t"/>
                <a:pathLst>
                  <a:path extrusionOk="0" h="1043" w="1044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rect b="b" l="l" r="r" t="t"/>
                <a:pathLst>
                  <a:path extrusionOk="0" h="11967" w="11968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rect b="b" l="l" r="r" t="t"/>
                <a:pathLst>
                  <a:path extrusionOk="0" h="5830" w="296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rect b="b" l="l" r="r" t="t"/>
                <a:pathLst>
                  <a:path extrusionOk="0" h="741" w="1066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5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rect b="b" l="l" r="r" t="t"/>
                <a:pathLst>
                  <a:path extrusionOk="0" h="738" w="19236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5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rect b="b" l="l" r="r" t="t"/>
                <a:pathLst>
                  <a:path extrusionOk="0" h="4127" w="19238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5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5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rect b="b" l="l" r="r" t="t"/>
                <a:pathLst>
                  <a:path extrusionOk="0" h="675" w="674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rect b="b" l="l" r="r" t="t"/>
                <a:pathLst>
                  <a:path extrusionOk="0" h="2707" w="9032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rect b="b" l="l" r="r" t="t"/>
                <a:pathLst>
                  <a:path extrusionOk="0" h="740" w="6674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rect b="b" l="l" r="r" t="t"/>
                <a:pathLst>
                  <a:path extrusionOk="0" h="30689" w="27097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rect b="b" l="l" r="r" t="t"/>
                <a:pathLst>
                  <a:path extrusionOk="0" h="6594" w="6101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rect b="b" l="l" r="r" t="t"/>
                <a:pathLst>
                  <a:path extrusionOk="0" h="863" w="15213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5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rect b="b" l="l" r="r" t="t"/>
                <a:pathLst>
                  <a:path extrusionOk="0" h="865" w="15213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5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5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rect b="b" l="l" r="r" t="t"/>
                <a:pathLst>
                  <a:path extrusionOk="0" h="18975" w="29796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rect b="b" l="l" r="r" t="t"/>
                <a:pathLst>
                  <a:path extrusionOk="0" h="12738" w="29796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rect b="b" l="l" r="r" t="t"/>
                <a:pathLst>
                  <a:path extrusionOk="0" h="13205" w="1463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rect b="b" l="l" r="r" t="t"/>
                <a:pathLst>
                  <a:path extrusionOk="0" h="20460" w="22457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5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rect b="b" l="l" r="r" t="t"/>
                <a:pathLst>
                  <a:path extrusionOk="0" h="15821" w="17366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5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rect b="b" l="l" r="r" t="t"/>
                <a:pathLst>
                  <a:path extrusionOk="0" h="10061" w="10063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5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rect b="b" l="l" r="r" t="t"/>
                <a:pathLst>
                  <a:path extrusionOk="0" h="3563" w="3566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rect b="b" l="l" r="r" t="t"/>
                <a:pathLst>
                  <a:path extrusionOk="0" h="8446" w="9451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rect b="b" l="l" r="r" t="t"/>
                <a:pathLst>
                  <a:path extrusionOk="0" h="32494" w="28689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5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rect b="b" l="l" r="r" t="t"/>
                <a:pathLst>
                  <a:path extrusionOk="0" h="6980" w="646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rect b="b" l="l" r="r" t="t"/>
                <a:pathLst>
                  <a:path extrusionOk="0" h="912" w="16106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rect b="b" l="l" r="r" t="t"/>
                <a:pathLst>
                  <a:path extrusionOk="0" h="913" w="16106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rect b="b" l="l" r="r" t="t"/>
                <a:pathLst>
                  <a:path extrusionOk="0" h="914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rect b="b" l="l" r="r" t="t"/>
                <a:pathLst>
                  <a:path extrusionOk="0" h="18521" w="25821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5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rect b="b" l="l" r="r" t="t"/>
                <a:pathLst>
                  <a:path extrusionOk="0" h="18522" w="13543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5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rect b="b" l="l" r="r" t="t"/>
                <a:pathLst>
                  <a:path extrusionOk="0" h="9224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rect b="b" l="l" r="r" t="t"/>
                <a:pathLst>
                  <a:path extrusionOk="0" h="1708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rect b="b" l="l" r="r" t="t"/>
                <a:pathLst>
                  <a:path extrusionOk="0" h="13205" w="14528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rect b="b" l="l" r="r" t="t"/>
                <a:pathLst>
                  <a:path extrusionOk="0" h="3136" w="151158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5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5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5416137" y="1008273"/>
            <a:ext cx="1497000" cy="1248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 txBox="1"/>
          <p:nvPr>
            <p:ph idx="2" type="title"/>
          </p:nvPr>
        </p:nvSpPr>
        <p:spPr>
          <a:xfrm>
            <a:off x="5416137" y="1160673"/>
            <a:ext cx="1497000" cy="1248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9" name="Google Shape;579;p36"/>
          <p:cNvSpPr txBox="1"/>
          <p:nvPr>
            <p:ph type="title"/>
          </p:nvPr>
        </p:nvSpPr>
        <p:spPr>
          <a:xfrm>
            <a:off x="3063700" y="2362701"/>
            <a:ext cx="6201900" cy="9195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work</a:t>
            </a:r>
            <a:endParaRPr/>
          </a:p>
        </p:txBody>
      </p:sp>
      <p:grpSp>
        <p:nvGrpSpPr>
          <p:cNvPr id="580" name="Google Shape;580;p36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581" name="Google Shape;581;p36"/>
            <p:cNvSpPr/>
            <p:nvPr/>
          </p:nvSpPr>
          <p:spPr>
            <a:xfrm>
              <a:off x="2184511" y="34095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769890" y="86884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3" name="Google Shape;583;p36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584" name="Google Shape;584;p36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rect b="b" l="l" r="r" t="t"/>
                <a:pathLst>
                  <a:path extrusionOk="0" h="67784" w="34025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rect b="b" l="l" r="r" t="t"/>
                <a:pathLst>
                  <a:path extrusionOk="0" h="56059" w="28217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rect b="b" l="l" r="r" t="t"/>
                <a:pathLst>
                  <a:path extrusionOk="0" h="2147" w="6439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rect b="b" l="l" r="r" t="t"/>
                <a:pathLst>
                  <a:path extrusionOk="0" h="56058" w="28217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rect b="b" l="l" r="r" t="t"/>
                <a:pathLst>
                  <a:path extrusionOk="0" h="28719" w="33073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rect b="b" l="l" r="r" t="t"/>
                <a:pathLst>
                  <a:path extrusionOk="0" h="26503" w="30081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rect b="b" l="l" r="r" t="t"/>
                <a:pathLst>
                  <a:path extrusionOk="0" h="6966" w="7084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rect b="b" l="l" r="r" t="t"/>
                <a:pathLst>
                  <a:path extrusionOk="0" h="10280" w="10277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rect b="b" l="l" r="r" t="t"/>
                <a:pathLst>
                  <a:path extrusionOk="0" h="9633" w="9631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rect b="b" l="l" r="r" t="t"/>
                <a:pathLst>
                  <a:path extrusionOk="0" h="6079" w="3085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rect b="b" l="l" r="r" t="t"/>
                <a:pathLst>
                  <a:path extrusionOk="0" h="15569" w="17087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rect b="b" l="l" r="r" t="t"/>
                <a:pathLst>
                  <a:path extrusionOk="0" h="12039" w="13216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rect b="b" l="l" r="r" t="t"/>
                <a:pathLst>
                  <a:path extrusionOk="0" h="7656" w="7659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rect b="b" l="l" r="r" t="t"/>
                <a:pathLst>
                  <a:path extrusionOk="0" h="2712" w="2715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rect b="b" l="l" r="r" t="t"/>
                <a:pathLst>
                  <a:path extrusionOk="0" h="6749" w="7551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rect b="b" l="l" r="r" t="t"/>
                <a:pathLst>
                  <a:path extrusionOk="0" h="13735" w="14443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rect b="b" l="l" r="r" t="t"/>
                <a:pathLst>
                  <a:path extrusionOk="0" h="11565" w="3148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rect b="b" l="l" r="r" t="t"/>
                <a:pathLst>
                  <a:path extrusionOk="0" h="2159" w="275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rect b="b" l="l" r="r" t="t"/>
                <a:pathLst>
                  <a:path extrusionOk="0" h="8237" w="15117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rect b="b" l="l" r="r" t="t"/>
                <a:pathLst>
                  <a:path extrusionOk="0" h="1812" w="1512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rect b="b" l="l" r="r" t="t"/>
                <a:pathLst>
                  <a:path extrusionOk="0" h="1674" w="3777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rect b="b" l="l" r="r" t="t"/>
                <a:pathLst>
                  <a:path extrusionOk="0" h="1674" w="2348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rect b="b" l="l" r="r" t="t"/>
                <a:pathLst>
                  <a:path extrusionOk="0" h="327" w="4805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rect b="b" l="l" r="r" t="t"/>
                <a:pathLst>
                  <a:path extrusionOk="0" h="326" w="6629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0" name="Google Shape;610;p36"/>
            <p:cNvSpPr/>
            <p:nvPr/>
          </p:nvSpPr>
          <p:spPr>
            <a:xfrm>
              <a:off x="719988" y="44537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101817" y="41572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816779" y="39698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720802" y="310002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499363" y="765978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817612" y="98627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6"/>
          <p:cNvSpPr txBox="1"/>
          <p:nvPr/>
        </p:nvSpPr>
        <p:spPr>
          <a:xfrm>
            <a:off x="10667300" y="146512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975" y="880000"/>
            <a:ext cx="5529073" cy="31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7"/>
          <p:cNvSpPr txBox="1"/>
          <p:nvPr/>
        </p:nvSpPr>
        <p:spPr>
          <a:xfrm>
            <a:off x="155525" y="276050"/>
            <a:ext cx="1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location </a:t>
            </a:r>
            <a:endParaRPr/>
          </a:p>
        </p:txBody>
      </p:sp>
      <p:cxnSp>
        <p:nvCxnSpPr>
          <p:cNvPr id="623" name="Google Shape;623;p37"/>
          <p:cNvCxnSpPr/>
          <p:nvPr/>
        </p:nvCxnSpPr>
        <p:spPr>
          <a:xfrm>
            <a:off x="1465125" y="600050"/>
            <a:ext cx="897900" cy="897900"/>
          </a:xfrm>
          <a:prstGeom prst="straightConnector1">
            <a:avLst/>
          </a:prstGeom>
          <a:noFill/>
          <a:ln cap="flat" cmpd="sng" w="76200">
            <a:solidFill>
              <a:srgbClr val="0D0D0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37"/>
          <p:cNvSpPr txBox="1"/>
          <p:nvPr/>
        </p:nvSpPr>
        <p:spPr>
          <a:xfrm>
            <a:off x="249375" y="523000"/>
            <a:ext cx="12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by administration</a:t>
            </a:r>
            <a:endParaRPr/>
          </a:p>
        </p:txBody>
      </p:sp>
      <p:cxnSp>
        <p:nvCxnSpPr>
          <p:cNvPr id="625" name="Google Shape;625;p37"/>
          <p:cNvCxnSpPr/>
          <p:nvPr/>
        </p:nvCxnSpPr>
        <p:spPr>
          <a:xfrm rot="10800000">
            <a:off x="7010875" y="2896075"/>
            <a:ext cx="1159500" cy="40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37"/>
          <p:cNvSpPr txBox="1"/>
          <p:nvPr/>
        </p:nvSpPr>
        <p:spPr>
          <a:xfrm>
            <a:off x="7508825" y="3364900"/>
            <a:ext cx="1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/>
          <p:nvPr/>
        </p:nvSpPr>
        <p:spPr>
          <a:xfrm>
            <a:off x="155525" y="276050"/>
            <a:ext cx="1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location </a:t>
            </a:r>
            <a:endParaRPr/>
          </a:p>
        </p:txBody>
      </p:sp>
      <p:sp>
        <p:nvSpPr>
          <p:cNvPr id="632" name="Google Shape;632;p38"/>
          <p:cNvSpPr txBox="1"/>
          <p:nvPr/>
        </p:nvSpPr>
        <p:spPr>
          <a:xfrm>
            <a:off x="249375" y="523000"/>
            <a:ext cx="12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by administration</a:t>
            </a:r>
            <a:endParaRPr/>
          </a:p>
        </p:txBody>
      </p:sp>
      <p:pic>
        <p:nvPicPr>
          <p:cNvPr id="633" name="Google Shape;6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38" y="751050"/>
            <a:ext cx="5939113" cy="3340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4" name="Google Shape;634;p38"/>
          <p:cNvCxnSpPr/>
          <p:nvPr/>
        </p:nvCxnSpPr>
        <p:spPr>
          <a:xfrm>
            <a:off x="1343550" y="523000"/>
            <a:ext cx="897900" cy="897900"/>
          </a:xfrm>
          <a:prstGeom prst="straightConnector1">
            <a:avLst/>
          </a:prstGeom>
          <a:noFill/>
          <a:ln cap="flat" cmpd="sng" w="38100">
            <a:solidFill>
              <a:srgbClr val="21212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8"/>
          <p:cNvCxnSpPr/>
          <p:nvPr/>
        </p:nvCxnSpPr>
        <p:spPr>
          <a:xfrm flipH="1" rot="10800000">
            <a:off x="1247250" y="1578400"/>
            <a:ext cx="994200" cy="681600"/>
          </a:xfrm>
          <a:prstGeom prst="straightConnector1">
            <a:avLst/>
          </a:prstGeom>
          <a:noFill/>
          <a:ln cap="flat" cmpd="sng" w="38100">
            <a:solidFill>
              <a:srgbClr val="2121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38"/>
          <p:cNvSpPr txBox="1"/>
          <p:nvPr/>
        </p:nvSpPr>
        <p:spPr>
          <a:xfrm>
            <a:off x="0" y="2298775"/>
            <a:ext cx="1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9"/>
          <p:cNvSpPr/>
          <p:nvPr/>
        </p:nvSpPr>
        <p:spPr>
          <a:xfrm>
            <a:off x="1404000" y="3643950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2" name="Google Shape;642;p39"/>
          <p:cNvSpPr txBox="1"/>
          <p:nvPr>
            <p:ph idx="8" type="title"/>
          </p:nvPr>
        </p:nvSpPr>
        <p:spPr>
          <a:xfrm>
            <a:off x="5494200" y="1610400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</a:t>
            </a:r>
            <a:endParaRPr/>
          </a:p>
        </p:txBody>
      </p:sp>
      <p:sp>
        <p:nvSpPr>
          <p:cNvPr id="643" name="Google Shape;643;p39"/>
          <p:cNvSpPr txBox="1"/>
          <p:nvPr>
            <p:ph type="title"/>
          </p:nvPr>
        </p:nvSpPr>
        <p:spPr>
          <a:xfrm>
            <a:off x="1984200" y="1406575"/>
            <a:ext cx="2929800" cy="8070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</a:t>
            </a:r>
            <a:endParaRPr/>
          </a:p>
        </p:txBody>
      </p:sp>
      <p:sp>
        <p:nvSpPr>
          <p:cNvPr id="644" name="Google Shape;644;p39"/>
          <p:cNvSpPr txBox="1"/>
          <p:nvPr>
            <p:ph idx="4" type="title"/>
          </p:nvPr>
        </p:nvSpPr>
        <p:spPr>
          <a:xfrm>
            <a:off x="5413200" y="2677200"/>
            <a:ext cx="2655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PAYROLL MANAGEMENT</a:t>
            </a:r>
            <a:endParaRPr/>
          </a:p>
        </p:txBody>
      </p:sp>
      <p:sp>
        <p:nvSpPr>
          <p:cNvPr id="645" name="Google Shape;645;p39"/>
          <p:cNvSpPr txBox="1"/>
          <p:nvPr>
            <p:ph idx="6" type="title"/>
          </p:nvPr>
        </p:nvSpPr>
        <p:spPr>
          <a:xfrm>
            <a:off x="1908000" y="3923700"/>
            <a:ext cx="27312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646" name="Google Shape;646;p39"/>
          <p:cNvSpPr txBox="1"/>
          <p:nvPr>
            <p:ph idx="13" type="title"/>
          </p:nvPr>
        </p:nvSpPr>
        <p:spPr>
          <a:xfrm>
            <a:off x="1912800" y="2780700"/>
            <a:ext cx="24423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TRACKING</a:t>
            </a:r>
            <a:endParaRPr/>
          </a:p>
        </p:txBody>
      </p:sp>
      <p:sp>
        <p:nvSpPr>
          <p:cNvPr id="647" name="Google Shape;647;p39"/>
          <p:cNvSpPr txBox="1"/>
          <p:nvPr>
            <p:ph idx="1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648" name="Google Shape;648;p39"/>
          <p:cNvSpPr/>
          <p:nvPr/>
        </p:nvSpPr>
        <p:spPr>
          <a:xfrm>
            <a:off x="4833000" y="23977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39"/>
          <p:cNvSpPr/>
          <p:nvPr/>
        </p:nvSpPr>
        <p:spPr>
          <a:xfrm>
            <a:off x="1408800" y="2424750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4914000" y="12547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1" name="Google Shape;651;p39"/>
          <p:cNvSpPr/>
          <p:nvPr/>
        </p:nvSpPr>
        <p:spPr>
          <a:xfrm>
            <a:off x="1404000" y="13039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2" name="Google Shape;652;p39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3" name="Google Shape;653;p39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4" name="Google Shape;654;p39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5" name="Google Shape;655;p39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9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9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9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9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9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39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9"/>
          <p:cNvGrpSpPr/>
          <p:nvPr/>
        </p:nvGrpSpPr>
        <p:grpSpPr>
          <a:xfrm>
            <a:off x="7488081" y="2737058"/>
            <a:ext cx="2084486" cy="2446109"/>
            <a:chOff x="7719950" y="3194036"/>
            <a:chExt cx="1728859" cy="2254270"/>
          </a:xfrm>
        </p:grpSpPr>
        <p:sp>
          <p:nvSpPr>
            <p:cNvPr id="669" name="Google Shape;669;p39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0" name="Google Shape;670;p39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671" name="Google Shape;671;p39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rect b="b" l="l" r="r" t="t"/>
                <a:pathLst>
                  <a:path extrusionOk="0" h="16978" w="14991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9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rect b="b" l="l" r="r" t="t"/>
                <a:pathLst>
                  <a:path extrusionOk="0" h="3648" w="3376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rect b="b" l="l" r="r" t="t"/>
                <a:pathLst>
                  <a:path extrusionOk="0" h="479" w="8416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9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rect b="b" l="l" r="r" t="t"/>
                <a:pathLst>
                  <a:path extrusionOk="0" h="478" w="8416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9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9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9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9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rect b="b" l="l" r="r" t="t"/>
                <a:pathLst>
                  <a:path extrusionOk="0" h="477" w="12006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rect b="b" l="l" r="r" t="t"/>
                <a:pathLst>
                  <a:path extrusionOk="0" h="479" w="12006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9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9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rect b="b" l="l" r="r" t="t"/>
                <a:pathLst>
                  <a:path extrusionOk="0" h="15497" w="2033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9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rect b="b" l="l" r="r" t="t"/>
                <a:pathLst>
                  <a:path extrusionOk="0" h="15498" w="2033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9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rect b="b" l="l" r="r" t="t"/>
                <a:pathLst>
                  <a:path extrusionOk="0" h="14074" w="16208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9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rect b="b" l="l" r="r" t="t"/>
                <a:pathLst>
                  <a:path extrusionOk="0" h="3520" w="3577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rect b="b" l="l" r="r" t="t"/>
                <a:pathLst>
                  <a:path extrusionOk="0" h="5191" w="5188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rect b="b" l="l" r="r" t="t"/>
                <a:pathLst>
                  <a:path extrusionOk="0" h="4863" w="4863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9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rect b="b" l="l" r="r" t="t"/>
                <a:pathLst>
                  <a:path extrusionOk="0" h="3069" w="1558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8" name="Google Shape;688;p39"/>
            <p:cNvSpPr/>
            <p:nvPr/>
          </p:nvSpPr>
          <p:spPr>
            <a:xfrm>
              <a:off x="8388346" y="3194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8770175" y="35738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771995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5021992" y="1367877"/>
            <a:ext cx="288016" cy="277145"/>
            <a:chOff x="-62890750" y="3747425"/>
            <a:chExt cx="330825" cy="317900"/>
          </a:xfrm>
        </p:grpSpPr>
        <p:sp>
          <p:nvSpPr>
            <p:cNvPr id="692" name="Google Shape;692;p39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9"/>
          <p:cNvGrpSpPr/>
          <p:nvPr/>
        </p:nvGrpSpPr>
        <p:grpSpPr>
          <a:xfrm>
            <a:off x="1512003" y="3751951"/>
            <a:ext cx="287993" cy="287997"/>
            <a:chOff x="-60255350" y="3733825"/>
            <a:chExt cx="316650" cy="316550"/>
          </a:xfrm>
        </p:grpSpPr>
        <p:sp>
          <p:nvSpPr>
            <p:cNvPr id="707" name="Google Shape;707;p39"/>
            <p:cNvSpPr/>
            <p:nvPr/>
          </p:nvSpPr>
          <p:spPr>
            <a:xfrm>
              <a:off x="-60218325" y="3733825"/>
              <a:ext cx="235525" cy="316550"/>
            </a:xfrm>
            <a:custGeom>
              <a:rect b="b" l="l" r="r" t="t"/>
              <a:pathLst>
                <a:path extrusionOk="0" h="12662" w="9421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-60255350" y="3844775"/>
              <a:ext cx="34675" cy="20500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-59974175" y="3844775"/>
              <a:ext cx="35475" cy="20500"/>
            </a:xfrm>
            <a:custGeom>
              <a:rect b="b" l="l" r="r" t="t"/>
              <a:pathLst>
                <a:path extrusionOk="0" h="820" w="1419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-60212825" y="393947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-60012750" y="373942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-60012750" y="393947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-60212825" y="373942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4941003" y="2505455"/>
            <a:ext cx="287993" cy="287991"/>
            <a:chOff x="-61783350" y="3743950"/>
            <a:chExt cx="316650" cy="317450"/>
          </a:xfrm>
        </p:grpSpPr>
        <p:sp>
          <p:nvSpPr>
            <p:cNvPr id="715" name="Google Shape;715;p39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1529598" y="1411646"/>
            <a:ext cx="252803" cy="288008"/>
            <a:chOff x="2423775" y="3226875"/>
            <a:chExt cx="259925" cy="295000"/>
          </a:xfrm>
        </p:grpSpPr>
        <p:sp>
          <p:nvSpPr>
            <p:cNvPr id="718" name="Google Shape;718;p39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1539541" y="2532750"/>
            <a:ext cx="242519" cy="288000"/>
            <a:chOff x="-60597975" y="3367475"/>
            <a:chExt cx="268600" cy="317425"/>
          </a:xfrm>
        </p:grpSpPr>
        <p:sp>
          <p:nvSpPr>
            <p:cNvPr id="722" name="Google Shape;722;p39"/>
            <p:cNvSpPr/>
            <p:nvPr/>
          </p:nvSpPr>
          <p:spPr>
            <a:xfrm>
              <a:off x="-60535750" y="3495075"/>
              <a:ext cx="206375" cy="82725"/>
            </a:xfrm>
            <a:custGeom>
              <a:rect b="b" l="l" r="r" t="t"/>
              <a:pathLst>
                <a:path extrusionOk="0" h="3309" w="8255">
                  <a:moveTo>
                    <a:pt x="5357" y="1229"/>
                  </a:moveTo>
                  <a:cubicBezTo>
                    <a:pt x="5577" y="1229"/>
                    <a:pt x="5766" y="1418"/>
                    <a:pt x="5766" y="1607"/>
                  </a:cubicBezTo>
                  <a:cubicBezTo>
                    <a:pt x="5766" y="1890"/>
                    <a:pt x="5577" y="2048"/>
                    <a:pt x="5357" y="2048"/>
                  </a:cubicBezTo>
                  <a:lnTo>
                    <a:pt x="2049" y="2048"/>
                  </a:lnTo>
                  <a:cubicBezTo>
                    <a:pt x="1797" y="2048"/>
                    <a:pt x="1639" y="1859"/>
                    <a:pt x="1639" y="1607"/>
                  </a:cubicBezTo>
                  <a:cubicBezTo>
                    <a:pt x="1639" y="1386"/>
                    <a:pt x="1828" y="1229"/>
                    <a:pt x="2049" y="1229"/>
                  </a:cubicBezTo>
                  <a:close/>
                  <a:moveTo>
                    <a:pt x="1" y="0"/>
                  </a:moveTo>
                  <a:lnTo>
                    <a:pt x="1" y="3308"/>
                  </a:lnTo>
                  <a:lnTo>
                    <a:pt x="8255" y="330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-60432575" y="3367475"/>
              <a:ext cx="20500" cy="47275"/>
            </a:xfrm>
            <a:custGeom>
              <a:rect b="b" l="l" r="r" t="t"/>
              <a:pathLst>
                <a:path extrusionOk="0" h="1891" w="820">
                  <a:moveTo>
                    <a:pt x="1" y="0"/>
                  </a:moveTo>
                  <a:lnTo>
                    <a:pt x="1" y="1891"/>
                  </a:lnTo>
                  <a:cubicBezTo>
                    <a:pt x="127" y="1765"/>
                    <a:pt x="221" y="1639"/>
                    <a:pt x="379" y="1639"/>
                  </a:cubicBezTo>
                  <a:cubicBezTo>
                    <a:pt x="600" y="1639"/>
                    <a:pt x="694" y="1765"/>
                    <a:pt x="820" y="1891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-60535750" y="3367475"/>
              <a:ext cx="206375" cy="107150"/>
            </a:xfrm>
            <a:custGeom>
              <a:rect b="b" l="l" r="r" t="t"/>
              <a:pathLst>
                <a:path extrusionOk="0" h="4286" w="8255">
                  <a:moveTo>
                    <a:pt x="1" y="0"/>
                  </a:moveTo>
                  <a:lnTo>
                    <a:pt x="1" y="4285"/>
                  </a:lnTo>
                  <a:lnTo>
                    <a:pt x="8255" y="4285"/>
                  </a:lnTo>
                  <a:lnTo>
                    <a:pt x="8255" y="1261"/>
                  </a:lnTo>
                  <a:cubicBezTo>
                    <a:pt x="8255" y="567"/>
                    <a:pt x="7720" y="32"/>
                    <a:pt x="7026" y="32"/>
                  </a:cubicBezTo>
                  <a:lnTo>
                    <a:pt x="5829" y="32"/>
                  </a:lnTo>
                  <a:lnTo>
                    <a:pt x="5829" y="2930"/>
                  </a:lnTo>
                  <a:cubicBezTo>
                    <a:pt x="5829" y="3182"/>
                    <a:pt x="5633" y="3350"/>
                    <a:pt x="5418" y="3350"/>
                  </a:cubicBezTo>
                  <a:cubicBezTo>
                    <a:pt x="5311" y="3350"/>
                    <a:pt x="5199" y="3308"/>
                    <a:pt x="5105" y="3214"/>
                  </a:cubicBezTo>
                  <a:lnTo>
                    <a:pt x="4569" y="2678"/>
                  </a:lnTo>
                  <a:lnTo>
                    <a:pt x="4002" y="3214"/>
                  </a:lnTo>
                  <a:cubicBezTo>
                    <a:pt x="3917" y="3289"/>
                    <a:pt x="3821" y="3322"/>
                    <a:pt x="3728" y="3322"/>
                  </a:cubicBezTo>
                  <a:cubicBezTo>
                    <a:pt x="3510" y="3322"/>
                    <a:pt x="3309" y="3142"/>
                    <a:pt x="3309" y="2899"/>
                  </a:cubicBezTo>
                  <a:lnTo>
                    <a:pt x="3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-60597975" y="3368175"/>
              <a:ext cx="40200" cy="316725"/>
            </a:xfrm>
            <a:custGeom>
              <a:rect b="b" l="l" r="r" t="t"/>
              <a:pathLst>
                <a:path extrusionOk="0" h="12669" w="1608">
                  <a:moveTo>
                    <a:pt x="337" y="0"/>
                  </a:moveTo>
                  <a:cubicBezTo>
                    <a:pt x="163" y="0"/>
                    <a:pt x="1" y="178"/>
                    <a:pt x="1" y="382"/>
                  </a:cubicBezTo>
                  <a:lnTo>
                    <a:pt x="1" y="12259"/>
                  </a:lnTo>
                  <a:cubicBezTo>
                    <a:pt x="1" y="12480"/>
                    <a:pt x="190" y="12669"/>
                    <a:pt x="379" y="12669"/>
                  </a:cubicBezTo>
                  <a:lnTo>
                    <a:pt x="1608" y="12669"/>
                  </a:lnTo>
                  <a:lnTo>
                    <a:pt x="1608" y="4"/>
                  </a:lnTo>
                  <a:lnTo>
                    <a:pt x="379" y="4"/>
                  </a:lnTo>
                  <a:cubicBezTo>
                    <a:pt x="365" y="2"/>
                    <a:pt x="351" y="0"/>
                    <a:pt x="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-60535750" y="3597450"/>
              <a:ext cx="206375" cy="86675"/>
            </a:xfrm>
            <a:custGeom>
              <a:rect b="b" l="l" r="r" t="t"/>
              <a:pathLst>
                <a:path extrusionOk="0" h="3467" w="8255">
                  <a:moveTo>
                    <a:pt x="1" y="1"/>
                  </a:moveTo>
                  <a:lnTo>
                    <a:pt x="1" y="3466"/>
                  </a:lnTo>
                  <a:lnTo>
                    <a:pt x="7026" y="3466"/>
                  </a:lnTo>
                  <a:cubicBezTo>
                    <a:pt x="7720" y="3466"/>
                    <a:pt x="8255" y="2931"/>
                    <a:pt x="8255" y="2206"/>
                  </a:cubicBezTo>
                  <a:lnTo>
                    <a:pt x="8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