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9" r:id="rId3"/>
    <p:sldId id="297" r:id="rId4"/>
    <p:sldId id="298" r:id="rId5"/>
    <p:sldId id="300" r:id="rId6"/>
    <p:sldId id="301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9BF7701-8F5A-4514-87B1-D6C9F2B4651E}">
          <p14:sldIdLst>
            <p14:sldId id="261"/>
            <p14:sldId id="259"/>
            <p14:sldId id="282"/>
            <p14:sldId id="271"/>
            <p14:sldId id="272"/>
            <p14:sldId id="260"/>
            <p14:sldId id="257"/>
            <p14:sldId id="265"/>
            <p14:sldId id="274"/>
            <p14:sldId id="267"/>
            <p14:sldId id="273"/>
            <p14:sldId id="262"/>
            <p14:sldId id="263"/>
            <p14:sldId id="275"/>
            <p14:sldId id="264"/>
            <p14:sldId id="276"/>
            <p14:sldId id="277"/>
            <p14:sldId id="278"/>
            <p14:sldId id="279"/>
            <p14:sldId id="280"/>
            <p14:sldId id="281"/>
            <p14:sldId id="284"/>
            <p14:sldId id="283"/>
            <p14:sldId id="285"/>
            <p14:sldId id="286"/>
            <p14:sldId id="268"/>
            <p14:sldId id="287"/>
          </p14:sldIdLst>
        </p14:section>
        <p14:section name="Untitled Section" id="{94469B78-09CB-495B-BD64-00EFF79424D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0000FF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FFFF00"/>
    <a:srgbClr val="55C3D8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82" y="-9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GlowEdges trans="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2197" y="141504"/>
            <a:ext cx="11527605" cy="62364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9311" y="506775"/>
            <a:ext cx="15052260" cy="67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19274" y="2276155"/>
            <a:ext cx="7839075" cy="352745"/>
          </a:xfrm>
        </p:spPr>
        <p:txBody>
          <a:bodyPr>
            <a:normAutofit fontScale="25000" lnSpcReduction="20000"/>
          </a:bodyPr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>
                <a:tab pos="3400425" algn="l"/>
              </a:tabLst>
            </a:pPr>
            <a:r>
              <a:rPr lang="en-US" altLang="en-US" sz="88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altLang="en-US" sz="8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DEVI AHILYA VISHWAVIDYALAYA, INDORE</a:t>
            </a:r>
            <a:endParaRPr lang="en-US" altLang="en-US" sz="88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</a:pPr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</a:pP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73824" y="308225"/>
            <a:ext cx="11064055" cy="1713448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SCHOOL OF COMPUTER  SCIENCE AND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INFORMATION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TECHNOLOGY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864350" y="4266880"/>
            <a:ext cx="4164850" cy="1752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kumimoji="0" lang="en-US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816746" y="4209731"/>
            <a:ext cx="10279879" cy="208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Submitted by 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Palash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Bajpai</a:t>
            </a:r>
            <a:endParaRPr lang="en-US" altLang="en-US" sz="10000" b="1" dirty="0" smtClean="0">
              <a:solidFill>
                <a:schemeClr val="bg2">
                  <a:lumMod val="50000"/>
                </a:schemeClr>
              </a:solidFill>
              <a:latin typeface="HelveticaNeueLT Std" panose="020B08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endParaRPr lang="en-US" altLang="en-US" sz="10000" b="1" dirty="0" smtClean="0">
              <a:solidFill>
                <a:schemeClr val="bg2">
                  <a:lumMod val="50000"/>
                </a:schemeClr>
              </a:solidFill>
              <a:latin typeface="HelveticaNeueLT Std" panose="020B08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Bca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batch ‘b’ 3</a:t>
            </a:r>
            <a:r>
              <a:rPr lang="en-US" altLang="en-US" sz="10000" b="1" baseline="30000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rd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sem</a:t>
            </a:r>
            <a:endParaRPr lang="en-US" altLang="en-US" sz="10000" b="1" dirty="0" smtClean="0">
              <a:solidFill>
                <a:schemeClr val="bg2">
                  <a:lumMod val="50000"/>
                </a:schemeClr>
              </a:solidFill>
              <a:latin typeface="HelveticaNeueLT Std" panose="020B08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Roll no : 2011220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Enroll no : DX2000356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  <a:defRPr/>
            </a:pPr>
            <a:endParaRPr lang="en-US" altLang="en-US" sz="2000" cap="all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  <a:defRPr/>
            </a:pPr>
            <a:r>
              <a:rPr kumimoji="0" lang="en-US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1257300" y="2866705"/>
            <a:ext cx="9705975" cy="7813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  <a:defRPr/>
            </a:pP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Object oriented programming through </a:t>
            </a:r>
            <a:r>
              <a:rPr lang="en-US" altLang="en-US" sz="2200" cap="all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c++</a:t>
            </a: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Cs-3207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  <a:defRPr/>
            </a:pP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                           Quiz Questions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195219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 fontScale="85000" lnSpcReduction="20000"/>
          </a:bodyPr>
          <a:lstStyle/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1.Which of the following is not the member of class?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A.Simple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B.Const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Function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C.None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of them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D.Static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Function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: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None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of them 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2. ‘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cin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’ is an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A.Object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B.Class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C.Package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D.Namespace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: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Object (in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iostream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class)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2" y="2340552"/>
            <a:ext cx="3116133" cy="41194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945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Quiz Questions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229725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 fontScale="85000" lnSpcReduction="20000"/>
          </a:bodyPr>
          <a:lstStyle/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3. What is the size of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A. </a:t>
            </a:r>
            <a:r>
              <a:rPr lang="en-US" sz="1800" dirty="0" smtClean="0"/>
              <a:t>2 in 16 bit compiler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B. </a:t>
            </a:r>
            <a:r>
              <a:rPr lang="en-US" sz="1800" dirty="0" smtClean="0"/>
              <a:t>4 in 34 bit compiler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C.</a:t>
            </a:r>
            <a:r>
              <a:rPr lang="en-US" sz="2000" dirty="0" smtClean="0"/>
              <a:t> Both A And B 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D. </a:t>
            </a:r>
            <a:r>
              <a:rPr lang="en-US" dirty="0" smtClean="0"/>
              <a:t>None of the above [NOTA]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: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Compiler dependent (16/34 bit)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4. Which part of memory used for allocation of local variable?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A.Heap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B.</a:t>
            </a:r>
            <a:r>
              <a:rPr lang="en-US" sz="1800" dirty="0" smtClean="0"/>
              <a:t> Register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C.</a:t>
            </a:r>
            <a:r>
              <a:rPr lang="en-US" sz="1800" dirty="0" smtClean="0"/>
              <a:t> Static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D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.</a:t>
            </a:r>
            <a:r>
              <a:rPr lang="en-US" sz="1800" dirty="0" smtClean="0"/>
              <a:t> none of the above [NOTA</a:t>
            </a:r>
            <a:r>
              <a:rPr lang="en-US" sz="1800" dirty="0" smtClean="0"/>
              <a:t>]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: </a:t>
            </a:r>
            <a:r>
              <a:rPr lang="en-US" sz="1800" dirty="0" smtClean="0"/>
              <a:t>none of the above [NOTA]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2" y="2340552"/>
            <a:ext cx="3116133" cy="41194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945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Quiz Questions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229725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 fontScale="85000" lnSpcReduction="20000"/>
          </a:bodyPr>
          <a:lstStyle/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5.Which of the following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specifiers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need not be announced     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 by compiler?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A. </a:t>
            </a:r>
            <a:r>
              <a:rPr lang="en-US" sz="1800" b="1" dirty="0" smtClean="0"/>
              <a:t>Static and register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B.</a:t>
            </a:r>
            <a:r>
              <a:rPr lang="en-US" sz="1800" dirty="0" smtClean="0"/>
              <a:t> Extern and inline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C. </a:t>
            </a:r>
            <a:r>
              <a:rPr lang="en-US" sz="1800" dirty="0" smtClean="0"/>
              <a:t>inline and register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D. </a:t>
            </a:r>
            <a:r>
              <a:rPr lang="en-US" sz="1800" dirty="0" smtClean="0"/>
              <a:t>extern and register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: </a:t>
            </a:r>
            <a:r>
              <a:rPr lang="en-US" sz="24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000" dirty="0" smtClean="0"/>
              <a:t>inline and register</a:t>
            </a:r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6. class derived : public base1 , public base2{/*code*/} is example of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A. Polymorphic inheritance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B. Multilevel inheritance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C. </a:t>
            </a:r>
            <a:r>
              <a:rPr lang="en-US" sz="2000" b="1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Hierarical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inheritance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D. multiple inheritance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 Correct Answer : </a:t>
            </a:r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Multilevel inheritance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2" y="2340552"/>
            <a:ext cx="3116133" cy="41194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945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Quiz Questions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229725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 fontScale="92500" lnSpcReduction="10000"/>
          </a:bodyPr>
          <a:lstStyle/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7. Which of the following library function below by default aborts 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the program?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 Terminate()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 end()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 Abort()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 exit()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Correct Answer : </a:t>
            </a:r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exit()</a:t>
            </a: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8.If a member needs to have unique value for all the objects of 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that same class, declare the member as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 Global variable outside class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 Local variable inside constructor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 Static variable inside class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 Dynamic variable inside class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Correct Answer : </a:t>
            </a:r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Global Variable outside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2" y="2786332"/>
            <a:ext cx="2778923" cy="367364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945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Quiz Questions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229725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 fontScale="92500" lnSpcReduction="10000"/>
          </a:bodyPr>
          <a:lstStyle/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9.Which one of the following is not a valid reserved keyword in 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C++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 Explicit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 Public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 Implicit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 Private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Correct Answer : </a:t>
            </a:r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Implicit</a:t>
            </a: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10. Each pass through a loop is called a/an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a. enumeration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b. iteration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c. culmination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d. pass through</a:t>
            </a:r>
          </a:p>
          <a:p>
            <a:pPr lvl="6" algn="l"/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Correct Answer : </a:t>
            </a:r>
            <a:r>
              <a:rPr lang="en-US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iteration</a:t>
            </a:r>
          </a:p>
          <a:p>
            <a:pPr lvl="6" algn="l"/>
            <a:endParaRPr lang="en-US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2" y="2976112"/>
            <a:ext cx="2635363" cy="348385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945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Quiz Questions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081" y="1222599"/>
            <a:ext cx="11228630" cy="5229960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291" y="277092"/>
            <a:ext cx="11240653" cy="8270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About Quiz and Project</a:t>
            </a:r>
            <a:endParaRPr lang="en-US" sz="30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5237" y="2346036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88522" y="1461823"/>
            <a:ext cx="102395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 err="1" smtClean="0">
                <a:solidFill>
                  <a:srgbClr val="FFFF00"/>
                </a:solidFill>
              </a:rPr>
              <a:t>Cpp</a:t>
            </a:r>
            <a:r>
              <a:rPr lang="en-US" sz="1600" b="1" dirty="0" smtClean="0">
                <a:solidFill>
                  <a:srgbClr val="FFFF00"/>
                </a:solidFill>
              </a:rPr>
              <a:t> Quiz :-</a:t>
            </a:r>
          </a:p>
          <a:p>
            <a:pPr marL="342900" indent="-342900"/>
            <a:r>
              <a:rPr lang="en-US" sz="1600" dirty="0" smtClean="0"/>
              <a:t> I will perform this quiz Using my </a:t>
            </a:r>
            <a:r>
              <a:rPr lang="en-US" sz="1600" dirty="0" err="1" smtClean="0"/>
              <a:t>gui</a:t>
            </a:r>
            <a:r>
              <a:rPr lang="en-US" sz="1600" dirty="0" smtClean="0"/>
              <a:t> application which I will make using a framework.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b="1" dirty="0" err="1" smtClean="0">
                <a:solidFill>
                  <a:srgbClr val="FFFF00"/>
                </a:solidFill>
              </a:rPr>
              <a:t>Cpp</a:t>
            </a:r>
            <a:r>
              <a:rPr lang="en-US" sz="1600" b="1" dirty="0" smtClean="0">
                <a:solidFill>
                  <a:srgbClr val="FFFF00"/>
                </a:solidFill>
              </a:rPr>
              <a:t> project :-</a:t>
            </a:r>
          </a:p>
          <a:p>
            <a:pPr marL="342900" indent="-342900"/>
            <a:r>
              <a:rPr lang="en-US" sz="1600" dirty="0" smtClean="0"/>
              <a:t>Project  I’ve named </a:t>
            </a:r>
            <a:r>
              <a:rPr lang="en-US" sz="1600" b="1" dirty="0" smtClean="0">
                <a:solidFill>
                  <a:srgbClr val="FFFF00"/>
                </a:solidFill>
              </a:rPr>
              <a:t>Bus - Basic Utility software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gui</a:t>
            </a:r>
            <a:r>
              <a:rPr lang="en-US" sz="1600" b="1" dirty="0" smtClean="0"/>
              <a:t> app), </a:t>
            </a:r>
            <a:r>
              <a:rPr lang="en-US" sz="1600" dirty="0" smtClean="0"/>
              <a:t>developed using framework in which I’ve used oops concept also.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b="1" dirty="0" smtClean="0">
                <a:solidFill>
                  <a:srgbClr val="FFFF00"/>
                </a:solidFill>
              </a:rPr>
              <a:t>Bus </a:t>
            </a:r>
          </a:p>
          <a:p>
            <a:pPr marL="342900" indent="-342900"/>
            <a:r>
              <a:rPr lang="en-US" sz="1600" dirty="0" smtClean="0"/>
              <a:t>A Secured app with login id and password </a:t>
            </a:r>
          </a:p>
          <a:p>
            <a:pPr marL="342900" indent="-342900"/>
            <a:r>
              <a:rPr lang="en-US" sz="1600" dirty="0" err="1" smtClean="0"/>
              <a:t>Contain’s</a:t>
            </a:r>
            <a:r>
              <a:rPr lang="en-US" sz="1600" dirty="0" smtClean="0"/>
              <a:t>  :-</a:t>
            </a:r>
          </a:p>
          <a:p>
            <a:pPr marL="342900" indent="-342900"/>
            <a:r>
              <a:rPr lang="en-US" sz="1600" i="1" dirty="0" smtClean="0">
                <a:solidFill>
                  <a:srgbClr val="FFFF00"/>
                </a:solidFill>
              </a:rPr>
              <a:t>Clock</a:t>
            </a:r>
          </a:p>
          <a:p>
            <a:pPr marL="342900" indent="-342900"/>
            <a:r>
              <a:rPr lang="en-US" sz="1600" i="1" dirty="0" smtClean="0">
                <a:solidFill>
                  <a:srgbClr val="FFFF00"/>
                </a:solidFill>
              </a:rPr>
              <a:t>Stopwatch</a:t>
            </a:r>
          </a:p>
          <a:p>
            <a:pPr marL="342900" indent="-342900"/>
            <a:r>
              <a:rPr lang="en-US" sz="1600" i="1" dirty="0" smtClean="0">
                <a:solidFill>
                  <a:srgbClr val="FFFF00"/>
                </a:solidFill>
              </a:rPr>
              <a:t>Calculator</a:t>
            </a:r>
          </a:p>
          <a:p>
            <a:pPr marL="342900" indent="-342900"/>
            <a:r>
              <a:rPr lang="en-US" sz="1600" i="1" dirty="0" smtClean="0">
                <a:solidFill>
                  <a:srgbClr val="FFFF00"/>
                </a:solidFill>
              </a:rPr>
              <a:t>Notepad</a:t>
            </a:r>
          </a:p>
          <a:p>
            <a:pPr marL="342900" indent="-342900"/>
            <a:r>
              <a:rPr lang="en-US" sz="1600" i="1" dirty="0" smtClean="0">
                <a:solidFill>
                  <a:srgbClr val="FFFF00"/>
                </a:solidFill>
              </a:rPr>
              <a:t>Game </a:t>
            </a:r>
          </a:p>
          <a:p>
            <a:pPr marL="342900" indent="-342900"/>
            <a:r>
              <a:rPr lang="en-US" sz="1600" dirty="0" smtClean="0"/>
              <a:t>And many more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dirty="0" smtClean="0"/>
              <a:t>      Detailed information of project will be in my project_report.pptx file which I will present in class on my presentation day with my </a:t>
            </a:r>
            <a:r>
              <a:rPr lang="en-US" sz="1600" dirty="0" err="1" smtClean="0"/>
              <a:t>gui</a:t>
            </a:r>
            <a:r>
              <a:rPr lang="en-US" sz="1600" dirty="0" smtClean="0"/>
              <a:t> based quiz app and </a:t>
            </a:r>
            <a:r>
              <a:rPr lang="en-US" sz="1600" dirty="0" err="1" smtClean="0"/>
              <a:t>gui</a:t>
            </a:r>
            <a:r>
              <a:rPr lang="en-US" sz="1600" dirty="0" smtClean="0"/>
              <a:t> based </a:t>
            </a:r>
            <a:r>
              <a:rPr lang="en-US" sz="1600" dirty="0" err="1" smtClean="0"/>
              <a:t>cpp</a:t>
            </a:r>
            <a:r>
              <a:rPr lang="en-US" sz="1600" dirty="0" smtClean="0"/>
              <a:t> project .</a:t>
            </a:r>
          </a:p>
          <a:p>
            <a:pPr marL="342900" indent="-342900"/>
            <a:r>
              <a:rPr lang="en-US" sz="1600" dirty="0" smtClean="0"/>
              <a:t>                                                                                          Thanks and regards</a:t>
            </a:r>
          </a:p>
          <a:p>
            <a:pPr marL="342900" indent="-342900"/>
            <a:r>
              <a:rPr lang="en-US" sz="1600" dirty="0" smtClean="0"/>
              <a:t>												</a:t>
            </a:r>
            <a:r>
              <a:rPr lang="en-US" sz="1600" dirty="0" err="1" smtClean="0"/>
              <a:t>Palash</a:t>
            </a:r>
            <a:r>
              <a:rPr lang="en-US" sz="1600" dirty="0" smtClean="0"/>
              <a:t> </a:t>
            </a:r>
            <a:r>
              <a:rPr lang="en-US" sz="1600" dirty="0" err="1" smtClean="0"/>
              <a:t>Bajpai</a:t>
            </a:r>
            <a:r>
              <a:rPr lang="en-US" sz="1600" dirty="0" smtClean="0"/>
              <a:t> (</a:t>
            </a:r>
            <a:r>
              <a:rPr lang="en-US" sz="1600" dirty="0" err="1" smtClean="0"/>
              <a:t>Bca</a:t>
            </a:r>
            <a:r>
              <a:rPr lang="en-US" sz="1600" dirty="0" smtClean="0"/>
              <a:t> batch B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</a:t>
            </a:r>
            <a:r>
              <a:rPr lang="en-US" sz="1600" dirty="0" err="1" smtClean="0"/>
              <a:t>sem</a:t>
            </a:r>
            <a:r>
              <a:rPr lang="en-US" sz="1600" dirty="0" smtClean="0"/>
              <a:t>)</a:t>
            </a:r>
          </a:p>
          <a:p>
            <a:pPr marL="342900" indent="-342900"/>
            <a:r>
              <a:rPr lang="en-US" sz="1600" dirty="0" smtClean="0"/>
              <a:t>                                                                                  </a:t>
            </a:r>
          </a:p>
          <a:p>
            <a:pPr marL="342900" indent="-342900"/>
            <a:endParaRPr lang="en-US" sz="1600" dirty="0" smtClean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1270</TotalTime>
  <Words>564</Words>
  <Application>Microsoft Office PowerPoint</Application>
  <PresentationFormat>Custom</PresentationFormat>
  <Paragraphs>149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Slide 1</vt:lpstr>
      <vt:lpstr>      </vt:lpstr>
      <vt:lpstr>      </vt:lpstr>
      <vt:lpstr>      </vt:lpstr>
      <vt:lpstr>      </vt:lpstr>
      <vt:lpstr>      </vt:lpstr>
      <vt:lpstr>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211</cp:revision>
  <dcterms:created xsi:type="dcterms:W3CDTF">2021-02-04T01:43:00Z</dcterms:created>
  <dcterms:modified xsi:type="dcterms:W3CDTF">2021-11-25T04:23:45Z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