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998ad506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998ad506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998ad506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998ad506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998ad506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998ad506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98ad506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98ad506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998ad50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998ad50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998ad506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998ad506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998ad506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998ad50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998ad506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998ad506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998ad506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998ad506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998ad506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998ad506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998ad506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998ad506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Impacto de la Inteligencia Artificial en los Trabajos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s" sz="1679">
                <a:latin typeface="Arial"/>
                <a:ea typeface="Arial"/>
                <a:cs typeface="Arial"/>
                <a:sym typeface="Arial"/>
              </a:rPr>
              <a:t>Luis Manuel Blanco | 08/05/2025 | Ironhack</a:t>
            </a:r>
            <a:endParaRPr sz="16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68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Conclusiones</a:t>
            </a:r>
            <a:endParaRPr sz="42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266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concluir podríamos destacar la importancia de las habilidades tecnológicas, una vez </a:t>
            </a:r>
            <a:r>
              <a:rPr lang="es"/>
              <a:t>está</a:t>
            </a:r>
            <a:r>
              <a:rPr lang="es"/>
              <a:t> presente la IA en nuestro día a día.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podemos afirmar que influye en casi todos los ámbitos laborales.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último, y como </a:t>
            </a:r>
            <a:r>
              <a:rPr lang="es"/>
              <a:t>era obvio</a:t>
            </a:r>
            <a:r>
              <a:rPr lang="es"/>
              <a:t>, el campo tecnológico es en el que más destaca la influencia de Ia IA. </a:t>
            </a:r>
            <a:endParaRPr/>
          </a:p>
        </p:txBody>
      </p:sp>
      <p:pic>
        <p:nvPicPr>
          <p:cNvPr descr="AI Learning and Artificial Intelligence Concept. (proporcionado por Getty Images)"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375" y="1412955"/>
            <a:ext cx="4222802" cy="231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Próximos pasos</a:t>
            </a:r>
            <a:endParaRPr sz="48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242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Inversión en fuentes de datos de pago, como por ejemplo Statista.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Utilización</a:t>
            </a:r>
            <a:r>
              <a:rPr lang="es"/>
              <a:t> de web scraping para sacar más datos y analizar más exhaustivamente cada sector.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Utilización de más APIs para la </a:t>
            </a:r>
            <a:r>
              <a:rPr lang="es"/>
              <a:t>recopilación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Implementar estadísticas más complejas.</a:t>
            </a:r>
            <a:r>
              <a:rPr lang="es"/>
              <a:t>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400" y="1709525"/>
            <a:ext cx="2333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30684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900"/>
              <a:t>FIN</a:t>
            </a:r>
            <a:endParaRPr sz="8900"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Luis </a:t>
            </a:r>
            <a:r>
              <a:rPr lang="es" sz="2100"/>
              <a:t>Manuel Blanco Abenza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Índice</a:t>
            </a:r>
            <a:endParaRPr sz="4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2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>
                <a:latin typeface="Arial"/>
                <a:ea typeface="Arial"/>
                <a:cs typeface="Arial"/>
                <a:sym typeface="Arial"/>
              </a:rPr>
              <a:t>Distribución de empleos por industria.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Habilidades requeridas en la era 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Adopción de la IA y su distribución por industria.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Impacto de la IA por sector.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Automatización del trabajo.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Salarios y </a:t>
            </a:r>
            <a:r>
              <a:rPr lang="es" sz="3791"/>
              <a:t>adopción</a:t>
            </a:r>
            <a:r>
              <a:rPr lang="es" sz="3791"/>
              <a:t> de la 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Trabajo en remoto y retribución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Demanda real del mercado laboral.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Retos del proyecto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Conclusiones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Próximos pasos</a:t>
            </a:r>
            <a:endParaRPr sz="379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60">
                <a:latin typeface="Arial"/>
                <a:ea typeface="Arial"/>
                <a:cs typeface="Arial"/>
                <a:sym typeface="Arial"/>
              </a:rPr>
              <a:t>Distribución de empleos por industria</a:t>
            </a:r>
            <a:endParaRPr sz="136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37" y="1434725"/>
            <a:ext cx="4943925" cy="3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59">
                <a:latin typeface="Arial"/>
                <a:ea typeface="Arial"/>
                <a:cs typeface="Arial"/>
                <a:sym typeface="Arial"/>
              </a:rPr>
              <a:t>Habilidades Requeridas en la Era IA</a:t>
            </a:r>
            <a:endParaRPr sz="146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329700" cy="2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464" y="1460250"/>
            <a:ext cx="4018137" cy="25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60">
                <a:latin typeface="Arial"/>
                <a:ea typeface="Arial"/>
                <a:cs typeface="Arial"/>
                <a:sym typeface="Arial"/>
              </a:rPr>
              <a:t>Adopción de IA y su Distribución por Industria</a:t>
            </a:r>
            <a:endParaRPr sz="86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2" y="1662379"/>
            <a:ext cx="4497675" cy="266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875" y="1662373"/>
            <a:ext cx="3580229" cy="2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Salarios y adopción de IA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00" y="2768750"/>
            <a:ext cx="2720225" cy="20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499" y="1523938"/>
            <a:ext cx="2815001" cy="209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1900" y="2571750"/>
            <a:ext cx="2859699" cy="2128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Trabajo remoto y retribución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25" y="2861925"/>
            <a:ext cx="3079300" cy="19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9125" y="2861913"/>
            <a:ext cx="2996275" cy="20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1024" y="1183049"/>
            <a:ext cx="3462926" cy="16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59">
                <a:latin typeface="Arial"/>
                <a:ea typeface="Arial"/>
                <a:cs typeface="Arial"/>
                <a:sym typeface="Arial"/>
              </a:rPr>
              <a:t>Demanda Real del Mercado Laboral</a:t>
            </a:r>
            <a:endParaRPr sz="156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350" y="1443925"/>
            <a:ext cx="715728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Retos del proyecto</a:t>
            </a:r>
            <a:endParaRPr sz="48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019525" y="1567550"/>
            <a:ext cx="3316800" cy="291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En este proyecto, </a:t>
            </a:r>
            <a:r>
              <a:rPr lang="es" sz="1500"/>
              <a:t>integre</a:t>
            </a:r>
            <a:r>
              <a:rPr lang="es" sz="1500"/>
              <a:t> una API externa para recopilar datos actualizados sobre ofertas de empleo en los sectores analizados. A pesar de los desafíos técnicos que supuso vincular la información de la API con mi dataset, logré implementar con éxito esta funcionalidad, enriqueciendo así los resultados del estudio.</a:t>
            </a:r>
            <a:endParaRPr sz="15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50" y="1513900"/>
            <a:ext cx="3018500" cy="3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