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Montserrat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italic.fntdata"/><Relationship Id="rId22" Type="http://schemas.openxmlformats.org/officeDocument/2006/relationships/font" Target="fonts/Lato-regular.fntdata"/><Relationship Id="rId21" Type="http://schemas.openxmlformats.org/officeDocument/2006/relationships/font" Target="fonts/Montserrat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bold.fntdata"/><Relationship Id="rId1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998ad506a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998ad506a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5998ad506a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5998ad506a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998ad506a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5998ad506a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998ad506a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998ad506a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998ad506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998ad506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998ad506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998ad506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998ad506a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998ad506a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998ad506a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998ad506a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998ad506a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998ad506a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998ad506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998ad506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998ad506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5998ad506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9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9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Impacto de la Inteligencia Artificial en los Trabajos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440"/>
              <a:buNone/>
            </a:pPr>
            <a:r>
              <a:rPr lang="es" sz="1679">
                <a:latin typeface="Arial"/>
                <a:ea typeface="Arial"/>
                <a:cs typeface="Arial"/>
                <a:sym typeface="Arial"/>
              </a:rPr>
              <a:t>Luis Manuel Blanco | 08/05/2025 | Ironhack</a:t>
            </a:r>
            <a:endParaRPr sz="1679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t/>
            </a:r>
            <a:endParaRPr sz="5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>
            <p:ph type="title"/>
          </p:nvPr>
        </p:nvSpPr>
        <p:spPr>
          <a:xfrm>
            <a:off x="1297500" y="3682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Conclusiones</a:t>
            </a:r>
            <a:endParaRPr sz="4200"/>
          </a:p>
        </p:txBody>
      </p:sp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1297500" y="1567550"/>
            <a:ext cx="2663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concluir podríamos destacar la importancia de las habilidades tecnológicas, una vez </a:t>
            </a:r>
            <a:r>
              <a:rPr lang="es"/>
              <a:t>está</a:t>
            </a:r>
            <a:r>
              <a:rPr lang="es"/>
              <a:t> presente la IA en nuestro día a día.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También podemos afirmar que influye en casi todos los ámbitos laborales.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Por último, y como </a:t>
            </a:r>
            <a:r>
              <a:rPr lang="es"/>
              <a:t>era obvio</a:t>
            </a:r>
            <a:r>
              <a:rPr lang="es"/>
              <a:t>, el campo tecnológico es en el que más destaca la influencia de Ia IA. </a:t>
            </a:r>
            <a:endParaRPr/>
          </a:p>
        </p:txBody>
      </p:sp>
      <p:pic>
        <p:nvPicPr>
          <p:cNvPr descr="AI Learning and Artificial Intelligence Concept. (proporcionado por Getty Images)"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375" y="1412955"/>
            <a:ext cx="4222802" cy="2317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Próximos pasos</a:t>
            </a:r>
            <a:endParaRPr sz="4800"/>
          </a:p>
        </p:txBody>
      </p:sp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1297500" y="1567550"/>
            <a:ext cx="24231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Inversión en fuentes de datos de pago, como por ejemplo Statista.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Utilización</a:t>
            </a:r>
            <a:r>
              <a:rPr lang="es"/>
              <a:t> de web scraping para sacar más datos y analizar más exhaustivamente cada sector.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Utilización de más APIs para la </a:t>
            </a:r>
            <a:r>
              <a:rPr lang="es"/>
              <a:t>recopilación de datos.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Implementar estadísticas más complejas.</a:t>
            </a:r>
            <a:r>
              <a:rPr lang="es"/>
              <a:t> </a:t>
            </a:r>
            <a:endParaRPr/>
          </a:p>
        </p:txBody>
      </p:sp>
      <p:pic>
        <p:nvPicPr>
          <p:cNvPr id="204" name="Google Shape;2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7400" y="1709525"/>
            <a:ext cx="2333625" cy="196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ctrTitle"/>
          </p:nvPr>
        </p:nvSpPr>
        <p:spPr>
          <a:xfrm>
            <a:off x="3068450" y="17823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900"/>
              <a:t>FIN</a:t>
            </a:r>
            <a:endParaRPr sz="8900"/>
          </a:p>
        </p:txBody>
      </p:sp>
      <p:sp>
        <p:nvSpPr>
          <p:cNvPr id="210" name="Google Shape;210;p24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/>
              <a:t>Luis </a:t>
            </a:r>
            <a:r>
              <a:rPr lang="es" sz="2100"/>
              <a:t>Manuel Blanco Abenza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900"/>
              <a:t>Índice</a:t>
            </a:r>
            <a:endParaRPr sz="49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39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-342974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>
                <a:latin typeface="Arial"/>
                <a:ea typeface="Arial"/>
                <a:cs typeface="Arial"/>
                <a:sym typeface="Arial"/>
              </a:rPr>
              <a:t>Distribución de empleos por industria.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Habilidades requeridas en la era IA.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Adopción de la IA y su distribución por industria.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Impacto de la IA por sector.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Automatización del trabajo.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Salarios y </a:t>
            </a:r>
            <a:r>
              <a:rPr lang="es" sz="3791"/>
              <a:t>adopción</a:t>
            </a:r>
            <a:r>
              <a:rPr lang="es" sz="3791"/>
              <a:t> de la IA.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Trabajo en remoto y retribución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Demanda real del mercado laboral.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Retos del proyecto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Conclusiones</a:t>
            </a:r>
            <a:endParaRPr sz="3791"/>
          </a:p>
          <a:p>
            <a:pPr indent="-34297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3791"/>
              <a:t>Próximos pasos</a:t>
            </a:r>
            <a:endParaRPr sz="379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60">
                <a:latin typeface="Arial"/>
                <a:ea typeface="Arial"/>
                <a:cs typeface="Arial"/>
                <a:sym typeface="Arial"/>
              </a:rPr>
              <a:t>Distribución de empleos por industria</a:t>
            </a:r>
            <a:endParaRPr sz="1360"/>
          </a:p>
        </p:txBody>
      </p:sp>
      <p:pic>
        <p:nvPicPr>
          <p:cNvPr id="147" name="Google Shape;14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037" y="1434725"/>
            <a:ext cx="4943925" cy="335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59">
                <a:latin typeface="Arial"/>
                <a:ea typeface="Arial"/>
                <a:cs typeface="Arial"/>
                <a:sym typeface="Arial"/>
              </a:rPr>
              <a:t>Habilidades Requeridas en la Era IA</a:t>
            </a:r>
            <a:endParaRPr sz="1460"/>
          </a:p>
        </p:txBody>
      </p:sp>
      <p:pic>
        <p:nvPicPr>
          <p:cNvPr id="153" name="Google Shape;15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3464" y="1460250"/>
            <a:ext cx="4018137" cy="257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460250"/>
            <a:ext cx="4419599" cy="262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60">
                <a:latin typeface="Arial"/>
                <a:ea typeface="Arial"/>
                <a:cs typeface="Arial"/>
                <a:sym typeface="Arial"/>
              </a:rPr>
              <a:t>Adopción de IA y su Distribución por Industria</a:t>
            </a:r>
            <a:endParaRPr sz="860"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22" y="1662379"/>
            <a:ext cx="4497675" cy="2665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67932" y="1662375"/>
            <a:ext cx="3578618" cy="26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Salarios y adopción de IA</a:t>
            </a:r>
            <a:endParaRPr/>
          </a:p>
        </p:txBody>
      </p:sp>
      <p:pic>
        <p:nvPicPr>
          <p:cNvPr id="167" name="Google Shape;16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25" y="2661450"/>
            <a:ext cx="2933400" cy="218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813" y="1217325"/>
            <a:ext cx="2664601" cy="198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9301" y="2660338"/>
            <a:ext cx="2936400" cy="2186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latin typeface="Arial"/>
                <a:ea typeface="Arial"/>
                <a:cs typeface="Arial"/>
                <a:sym typeface="Arial"/>
              </a:rPr>
              <a:t>Trabajo remoto y retribución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0250" y="2861925"/>
            <a:ext cx="3142875" cy="214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600" y="2861925"/>
            <a:ext cx="3462925" cy="214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6975" y="1192700"/>
            <a:ext cx="3394500" cy="17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359">
                <a:latin typeface="Arial"/>
                <a:ea typeface="Arial"/>
                <a:cs typeface="Arial"/>
                <a:sym typeface="Arial"/>
              </a:rPr>
              <a:t>Demanda Real del Mercado Laboral</a:t>
            </a:r>
            <a:endParaRPr sz="1560"/>
          </a:p>
        </p:txBody>
      </p:sp>
      <p:pic>
        <p:nvPicPr>
          <p:cNvPr id="183" name="Google Shape;18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350" y="1125100"/>
            <a:ext cx="5159300" cy="318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/>
              <a:t>Retos del proyecto</a:t>
            </a:r>
            <a:endParaRPr sz="4800"/>
          </a:p>
        </p:txBody>
      </p:sp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5019525" y="1567550"/>
            <a:ext cx="3316800" cy="2911200"/>
          </a:xfrm>
          <a:prstGeom prst="rect">
            <a:avLst/>
          </a:prstGeom>
        </p:spPr>
        <p:txBody>
          <a:bodyPr anchorCtr="0" anchor="t" bIns="91425" lIns="900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En este proyecto, </a:t>
            </a:r>
            <a:r>
              <a:rPr lang="es" sz="1500"/>
              <a:t>integre</a:t>
            </a:r>
            <a:r>
              <a:rPr lang="es" sz="1500"/>
              <a:t> una API externa para recopilar datos actualizados sobre ofertas de empleo en los sectores analizados. A pesar de los desafíos técnicos que supuso vincular la información de la API con mi dataset, logré implementar con éxito esta funcionalidad, enriqueciendo así los resultados del estudio.</a:t>
            </a:r>
            <a:endParaRPr sz="1500"/>
          </a:p>
        </p:txBody>
      </p:sp>
      <p:pic>
        <p:nvPicPr>
          <p:cNvPr id="190" name="Google Shape;19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950" y="1513900"/>
            <a:ext cx="3018500" cy="30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