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5" r:id="rId39"/>
    <p:sldId id="316" r:id="rId40"/>
    <p:sldId id="313" r:id="rId41"/>
    <p:sldId id="31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8772" autoAdjust="0"/>
  </p:normalViewPr>
  <p:slideViewPr>
    <p:cSldViewPr snapToGrid="0">
      <p:cViewPr varScale="1">
        <p:scale>
          <a:sx n="101" d="100"/>
          <a:sy n="101"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2018/10/26</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2018/10/26</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2018/10/26</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2018/10/26</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2018/10/26</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2018/10/26</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2018/10/26</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2018/10/26</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2018/10/26</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2018/10/26</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2018/10/26</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2018/10/26</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28592</TotalTime>
  <Words>2329</Words>
  <Application>Microsoft Office PowerPoint</Application>
  <PresentationFormat>Widescreen</PresentationFormat>
  <Paragraphs>516</Paragraphs>
  <Slides>41</Slides>
  <Notes>35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Droid Sans Mono</vt:lpstr>
      <vt:lpstr>Unifont</vt:lpstr>
      <vt:lpstr>等线</vt:lpstr>
      <vt:lpstr>等线 Light</vt:lpstr>
      <vt:lpstr>Arial</vt:lpstr>
      <vt:lpstr>Arial Black</vt:lpstr>
      <vt:lpstr>Berlin Sans FB Demi</vt:lpstr>
      <vt:lpstr>Bodoni Bd BT</vt:lpstr>
      <vt:lpstr>Britannic Bold</vt:lpstr>
      <vt:lpstr>CentSchbkCyrill BT</vt:lpstr>
      <vt:lpstr>Clarendon Blk BT</vt:lpstr>
      <vt:lpstr>Cooper Black</vt:lpstr>
      <vt:lpstr>DigifaceWide</vt:lpstr>
      <vt:lpstr>Eras Demi ITC</vt:lpstr>
      <vt:lpstr>PT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221</cp:revision>
  <dcterms:created xsi:type="dcterms:W3CDTF">2018-09-11T03:22:11Z</dcterms:created>
  <dcterms:modified xsi:type="dcterms:W3CDTF">2018-10-26T10:02:25Z</dcterms:modified>
</cp:coreProperties>
</file>