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1" r:id="rId22"/>
    <p:sldId id="276" r:id="rId23"/>
    <p:sldId id="278" r:id="rId24"/>
    <p:sldId id="280" r:id="rId25"/>
    <p:sldId id="281" r:id="rId26"/>
    <p:sldId id="286" r:id="rId27"/>
    <p:sldId id="288" r:id="rId28"/>
    <p:sldId id="287" r:id="rId29"/>
    <p:sldId id="282" r:id="rId30"/>
    <p:sldId id="285" r:id="rId31"/>
    <p:sldId id="290" r:id="rId32"/>
    <p:sldId id="289" r:id="rId33"/>
    <p:sldId id="27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0936" autoAdjust="0"/>
  </p:normalViewPr>
  <p:slideViewPr>
    <p:cSldViewPr snapToGrid="0">
      <p:cViewPr varScale="1">
        <p:scale>
          <a:sx n="93" d="100"/>
          <a:sy n="93"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91E77-DD7A-43B0-A16E-A700715E22F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BC0E69B3-595F-4309-AA53-91F952B6A876}">
      <dgm:prSet phldrT="[Text]"/>
      <dgm:spPr>
        <a:scene3d>
          <a:camera prst="orthographicFront"/>
          <a:lightRig rig="threePt" dir="t"/>
        </a:scene3d>
        <a:sp3d>
          <a:bevelT/>
        </a:sp3d>
      </dgm:spPr>
      <dgm:t>
        <a:bodyPr/>
        <a:lstStyle/>
        <a:p>
          <a:r>
            <a:rPr lang="en-US" altLang="zh-CN" dirty="0"/>
            <a:t>ICE</a:t>
          </a:r>
          <a:endParaRPr lang="zh-CN" altLang="en-US" dirty="0"/>
        </a:p>
      </dgm:t>
    </dgm:pt>
    <dgm:pt modelId="{65336899-5AB5-421A-BDDA-4643207A4955}" type="parTrans" cxnId="{74554911-88A3-46E1-AFF4-ED8F49D73366}">
      <dgm:prSet/>
      <dgm:spPr/>
      <dgm:t>
        <a:bodyPr/>
        <a:lstStyle/>
        <a:p>
          <a:endParaRPr lang="zh-CN" altLang="en-US"/>
        </a:p>
      </dgm:t>
    </dgm:pt>
    <dgm:pt modelId="{C5969828-0431-48AC-A325-5915D5E16D83}" type="sibTrans" cxnId="{74554911-88A3-46E1-AFF4-ED8F49D73366}">
      <dgm:prSet/>
      <dgm:spPr/>
      <dgm:t>
        <a:bodyPr/>
        <a:lstStyle/>
        <a:p>
          <a:endParaRPr lang="zh-CN" altLang="en-US"/>
        </a:p>
      </dgm:t>
    </dgm:pt>
    <dgm:pt modelId="{BF7E29A1-20F4-4049-A607-359A72474B64}">
      <dgm:prSet phldrT="[Text]"/>
      <dgm:spPr/>
      <dgm:t>
        <a:bodyPr/>
        <a:lstStyle/>
        <a:p>
          <a:r>
            <a:rPr lang="en-US" altLang="zh-CN" dirty="0"/>
            <a:t>Gather candidates</a:t>
          </a:r>
          <a:endParaRPr lang="zh-CN" altLang="en-US" dirty="0"/>
        </a:p>
      </dgm:t>
    </dgm:pt>
    <dgm:pt modelId="{C2D2D16D-CD6C-4AE4-B37D-248DD0BE9C2A}" type="parTrans" cxnId="{AA933741-A64F-4E83-9EC5-06589D71C9EF}">
      <dgm:prSet/>
      <dgm:spPr/>
      <dgm:t>
        <a:bodyPr/>
        <a:lstStyle/>
        <a:p>
          <a:endParaRPr lang="zh-CN" altLang="en-US"/>
        </a:p>
      </dgm:t>
    </dgm:pt>
    <dgm:pt modelId="{0148C1F7-D96F-4BB2-A795-E7135CFB8A9A}" type="sibTrans" cxnId="{AA933741-A64F-4E83-9EC5-06589D71C9EF}">
      <dgm:prSet/>
      <dgm:spPr/>
      <dgm:t>
        <a:bodyPr/>
        <a:lstStyle/>
        <a:p>
          <a:endParaRPr lang="zh-CN" altLang="en-US"/>
        </a:p>
      </dgm:t>
    </dgm:pt>
    <dgm:pt modelId="{480A8C8F-750A-4FE2-901A-D8DDC0F3C31A}">
      <dgm:prSet phldrT="[Text]"/>
      <dgm:spPr/>
      <dgm:t>
        <a:bodyPr/>
        <a:lstStyle/>
        <a:p>
          <a:r>
            <a:rPr lang="en-US" altLang="zh-CN" dirty="0"/>
            <a:t>NAT Discovery</a:t>
          </a:r>
          <a:endParaRPr lang="zh-CN" altLang="en-US" dirty="0"/>
        </a:p>
      </dgm:t>
    </dgm:pt>
    <dgm:pt modelId="{C0AE796B-16CD-4758-AECD-4DE6D404071C}" type="parTrans" cxnId="{4A092285-44A4-486E-AC07-AB02A02ACCB2}">
      <dgm:prSet/>
      <dgm:spPr/>
      <dgm:t>
        <a:bodyPr/>
        <a:lstStyle/>
        <a:p>
          <a:endParaRPr lang="zh-CN" altLang="en-US"/>
        </a:p>
      </dgm:t>
    </dgm:pt>
    <dgm:pt modelId="{9154B381-6AC5-44F4-9BFD-FD768E94B5BF}" type="sibTrans" cxnId="{4A092285-44A4-486E-AC07-AB02A02ACCB2}">
      <dgm:prSet/>
      <dgm:spPr/>
      <dgm:t>
        <a:bodyPr/>
        <a:lstStyle/>
        <a:p>
          <a:endParaRPr lang="zh-CN" altLang="en-US"/>
        </a:p>
      </dgm:t>
    </dgm:pt>
    <dgm:pt modelId="{B730F925-6FCE-4FC6-88F1-7EF6C3C46A15}">
      <dgm:prSet phldrT="[Text]"/>
      <dgm:spPr/>
      <dgm:t>
        <a:bodyPr/>
        <a:lstStyle/>
        <a:p>
          <a:r>
            <a:rPr lang="en-US" altLang="zh-CN" dirty="0"/>
            <a:t>Connectivity Checks</a:t>
          </a:r>
          <a:endParaRPr lang="zh-CN" altLang="en-US" dirty="0"/>
        </a:p>
      </dgm:t>
    </dgm:pt>
    <dgm:pt modelId="{D7932772-53C1-48FD-8F17-B798F06C8AF8}" type="parTrans" cxnId="{2E7233AC-51A0-4943-BC96-750F65C4F3CF}">
      <dgm:prSet/>
      <dgm:spPr/>
      <dgm:t>
        <a:bodyPr/>
        <a:lstStyle/>
        <a:p>
          <a:endParaRPr lang="zh-CN" altLang="en-US"/>
        </a:p>
      </dgm:t>
    </dgm:pt>
    <dgm:pt modelId="{A7993D9D-E7B0-4A7C-BA1E-05C94F7F027C}" type="sibTrans" cxnId="{2E7233AC-51A0-4943-BC96-750F65C4F3CF}">
      <dgm:prSet/>
      <dgm:spPr/>
      <dgm:t>
        <a:bodyPr/>
        <a:lstStyle/>
        <a:p>
          <a:endParaRPr lang="zh-CN" altLang="en-US"/>
        </a:p>
      </dgm:t>
    </dgm:pt>
    <dgm:pt modelId="{FCBB99FE-F6A3-43FA-939F-32D105B5E651}">
      <dgm:prSet phldrT="[Text]"/>
      <dgm:spPr/>
      <dgm:t>
        <a:bodyPr/>
        <a:lstStyle/>
        <a:p>
          <a:r>
            <a:rPr lang="en-US" altLang="zh-CN" dirty="0"/>
            <a:t>STUN server</a:t>
          </a:r>
          <a:endParaRPr lang="zh-CN" altLang="en-US" dirty="0"/>
        </a:p>
      </dgm:t>
    </dgm:pt>
    <dgm:pt modelId="{96A170F5-5B01-4970-AD3C-0B50A2064157}" type="parTrans" cxnId="{AEAAA102-1561-47B0-9658-BD916C2BF237}">
      <dgm:prSet/>
      <dgm:spPr/>
      <dgm:t>
        <a:bodyPr/>
        <a:lstStyle/>
        <a:p>
          <a:endParaRPr lang="zh-CN" altLang="en-US"/>
        </a:p>
      </dgm:t>
    </dgm:pt>
    <dgm:pt modelId="{E6DC2461-EAA1-43DC-96B3-0468D8FACF64}" type="sibTrans" cxnId="{AEAAA102-1561-47B0-9658-BD916C2BF237}">
      <dgm:prSet/>
      <dgm:spPr/>
      <dgm:t>
        <a:bodyPr/>
        <a:lstStyle/>
        <a:p>
          <a:endParaRPr lang="zh-CN" altLang="en-US"/>
        </a:p>
      </dgm:t>
    </dgm:pt>
    <dgm:pt modelId="{B2A065E7-110F-49E7-A232-D9D960D618B2}">
      <dgm:prSet phldrT="[Text]"/>
      <dgm:spPr/>
      <dgm:t>
        <a:bodyPr/>
        <a:lstStyle/>
        <a:p>
          <a:r>
            <a:rPr lang="en-US" altLang="zh-CN" dirty="0"/>
            <a:t>TURN server</a:t>
          </a:r>
          <a:endParaRPr lang="zh-CN" altLang="en-US" dirty="0"/>
        </a:p>
      </dgm:t>
    </dgm:pt>
    <dgm:pt modelId="{3608B20F-1B88-40E9-B6CD-B45C8A5FC839}" type="parTrans" cxnId="{DB584FD8-2DB0-45FB-87B0-7F4F5D2A11CD}">
      <dgm:prSet/>
      <dgm:spPr/>
      <dgm:t>
        <a:bodyPr/>
        <a:lstStyle/>
        <a:p>
          <a:endParaRPr lang="zh-CN" altLang="en-US"/>
        </a:p>
      </dgm:t>
    </dgm:pt>
    <dgm:pt modelId="{E820806F-8229-4569-8A25-8049422BDBD6}" type="sibTrans" cxnId="{DB584FD8-2DB0-45FB-87B0-7F4F5D2A11CD}">
      <dgm:prSet/>
      <dgm:spPr/>
      <dgm:t>
        <a:bodyPr/>
        <a:lstStyle/>
        <a:p>
          <a:endParaRPr lang="zh-CN" altLang="en-US"/>
        </a:p>
      </dgm:t>
    </dgm:pt>
    <dgm:pt modelId="{82D22E65-6B5E-4464-80C6-2C38771534FF}" type="pres">
      <dgm:prSet presAssocID="{3CB91E77-DD7A-43B0-A16E-A700715E22F8}" presName="Name0" presStyleCnt="0">
        <dgm:presLayoutVars>
          <dgm:chMax val="1"/>
          <dgm:dir/>
          <dgm:animLvl val="ctr"/>
          <dgm:resizeHandles val="exact"/>
        </dgm:presLayoutVars>
      </dgm:prSet>
      <dgm:spPr/>
    </dgm:pt>
    <dgm:pt modelId="{AACA9C7A-6A18-46D1-9DAA-DA38DC55CAA0}" type="pres">
      <dgm:prSet presAssocID="{BC0E69B3-595F-4309-AA53-91F952B6A876}" presName="centerShape" presStyleLbl="node0" presStyleIdx="0" presStyleCnt="1"/>
      <dgm:spPr/>
    </dgm:pt>
    <dgm:pt modelId="{EE69388F-1E84-4910-994A-5752C9DB75A5}" type="pres">
      <dgm:prSet presAssocID="{C2D2D16D-CD6C-4AE4-B37D-248DD0BE9C2A}" presName="parTrans" presStyleLbl="sibTrans2D1" presStyleIdx="0" presStyleCnt="5"/>
      <dgm:spPr/>
    </dgm:pt>
    <dgm:pt modelId="{BC7D9C60-62C8-46A9-83FA-DD7C12E57543}" type="pres">
      <dgm:prSet presAssocID="{C2D2D16D-CD6C-4AE4-B37D-248DD0BE9C2A}" presName="connectorText" presStyleLbl="sibTrans2D1" presStyleIdx="0" presStyleCnt="5"/>
      <dgm:spPr/>
    </dgm:pt>
    <dgm:pt modelId="{759E25B2-2928-4EA9-A016-64364E5AF5B7}" type="pres">
      <dgm:prSet presAssocID="{BF7E29A1-20F4-4049-A607-359A72474B64}" presName="node" presStyleLbl="node1" presStyleIdx="0" presStyleCnt="5">
        <dgm:presLayoutVars>
          <dgm:bulletEnabled val="1"/>
        </dgm:presLayoutVars>
      </dgm:prSet>
      <dgm:spPr/>
    </dgm:pt>
    <dgm:pt modelId="{C4FCCB09-0FB8-4EA2-9962-CFB118E41926}" type="pres">
      <dgm:prSet presAssocID="{C0AE796B-16CD-4758-AECD-4DE6D404071C}" presName="parTrans" presStyleLbl="sibTrans2D1" presStyleIdx="1" presStyleCnt="5"/>
      <dgm:spPr/>
    </dgm:pt>
    <dgm:pt modelId="{B0E60A55-D2E9-46C7-9C5F-25FF7C67D9DE}" type="pres">
      <dgm:prSet presAssocID="{C0AE796B-16CD-4758-AECD-4DE6D404071C}" presName="connectorText" presStyleLbl="sibTrans2D1" presStyleIdx="1" presStyleCnt="5"/>
      <dgm:spPr/>
    </dgm:pt>
    <dgm:pt modelId="{DBE45CC5-E4B5-4AD0-8B65-EBA8F040FFDF}" type="pres">
      <dgm:prSet presAssocID="{480A8C8F-750A-4FE2-901A-D8DDC0F3C31A}" presName="node" presStyleLbl="node1" presStyleIdx="1" presStyleCnt="5">
        <dgm:presLayoutVars>
          <dgm:bulletEnabled val="1"/>
        </dgm:presLayoutVars>
      </dgm:prSet>
      <dgm:spPr/>
    </dgm:pt>
    <dgm:pt modelId="{CDD918F6-EB84-4956-A9EF-C7CCCD63572D}" type="pres">
      <dgm:prSet presAssocID="{D7932772-53C1-48FD-8F17-B798F06C8AF8}" presName="parTrans" presStyleLbl="sibTrans2D1" presStyleIdx="2" presStyleCnt="5"/>
      <dgm:spPr/>
    </dgm:pt>
    <dgm:pt modelId="{BF65555A-72EA-4791-A141-1550F3A0566F}" type="pres">
      <dgm:prSet presAssocID="{D7932772-53C1-48FD-8F17-B798F06C8AF8}" presName="connectorText" presStyleLbl="sibTrans2D1" presStyleIdx="2" presStyleCnt="5"/>
      <dgm:spPr/>
    </dgm:pt>
    <dgm:pt modelId="{EDBF39D1-A229-48CF-ADBD-A0A73B7F5F6D}" type="pres">
      <dgm:prSet presAssocID="{B730F925-6FCE-4FC6-88F1-7EF6C3C46A15}" presName="node" presStyleLbl="node1" presStyleIdx="2" presStyleCnt="5">
        <dgm:presLayoutVars>
          <dgm:bulletEnabled val="1"/>
        </dgm:presLayoutVars>
      </dgm:prSet>
      <dgm:spPr/>
    </dgm:pt>
    <dgm:pt modelId="{CDF13818-ABE1-47A9-9148-887F31835CE7}" type="pres">
      <dgm:prSet presAssocID="{96A170F5-5B01-4970-AD3C-0B50A2064157}" presName="parTrans" presStyleLbl="sibTrans2D1" presStyleIdx="3" presStyleCnt="5"/>
      <dgm:spPr/>
    </dgm:pt>
    <dgm:pt modelId="{27882FB6-0A2F-4122-99FB-D63A214E502B}" type="pres">
      <dgm:prSet presAssocID="{96A170F5-5B01-4970-AD3C-0B50A2064157}" presName="connectorText" presStyleLbl="sibTrans2D1" presStyleIdx="3" presStyleCnt="5"/>
      <dgm:spPr/>
    </dgm:pt>
    <dgm:pt modelId="{D4E1A877-5DB7-4A76-B508-A84B45CEEABF}" type="pres">
      <dgm:prSet presAssocID="{FCBB99FE-F6A3-43FA-939F-32D105B5E651}" presName="node" presStyleLbl="node1" presStyleIdx="3" presStyleCnt="5">
        <dgm:presLayoutVars>
          <dgm:bulletEnabled val="1"/>
        </dgm:presLayoutVars>
      </dgm:prSet>
      <dgm:spPr/>
    </dgm:pt>
    <dgm:pt modelId="{711CF5D6-68EA-4C52-A800-03490C501B66}" type="pres">
      <dgm:prSet presAssocID="{3608B20F-1B88-40E9-B6CD-B45C8A5FC839}" presName="parTrans" presStyleLbl="sibTrans2D1" presStyleIdx="4" presStyleCnt="5"/>
      <dgm:spPr/>
    </dgm:pt>
    <dgm:pt modelId="{64C6DCD4-8765-4F85-B60D-A49ED28C638B}" type="pres">
      <dgm:prSet presAssocID="{3608B20F-1B88-40E9-B6CD-B45C8A5FC839}" presName="connectorText" presStyleLbl="sibTrans2D1" presStyleIdx="4" presStyleCnt="5"/>
      <dgm:spPr/>
    </dgm:pt>
    <dgm:pt modelId="{BCC01CBC-EDB5-4C49-8292-5123BA689FFE}" type="pres">
      <dgm:prSet presAssocID="{B2A065E7-110F-49E7-A232-D9D960D618B2}" presName="node" presStyleLbl="node1" presStyleIdx="4" presStyleCnt="5">
        <dgm:presLayoutVars>
          <dgm:bulletEnabled val="1"/>
        </dgm:presLayoutVars>
      </dgm:prSet>
      <dgm:spPr/>
    </dgm:pt>
  </dgm:ptLst>
  <dgm:cxnLst>
    <dgm:cxn modelId="{AEAAA102-1561-47B0-9658-BD916C2BF237}" srcId="{BC0E69B3-595F-4309-AA53-91F952B6A876}" destId="{FCBB99FE-F6A3-43FA-939F-32D105B5E651}" srcOrd="3" destOrd="0" parTransId="{96A170F5-5B01-4970-AD3C-0B50A2064157}" sibTransId="{E6DC2461-EAA1-43DC-96B3-0468D8FACF64}"/>
    <dgm:cxn modelId="{E66E2F0D-082C-4364-8329-2B0D487ECF76}" type="presOf" srcId="{3608B20F-1B88-40E9-B6CD-B45C8A5FC839}" destId="{711CF5D6-68EA-4C52-A800-03490C501B66}" srcOrd="0" destOrd="0" presId="urn:microsoft.com/office/officeart/2005/8/layout/radial5"/>
    <dgm:cxn modelId="{48DF290E-1F03-4C02-ADBF-8E4633554EAB}" type="presOf" srcId="{B2A065E7-110F-49E7-A232-D9D960D618B2}" destId="{BCC01CBC-EDB5-4C49-8292-5123BA689FFE}" srcOrd="0" destOrd="0" presId="urn:microsoft.com/office/officeart/2005/8/layout/radial5"/>
    <dgm:cxn modelId="{74554911-88A3-46E1-AFF4-ED8F49D73366}" srcId="{3CB91E77-DD7A-43B0-A16E-A700715E22F8}" destId="{BC0E69B3-595F-4309-AA53-91F952B6A876}" srcOrd="0" destOrd="0" parTransId="{65336899-5AB5-421A-BDDA-4643207A4955}" sibTransId="{C5969828-0431-48AC-A325-5915D5E16D83}"/>
    <dgm:cxn modelId="{2E140B21-BBAB-4ECA-8069-402BBCE48ED5}" type="presOf" srcId="{C0AE796B-16CD-4758-AECD-4DE6D404071C}" destId="{B0E60A55-D2E9-46C7-9C5F-25FF7C67D9DE}" srcOrd="1" destOrd="0" presId="urn:microsoft.com/office/officeart/2005/8/layout/radial5"/>
    <dgm:cxn modelId="{AA933741-A64F-4E83-9EC5-06589D71C9EF}" srcId="{BC0E69B3-595F-4309-AA53-91F952B6A876}" destId="{BF7E29A1-20F4-4049-A607-359A72474B64}" srcOrd="0" destOrd="0" parTransId="{C2D2D16D-CD6C-4AE4-B37D-248DD0BE9C2A}" sibTransId="{0148C1F7-D96F-4BB2-A795-E7135CFB8A9A}"/>
    <dgm:cxn modelId="{7CFAAF4F-987C-4CA2-A075-004DC838BF7E}" type="presOf" srcId="{C2D2D16D-CD6C-4AE4-B37D-248DD0BE9C2A}" destId="{BC7D9C60-62C8-46A9-83FA-DD7C12E57543}" srcOrd="1" destOrd="0" presId="urn:microsoft.com/office/officeart/2005/8/layout/radial5"/>
    <dgm:cxn modelId="{22861C74-3556-49D6-8E45-90A809C808C3}" type="presOf" srcId="{C0AE796B-16CD-4758-AECD-4DE6D404071C}" destId="{C4FCCB09-0FB8-4EA2-9962-CFB118E41926}" srcOrd="0" destOrd="0" presId="urn:microsoft.com/office/officeart/2005/8/layout/radial5"/>
    <dgm:cxn modelId="{4A092285-44A4-486E-AC07-AB02A02ACCB2}" srcId="{BC0E69B3-595F-4309-AA53-91F952B6A876}" destId="{480A8C8F-750A-4FE2-901A-D8DDC0F3C31A}" srcOrd="1" destOrd="0" parTransId="{C0AE796B-16CD-4758-AECD-4DE6D404071C}" sibTransId="{9154B381-6AC5-44F4-9BFD-FD768E94B5BF}"/>
    <dgm:cxn modelId="{08B72491-8901-41FF-83C3-4966B328948E}" type="presOf" srcId="{D7932772-53C1-48FD-8F17-B798F06C8AF8}" destId="{BF65555A-72EA-4791-A141-1550F3A0566F}" srcOrd="1" destOrd="0" presId="urn:microsoft.com/office/officeart/2005/8/layout/radial5"/>
    <dgm:cxn modelId="{34F44C96-904B-4708-AB45-13E2434AD534}" type="presOf" srcId="{B730F925-6FCE-4FC6-88F1-7EF6C3C46A15}" destId="{EDBF39D1-A229-48CF-ADBD-A0A73B7F5F6D}" srcOrd="0" destOrd="0" presId="urn:microsoft.com/office/officeart/2005/8/layout/radial5"/>
    <dgm:cxn modelId="{6DE8E998-DDC9-4FF7-8F17-DBE13101508B}" type="presOf" srcId="{C2D2D16D-CD6C-4AE4-B37D-248DD0BE9C2A}" destId="{EE69388F-1E84-4910-994A-5752C9DB75A5}" srcOrd="0" destOrd="0" presId="urn:microsoft.com/office/officeart/2005/8/layout/radial5"/>
    <dgm:cxn modelId="{FA911FA3-A924-43B4-9347-CE4D0593A839}" type="presOf" srcId="{480A8C8F-750A-4FE2-901A-D8DDC0F3C31A}" destId="{DBE45CC5-E4B5-4AD0-8B65-EBA8F040FFDF}" srcOrd="0" destOrd="0" presId="urn:microsoft.com/office/officeart/2005/8/layout/radial5"/>
    <dgm:cxn modelId="{FC8A5FA6-43AD-4D49-9EBC-E38D7C7A398A}" type="presOf" srcId="{96A170F5-5B01-4970-AD3C-0B50A2064157}" destId="{27882FB6-0A2F-4122-99FB-D63A214E502B}" srcOrd="1" destOrd="0" presId="urn:microsoft.com/office/officeart/2005/8/layout/radial5"/>
    <dgm:cxn modelId="{736C60A6-B154-4DB1-91CE-EC6AA7F2EE60}" type="presOf" srcId="{3608B20F-1B88-40E9-B6CD-B45C8A5FC839}" destId="{64C6DCD4-8765-4F85-B60D-A49ED28C638B}" srcOrd="1" destOrd="0" presId="urn:microsoft.com/office/officeart/2005/8/layout/radial5"/>
    <dgm:cxn modelId="{2E7233AC-51A0-4943-BC96-750F65C4F3CF}" srcId="{BC0E69B3-595F-4309-AA53-91F952B6A876}" destId="{B730F925-6FCE-4FC6-88F1-7EF6C3C46A15}" srcOrd="2" destOrd="0" parTransId="{D7932772-53C1-48FD-8F17-B798F06C8AF8}" sibTransId="{A7993D9D-E7B0-4A7C-BA1E-05C94F7F027C}"/>
    <dgm:cxn modelId="{FFEE9DD5-EEB8-4FAB-8454-06833586BAF4}" type="presOf" srcId="{D7932772-53C1-48FD-8F17-B798F06C8AF8}" destId="{CDD918F6-EB84-4956-A9EF-C7CCCD63572D}" srcOrd="0" destOrd="0" presId="urn:microsoft.com/office/officeart/2005/8/layout/radial5"/>
    <dgm:cxn modelId="{DB584FD8-2DB0-45FB-87B0-7F4F5D2A11CD}" srcId="{BC0E69B3-595F-4309-AA53-91F952B6A876}" destId="{B2A065E7-110F-49E7-A232-D9D960D618B2}" srcOrd="4" destOrd="0" parTransId="{3608B20F-1B88-40E9-B6CD-B45C8A5FC839}" sibTransId="{E820806F-8229-4569-8A25-8049422BDBD6}"/>
    <dgm:cxn modelId="{AD6CECD8-2B01-4B9D-9A18-162C19F3CF79}" type="presOf" srcId="{3CB91E77-DD7A-43B0-A16E-A700715E22F8}" destId="{82D22E65-6B5E-4464-80C6-2C38771534FF}" srcOrd="0" destOrd="0" presId="urn:microsoft.com/office/officeart/2005/8/layout/radial5"/>
    <dgm:cxn modelId="{7F38CEDF-EE8F-4AB9-B799-555C49E35D91}" type="presOf" srcId="{96A170F5-5B01-4970-AD3C-0B50A2064157}" destId="{CDF13818-ABE1-47A9-9148-887F31835CE7}" srcOrd="0" destOrd="0" presId="urn:microsoft.com/office/officeart/2005/8/layout/radial5"/>
    <dgm:cxn modelId="{654315EF-F102-484E-B059-D3172F05F3F5}" type="presOf" srcId="{BC0E69B3-595F-4309-AA53-91F952B6A876}" destId="{AACA9C7A-6A18-46D1-9DAA-DA38DC55CAA0}" srcOrd="0" destOrd="0" presId="urn:microsoft.com/office/officeart/2005/8/layout/radial5"/>
    <dgm:cxn modelId="{AA0588F4-E287-46FD-919D-534707C31846}" type="presOf" srcId="{FCBB99FE-F6A3-43FA-939F-32D105B5E651}" destId="{D4E1A877-5DB7-4A76-B508-A84B45CEEABF}" srcOrd="0" destOrd="0" presId="urn:microsoft.com/office/officeart/2005/8/layout/radial5"/>
    <dgm:cxn modelId="{8A9903FC-17EC-4F08-A928-DCA5C1AE8BB0}" type="presOf" srcId="{BF7E29A1-20F4-4049-A607-359A72474B64}" destId="{759E25B2-2928-4EA9-A016-64364E5AF5B7}" srcOrd="0" destOrd="0" presId="urn:microsoft.com/office/officeart/2005/8/layout/radial5"/>
    <dgm:cxn modelId="{1571F3BF-3FEA-4EA1-9F37-B89B17DE9546}" type="presParOf" srcId="{82D22E65-6B5E-4464-80C6-2C38771534FF}" destId="{AACA9C7A-6A18-46D1-9DAA-DA38DC55CAA0}" srcOrd="0" destOrd="0" presId="urn:microsoft.com/office/officeart/2005/8/layout/radial5"/>
    <dgm:cxn modelId="{6AB8349D-656D-484A-A52E-E027CF46241C}" type="presParOf" srcId="{82D22E65-6B5E-4464-80C6-2C38771534FF}" destId="{EE69388F-1E84-4910-994A-5752C9DB75A5}" srcOrd="1" destOrd="0" presId="urn:microsoft.com/office/officeart/2005/8/layout/radial5"/>
    <dgm:cxn modelId="{30560D3F-DA3F-4399-ACB1-EE7CDB0F935F}" type="presParOf" srcId="{EE69388F-1E84-4910-994A-5752C9DB75A5}" destId="{BC7D9C60-62C8-46A9-83FA-DD7C12E57543}" srcOrd="0" destOrd="0" presId="urn:microsoft.com/office/officeart/2005/8/layout/radial5"/>
    <dgm:cxn modelId="{C83E5887-E725-4936-A62F-E275D289DCA0}" type="presParOf" srcId="{82D22E65-6B5E-4464-80C6-2C38771534FF}" destId="{759E25B2-2928-4EA9-A016-64364E5AF5B7}" srcOrd="2" destOrd="0" presId="urn:microsoft.com/office/officeart/2005/8/layout/radial5"/>
    <dgm:cxn modelId="{71208FF9-7C00-4C8E-98B6-E1EDACB248C3}" type="presParOf" srcId="{82D22E65-6B5E-4464-80C6-2C38771534FF}" destId="{C4FCCB09-0FB8-4EA2-9962-CFB118E41926}" srcOrd="3" destOrd="0" presId="urn:microsoft.com/office/officeart/2005/8/layout/radial5"/>
    <dgm:cxn modelId="{D4CE9AAF-87AA-4358-9E0D-8A9835489E49}" type="presParOf" srcId="{C4FCCB09-0FB8-4EA2-9962-CFB118E41926}" destId="{B0E60A55-D2E9-46C7-9C5F-25FF7C67D9DE}" srcOrd="0" destOrd="0" presId="urn:microsoft.com/office/officeart/2005/8/layout/radial5"/>
    <dgm:cxn modelId="{C514E410-C1BA-4EA3-A16E-E5399C0F7F50}" type="presParOf" srcId="{82D22E65-6B5E-4464-80C6-2C38771534FF}" destId="{DBE45CC5-E4B5-4AD0-8B65-EBA8F040FFDF}" srcOrd="4" destOrd="0" presId="urn:microsoft.com/office/officeart/2005/8/layout/radial5"/>
    <dgm:cxn modelId="{B9083914-129B-4125-A9F0-5D1A839E2029}" type="presParOf" srcId="{82D22E65-6B5E-4464-80C6-2C38771534FF}" destId="{CDD918F6-EB84-4956-A9EF-C7CCCD63572D}" srcOrd="5" destOrd="0" presId="urn:microsoft.com/office/officeart/2005/8/layout/radial5"/>
    <dgm:cxn modelId="{CA684684-4AB7-4CC7-A10E-A3BBBEB3834B}" type="presParOf" srcId="{CDD918F6-EB84-4956-A9EF-C7CCCD63572D}" destId="{BF65555A-72EA-4791-A141-1550F3A0566F}" srcOrd="0" destOrd="0" presId="urn:microsoft.com/office/officeart/2005/8/layout/radial5"/>
    <dgm:cxn modelId="{CA7FB7E4-8F55-4D6D-9008-7781B053839E}" type="presParOf" srcId="{82D22E65-6B5E-4464-80C6-2C38771534FF}" destId="{EDBF39D1-A229-48CF-ADBD-A0A73B7F5F6D}" srcOrd="6" destOrd="0" presId="urn:microsoft.com/office/officeart/2005/8/layout/radial5"/>
    <dgm:cxn modelId="{4DB4BAB8-BD93-4CF6-B666-25867BCE9454}" type="presParOf" srcId="{82D22E65-6B5E-4464-80C6-2C38771534FF}" destId="{CDF13818-ABE1-47A9-9148-887F31835CE7}" srcOrd="7" destOrd="0" presId="urn:microsoft.com/office/officeart/2005/8/layout/radial5"/>
    <dgm:cxn modelId="{4F258E1A-185E-42C4-A447-587CE7006F3F}" type="presParOf" srcId="{CDF13818-ABE1-47A9-9148-887F31835CE7}" destId="{27882FB6-0A2F-4122-99FB-D63A214E502B}" srcOrd="0" destOrd="0" presId="urn:microsoft.com/office/officeart/2005/8/layout/radial5"/>
    <dgm:cxn modelId="{7D4F5CD1-80C1-4485-816F-E352CF050630}" type="presParOf" srcId="{82D22E65-6B5E-4464-80C6-2C38771534FF}" destId="{D4E1A877-5DB7-4A76-B508-A84B45CEEABF}" srcOrd="8" destOrd="0" presId="urn:microsoft.com/office/officeart/2005/8/layout/radial5"/>
    <dgm:cxn modelId="{1D86193E-77BF-4A6F-A7AD-4F04A9F21452}" type="presParOf" srcId="{82D22E65-6B5E-4464-80C6-2C38771534FF}" destId="{711CF5D6-68EA-4C52-A800-03490C501B66}" srcOrd="9" destOrd="0" presId="urn:microsoft.com/office/officeart/2005/8/layout/radial5"/>
    <dgm:cxn modelId="{CBBA275A-E9B1-4299-AEED-1E7E10E57D7B}" type="presParOf" srcId="{711CF5D6-68EA-4C52-A800-03490C501B66}" destId="{64C6DCD4-8765-4F85-B60D-A49ED28C638B}" srcOrd="0" destOrd="0" presId="urn:microsoft.com/office/officeart/2005/8/layout/radial5"/>
    <dgm:cxn modelId="{40DF796D-1D0C-41A7-81DF-6C865565F440}" type="presParOf" srcId="{82D22E65-6B5E-4464-80C6-2C38771534FF}" destId="{BCC01CBC-EDB5-4C49-8292-5123BA689FFE}"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A9C7A-6A18-46D1-9DAA-DA38DC55CAA0}">
      <dsp:nvSpPr>
        <dsp:cNvPr id="0" name=""/>
        <dsp:cNvSpPr/>
      </dsp:nvSpPr>
      <dsp:spPr>
        <a:xfrm>
          <a:off x="3298031" y="214819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altLang="zh-CN" sz="5400" kern="1200" dirty="0"/>
            <a:t>ICE</a:t>
          </a:r>
          <a:endParaRPr lang="zh-CN" altLang="en-US" sz="5400" kern="1200" dirty="0"/>
        </a:p>
      </dsp:txBody>
      <dsp:txXfrm>
        <a:off x="3522378" y="2372543"/>
        <a:ext cx="1083243" cy="1083243"/>
      </dsp:txXfrm>
    </dsp:sp>
    <dsp:sp modelId="{EE69388F-1E84-4910-994A-5752C9DB75A5}">
      <dsp:nvSpPr>
        <dsp:cNvPr id="0" name=""/>
        <dsp:cNvSpPr/>
      </dsp:nvSpPr>
      <dsp:spPr>
        <a:xfrm rot="16200000">
          <a:off x="3901531" y="1590418"/>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950272" y="1743331"/>
        <a:ext cx="227456" cy="312514"/>
      </dsp:txXfrm>
    </dsp:sp>
    <dsp:sp modelId="{759E25B2-2928-4EA9-A016-64364E5AF5B7}">
      <dsp:nvSpPr>
        <dsp:cNvPr id="0" name=""/>
        <dsp:cNvSpPr/>
      </dsp:nvSpPr>
      <dsp:spPr>
        <a:xfrm>
          <a:off x="3298031" y="3169"/>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Gather candidates</a:t>
          </a:r>
          <a:endParaRPr lang="zh-CN" altLang="en-US" sz="1500" kern="1200" dirty="0"/>
        </a:p>
      </dsp:txBody>
      <dsp:txXfrm>
        <a:off x="3522378" y="227516"/>
        <a:ext cx="1083243" cy="1083243"/>
      </dsp:txXfrm>
    </dsp:sp>
    <dsp:sp modelId="{C4FCCB09-0FB8-4EA2-9962-CFB118E41926}">
      <dsp:nvSpPr>
        <dsp:cNvPr id="0" name=""/>
        <dsp:cNvSpPr/>
      </dsp:nvSpPr>
      <dsp:spPr>
        <a:xfrm rot="20520000">
          <a:off x="4912806" y="2325152"/>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915192" y="2444386"/>
        <a:ext cx="227456" cy="312514"/>
      </dsp:txXfrm>
    </dsp:sp>
    <dsp:sp modelId="{DBE45CC5-E4B5-4AD0-8B65-EBA8F040FFDF}">
      <dsp:nvSpPr>
        <dsp:cNvPr id="0" name=""/>
        <dsp:cNvSpPr/>
      </dsp:nvSpPr>
      <dsp:spPr>
        <a:xfrm>
          <a:off x="5338073" y="148534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NAT Discovery</a:t>
          </a:r>
          <a:endParaRPr lang="zh-CN" altLang="en-US" sz="1500" kern="1200" dirty="0"/>
        </a:p>
      </dsp:txBody>
      <dsp:txXfrm>
        <a:off x="5562420" y="1709693"/>
        <a:ext cx="1083243" cy="1083243"/>
      </dsp:txXfrm>
    </dsp:sp>
    <dsp:sp modelId="{CDD918F6-EB84-4956-A9EF-C7CCCD63572D}">
      <dsp:nvSpPr>
        <dsp:cNvPr id="0" name=""/>
        <dsp:cNvSpPr/>
      </dsp:nvSpPr>
      <dsp:spPr>
        <a:xfrm rot="3240000">
          <a:off x="4526533" y="3513977"/>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546625" y="3578717"/>
        <a:ext cx="227456" cy="312514"/>
      </dsp:txXfrm>
    </dsp:sp>
    <dsp:sp modelId="{EDBF39D1-A229-48CF-ADBD-A0A73B7F5F6D}">
      <dsp:nvSpPr>
        <dsp:cNvPr id="0" name=""/>
        <dsp:cNvSpPr/>
      </dsp:nvSpPr>
      <dsp:spPr>
        <a:xfrm>
          <a:off x="4558846" y="3883560"/>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Connectivity Checks</a:t>
          </a:r>
          <a:endParaRPr lang="zh-CN" altLang="en-US" sz="1500" kern="1200" dirty="0"/>
        </a:p>
      </dsp:txBody>
      <dsp:txXfrm>
        <a:off x="4783193" y="4107907"/>
        <a:ext cx="1083243" cy="1083243"/>
      </dsp:txXfrm>
    </dsp:sp>
    <dsp:sp modelId="{CDF13818-ABE1-47A9-9148-887F31835CE7}">
      <dsp:nvSpPr>
        <dsp:cNvPr id="0" name=""/>
        <dsp:cNvSpPr/>
      </dsp:nvSpPr>
      <dsp:spPr>
        <a:xfrm rot="7560000">
          <a:off x="3276528" y="3513977"/>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353917" y="3578717"/>
        <a:ext cx="227456" cy="312514"/>
      </dsp:txXfrm>
    </dsp:sp>
    <dsp:sp modelId="{D4E1A877-5DB7-4A76-B508-A84B45CEEABF}">
      <dsp:nvSpPr>
        <dsp:cNvPr id="0" name=""/>
        <dsp:cNvSpPr/>
      </dsp:nvSpPr>
      <dsp:spPr>
        <a:xfrm>
          <a:off x="2037215" y="3883560"/>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STUN server</a:t>
          </a:r>
          <a:endParaRPr lang="zh-CN" altLang="en-US" sz="1500" kern="1200" dirty="0"/>
        </a:p>
      </dsp:txBody>
      <dsp:txXfrm>
        <a:off x="2261562" y="4107907"/>
        <a:ext cx="1083243" cy="1083243"/>
      </dsp:txXfrm>
    </dsp:sp>
    <dsp:sp modelId="{711CF5D6-68EA-4C52-A800-03490C501B66}">
      <dsp:nvSpPr>
        <dsp:cNvPr id="0" name=""/>
        <dsp:cNvSpPr/>
      </dsp:nvSpPr>
      <dsp:spPr>
        <a:xfrm rot="11880000">
          <a:off x="2890256" y="2325152"/>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985351" y="2444386"/>
        <a:ext cx="227456" cy="312514"/>
      </dsp:txXfrm>
    </dsp:sp>
    <dsp:sp modelId="{BCC01CBC-EDB5-4C49-8292-5123BA689FFE}">
      <dsp:nvSpPr>
        <dsp:cNvPr id="0" name=""/>
        <dsp:cNvSpPr/>
      </dsp:nvSpPr>
      <dsp:spPr>
        <a:xfrm>
          <a:off x="1257988" y="148534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TURN server</a:t>
          </a:r>
          <a:endParaRPr lang="zh-CN" altLang="en-US" sz="1500" kern="1200" dirty="0"/>
        </a:p>
      </dsp:txBody>
      <dsp:txXfrm>
        <a:off x="1482335" y="1709693"/>
        <a:ext cx="1083243" cy="1083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STUN messages are TLV (type-length-value) encoded using big endian (network ordered) binary</a:t>
            </a:r>
            <a:endParaRPr lang="zh-CN" altLang="en-US" dirty="0"/>
          </a:p>
        </p:txBody>
      </p:sp>
      <p:sp>
        <p:nvSpPr>
          <p:cNvPr id="5" name="Header Placeholder 4">
            <a:extLst>
              <a:ext uri="{FF2B5EF4-FFF2-40B4-BE49-F238E27FC236}">
                <a16:creationId xmlns:a16="http://schemas.microsoft.com/office/drawing/2014/main" id="{50C7A02F-C4B9-4149-A105-757E2391C21A}"/>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95660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13515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9656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2455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196480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 agent uses STUN or TURN to obtain additional candidates. These come in two flavors: translated addresses on the public side of a NAT (server-reflexive candidates) and addresses on TURN servers (relayed candidates). When TURN servers are utilized, both types of candidates are obtained from the TURN server. If only STUN servers are utilized, only server-reflexive candidates are obtained from them</a:t>
            </a:r>
            <a:endParaRPr lang="zh-CN" altLang="en-US" dirty="0"/>
          </a:p>
        </p:txBody>
      </p:sp>
      <p:sp>
        <p:nvSpPr>
          <p:cNvPr id="5" name="Header Placeholder 4">
            <a:extLst>
              <a:ext uri="{FF2B5EF4-FFF2-40B4-BE49-F238E27FC236}">
                <a16:creationId xmlns:a16="http://schemas.microsoft.com/office/drawing/2014/main" id="{EEBFCC50-ECD3-4D3E-807C-8D5B5121C694}"/>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2569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4930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2018/10/7</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2018/10/7</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2018/10/7</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2018/10/7</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2018/10/7</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2018/10/7</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2018/10/7</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2018/10/7</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2018/10/7</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2018/10/7</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2018/10/7</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2018/10/7</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822C-DBAA-48A7-882E-4D6DB1566E5C}"/>
              </a:ext>
            </a:extLst>
          </p:cNvPr>
          <p:cNvSpPr>
            <a:spLocks noGrp="1"/>
          </p:cNvSpPr>
          <p:nvPr>
            <p:ph type="ctrTitle"/>
          </p:nvPr>
        </p:nvSpPr>
        <p:spPr/>
        <p:txBody>
          <a:bodyPr/>
          <a:lstStyle/>
          <a:p>
            <a:endParaRPr lang="zh-CN" altLang="en-US"/>
          </a:p>
        </p:txBody>
      </p:sp>
      <p:sp>
        <p:nvSpPr>
          <p:cNvPr id="3" name="Subtitle 2">
            <a:extLst>
              <a:ext uri="{FF2B5EF4-FFF2-40B4-BE49-F238E27FC236}">
                <a16:creationId xmlns:a16="http://schemas.microsoft.com/office/drawing/2014/main" id="{8410E093-A408-4509-938C-FFC142FCA0C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740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306570-91F8-4A9E-9201-EE170576359A}"/>
              </a:ext>
            </a:extLst>
          </p:cNvPr>
          <p:cNvSpPr/>
          <p:nvPr/>
        </p:nvSpPr>
        <p:spPr>
          <a:xfrm>
            <a:off x="2673824" y="42351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CFileScanner</a:t>
            </a:r>
          </a:p>
        </p:txBody>
      </p:sp>
      <p:grpSp>
        <p:nvGrpSpPr>
          <p:cNvPr id="18" name="Group 17">
            <a:extLst>
              <a:ext uri="{FF2B5EF4-FFF2-40B4-BE49-F238E27FC236}">
                <a16:creationId xmlns:a16="http://schemas.microsoft.com/office/drawing/2014/main" id="{2302A8C3-4F92-4D78-BC09-8ED3A519505E}"/>
              </a:ext>
            </a:extLst>
          </p:cNvPr>
          <p:cNvGrpSpPr/>
          <p:nvPr/>
        </p:nvGrpSpPr>
        <p:grpSpPr>
          <a:xfrm>
            <a:off x="64177" y="1178687"/>
            <a:ext cx="6537952" cy="491691"/>
            <a:chOff x="2913254" y="1477070"/>
            <a:chExt cx="6537952" cy="491691"/>
          </a:xfrm>
        </p:grpSpPr>
        <p:sp>
          <p:nvSpPr>
            <p:cNvPr id="14" name="Rectangle 13">
              <a:extLst>
                <a:ext uri="{FF2B5EF4-FFF2-40B4-BE49-F238E27FC236}">
                  <a16:creationId xmlns:a16="http://schemas.microsoft.com/office/drawing/2014/main" id="{E2306432-C9EC-4F87-BAAB-32225DAF424D}"/>
                </a:ext>
              </a:extLst>
            </p:cNvPr>
            <p:cNvSpPr/>
            <p:nvPr/>
          </p:nvSpPr>
          <p:spPr>
            <a:xfrm>
              <a:off x="2913254" y="147707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ea typeface="PT Mono" panose="02060509020205020204" pitchFamily="50" charset="0"/>
                </a:rPr>
                <a:t>filter</a:t>
              </a:r>
              <a:endParaRPr lang="zh-CN" altLang="en-US" sz="1200" dirty="0">
                <a:solidFill>
                  <a:schemeClr val="accent4">
                    <a:lumMod val="75000"/>
                  </a:schemeClr>
                </a:solidFill>
                <a:latin typeface="PT Mono" panose="02060509020205020204" pitchFamily="50" charset="0"/>
              </a:endParaRPr>
            </a:p>
          </p:txBody>
        </p:sp>
        <p:sp>
          <p:nvSpPr>
            <p:cNvPr id="15" name="Rectangle 14">
              <a:extLst>
                <a:ext uri="{FF2B5EF4-FFF2-40B4-BE49-F238E27FC236}">
                  <a16:creationId xmlns:a16="http://schemas.microsoft.com/office/drawing/2014/main" id="{4DD59DDA-C6C2-4835-A64E-8609391DE4D1}"/>
                </a:ext>
              </a:extLst>
            </p:cNvPr>
            <p:cNvSpPr/>
            <p:nvPr/>
          </p:nvSpPr>
          <p:spPr>
            <a:xfrm>
              <a:off x="4426822" y="1477070"/>
              <a:ext cx="1387640"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Sub-dir</a:t>
              </a:r>
              <a:endParaRPr lang="zh-CN" altLang="en-US" sz="1200" dirty="0">
                <a:solidFill>
                  <a:schemeClr val="accent4">
                    <a:lumMod val="75000"/>
                  </a:schemeClr>
                </a:solidFill>
                <a:latin typeface="PT Mono" panose="02060509020205020204" pitchFamily="50" charset="0"/>
              </a:endParaRPr>
            </a:p>
          </p:txBody>
        </p:sp>
        <p:sp>
          <p:nvSpPr>
            <p:cNvPr id="16" name="Rectangle 15">
              <a:extLst>
                <a:ext uri="{FF2B5EF4-FFF2-40B4-BE49-F238E27FC236}">
                  <a16:creationId xmlns:a16="http://schemas.microsoft.com/office/drawing/2014/main" id="{EDA9EDED-6E1A-4C6F-A6B0-E7467EDA9A2C}"/>
                </a:ext>
              </a:extLst>
            </p:cNvPr>
            <p:cNvSpPr/>
            <p:nvPr/>
          </p:nvSpPr>
          <p:spPr>
            <a:xfrm>
              <a:off x="6009372"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file-container</a:t>
              </a:r>
              <a:endParaRPr lang="zh-CN" altLang="en-US" sz="1200" dirty="0">
                <a:solidFill>
                  <a:schemeClr val="accent4">
                    <a:lumMod val="75000"/>
                  </a:schemeClr>
                </a:solidFill>
                <a:latin typeface="PT Mono" panose="02060509020205020204" pitchFamily="50" charset="0"/>
              </a:endParaRPr>
            </a:p>
          </p:txBody>
        </p:sp>
        <p:sp>
          <p:nvSpPr>
            <p:cNvPr id="17" name="Rectangle 16">
              <a:extLst>
                <a:ext uri="{FF2B5EF4-FFF2-40B4-BE49-F238E27FC236}">
                  <a16:creationId xmlns:a16="http://schemas.microsoft.com/office/drawing/2014/main" id="{0009CE8E-5796-41CF-909B-B1C94608C429}"/>
                </a:ext>
              </a:extLst>
            </p:cNvPr>
            <p:cNvSpPr/>
            <p:nvPr/>
          </p:nvSpPr>
          <p:spPr>
            <a:xfrm>
              <a:off x="7787641"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folder-container</a:t>
              </a:r>
              <a:endParaRPr lang="zh-CN" altLang="en-US" sz="1200" dirty="0">
                <a:solidFill>
                  <a:schemeClr val="accent4">
                    <a:lumMod val="75000"/>
                  </a:schemeClr>
                </a:solidFill>
                <a:latin typeface="PT Mono" panose="02060509020205020204" pitchFamily="50" charset="0"/>
              </a:endParaRPr>
            </a:p>
          </p:txBody>
        </p:sp>
      </p:grpSp>
    </p:spTree>
    <p:extLst>
      <p:ext uri="{BB962C8B-B14F-4D97-AF65-F5344CB8AC3E}">
        <p14:creationId xmlns:p14="http://schemas.microsoft.com/office/powerpoint/2010/main" val="64498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9A0804-2713-453B-BEF2-217C28355AFD}"/>
              </a:ext>
            </a:extLst>
          </p:cNvPr>
          <p:cNvSpPr/>
          <p:nvPr/>
        </p:nvSpPr>
        <p:spPr>
          <a:xfrm>
            <a:off x="279134" y="892862"/>
            <a:ext cx="2598819"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Forming a Request </a:t>
            </a:r>
          </a:p>
        </p:txBody>
      </p:sp>
      <p:sp>
        <p:nvSpPr>
          <p:cNvPr id="7" name="Rectangle 6">
            <a:extLst>
              <a:ext uri="{FF2B5EF4-FFF2-40B4-BE49-F238E27FC236}">
                <a16:creationId xmlns:a16="http://schemas.microsoft.com/office/drawing/2014/main" id="{95D69203-0111-4EF4-A129-0E4579F9876D}"/>
              </a:ext>
            </a:extLst>
          </p:cNvPr>
          <p:cNvSpPr/>
          <p:nvPr/>
        </p:nvSpPr>
        <p:spPr>
          <a:xfrm>
            <a:off x="1066802" y="1505921"/>
            <a:ext cx="2677425" cy="252706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Subsequent Request </a:t>
            </a:r>
          </a:p>
        </p:txBody>
      </p:sp>
      <p:sp>
        <p:nvSpPr>
          <p:cNvPr id="8" name="Rectangle 7">
            <a:extLst>
              <a:ext uri="{FF2B5EF4-FFF2-40B4-BE49-F238E27FC236}">
                <a16:creationId xmlns:a16="http://schemas.microsoft.com/office/drawing/2014/main" id="{2E0750FF-F452-470D-A54B-A6DDEE3DC898}"/>
              </a:ext>
            </a:extLst>
          </p:cNvPr>
          <p:cNvSpPr/>
          <p:nvPr/>
        </p:nvSpPr>
        <p:spPr>
          <a:xfrm>
            <a:off x="1298610" y="2014524"/>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username</a:t>
            </a:r>
          </a:p>
        </p:txBody>
      </p:sp>
      <p:sp>
        <p:nvSpPr>
          <p:cNvPr id="9" name="Rectangle 8">
            <a:extLst>
              <a:ext uri="{FF2B5EF4-FFF2-40B4-BE49-F238E27FC236}">
                <a16:creationId xmlns:a16="http://schemas.microsoft.com/office/drawing/2014/main" id="{73C3AC21-1904-4A0D-A97E-BA9011EE48C3}"/>
              </a:ext>
            </a:extLst>
          </p:cNvPr>
          <p:cNvSpPr/>
          <p:nvPr/>
        </p:nvSpPr>
        <p:spPr>
          <a:xfrm>
            <a:off x="1471863" y="2329807"/>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password</a:t>
            </a:r>
          </a:p>
        </p:txBody>
      </p:sp>
      <p:sp>
        <p:nvSpPr>
          <p:cNvPr id="10" name="Rectangle 9">
            <a:extLst>
              <a:ext uri="{FF2B5EF4-FFF2-40B4-BE49-F238E27FC236}">
                <a16:creationId xmlns:a16="http://schemas.microsoft.com/office/drawing/2014/main" id="{97FA79B9-11AD-436A-B492-949DBC7AD37D}"/>
              </a:ext>
            </a:extLst>
          </p:cNvPr>
          <p:cNvSpPr/>
          <p:nvPr/>
        </p:nvSpPr>
        <p:spPr>
          <a:xfrm>
            <a:off x="1702469" y="2645090"/>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realm</a:t>
            </a:r>
          </a:p>
        </p:txBody>
      </p:sp>
      <p:sp>
        <p:nvSpPr>
          <p:cNvPr id="11" name="Rectangle 10">
            <a:extLst>
              <a:ext uri="{FF2B5EF4-FFF2-40B4-BE49-F238E27FC236}">
                <a16:creationId xmlns:a16="http://schemas.microsoft.com/office/drawing/2014/main" id="{5F92398B-F754-4C3C-8681-EA4EB53582A3}"/>
              </a:ext>
            </a:extLst>
          </p:cNvPr>
          <p:cNvSpPr/>
          <p:nvPr/>
        </p:nvSpPr>
        <p:spPr>
          <a:xfrm>
            <a:off x="1875722" y="2960589"/>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nonce</a:t>
            </a:r>
          </a:p>
        </p:txBody>
      </p:sp>
      <p:sp>
        <p:nvSpPr>
          <p:cNvPr id="12" name="Rectangle 11">
            <a:extLst>
              <a:ext uri="{FF2B5EF4-FFF2-40B4-BE49-F238E27FC236}">
                <a16:creationId xmlns:a16="http://schemas.microsoft.com/office/drawing/2014/main" id="{86AB4C52-3F9E-4836-8385-8DA824E6867F}"/>
              </a:ext>
            </a:extLst>
          </p:cNvPr>
          <p:cNvSpPr/>
          <p:nvPr/>
        </p:nvSpPr>
        <p:spPr>
          <a:xfrm>
            <a:off x="1066802" y="3587994"/>
            <a:ext cx="2677425"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MESSAGE-INTEGRITY</a:t>
            </a:r>
          </a:p>
        </p:txBody>
      </p:sp>
      <p:sp>
        <p:nvSpPr>
          <p:cNvPr id="3" name="Rectangle 2">
            <a:extLst>
              <a:ext uri="{FF2B5EF4-FFF2-40B4-BE49-F238E27FC236}">
                <a16:creationId xmlns:a16="http://schemas.microsoft.com/office/drawing/2014/main" id="{290154AA-6073-452A-A798-9925DDBDA569}"/>
              </a:ext>
            </a:extLst>
          </p:cNvPr>
          <p:cNvSpPr/>
          <p:nvPr/>
        </p:nvSpPr>
        <p:spPr>
          <a:xfrm>
            <a:off x="1066802" y="1934678"/>
            <a:ext cx="2677425" cy="2098307"/>
          </a:xfrm>
          <a:prstGeom prst="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2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6366DB-E39A-4A87-93F3-13F888D23A91}"/>
              </a:ext>
            </a:extLst>
          </p:cNvPr>
          <p:cNvSpPr/>
          <p:nvPr/>
        </p:nvSpPr>
        <p:spPr>
          <a:xfrm>
            <a:off x="6477791" y="2140129"/>
            <a:ext cx="2310071" cy="2211169"/>
          </a:xfrm>
          <a:prstGeom prst="rect">
            <a:avLst/>
          </a:prstGeom>
          <a:solidFill>
            <a:schemeClr val="accent6">
              <a:lumMod val="60000"/>
              <a:lumOff val="40000"/>
            </a:schemeClr>
          </a:solidFill>
          <a:ln cap="rnd">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600" dirty="0">
                <a:solidFill>
                  <a:schemeClr val="accent2"/>
                </a:solidFill>
                <a:highlight>
                  <a:srgbClr val="FFFF00"/>
                </a:highlight>
              </a:rPr>
              <a:t>CBaseStunMessage</a:t>
            </a:r>
            <a:endParaRPr lang="zh-CN" altLang="en-US" sz="1600" dirty="0">
              <a:solidFill>
                <a:schemeClr val="accent2"/>
              </a:solidFill>
              <a:highlight>
                <a:srgbClr val="FFFF00"/>
              </a:highlight>
            </a:endParaRPr>
          </a:p>
        </p:txBody>
      </p:sp>
      <p:grpSp>
        <p:nvGrpSpPr>
          <p:cNvPr id="22" name="Group 21">
            <a:extLst>
              <a:ext uri="{FF2B5EF4-FFF2-40B4-BE49-F238E27FC236}">
                <a16:creationId xmlns:a16="http://schemas.microsoft.com/office/drawing/2014/main" id="{E8E5FEAF-C7C0-4CE2-885C-B1908C4E0140}"/>
              </a:ext>
            </a:extLst>
          </p:cNvPr>
          <p:cNvGrpSpPr/>
          <p:nvPr/>
        </p:nvGrpSpPr>
        <p:grpSpPr>
          <a:xfrm>
            <a:off x="6477792" y="2506702"/>
            <a:ext cx="2310075" cy="1844596"/>
            <a:chOff x="2059792" y="710215"/>
            <a:chExt cx="2310075" cy="1844596"/>
          </a:xfrm>
        </p:grpSpPr>
        <p:grpSp>
          <p:nvGrpSpPr>
            <p:cNvPr id="19" name="Group 18">
              <a:extLst>
                <a:ext uri="{FF2B5EF4-FFF2-40B4-BE49-F238E27FC236}">
                  <a16:creationId xmlns:a16="http://schemas.microsoft.com/office/drawing/2014/main" id="{F4709D38-A790-404F-AD4D-657CCC8E03E8}"/>
                </a:ext>
              </a:extLst>
            </p:cNvPr>
            <p:cNvGrpSpPr/>
            <p:nvPr/>
          </p:nvGrpSpPr>
          <p:grpSpPr>
            <a:xfrm>
              <a:off x="2059793" y="710215"/>
              <a:ext cx="2310074" cy="1544038"/>
              <a:chOff x="5399766" y="2548642"/>
              <a:chExt cx="2098313" cy="1544038"/>
            </a:xfrm>
          </p:grpSpPr>
          <p:sp>
            <p:nvSpPr>
              <p:cNvPr id="6" name="Rectangle 5">
                <a:extLst>
                  <a:ext uri="{FF2B5EF4-FFF2-40B4-BE49-F238E27FC236}">
                    <a16:creationId xmlns:a16="http://schemas.microsoft.com/office/drawing/2014/main" id="{1931AB83-308A-49BE-A625-FFAD3608344D}"/>
                  </a:ext>
                </a:extLst>
              </p:cNvPr>
              <p:cNvSpPr/>
              <p:nvPr/>
            </p:nvSpPr>
            <p:spPr>
              <a:xfrm>
                <a:off x="5399769" y="2548642"/>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#stun-header</a:t>
                </a:r>
                <a:endParaRPr lang="zh-CN" altLang="en-US" sz="1400" dirty="0">
                  <a:solidFill>
                    <a:schemeClr val="accent2"/>
                  </a:solidFill>
                </a:endParaRPr>
              </a:p>
            </p:txBody>
          </p:sp>
          <p:sp>
            <p:nvSpPr>
              <p:cNvPr id="13" name="Rectangle 12">
                <a:extLst>
                  <a:ext uri="{FF2B5EF4-FFF2-40B4-BE49-F238E27FC236}">
                    <a16:creationId xmlns:a16="http://schemas.microsoft.com/office/drawing/2014/main" id="{95DBCC93-C47D-4A9D-B774-16436D5DA8CE}"/>
                  </a:ext>
                </a:extLst>
              </p:cNvPr>
              <p:cNvSpPr/>
              <p:nvPr/>
            </p:nvSpPr>
            <p:spPr>
              <a:xfrm>
                <a:off x="5399769" y="2859171"/>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#stun-attributes</a:t>
                </a:r>
                <a:endParaRPr lang="zh-CN" altLang="en-US" sz="1400" dirty="0">
                  <a:solidFill>
                    <a:schemeClr val="accent2"/>
                  </a:solidFill>
                </a:endParaRPr>
              </a:p>
            </p:txBody>
          </p:sp>
          <p:sp>
            <p:nvSpPr>
              <p:cNvPr id="14" name="Rectangle 13">
                <a:extLst>
                  <a:ext uri="{FF2B5EF4-FFF2-40B4-BE49-F238E27FC236}">
                    <a16:creationId xmlns:a16="http://schemas.microsoft.com/office/drawing/2014/main" id="{E52387C0-956A-4825-8A32-B9113DF787C5}"/>
                  </a:ext>
                </a:extLst>
              </p:cNvPr>
              <p:cNvSpPr/>
              <p:nvPr/>
            </p:nvSpPr>
            <p:spPr>
              <a:xfrm>
                <a:off x="5399769" y="3164539"/>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decode() = 0</a:t>
                </a:r>
                <a:endParaRPr lang="zh-CN" altLang="en-US" sz="1400" dirty="0">
                  <a:solidFill>
                    <a:schemeClr val="accent2"/>
                  </a:solidFill>
                </a:endParaRPr>
              </a:p>
            </p:txBody>
          </p:sp>
          <p:sp>
            <p:nvSpPr>
              <p:cNvPr id="15" name="Rectangle 14">
                <a:extLst>
                  <a:ext uri="{FF2B5EF4-FFF2-40B4-BE49-F238E27FC236}">
                    <a16:creationId xmlns:a16="http://schemas.microsoft.com/office/drawing/2014/main" id="{805781F4-7860-4E99-B361-1DE2307B9B6F}"/>
                  </a:ext>
                </a:extLst>
              </p:cNvPr>
              <p:cNvSpPr/>
              <p:nvPr/>
            </p:nvSpPr>
            <p:spPr>
              <a:xfrm>
                <a:off x="5399768" y="3472316"/>
                <a:ext cx="2098311"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encode() = 0</a:t>
                </a:r>
                <a:endParaRPr lang="zh-CN" altLang="en-US" sz="1400" dirty="0">
                  <a:solidFill>
                    <a:schemeClr val="accent2"/>
                  </a:solidFill>
                </a:endParaRPr>
              </a:p>
            </p:txBody>
          </p:sp>
          <p:sp>
            <p:nvSpPr>
              <p:cNvPr id="16" name="Rectangle 15">
                <a:extLst>
                  <a:ext uri="{FF2B5EF4-FFF2-40B4-BE49-F238E27FC236}">
                    <a16:creationId xmlns:a16="http://schemas.microsoft.com/office/drawing/2014/main" id="{1B53C536-558D-4236-9728-DC4298B4D7F8}"/>
                  </a:ext>
                </a:extLst>
              </p:cNvPr>
              <p:cNvSpPr/>
              <p:nvPr/>
            </p:nvSpPr>
            <p:spPr>
              <a:xfrm>
                <a:off x="5399766" y="3784903"/>
                <a:ext cx="2098312"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+virtual addattribute() = 0</a:t>
                </a:r>
                <a:endParaRPr lang="zh-CN" altLang="en-US" sz="1400" dirty="0">
                  <a:solidFill>
                    <a:schemeClr val="accent2"/>
                  </a:solidFill>
                </a:endParaRPr>
              </a:p>
            </p:txBody>
          </p:sp>
        </p:grpSp>
        <p:sp>
          <p:nvSpPr>
            <p:cNvPr id="20" name="Rectangle 19">
              <a:extLst>
                <a:ext uri="{FF2B5EF4-FFF2-40B4-BE49-F238E27FC236}">
                  <a16:creationId xmlns:a16="http://schemas.microsoft.com/office/drawing/2014/main" id="{0FB61D18-39A8-4FE1-BC22-CC1A14D70DD9}"/>
                </a:ext>
              </a:extLst>
            </p:cNvPr>
            <p:cNvSpPr/>
            <p:nvPr/>
          </p:nvSpPr>
          <p:spPr>
            <a:xfrm>
              <a:off x="2059792" y="2247034"/>
              <a:ext cx="2310073"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chemeClr val="accent2"/>
                  </a:solidFill>
                </a:rPr>
                <a:t>+virtual length() = 0</a:t>
              </a:r>
              <a:endParaRPr lang="zh-CN" altLang="en-US" sz="1400" dirty="0">
                <a:solidFill>
                  <a:schemeClr val="accent2"/>
                </a:solidFill>
              </a:endParaRPr>
            </a:p>
          </p:txBody>
        </p:sp>
      </p:grpSp>
    </p:spTree>
    <p:extLst>
      <p:ext uri="{BB962C8B-B14F-4D97-AF65-F5344CB8AC3E}">
        <p14:creationId xmlns:p14="http://schemas.microsoft.com/office/powerpoint/2010/main" val="69678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2CC5361-3AFC-4F7D-B78E-6AAD949B0554}"/>
              </a:ext>
            </a:extLst>
          </p:cNvPr>
          <p:cNvSpPr/>
          <p:nvPr/>
        </p:nvSpPr>
        <p:spPr>
          <a:xfrm>
            <a:off x="5986995" y="257727"/>
            <a:ext cx="1318662"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F7F3D2EA-6D8C-4A89-A683-196E613705B3}"/>
              </a:ext>
            </a:extLst>
          </p:cNvPr>
          <p:cNvSpPr/>
          <p:nvPr/>
        </p:nvSpPr>
        <p:spPr>
          <a:xfrm>
            <a:off x="3001279" y="2412145"/>
            <a:ext cx="120476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DB2052CA-215E-432A-94D4-7F58A0A20753}"/>
              </a:ext>
            </a:extLst>
          </p:cNvPr>
          <p:cNvCxnSpPr>
            <a:cxnSpLocks/>
            <a:stCxn id="17" idx="0"/>
            <a:endCxn id="2" idx="2"/>
          </p:cNvCxnSpPr>
          <p:nvPr/>
        </p:nvCxnSpPr>
        <p:spPr>
          <a:xfrm flipV="1">
            <a:off x="3603660" y="652363"/>
            <a:ext cx="3042666" cy="1759782"/>
          </a:xfrm>
          <a:prstGeom prst="straightConnector1">
            <a:avLst/>
          </a:prstGeom>
          <a:ln w="25400">
            <a:solidFill>
              <a:schemeClr val="accent6"/>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E81FA9B-496D-49CF-898E-59DF4516F942}"/>
              </a:ext>
            </a:extLst>
          </p:cNvPr>
          <p:cNvSpPr/>
          <p:nvPr/>
        </p:nvSpPr>
        <p:spPr>
          <a:xfrm>
            <a:off x="2851490" y="4557779"/>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9" name="Rectangle: Rounded Corners 28">
            <a:extLst>
              <a:ext uri="{FF2B5EF4-FFF2-40B4-BE49-F238E27FC236}">
                <a16:creationId xmlns:a16="http://schemas.microsoft.com/office/drawing/2014/main" id="{1CDE0723-B4D6-4B68-BDC8-5DDB2AB431D3}"/>
              </a:ext>
            </a:extLst>
          </p:cNvPr>
          <p:cNvSpPr/>
          <p:nvPr/>
        </p:nvSpPr>
        <p:spPr>
          <a:xfrm>
            <a:off x="6047477" y="4557779"/>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30" name="Rectangle: Rounded Corners 29">
            <a:extLst>
              <a:ext uri="{FF2B5EF4-FFF2-40B4-BE49-F238E27FC236}">
                <a16:creationId xmlns:a16="http://schemas.microsoft.com/office/drawing/2014/main" id="{88F4C759-AE8D-4538-8F5C-5CA4C212E3FE}"/>
              </a:ext>
            </a:extLst>
          </p:cNvPr>
          <p:cNvSpPr/>
          <p:nvPr/>
        </p:nvSpPr>
        <p:spPr>
          <a:xfrm>
            <a:off x="894550" y="4557779"/>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F7FC3D2F-F32F-490E-B16A-74C5F6374DA6}"/>
              </a:ext>
            </a:extLst>
          </p:cNvPr>
          <p:cNvCxnSpPr>
            <a:stCxn id="30" idx="0"/>
            <a:endCxn id="17" idx="2"/>
          </p:cNvCxnSpPr>
          <p:nvPr/>
        </p:nvCxnSpPr>
        <p:spPr>
          <a:xfrm flipV="1">
            <a:off x="1814566" y="2806781"/>
            <a:ext cx="1789094"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5BF6E5-83B3-42F5-9E64-B3692B716CE7}"/>
              </a:ext>
            </a:extLst>
          </p:cNvPr>
          <p:cNvCxnSpPr>
            <a:cxnSpLocks/>
            <a:stCxn id="28" idx="0"/>
            <a:endCxn id="17" idx="2"/>
          </p:cNvCxnSpPr>
          <p:nvPr/>
        </p:nvCxnSpPr>
        <p:spPr>
          <a:xfrm flipH="1" flipV="1">
            <a:off x="3603660" y="2806781"/>
            <a:ext cx="787369"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1AD1E4-280A-4237-A11B-6C9D1388F233}"/>
              </a:ext>
            </a:extLst>
          </p:cNvPr>
          <p:cNvCxnSpPr>
            <a:cxnSpLocks/>
            <a:stCxn id="29" idx="0"/>
            <a:endCxn id="17" idx="2"/>
          </p:cNvCxnSpPr>
          <p:nvPr/>
        </p:nvCxnSpPr>
        <p:spPr>
          <a:xfrm flipH="1" flipV="1">
            <a:off x="3603660" y="2806781"/>
            <a:ext cx="3477127"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81451E3-7F95-4C17-AC15-CF02C05213D9}"/>
              </a:ext>
            </a:extLst>
          </p:cNvPr>
          <p:cNvSpPr/>
          <p:nvPr/>
        </p:nvSpPr>
        <p:spPr>
          <a:xfrm>
            <a:off x="4648933" y="2412145"/>
            <a:ext cx="256327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controlling-</a:t>
            </a:r>
            <a:r>
              <a:rPr lang="zh-CN" altLang="zh-CN" sz="1400" dirty="0">
                <a:solidFill>
                  <a:srgbClr val="000000"/>
                </a:solidFill>
                <a:latin typeface="PT Mono" panose="02060509020205020204" pitchFamily="50" charset="0"/>
              </a:rPr>
              <a:t>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5" name="Rectangle: Rounded Corners 64">
            <a:extLst>
              <a:ext uri="{FF2B5EF4-FFF2-40B4-BE49-F238E27FC236}">
                <a16:creationId xmlns:a16="http://schemas.microsoft.com/office/drawing/2014/main" id="{33EFD3F4-73B6-4035-B90F-EE0B6B63DC3F}"/>
              </a:ext>
            </a:extLst>
          </p:cNvPr>
          <p:cNvSpPr/>
          <p:nvPr/>
        </p:nvSpPr>
        <p:spPr>
          <a:xfrm>
            <a:off x="7819652" y="2412145"/>
            <a:ext cx="2507689"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controlled-</a:t>
            </a:r>
            <a:r>
              <a:rPr lang="zh-CN" altLang="zh-CN" sz="1400" dirty="0">
                <a:solidFill>
                  <a:srgbClr val="000000"/>
                </a:solidFill>
                <a:latin typeface="PT Mono" panose="02060509020205020204" pitchFamily="50" charset="0"/>
              </a:rPr>
              <a:t>agents</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67" name="Straight Arrow Connector 66">
            <a:extLst>
              <a:ext uri="{FF2B5EF4-FFF2-40B4-BE49-F238E27FC236}">
                <a16:creationId xmlns:a16="http://schemas.microsoft.com/office/drawing/2014/main" id="{459F2668-505E-47F6-9F49-02B1E293423C}"/>
              </a:ext>
            </a:extLst>
          </p:cNvPr>
          <p:cNvCxnSpPr>
            <a:cxnSpLocks/>
            <a:stCxn id="63" idx="0"/>
            <a:endCxn id="2" idx="2"/>
          </p:cNvCxnSpPr>
          <p:nvPr/>
        </p:nvCxnSpPr>
        <p:spPr>
          <a:xfrm flipV="1">
            <a:off x="5930568" y="652363"/>
            <a:ext cx="715758"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D19786F-9E7A-43A0-860A-609B6C682337}"/>
              </a:ext>
            </a:extLst>
          </p:cNvPr>
          <p:cNvCxnSpPr>
            <a:cxnSpLocks/>
            <a:stCxn id="65" idx="0"/>
            <a:endCxn id="2" idx="2"/>
          </p:cNvCxnSpPr>
          <p:nvPr/>
        </p:nvCxnSpPr>
        <p:spPr>
          <a:xfrm flipH="1" flipV="1">
            <a:off x="6646326" y="652363"/>
            <a:ext cx="2427171"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6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80EEA9-443F-48F3-AF38-3653440AA4A6}"/>
              </a:ext>
            </a:extLst>
          </p:cNvPr>
          <p:cNvSpPr/>
          <p:nvPr/>
        </p:nvSpPr>
        <p:spPr>
          <a:xfrm>
            <a:off x="819236" y="172685"/>
            <a:ext cx="1975449" cy="84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NATs</a:t>
            </a:r>
            <a:endParaRPr lang="zh-CN" altLang="en-US" dirty="0"/>
          </a:p>
        </p:txBody>
      </p:sp>
      <p:sp>
        <p:nvSpPr>
          <p:cNvPr id="5" name="Rectangle: Rounded Corners 4">
            <a:extLst>
              <a:ext uri="{FF2B5EF4-FFF2-40B4-BE49-F238E27FC236}">
                <a16:creationId xmlns:a16="http://schemas.microsoft.com/office/drawing/2014/main" id="{0A49A6D7-F9C4-4ABA-92CE-B9B5461E4D6F}"/>
              </a:ext>
            </a:extLst>
          </p:cNvPr>
          <p:cNvSpPr/>
          <p:nvPr/>
        </p:nvSpPr>
        <p:spPr>
          <a:xfrm>
            <a:off x="9054588" y="172685"/>
            <a:ext cx="1975449" cy="84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SDP</a:t>
            </a:r>
            <a:endParaRPr lang="zh-CN" altLang="en-US" dirty="0"/>
          </a:p>
        </p:txBody>
      </p:sp>
      <p:grpSp>
        <p:nvGrpSpPr>
          <p:cNvPr id="29" name="Group 28">
            <a:extLst>
              <a:ext uri="{FF2B5EF4-FFF2-40B4-BE49-F238E27FC236}">
                <a16:creationId xmlns:a16="http://schemas.microsoft.com/office/drawing/2014/main" id="{7045FC44-8F09-4D41-B074-E02BA35DB21F}"/>
              </a:ext>
            </a:extLst>
          </p:cNvPr>
          <p:cNvGrpSpPr/>
          <p:nvPr/>
        </p:nvGrpSpPr>
        <p:grpSpPr>
          <a:xfrm>
            <a:off x="3066355" y="172685"/>
            <a:ext cx="4998541" cy="3419715"/>
            <a:chOff x="4288765" y="28306"/>
            <a:chExt cx="4998541" cy="3419715"/>
          </a:xfrm>
        </p:grpSpPr>
        <p:sp>
          <p:nvSpPr>
            <p:cNvPr id="13" name="Cloud 12">
              <a:extLst>
                <a:ext uri="{FF2B5EF4-FFF2-40B4-BE49-F238E27FC236}">
                  <a16:creationId xmlns:a16="http://schemas.microsoft.com/office/drawing/2014/main" id="{D6AEA42D-1FE6-471E-8D6C-186F3A507CD1}"/>
                </a:ext>
              </a:extLst>
            </p:cNvPr>
            <p:cNvSpPr/>
            <p:nvPr/>
          </p:nvSpPr>
          <p:spPr>
            <a:xfrm>
              <a:off x="7941584" y="2324820"/>
              <a:ext cx="1345722" cy="11232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send stun response</a:t>
              </a:r>
              <a:endParaRPr lang="zh-CN" altLang="en-US" sz="1200" dirty="0"/>
            </a:p>
          </p:txBody>
        </p:sp>
        <p:grpSp>
          <p:nvGrpSpPr>
            <p:cNvPr id="28" name="Group 27">
              <a:extLst>
                <a:ext uri="{FF2B5EF4-FFF2-40B4-BE49-F238E27FC236}">
                  <a16:creationId xmlns:a16="http://schemas.microsoft.com/office/drawing/2014/main" id="{429725E9-E5A9-425B-918E-B52751CADFF5}"/>
                </a:ext>
              </a:extLst>
            </p:cNvPr>
            <p:cNvGrpSpPr/>
            <p:nvPr/>
          </p:nvGrpSpPr>
          <p:grpSpPr>
            <a:xfrm>
              <a:off x="4288765" y="28306"/>
              <a:ext cx="4325680" cy="3419715"/>
              <a:chOff x="4288765" y="28306"/>
              <a:chExt cx="4325680" cy="3419715"/>
            </a:xfrm>
          </p:grpSpPr>
          <p:sp>
            <p:nvSpPr>
              <p:cNvPr id="6" name="Rectangle: Rounded Corners 5">
                <a:extLst>
                  <a:ext uri="{FF2B5EF4-FFF2-40B4-BE49-F238E27FC236}">
                    <a16:creationId xmlns:a16="http://schemas.microsoft.com/office/drawing/2014/main" id="{7A10F712-4E5C-4346-9A2A-92BE95201770}"/>
                  </a:ext>
                </a:extLst>
              </p:cNvPr>
              <p:cNvSpPr/>
              <p:nvPr/>
            </p:nvSpPr>
            <p:spPr>
              <a:xfrm>
                <a:off x="5579913" y="28306"/>
                <a:ext cx="1975449" cy="84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a:t>
                </a:r>
                <a:endParaRPr lang="zh-CN" altLang="en-US" dirty="0"/>
              </a:p>
            </p:txBody>
          </p:sp>
          <p:sp>
            <p:nvSpPr>
              <p:cNvPr id="7" name="Rectangle: Rounded Corners 6">
                <a:extLst>
                  <a:ext uri="{FF2B5EF4-FFF2-40B4-BE49-F238E27FC236}">
                    <a16:creationId xmlns:a16="http://schemas.microsoft.com/office/drawing/2014/main" id="{A089E017-2025-4ADD-85B1-6B3FE823C8C3}"/>
                  </a:ext>
                </a:extLst>
              </p:cNvPr>
              <p:cNvSpPr/>
              <p:nvPr/>
            </p:nvSpPr>
            <p:spPr>
              <a:xfrm>
                <a:off x="4449792" y="1468287"/>
                <a:ext cx="1266645" cy="464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9" name="Rectangle: Rounded Corners 8">
                <a:extLst>
                  <a:ext uri="{FF2B5EF4-FFF2-40B4-BE49-F238E27FC236}">
                    <a16:creationId xmlns:a16="http://schemas.microsoft.com/office/drawing/2014/main" id="{640A58DF-CDC0-471B-A306-10FC04E119B7}"/>
                  </a:ext>
                </a:extLst>
              </p:cNvPr>
              <p:cNvSpPr/>
              <p:nvPr/>
            </p:nvSpPr>
            <p:spPr>
              <a:xfrm>
                <a:off x="7120136" y="1468287"/>
                <a:ext cx="1266645" cy="464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sp>
            <p:nvSpPr>
              <p:cNvPr id="10" name="Cloud 9">
                <a:extLst>
                  <a:ext uri="{FF2B5EF4-FFF2-40B4-BE49-F238E27FC236}">
                    <a16:creationId xmlns:a16="http://schemas.microsoft.com/office/drawing/2014/main" id="{C040D408-B9C9-41F8-9EBD-1BFC3CE5B517}"/>
                  </a:ext>
                </a:extLst>
              </p:cNvPr>
              <p:cNvSpPr/>
              <p:nvPr/>
            </p:nvSpPr>
            <p:spPr>
              <a:xfrm>
                <a:off x="4288765" y="2324820"/>
                <a:ext cx="1345722" cy="11232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generate stun request</a:t>
                </a:r>
                <a:endParaRPr lang="zh-CN" altLang="en-US" sz="1200" dirty="0"/>
              </a:p>
            </p:txBody>
          </p:sp>
          <p:sp>
            <p:nvSpPr>
              <p:cNvPr id="12" name="Cloud 11">
                <a:extLst>
                  <a:ext uri="{FF2B5EF4-FFF2-40B4-BE49-F238E27FC236}">
                    <a16:creationId xmlns:a16="http://schemas.microsoft.com/office/drawing/2014/main" id="{474B687D-7467-4F01-AE1F-F8A21B7378DD}"/>
                  </a:ext>
                </a:extLst>
              </p:cNvPr>
              <p:cNvSpPr/>
              <p:nvPr/>
            </p:nvSpPr>
            <p:spPr>
              <a:xfrm>
                <a:off x="6451605" y="2324820"/>
                <a:ext cx="1345722" cy="11232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receive stun request</a:t>
                </a:r>
                <a:endParaRPr lang="zh-CN" altLang="en-US" sz="1200" dirty="0"/>
              </a:p>
            </p:txBody>
          </p:sp>
          <p:cxnSp>
            <p:nvCxnSpPr>
              <p:cNvPr id="17" name="Straight Connector 16">
                <a:extLst>
                  <a:ext uri="{FF2B5EF4-FFF2-40B4-BE49-F238E27FC236}">
                    <a16:creationId xmlns:a16="http://schemas.microsoft.com/office/drawing/2014/main" id="{C2D74683-65FF-424D-8099-973B2B397100}"/>
                  </a:ext>
                </a:extLst>
              </p:cNvPr>
              <p:cNvCxnSpPr>
                <a:cxnSpLocks/>
                <a:stCxn id="6" idx="2"/>
                <a:endCxn id="7" idx="0"/>
              </p:cNvCxnSpPr>
              <p:nvPr/>
            </p:nvCxnSpPr>
            <p:spPr>
              <a:xfrm flipH="1">
                <a:off x="5083115" y="873695"/>
                <a:ext cx="1484523" cy="594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4587A5-539D-47A2-B7C0-6049B35B0F94}"/>
                  </a:ext>
                </a:extLst>
              </p:cNvPr>
              <p:cNvCxnSpPr>
                <a:stCxn id="6" idx="2"/>
                <a:endCxn id="9" idx="0"/>
              </p:cNvCxnSpPr>
              <p:nvPr/>
            </p:nvCxnSpPr>
            <p:spPr>
              <a:xfrm>
                <a:off x="6567638" y="873695"/>
                <a:ext cx="1185821" cy="594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3F7097D-82E1-40F7-B78E-B3FB27873223}"/>
                  </a:ext>
                </a:extLst>
              </p:cNvPr>
              <p:cNvCxnSpPr>
                <a:stCxn id="7" idx="2"/>
                <a:endCxn id="10" idx="3"/>
              </p:cNvCxnSpPr>
              <p:nvPr/>
            </p:nvCxnSpPr>
            <p:spPr>
              <a:xfrm flipH="1">
                <a:off x="4961626" y="1932676"/>
                <a:ext cx="121489" cy="45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71D8BF-9B1B-487C-9642-4ABACA1E5CBF}"/>
                  </a:ext>
                </a:extLst>
              </p:cNvPr>
              <p:cNvCxnSpPr>
                <a:stCxn id="9" idx="2"/>
                <a:endCxn id="12" idx="3"/>
              </p:cNvCxnSpPr>
              <p:nvPr/>
            </p:nvCxnSpPr>
            <p:spPr>
              <a:xfrm flipH="1">
                <a:off x="7124466" y="1932676"/>
                <a:ext cx="628993" cy="45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96A9F5-D2EC-43F8-8153-B641D594192E}"/>
                  </a:ext>
                </a:extLst>
              </p:cNvPr>
              <p:cNvCxnSpPr>
                <a:stCxn id="9" idx="2"/>
                <a:endCxn id="13" idx="3"/>
              </p:cNvCxnSpPr>
              <p:nvPr/>
            </p:nvCxnSpPr>
            <p:spPr>
              <a:xfrm>
                <a:off x="7753459" y="1932676"/>
                <a:ext cx="860986" cy="456364"/>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9270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455014" cy="369332"/>
          </a:xfrm>
          <a:prstGeom prst="rect">
            <a:avLst/>
          </a:prstGeom>
          <a:noFill/>
        </p:spPr>
        <p:txBody>
          <a:bodyPr wrap="none" rtlCol="0">
            <a:spAutoFit/>
          </a:bodyPr>
          <a:lstStyle/>
          <a:p>
            <a:r>
              <a:rPr lang="en-US" altLang="zh-CN" dirty="0">
                <a:latin typeface="Clarendon Blk BT" panose="02040905050505020204" pitchFamily="18" charset="0"/>
              </a:rPr>
              <a:t>USE CASE</a:t>
            </a:r>
            <a:endParaRPr lang="zh-CN" altLang="en-US" dirty="0">
              <a:latin typeface="Clarendon Blk BT" panose="02040905050505020204" pitchFamily="18" charset="0"/>
            </a:endParaRPr>
          </a:p>
        </p:txBody>
      </p:sp>
      <p:pic>
        <p:nvPicPr>
          <p:cNvPr id="5" name="Graphic 4" descr="Man">
            <a:extLst>
              <a:ext uri="{FF2B5EF4-FFF2-40B4-BE49-F238E27FC236}">
                <a16:creationId xmlns:a16="http://schemas.microsoft.com/office/drawing/2014/main" id="{D848F7FB-5419-4F72-9683-1FF38376B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108" y="3130705"/>
            <a:ext cx="763406" cy="596590"/>
          </a:xfrm>
          <a:prstGeom prst="rect">
            <a:avLst/>
          </a:prstGeom>
        </p:spPr>
      </p:pic>
      <p:sp>
        <p:nvSpPr>
          <p:cNvPr id="6" name="Oval 5">
            <a:extLst>
              <a:ext uri="{FF2B5EF4-FFF2-40B4-BE49-F238E27FC236}">
                <a16:creationId xmlns:a16="http://schemas.microsoft.com/office/drawing/2014/main" id="{FCC38822-F571-475A-BEFB-55D75083AE59}"/>
              </a:ext>
            </a:extLst>
          </p:cNvPr>
          <p:cNvSpPr/>
          <p:nvPr/>
        </p:nvSpPr>
        <p:spPr>
          <a:xfrm>
            <a:off x="2284120" y="1616671"/>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Agent</a:t>
            </a:r>
            <a:endParaRPr lang="zh-CN" altLang="en-US" sz="1400" dirty="0">
              <a:latin typeface="Tw Cen MT Condensed Extra Bold" panose="020B0803020202020204" pitchFamily="34" charset="0"/>
            </a:endParaRPr>
          </a:p>
        </p:txBody>
      </p:sp>
      <p:cxnSp>
        <p:nvCxnSpPr>
          <p:cNvPr id="9" name="Straight Connector 8">
            <a:extLst>
              <a:ext uri="{FF2B5EF4-FFF2-40B4-BE49-F238E27FC236}">
                <a16:creationId xmlns:a16="http://schemas.microsoft.com/office/drawing/2014/main" id="{9D5C4128-04AB-4936-B627-F36D97BAB950}"/>
              </a:ext>
            </a:extLst>
          </p:cNvPr>
          <p:cNvCxnSpPr>
            <a:cxnSpLocks/>
            <a:stCxn id="5" idx="3"/>
            <a:endCxn id="6" idx="2"/>
          </p:cNvCxnSpPr>
          <p:nvPr/>
        </p:nvCxnSpPr>
        <p:spPr>
          <a:xfrm flipV="1">
            <a:off x="1529514" y="1984662"/>
            <a:ext cx="754606" cy="144433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BA5AB10-7C7F-41D0-B3B5-B0F8E13F14F8}"/>
              </a:ext>
            </a:extLst>
          </p:cNvPr>
          <p:cNvSpPr/>
          <p:nvPr/>
        </p:nvSpPr>
        <p:spPr>
          <a:xfrm>
            <a:off x="4516298" y="1616672"/>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Session</a:t>
            </a:r>
            <a:endParaRPr lang="zh-CN" altLang="en-US" sz="1400" dirty="0">
              <a:latin typeface="Tw Cen MT Condensed Extra Bold" panose="020B0803020202020204" pitchFamily="34" charset="0"/>
            </a:endParaRPr>
          </a:p>
        </p:txBody>
      </p:sp>
      <p:cxnSp>
        <p:nvCxnSpPr>
          <p:cNvPr id="15" name="Straight Connector 14">
            <a:extLst>
              <a:ext uri="{FF2B5EF4-FFF2-40B4-BE49-F238E27FC236}">
                <a16:creationId xmlns:a16="http://schemas.microsoft.com/office/drawing/2014/main" id="{CFE411C9-6B4E-42F2-BA5D-546B0EDD25C1}"/>
              </a:ext>
            </a:extLst>
          </p:cNvPr>
          <p:cNvCxnSpPr>
            <a:stCxn id="6" idx="6"/>
            <a:endCxn id="21" idx="2"/>
          </p:cNvCxnSpPr>
          <p:nvPr/>
        </p:nvCxnSpPr>
        <p:spPr>
          <a:xfrm>
            <a:off x="3607398" y="1984662"/>
            <a:ext cx="908900"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EE73963-99EC-4C18-8C09-57CFBCE0288A}"/>
              </a:ext>
            </a:extLst>
          </p:cNvPr>
          <p:cNvSpPr/>
          <p:nvPr/>
        </p:nvSpPr>
        <p:spPr>
          <a:xfrm>
            <a:off x="6889022" y="1167678"/>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Gather candidate</a:t>
            </a:r>
            <a:endParaRPr lang="zh-CN" altLang="en-US" sz="1400" dirty="0">
              <a:latin typeface="Tw Cen MT Condensed Extra Bold" panose="020B0803020202020204" pitchFamily="34" charset="0"/>
            </a:endParaRPr>
          </a:p>
        </p:txBody>
      </p:sp>
      <p:sp>
        <p:nvSpPr>
          <p:cNvPr id="27" name="Oval 26">
            <a:extLst>
              <a:ext uri="{FF2B5EF4-FFF2-40B4-BE49-F238E27FC236}">
                <a16:creationId xmlns:a16="http://schemas.microsoft.com/office/drawing/2014/main" id="{3D1076ED-7E62-471F-8C27-5BFECB926636}"/>
              </a:ext>
            </a:extLst>
          </p:cNvPr>
          <p:cNvSpPr/>
          <p:nvPr/>
        </p:nvSpPr>
        <p:spPr>
          <a:xfrm>
            <a:off x="6953022" y="2198563"/>
            <a:ext cx="1406891" cy="782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Connectivity check</a:t>
            </a:r>
            <a:endParaRPr lang="zh-CN" altLang="en-US" sz="1400" dirty="0">
              <a:latin typeface="Tw Cen MT Condensed Extra Bold" panose="020B0803020202020204" pitchFamily="34" charset="0"/>
            </a:endParaRPr>
          </a:p>
        </p:txBody>
      </p:sp>
      <p:cxnSp>
        <p:nvCxnSpPr>
          <p:cNvPr id="29" name="Straight Connector 28">
            <a:extLst>
              <a:ext uri="{FF2B5EF4-FFF2-40B4-BE49-F238E27FC236}">
                <a16:creationId xmlns:a16="http://schemas.microsoft.com/office/drawing/2014/main" id="{628C368F-E933-49ED-9A9B-534184B1E67C}"/>
              </a:ext>
            </a:extLst>
          </p:cNvPr>
          <p:cNvCxnSpPr>
            <a:cxnSpLocks/>
            <a:stCxn id="21" idx="6"/>
            <a:endCxn id="26" idx="2"/>
          </p:cNvCxnSpPr>
          <p:nvPr/>
        </p:nvCxnSpPr>
        <p:spPr>
          <a:xfrm flipV="1">
            <a:off x="5839576" y="1535669"/>
            <a:ext cx="1049446" cy="44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DC5CC1-EA87-4BE3-BEE8-1FCCD80EC6D0}"/>
              </a:ext>
            </a:extLst>
          </p:cNvPr>
          <p:cNvCxnSpPr>
            <a:stCxn id="21" idx="6"/>
            <a:endCxn id="27" idx="2"/>
          </p:cNvCxnSpPr>
          <p:nvPr/>
        </p:nvCxnSpPr>
        <p:spPr>
          <a:xfrm>
            <a:off x="5839576" y="1984663"/>
            <a:ext cx="1113446" cy="60514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34B95DAA-C610-4403-A3B0-22F986974F8F}"/>
              </a:ext>
            </a:extLst>
          </p:cNvPr>
          <p:cNvSpPr/>
          <p:nvPr/>
        </p:nvSpPr>
        <p:spPr>
          <a:xfrm>
            <a:off x="1529514"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DNS-Resolver</a:t>
            </a:r>
            <a:endParaRPr lang="zh-CN" altLang="en-US" sz="1400" dirty="0">
              <a:latin typeface="Tw Cen MT Condensed Extra Bold" panose="020B0803020202020204" pitchFamily="34" charset="0"/>
            </a:endParaRPr>
          </a:p>
        </p:txBody>
      </p:sp>
      <p:sp>
        <p:nvSpPr>
          <p:cNvPr id="62" name="Oval 61">
            <a:extLst>
              <a:ext uri="{FF2B5EF4-FFF2-40B4-BE49-F238E27FC236}">
                <a16:creationId xmlns:a16="http://schemas.microsoft.com/office/drawing/2014/main" id="{C328884C-8970-49A3-A434-8C109B83D465}"/>
              </a:ext>
            </a:extLst>
          </p:cNvPr>
          <p:cNvSpPr/>
          <p:nvPr/>
        </p:nvSpPr>
        <p:spPr>
          <a:xfrm>
            <a:off x="3193020"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MakeOffer</a:t>
            </a:r>
            <a:endParaRPr lang="zh-CN" altLang="en-US" sz="1400" dirty="0">
              <a:latin typeface="Tw Cen MT Condensed Extra Bold" panose="020B0803020202020204" pitchFamily="34" charset="0"/>
            </a:endParaRPr>
          </a:p>
        </p:txBody>
      </p:sp>
      <p:cxnSp>
        <p:nvCxnSpPr>
          <p:cNvPr id="65" name="Straight Connector 64">
            <a:extLst>
              <a:ext uri="{FF2B5EF4-FFF2-40B4-BE49-F238E27FC236}">
                <a16:creationId xmlns:a16="http://schemas.microsoft.com/office/drawing/2014/main" id="{6B6C23B4-D631-45AB-AD84-F0FE576A0566}"/>
              </a:ext>
            </a:extLst>
          </p:cNvPr>
          <p:cNvCxnSpPr>
            <a:stCxn id="6" idx="4"/>
            <a:endCxn id="61" idx="0"/>
          </p:cNvCxnSpPr>
          <p:nvPr/>
        </p:nvCxnSpPr>
        <p:spPr>
          <a:xfrm flipH="1">
            <a:off x="2191153" y="2352652"/>
            <a:ext cx="754606" cy="178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7FA6E3-06B8-43C9-81D3-79FEE703279A}"/>
              </a:ext>
            </a:extLst>
          </p:cNvPr>
          <p:cNvCxnSpPr>
            <a:stCxn id="6" idx="4"/>
            <a:endCxn id="62" idx="0"/>
          </p:cNvCxnSpPr>
          <p:nvPr/>
        </p:nvCxnSpPr>
        <p:spPr>
          <a:xfrm>
            <a:off x="2945759" y="2352652"/>
            <a:ext cx="908900" cy="17847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8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479179" y="4375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a:t>
            </a:r>
            <a:r>
              <a:rPr lang="en-US" altLang="zh-CN" sz="1400" dirty="0" err="1">
                <a:latin typeface="Arial Black" panose="020B0A04020102020204" pitchFamily="34" charset="0"/>
              </a:rPr>
              <a:t>m_name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21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2"/>
            <a:endCxn id="32" idx="2"/>
          </p:cNvCxnSpPr>
          <p:nvPr/>
        </p:nvCxnSpPr>
        <p:spPr>
          <a:xfrm>
            <a:off x="4446499" y="4913225"/>
            <a:ext cx="597767" cy="116627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1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80643" cy="369332"/>
          </a:xfrm>
          <a:prstGeom prst="rect">
            <a:avLst/>
          </a:prstGeom>
          <a:noFill/>
        </p:spPr>
        <p:txBody>
          <a:bodyPr wrap="none" rtlCol="0">
            <a:spAutoFit/>
          </a:bodyPr>
          <a:lstStyle/>
          <a:p>
            <a:r>
              <a:rPr lang="en-US" altLang="zh-CN" dirty="0">
                <a:latin typeface="Clarendon Blk BT" panose="02040905050505020204" pitchFamily="18" charset="0"/>
              </a:rPr>
              <a:t>ICECandidate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337914" y="8997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58A841A3-96BB-4A11-87D0-856FFEC66129}"/>
              </a:ext>
            </a:extLst>
          </p:cNvPr>
          <p:cNvSpPr/>
          <p:nvPr/>
        </p:nvSpPr>
        <p:spPr>
          <a:xfrm>
            <a:off x="1337913" y="15139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ICEChannel</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72751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643399" cy="369332"/>
          </a:xfrm>
          <a:prstGeom prst="rect">
            <a:avLst/>
          </a:prstGeom>
          <a:noFill/>
        </p:spPr>
        <p:txBody>
          <a:bodyPr wrap="none" rtlCol="0">
            <a:spAutoFit/>
          </a:bodyPr>
          <a:lstStyle/>
          <a:p>
            <a:r>
              <a:rPr lang="en-US" altLang="zh-CN" dirty="0">
                <a:latin typeface="Clarendon Blk BT" panose="02040905050505020204" pitchFamily="18" charset="0"/>
              </a:rPr>
              <a:t>ICEChannel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30035"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6"/>
            <a:ext cx="2253524"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10418" y="4204805"/>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25353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8"/>
            <a:ext cx="2588295"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10420" y="4539791"/>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2" y="4550064"/>
            <a:ext cx="2253533"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16342" y="1146686"/>
            <a:ext cx="599348" cy="44811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570819" y="1473361"/>
            <a:ext cx="599348" cy="382780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75441" y="5313334"/>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75440" y="4520031"/>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912872"/>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6277459" y="432078"/>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6341096" y="1320593"/>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6341090" y="6438970"/>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6341090" y="2845404"/>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6341096" y="1699543"/>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6341093" y="494525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6341093" y="5308573"/>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6341093" y="5671890"/>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6341093" y="605562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6341093" y="963275"/>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802273" y="2314727"/>
            <a:ext cx="2696907" cy="438073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6341090" y="4496642"/>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6341090" y="2072471"/>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6341090" y="2455341"/>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6341090" y="3260567"/>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6341090" y="3652239"/>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571264" cy="369332"/>
          </a:xfrm>
          <a:prstGeom prst="rect">
            <a:avLst/>
          </a:prstGeom>
          <a:noFill/>
        </p:spPr>
        <p:txBody>
          <a:bodyPr wrap="none" rtlCol="0">
            <a:spAutoFit/>
          </a:bodyPr>
          <a:lstStyle/>
          <a:p>
            <a:r>
              <a:rPr lang="en-US" altLang="zh-CN" dirty="0">
                <a:latin typeface="Clarendon Blk BT" panose="02040905050505020204" pitchFamily="18" charset="0"/>
              </a:rPr>
              <a:t>PGListener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8" y="850204"/>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34" name="Rectangle: Rounded Corners 33">
            <a:extLst>
              <a:ext uri="{FF2B5EF4-FFF2-40B4-BE49-F238E27FC236}">
                <a16:creationId xmlns:a16="http://schemas.microsoft.com/office/drawing/2014/main" id="{387D6FE2-F6DC-42DB-95F4-E30A7E489605}"/>
              </a:ext>
            </a:extLst>
          </p:cNvPr>
          <p:cNvSpPr/>
          <p:nvPr/>
        </p:nvSpPr>
        <p:spPr>
          <a:xfrm>
            <a:off x="562708" y="1349884"/>
            <a:ext cx="2807376" cy="334986"/>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790014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8CA5FEBB-DE1D-447C-A7F0-BBB20E2AC23D}"/>
              </a:ext>
            </a:extLst>
          </p:cNvPr>
          <p:cNvGraphicFramePr/>
          <p:nvPr>
            <p:extLst>
              <p:ext uri="{D42A27DB-BD31-4B8C-83A1-F6EECF244321}">
                <p14:modId xmlns:p14="http://schemas.microsoft.com/office/powerpoint/2010/main" val="1401579945"/>
              </p:ext>
            </p:extLst>
          </p:nvPr>
        </p:nvGraphicFramePr>
        <p:xfrm>
          <a:off x="1887621" y="46201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18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11" name="TextBox 10">
            <a:extLst>
              <a:ext uri="{FF2B5EF4-FFF2-40B4-BE49-F238E27FC236}">
                <a16:creationId xmlns:a16="http://schemas.microsoft.com/office/drawing/2014/main" id="{64787A83-4C8D-4753-B5BC-C9D7CDB79BF5}"/>
              </a:ext>
            </a:extLst>
          </p:cNvPr>
          <p:cNvSpPr txBox="1"/>
          <p:nvPr/>
        </p:nvSpPr>
        <p:spPr>
          <a:xfrm>
            <a:off x="134755" y="240632"/>
            <a:ext cx="1174281" cy="646331"/>
          </a:xfrm>
          <a:prstGeom prst="rect">
            <a:avLst/>
          </a:prstGeom>
          <a:noFill/>
        </p:spPr>
        <p:txBody>
          <a:bodyPr wrap="square" rtlCol="0" anchor="ctr" anchorCtr="1">
            <a:spAutoFit/>
            <a:scene3d>
              <a:camera prst="orthographicFront"/>
              <a:lightRig rig="threePt" dir="t"/>
            </a:scene3d>
            <a:sp3d>
              <a:bevelB w="38100" h="38100"/>
            </a:sp3d>
          </a:bodyPr>
          <a:lstStyle/>
          <a:p>
            <a:r>
              <a:rPr lang="en-US" altLang="zh-CN" b="1" dirty="0"/>
              <a:t>    NAT     Detected</a:t>
            </a:r>
            <a:endParaRPr lang="zh-CN" altLang="en-US" b="1" dirty="0"/>
          </a:p>
        </p:txBody>
      </p:sp>
    </p:spTree>
    <p:extLst>
      <p:ext uri="{BB962C8B-B14F-4D97-AF65-F5344CB8AC3E}">
        <p14:creationId xmlns:p14="http://schemas.microsoft.com/office/powerpoint/2010/main" val="265171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16208</TotalTime>
  <Words>1878</Words>
  <Application>Microsoft Office PowerPoint</Application>
  <PresentationFormat>Widescreen</PresentationFormat>
  <Paragraphs>334</Paragraphs>
  <Slides>33</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Unifont</vt:lpstr>
      <vt:lpstr>等线</vt:lpstr>
      <vt:lpstr>等线 Light</vt:lpstr>
      <vt:lpstr>Arial</vt:lpstr>
      <vt:lpstr>Arial Black</vt:lpstr>
      <vt:lpstr>Britannic Bold</vt:lpstr>
      <vt:lpstr>Clarendon Blk BT</vt:lpstr>
      <vt:lpstr>PT Mono</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122</cp:revision>
  <dcterms:created xsi:type="dcterms:W3CDTF">2018-09-11T03:22:11Z</dcterms:created>
  <dcterms:modified xsi:type="dcterms:W3CDTF">2018-10-07T09:53:29Z</dcterms:modified>
</cp:coreProperties>
</file>