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17" r:id="rId41"/>
    <p:sldId id="318" r:id="rId42"/>
    <p:sldId id="320" r:id="rId43"/>
    <p:sldId id="321" r:id="rId44"/>
    <p:sldId id="322" r:id="rId45"/>
    <p:sldId id="316" r:id="rId46"/>
    <p:sldId id="313" r:id="rId47"/>
    <p:sldId id="324" r:id="rId48"/>
    <p:sldId id="312" r:id="rId49"/>
    <p:sldId id="32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649" autoAdjust="0"/>
  </p:normalViewPr>
  <p:slideViewPr>
    <p:cSldViewPr snapToGrid="0">
      <p:cViewPr varScale="1">
        <p:scale>
          <a:sx n="91" d="100"/>
          <a:sy n="91"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2018/11/19</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2018/11/19</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2018/11/19</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2018/11/19</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2018/11/19</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2018/11/19</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2018/11/19</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candidates</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41361</TotalTime>
  <Words>2687</Words>
  <Application>Microsoft Office PowerPoint</Application>
  <PresentationFormat>Widescreen</PresentationFormat>
  <Paragraphs>622</Paragraphs>
  <Slides>49</Slides>
  <Notes>43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49</vt:i4>
      </vt:variant>
    </vt:vector>
  </HeadingPairs>
  <TitlesOfParts>
    <vt:vector size="69"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249</cp:revision>
  <dcterms:created xsi:type="dcterms:W3CDTF">2018-09-11T03:22:11Z</dcterms:created>
  <dcterms:modified xsi:type="dcterms:W3CDTF">2018-11-23T08:51:55Z</dcterms:modified>
</cp:coreProperties>
</file>