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25" r:id="rId41"/>
    <p:sldId id="317" r:id="rId42"/>
    <p:sldId id="318" r:id="rId43"/>
    <p:sldId id="320" r:id="rId44"/>
    <p:sldId id="321" r:id="rId45"/>
    <p:sldId id="313" r:id="rId46"/>
    <p:sldId id="324" r:id="rId47"/>
    <p:sldId id="312" r:id="rId48"/>
    <p:sldId id="323"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3099" autoAdjust="0"/>
  </p:normalViewPr>
  <p:slideViewPr>
    <p:cSldViewPr snapToGrid="0">
      <p:cViewPr varScale="1">
        <p:scale>
          <a:sx n="101" d="100"/>
          <a:sy n="101" d="100"/>
        </p:scale>
        <p:origin x="15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6523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7837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881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2019/3/25</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2019/3/25</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2019/3/25</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2019/3/25</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2019/3/25</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2019/3/25</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2019/3/25</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2019/3/25</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2019/3/25</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2019/3/25</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2019/3/25</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2019/3/25</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
        <p:nvSpPr>
          <p:cNvPr id="21" name="Rectangle: Folded Corner 20">
            <a:extLst>
              <a:ext uri="{FF2B5EF4-FFF2-40B4-BE49-F238E27FC236}">
                <a16:creationId xmlns:a16="http://schemas.microsoft.com/office/drawing/2014/main" id="{B7EC8AD3-D534-403F-8406-09D0F95CF7BD}"/>
              </a:ext>
            </a:extLst>
          </p:cNvPr>
          <p:cNvSpPr/>
          <p:nvPr/>
        </p:nvSpPr>
        <p:spPr>
          <a:xfrm>
            <a:off x="7957025" y="2918050"/>
            <a:ext cx="4176058" cy="946666"/>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 4787 : NAT Behavioral Requirements for Unicast UDP</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7388FA17-301A-46D4-A1F1-D87FE8D84923}"/>
              </a:ext>
            </a:extLst>
          </p:cNvPr>
          <p:cNvSpPr/>
          <p:nvPr/>
        </p:nvSpPr>
        <p:spPr>
          <a:xfrm>
            <a:off x="271446"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sp>
        <p:nvSpPr>
          <p:cNvPr id="28" name="Cloud 27">
            <a:extLst>
              <a:ext uri="{FF2B5EF4-FFF2-40B4-BE49-F238E27FC236}">
                <a16:creationId xmlns:a16="http://schemas.microsoft.com/office/drawing/2014/main" id="{81C81394-A215-4BD0-99F3-44827D30A576}"/>
              </a:ext>
            </a:extLst>
          </p:cNvPr>
          <p:cNvSpPr/>
          <p:nvPr/>
        </p:nvSpPr>
        <p:spPr>
          <a:xfrm>
            <a:off x="1727129"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29" name="Cloud 28">
            <a:extLst>
              <a:ext uri="{FF2B5EF4-FFF2-40B4-BE49-F238E27FC236}">
                <a16:creationId xmlns:a16="http://schemas.microsoft.com/office/drawing/2014/main" id="{97FA617E-2BF7-4274-BAC0-C1B34BE0F276}"/>
              </a:ext>
            </a:extLst>
          </p:cNvPr>
          <p:cNvSpPr/>
          <p:nvPr/>
        </p:nvSpPr>
        <p:spPr>
          <a:xfrm>
            <a:off x="3182812"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30" name="Rectangle: Rounded Corners 29">
            <a:extLst>
              <a:ext uri="{FF2B5EF4-FFF2-40B4-BE49-F238E27FC236}">
                <a16:creationId xmlns:a16="http://schemas.microsoft.com/office/drawing/2014/main" id="{B2BBD817-1A07-47B6-B4DF-D3F7D250248F}"/>
              </a:ext>
            </a:extLst>
          </p:cNvPr>
          <p:cNvSpPr/>
          <p:nvPr/>
        </p:nvSpPr>
        <p:spPr>
          <a:xfrm>
            <a:off x="1143786" y="3535544"/>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Agent</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5CC42D6F-EF4D-4519-BF6B-9A8C3781D27B}"/>
              </a:ext>
            </a:extLst>
          </p:cNvPr>
          <p:cNvSpPr/>
          <p:nvPr/>
        </p:nvSpPr>
        <p:spPr>
          <a:xfrm>
            <a:off x="2524821" y="3537785"/>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Session</a:t>
            </a:r>
            <a:endParaRPr lang="zh-CN" altLang="en-US" dirty="0">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BA62EF56-DAD2-436F-B641-C43AE6C24D4B}"/>
              </a:ext>
            </a:extLst>
          </p:cNvPr>
          <p:cNvSpPr/>
          <p:nvPr/>
        </p:nvSpPr>
        <p:spPr>
          <a:xfrm>
            <a:off x="4141076" y="2877394"/>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Stream(video)</a:t>
            </a:r>
            <a:endParaRPr lang="zh-CN" altLang="en-US" dirty="0">
              <a:latin typeface="Berlin Sans FB Demi" panose="020E0802020502020306" pitchFamily="34" charset="0"/>
            </a:endParaRPr>
          </a:p>
        </p:txBody>
      </p:sp>
      <p:sp>
        <p:nvSpPr>
          <p:cNvPr id="33" name="Rectangle: Rounded Corners 32">
            <a:extLst>
              <a:ext uri="{FF2B5EF4-FFF2-40B4-BE49-F238E27FC236}">
                <a16:creationId xmlns:a16="http://schemas.microsoft.com/office/drawing/2014/main" id="{1B43FE23-1B60-4915-9666-69FA83CD4DAE}"/>
              </a:ext>
            </a:extLst>
          </p:cNvPr>
          <p:cNvSpPr/>
          <p:nvPr/>
        </p:nvSpPr>
        <p:spPr>
          <a:xfrm>
            <a:off x="6096000" y="1673385"/>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 name="Straight Arrow Connector 3">
            <a:extLst>
              <a:ext uri="{FF2B5EF4-FFF2-40B4-BE49-F238E27FC236}">
                <a16:creationId xmlns:a16="http://schemas.microsoft.com/office/drawing/2014/main" id="{400306CC-D58E-4D53-9050-B07D70196B05}"/>
              </a:ext>
            </a:extLst>
          </p:cNvPr>
          <p:cNvCxnSpPr>
            <a:stCxn id="30" idx="3"/>
            <a:endCxn id="31" idx="1"/>
          </p:cNvCxnSpPr>
          <p:nvPr/>
        </p:nvCxnSpPr>
        <p:spPr>
          <a:xfrm>
            <a:off x="2058186" y="3739856"/>
            <a:ext cx="466635" cy="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31599B7-3DED-4671-BA32-079AE3BF47A1}"/>
              </a:ext>
            </a:extLst>
          </p:cNvPr>
          <p:cNvCxnSpPr>
            <a:cxnSpLocks/>
            <a:stCxn id="32" idx="3"/>
            <a:endCxn id="33" idx="1"/>
          </p:cNvCxnSpPr>
          <p:nvPr/>
        </p:nvCxnSpPr>
        <p:spPr>
          <a:xfrm flipV="1">
            <a:off x="5822731" y="1877697"/>
            <a:ext cx="273269" cy="1204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3537FBBD-AD6D-4B3B-A1D5-2F2FB54FAE51}"/>
              </a:ext>
            </a:extLst>
          </p:cNvPr>
          <p:cNvSpPr/>
          <p:nvPr/>
        </p:nvSpPr>
        <p:spPr>
          <a:xfrm>
            <a:off x="4141076" y="3544520"/>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Stream(audio)</a:t>
            </a:r>
            <a:endParaRPr lang="zh-CN" altLang="en-US" dirty="0">
              <a:latin typeface="Berlin Sans FB Demi" panose="020E0802020502020306" pitchFamily="34" charset="0"/>
            </a:endParaRPr>
          </a:p>
        </p:txBody>
      </p:sp>
      <p:cxnSp>
        <p:nvCxnSpPr>
          <p:cNvPr id="18" name="Straight Arrow Connector 17">
            <a:extLst>
              <a:ext uri="{FF2B5EF4-FFF2-40B4-BE49-F238E27FC236}">
                <a16:creationId xmlns:a16="http://schemas.microsoft.com/office/drawing/2014/main" id="{FE0BD87F-4B75-4228-9FB9-345B6F608B73}"/>
              </a:ext>
            </a:extLst>
          </p:cNvPr>
          <p:cNvCxnSpPr>
            <a:stCxn id="31" idx="3"/>
            <a:endCxn id="32" idx="1"/>
          </p:cNvCxnSpPr>
          <p:nvPr/>
        </p:nvCxnSpPr>
        <p:spPr>
          <a:xfrm flipV="1">
            <a:off x="3439221" y="3081706"/>
            <a:ext cx="701855" cy="66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97A769-D76D-429B-85B9-3188F920DE87}"/>
              </a:ext>
            </a:extLst>
          </p:cNvPr>
          <p:cNvCxnSpPr>
            <a:stCxn id="31" idx="3"/>
            <a:endCxn id="40" idx="1"/>
          </p:cNvCxnSpPr>
          <p:nvPr/>
        </p:nvCxnSpPr>
        <p:spPr>
          <a:xfrm>
            <a:off x="3439221" y="3742097"/>
            <a:ext cx="701855" cy="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CB99D1-0648-43C6-A116-9B8C2848A4D9}"/>
              </a:ext>
            </a:extLst>
          </p:cNvPr>
          <p:cNvCxnSpPr>
            <a:stCxn id="2" idx="1"/>
            <a:endCxn id="30" idx="0"/>
          </p:cNvCxnSpPr>
          <p:nvPr/>
        </p:nvCxnSpPr>
        <p:spPr>
          <a:xfrm>
            <a:off x="929254" y="1197294"/>
            <a:ext cx="671732"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780F3B-AA45-4C85-827A-43F164D3790F}"/>
              </a:ext>
            </a:extLst>
          </p:cNvPr>
          <p:cNvCxnSpPr>
            <a:stCxn id="28" idx="1"/>
            <a:endCxn id="30" idx="0"/>
          </p:cNvCxnSpPr>
          <p:nvPr/>
        </p:nvCxnSpPr>
        <p:spPr>
          <a:xfrm flipH="1">
            <a:off x="1600986" y="1197294"/>
            <a:ext cx="783951"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3EFC3D-6C81-4640-AF7A-130A25174DB7}"/>
              </a:ext>
            </a:extLst>
          </p:cNvPr>
          <p:cNvCxnSpPr>
            <a:stCxn id="29" idx="1"/>
            <a:endCxn id="30" idx="0"/>
          </p:cNvCxnSpPr>
          <p:nvPr/>
        </p:nvCxnSpPr>
        <p:spPr>
          <a:xfrm flipH="1">
            <a:off x="1600986" y="1197294"/>
            <a:ext cx="2239634"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C5B79241-4BEF-4890-9BD7-A56619A279A6}"/>
              </a:ext>
            </a:extLst>
          </p:cNvPr>
          <p:cNvSpPr/>
          <p:nvPr/>
        </p:nvSpPr>
        <p:spPr>
          <a:xfrm>
            <a:off x="6096000" y="2275389"/>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3" name="Straight Arrow Connector 42">
            <a:extLst>
              <a:ext uri="{FF2B5EF4-FFF2-40B4-BE49-F238E27FC236}">
                <a16:creationId xmlns:a16="http://schemas.microsoft.com/office/drawing/2014/main" id="{2CDD36C1-482B-402A-AAA3-FF3202C77B98}"/>
              </a:ext>
            </a:extLst>
          </p:cNvPr>
          <p:cNvCxnSpPr>
            <a:stCxn id="32" idx="3"/>
            <a:endCxn id="60" idx="1"/>
          </p:cNvCxnSpPr>
          <p:nvPr/>
        </p:nvCxnSpPr>
        <p:spPr>
          <a:xfrm flipV="1">
            <a:off x="5822731" y="2479701"/>
            <a:ext cx="273269" cy="602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Single Corner Rounded 43">
            <a:extLst>
              <a:ext uri="{FF2B5EF4-FFF2-40B4-BE49-F238E27FC236}">
                <a16:creationId xmlns:a16="http://schemas.microsoft.com/office/drawing/2014/main" id="{5F4006A5-A3E9-4A29-AD95-0FB23DBD2878}"/>
              </a:ext>
            </a:extLst>
          </p:cNvPr>
          <p:cNvSpPr/>
          <p:nvPr/>
        </p:nvSpPr>
        <p:spPr>
          <a:xfrm>
            <a:off x="8166538" y="620110"/>
            <a:ext cx="1996965" cy="8322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Berlin Sans FB Demi" panose="020E0802020502020306" pitchFamily="34" charset="0"/>
              </a:rPr>
              <a:t>STUN procedures</a:t>
            </a:r>
            <a:endParaRPr lang="zh-CN" altLang="en-US" dirty="0">
              <a:latin typeface="Berlin Sans FB Demi" panose="020E0802020502020306" pitchFamily="34" charset="0"/>
            </a:endParaRPr>
          </a:p>
        </p:txBody>
      </p:sp>
      <p:cxnSp>
        <p:nvCxnSpPr>
          <p:cNvPr id="47" name="Straight Arrow Connector 46">
            <a:extLst>
              <a:ext uri="{FF2B5EF4-FFF2-40B4-BE49-F238E27FC236}">
                <a16:creationId xmlns:a16="http://schemas.microsoft.com/office/drawing/2014/main" id="{79B60B4C-7163-4429-B633-01E0EB5ED9E7}"/>
              </a:ext>
            </a:extLst>
          </p:cNvPr>
          <p:cNvCxnSpPr>
            <a:stCxn id="33" idx="3"/>
            <a:endCxn id="44" idx="1"/>
          </p:cNvCxnSpPr>
          <p:nvPr/>
        </p:nvCxnSpPr>
        <p:spPr>
          <a:xfrm flipV="1">
            <a:off x="7504541" y="1036255"/>
            <a:ext cx="661997" cy="841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8795317" y="1214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8795317" y="1347429"/>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8795317" y="1858247"/>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8795316" y="23690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8795317" y="72346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2389826" y="19118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7D8C01CC-395B-4B3B-BE21-A540D4E73869}"/>
              </a:ext>
            </a:extLst>
          </p:cNvPr>
          <p:cNvSpPr/>
          <p:nvPr/>
        </p:nvSpPr>
        <p:spPr>
          <a:xfrm>
            <a:off x="2389827" y="24964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RTPStream</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66CCF587-498C-4C4C-AF02-0CCDE339E89D}"/>
              </a:ext>
            </a:extLst>
          </p:cNvPr>
          <p:cNvSpPr/>
          <p:nvPr/>
        </p:nvSpPr>
        <p:spPr>
          <a:xfrm>
            <a:off x="2389826" y="3134597"/>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RTCPStream</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417A4CFD-0C98-45E4-BAE5-C0B5D0D88A18}"/>
              </a:ext>
            </a:extLst>
          </p:cNvPr>
          <p:cNvSpPr/>
          <p:nvPr/>
        </p:nvSpPr>
        <p:spPr>
          <a:xfrm>
            <a:off x="2389826" y="3748644"/>
            <a:ext cx="23822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MultiplexingStream</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802847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998278"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ICEStream</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83914" y="1062628"/>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367997" y="2848587"/>
            <a:ext cx="212184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candidateChannel</a:t>
            </a:r>
            <a:endParaRPr lang="zh-CN" altLang="en-US" dirty="0">
              <a:latin typeface="Berlin Sans FB Demi" panose="020E0802020502020306" pitchFamily="34" charset="0"/>
            </a:endParaRPr>
          </a:p>
        </p:txBody>
      </p:sp>
      <p:sp>
        <p:nvSpPr>
          <p:cNvPr id="7" name="Rectangle: Rounded Corners 6">
            <a:extLst>
              <a:ext uri="{FF2B5EF4-FFF2-40B4-BE49-F238E27FC236}">
                <a16:creationId xmlns:a16="http://schemas.microsoft.com/office/drawing/2014/main" id="{F42EAD11-3ADE-4091-A4AF-DB356B99B911}"/>
              </a:ext>
            </a:extLst>
          </p:cNvPr>
          <p:cNvSpPr/>
          <p:nvPr/>
        </p:nvSpPr>
        <p:spPr>
          <a:xfrm>
            <a:off x="3169004" y="1861253"/>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sendThread</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3E69B4BA-F1B8-4233-B543-08BCB000323F}"/>
              </a:ext>
            </a:extLst>
          </p:cNvPr>
          <p:cNvSpPr/>
          <p:nvPr/>
        </p:nvSpPr>
        <p:spPr>
          <a:xfrm>
            <a:off x="3169004" y="2439964"/>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recvThread</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D338E2E6-8D4C-4360-AB08-5BD0C8173568}"/>
              </a:ext>
            </a:extLst>
          </p:cNvPr>
          <p:cNvSpPr/>
          <p:nvPr/>
        </p:nvSpPr>
        <p:spPr>
          <a:xfrm>
            <a:off x="3169002" y="3020377"/>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recvBuffer</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9130B77C-A5FF-4021-BBE9-E22DD786A051}"/>
              </a:ext>
            </a:extLst>
          </p:cNvPr>
          <p:cNvSpPr/>
          <p:nvPr/>
        </p:nvSpPr>
        <p:spPr>
          <a:xfrm>
            <a:off x="3169001" y="3600791"/>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sendBuffer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64059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50894</TotalTime>
  <Words>2672</Words>
  <Application>Microsoft Office PowerPoint</Application>
  <PresentationFormat>Widescreen</PresentationFormat>
  <Paragraphs>629</Paragraphs>
  <Slides>48</Slides>
  <Notes>42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48</vt:i4>
      </vt:variant>
    </vt:vector>
  </HeadingPairs>
  <TitlesOfParts>
    <vt:vector size="68"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258</cp:revision>
  <dcterms:created xsi:type="dcterms:W3CDTF">2018-09-11T03:22:11Z</dcterms:created>
  <dcterms:modified xsi:type="dcterms:W3CDTF">2019-03-25T08:44:48Z</dcterms:modified>
</cp:coreProperties>
</file>