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56" d="100"/>
          <a:sy n="156" d="100"/>
        </p:scale>
        <p:origin x="80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0d835217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0d835217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075" y="1593400"/>
            <a:ext cx="8847375" cy="31756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21075" y="312875"/>
            <a:ext cx="8715300" cy="8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HW3.1</a:t>
            </a:r>
            <a:r>
              <a:rPr lang="en"/>
              <a:t> In this game tree the value of the static evaluator function is shown for the leaves. Squares are maximizing nodes and circles minimizing nodes. Use the minimax algorithm to compute a value for each non-leaf node and write it in the node. Indicate which move the maximizing player should make with a </a:t>
            </a:r>
            <a:r>
              <a:rPr lang="en" b="1"/>
              <a:t>*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21075" y="312875"/>
            <a:ext cx="8715300" cy="11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HW3.2</a:t>
            </a:r>
            <a:r>
              <a:rPr lang="en"/>
              <a:t> The value of the static evaluator function is shown for the leaves. </a:t>
            </a:r>
            <a:r>
              <a:rPr lang="en">
                <a:solidFill>
                  <a:schemeClr val="dk1"/>
                </a:solidFill>
              </a:rPr>
              <a:t>Squares are maximizing nodes and circles minimizing.</a:t>
            </a:r>
            <a:r>
              <a:rPr lang="en"/>
              <a:t> Simulate the alpha-beta algorithm on this tree, crossing out nodes that are pruned. For each non-leaf node that is not pruned, show the exact value (e.g., =3) or the last constraint (e.g., &lt;= 2, &gt;=8) that the alpha-beta algorithm determines. Indicate which move the maximizing player should make with a </a:t>
            </a:r>
            <a:r>
              <a:rPr lang="en" b="1"/>
              <a:t>*</a:t>
            </a:r>
            <a:r>
              <a:rPr lang="en"/>
              <a:t>.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60175"/>
            <a:ext cx="8830000" cy="330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Macintosh PowerPoint</Application>
  <PresentationFormat>On-screen Show (16:9)</PresentationFormat>
  <Paragraphs>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Tim Finin</cp:lastModifiedBy>
  <cp:revision>1</cp:revision>
  <dcterms:modified xsi:type="dcterms:W3CDTF">2020-03-03T18:59:43Z</dcterms:modified>
</cp:coreProperties>
</file>