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454C-3583-4DCF-A99C-576670D8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C5BD7-CCEB-42B7-85FE-282F38BB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8255-4389-4CE9-9FE2-8292F861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BB83-AB6A-44E8-A73C-9735F46E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D0C6-F814-40F4-8D8D-E8D1A411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9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4C14-CF0F-4AFB-B821-9FA5818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EFB0F-DEC4-4CDB-ABA3-796D79233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2E80-B50D-4698-95D8-1EA9FEA0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23DD-A94C-4D79-929F-22223589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94DA-9AB5-47E2-A9FE-98F943F9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0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7B624-58E4-42C5-85A5-BEB7A87F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82BD0-50E8-4826-98E3-7225E2A1D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828F-FCBD-4B84-8954-162B01F6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701E-8182-4EF6-8972-9C05A0F8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C6AF-E94D-46DA-AB2E-8741F9D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1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A397-1528-4A73-88CA-A6D5A515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5156-17B4-4824-BB12-166BCB6F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4EEC-BA2C-4F45-B91C-C1F8EC2F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46AA-622B-433B-93B5-3850A2F7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AD0F-6AE8-4C5E-86D2-36923742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33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6916-AABE-47F2-8DB1-9B9818E7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4287-8957-4924-89F9-ADFCF53BA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77DE-0ECC-4CC5-B0AF-01847762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9346-1B77-41CF-8ADC-7A79349E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1751-8D2E-46AC-A3A2-1BF16883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4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38B8-9BC7-4CA6-842E-398B6EDF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471C-7714-4F5E-A458-6F6BC6022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BD66B-FF53-461A-91F2-1433941DE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D59F2-176E-4AF0-B054-B7FA5401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1EBF0-B2F5-4CA6-B67F-C640B67C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3965B-0077-45C7-A413-172FE8D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8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2873-9C16-4FC4-85D1-0E31EA29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20F4-EBEA-4B36-B729-DF9287010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FDB69-8218-46CE-8C2A-C3DAE53FD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B67FF-09E2-4C46-AB1D-E4EB9C876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BE1BB-43B6-43A7-884F-E1013E018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6BAF2-8179-430D-887F-FA8EDE8C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B425A-9BEB-4D68-8610-673F0C9E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47341-B80C-48D7-B33C-D4224C28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2410-06AA-404E-84FE-2D448D22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E59-F39F-4742-889A-ED8129B2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71B9-7E7D-432C-8AC9-B3573B3E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7949E-9324-40E3-A520-F9F72450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6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B1A90-513F-4C53-B4C1-1A1EF980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84B9B-3629-4366-B6EA-C76BCCFF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703BB-45E6-4094-8779-66271EF0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2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BA12-8ED7-4A7C-A560-BD9CFF77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74AA-FDAC-4DAE-80F7-06058B0D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DA58A-B8FC-4BB3-ADAC-D06FDA32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1883-9F92-494C-BD74-4D5B8B7F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9F2E1-EBB0-465C-927A-2F19623D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81FDA-1A82-4923-8410-71DAAC99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EFCA-5EA9-4B33-B673-D7538EA2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F62A8-2447-4178-8B23-6B4F78432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1883-33E3-4415-9ED3-6EBBE9C30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E2E0A-18E3-4CD7-B54B-EC413F29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EF41E-5AB3-4ECC-A332-C338CF43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1837B-3BE3-4E4B-B643-B665684B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1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C6F71-2EC9-4F90-829A-89777BE4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60E50-8522-445A-8E88-BCFB8BC8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F12C-8EEC-4CF2-BEDA-8B3C04091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6BA1-BBD7-4D4E-88FF-7D3C8A9D5556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BC23-C6F1-485C-A373-8014E0355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DD3F-0C2A-4985-9974-8AF6FA0BE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6F6C-C753-45CA-B239-EC5D88CD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4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667A-A381-4517-88FA-E608C4D74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ICTAK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58E51-42EA-4327-B584-8171DCFC8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ALUMNI JOB PORTAL</a:t>
            </a:r>
          </a:p>
        </p:txBody>
      </p:sp>
    </p:spTree>
    <p:extLst>
      <p:ext uri="{BB962C8B-B14F-4D97-AF65-F5344CB8AC3E}">
        <p14:creationId xmlns:p14="http://schemas.microsoft.com/office/powerpoint/2010/main" val="231032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4915A1-9257-46A8-9074-B8593120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7" y="600075"/>
            <a:ext cx="11281902" cy="617137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D3D4BC1-98A3-4640-99D7-3B9C22D0215F}"/>
              </a:ext>
            </a:extLst>
          </p:cNvPr>
          <p:cNvSpPr/>
          <p:nvPr/>
        </p:nvSpPr>
        <p:spPr>
          <a:xfrm>
            <a:off x="571500" y="2686050"/>
            <a:ext cx="4191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EAA439-2673-4EC9-B0FD-FFE943AE904A}"/>
              </a:ext>
            </a:extLst>
          </p:cNvPr>
          <p:cNvSpPr/>
          <p:nvPr/>
        </p:nvSpPr>
        <p:spPr>
          <a:xfrm>
            <a:off x="6229350" y="3338512"/>
            <a:ext cx="4191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5831B0-62ED-4796-962D-673FF40F396B}"/>
              </a:ext>
            </a:extLst>
          </p:cNvPr>
          <p:cNvSpPr/>
          <p:nvPr/>
        </p:nvSpPr>
        <p:spPr>
          <a:xfrm>
            <a:off x="304800" y="1981619"/>
            <a:ext cx="4191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213C917-298E-40F0-815F-A284B560C0B6}"/>
              </a:ext>
            </a:extLst>
          </p:cNvPr>
          <p:cNvSpPr/>
          <p:nvPr/>
        </p:nvSpPr>
        <p:spPr>
          <a:xfrm>
            <a:off x="6096000" y="971550"/>
            <a:ext cx="419100" cy="1809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5180A-E50A-4CF3-9470-01202DB85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" t="12414" b="5595"/>
          <a:stretch/>
        </p:blipFill>
        <p:spPr>
          <a:xfrm>
            <a:off x="1190625" y="800100"/>
            <a:ext cx="8848724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13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ICTAK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ICTAK</dc:title>
  <dc:creator>HP</dc:creator>
  <cp:lastModifiedBy>HP</cp:lastModifiedBy>
  <cp:revision>3</cp:revision>
  <dcterms:created xsi:type="dcterms:W3CDTF">2021-07-12T10:31:32Z</dcterms:created>
  <dcterms:modified xsi:type="dcterms:W3CDTF">2021-07-12T14:36:18Z</dcterms:modified>
</cp:coreProperties>
</file>