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af22aef4f9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af22aef4f9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af22aef4f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af22aef4f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af22aef4f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af22aef4f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af22aef4f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af22aef4f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af22aef4f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af22aef4f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af22aef4f9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af22aef4f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af22aef4f9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af22aef4f9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af22aef4f9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af22aef4f9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af22aef4f9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af22aef4f9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hyperlink" Target="http://www.youtube.com/@NEURONS-UZ" TargetMode="External"/><Relationship Id="rId5" Type="http://schemas.openxmlformats.org/officeDocument/2006/relationships/hyperlink" Target="https://zero-suger.github.io/Neuron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‘ Python ’ ni O’rnatish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0" y="4804800"/>
            <a:ext cx="8832300" cy="3387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                                                                                                                                                                        Neurons, URINOV AZIZBEK, KII co. 15.01.2024</a:t>
            </a:r>
            <a:endParaRPr sz="1000">
              <a:solidFill>
                <a:srgbClr val="FFFFFF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8902" y="4391402"/>
            <a:ext cx="413400" cy="41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1930775" y="204175"/>
            <a:ext cx="445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6320">
                <a:solidFill>
                  <a:schemeClr val="dk2"/>
                </a:solidFill>
              </a:rPr>
              <a:t>NEURONS</a:t>
            </a:r>
            <a:r>
              <a:rPr b="1" lang="en" sz="5620">
                <a:solidFill>
                  <a:schemeClr val="dk2"/>
                </a:solidFill>
              </a:rPr>
              <a:t>    </a:t>
            </a:r>
            <a:endParaRPr b="1" sz="562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5620">
                <a:solidFill>
                  <a:schemeClr val="dk2"/>
                </a:solidFill>
              </a:rPr>
              <a:t>    Raxmat</a:t>
            </a:r>
            <a:endParaRPr b="1" sz="5620">
              <a:solidFill>
                <a:schemeClr val="dk2"/>
              </a:solidFill>
            </a:endParaRPr>
          </a:p>
        </p:txBody>
      </p:sp>
      <p:sp>
        <p:nvSpPr>
          <p:cNvPr id="158" name="Google Shape;158;p22"/>
          <p:cNvSpPr txBox="1"/>
          <p:nvPr/>
        </p:nvSpPr>
        <p:spPr>
          <a:xfrm>
            <a:off x="0" y="4804800"/>
            <a:ext cx="9144000" cy="3387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                                                                                                                                                                              Neurons, URINOV AZIZBEK, KII co. 01.04.2023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59" name="Google Shape;159;p22"/>
          <p:cNvSpPr txBox="1"/>
          <p:nvPr/>
        </p:nvSpPr>
        <p:spPr>
          <a:xfrm>
            <a:off x="152400" y="15240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Software Developer</a:t>
            </a:r>
            <a:endParaRPr sz="400">
              <a:solidFill>
                <a:schemeClr val="lt1"/>
              </a:solidFill>
            </a:endParaRPr>
          </a:p>
        </p:txBody>
      </p:sp>
      <p:pic>
        <p:nvPicPr>
          <p:cNvPr id="160" name="Google Shape;16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3450" y="424975"/>
            <a:ext cx="713450" cy="71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0602" y="4391402"/>
            <a:ext cx="413400" cy="41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2"/>
          <p:cNvSpPr txBox="1"/>
          <p:nvPr/>
        </p:nvSpPr>
        <p:spPr>
          <a:xfrm>
            <a:off x="2285150" y="2338625"/>
            <a:ext cx="51504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</a:rPr>
              <a:t>YouTube : </a:t>
            </a:r>
            <a:r>
              <a:rPr lang="en" sz="1100">
                <a:solidFill>
                  <a:schemeClr val="dk2"/>
                </a:solidFill>
              </a:rPr>
              <a:t>      </a:t>
            </a:r>
            <a:r>
              <a:rPr lang="en" sz="1100">
                <a:solidFill>
                  <a:schemeClr val="dk2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www.youtube.com/@NEURONS-UZ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</a:rPr>
              <a:t>Website :   </a:t>
            </a:r>
            <a:r>
              <a:rPr lang="en" sz="1100">
                <a:solidFill>
                  <a:schemeClr val="dk2"/>
                </a:solidFill>
              </a:rPr>
              <a:t>     </a:t>
            </a: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https://zero-suger.github.io/Neurons/</a:t>
            </a:r>
            <a:endParaRPr sz="1050"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GitHub Link :  </a:t>
            </a: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https://github.com/orgs/https-github-com-zero-suger/repositories</a:t>
            </a:r>
            <a:endParaRPr sz="1050"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Telegram : </a:t>
            </a: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 https://t.me/NEURONS199816</a:t>
            </a:r>
            <a:endParaRPr sz="1050"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Gmail :   </a:t>
            </a: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     uacoding01@gmail.com</a:t>
            </a:r>
            <a:endParaRPr sz="1050"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22"/>
          <p:cNvSpPr txBox="1"/>
          <p:nvPr/>
        </p:nvSpPr>
        <p:spPr>
          <a:xfrm>
            <a:off x="152400" y="4051025"/>
            <a:ext cx="8730600" cy="346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FF0000"/>
                </a:solidFill>
              </a:rPr>
              <a:t>ESLATMA : HAR BIR INSON BU SLIDE DAN FOYDALANISH HUQUQIGA EGA. LEKIN ILTIMOS QUYIDAGI 2 NARSANI O’CHIRMANG</a:t>
            </a:r>
            <a:endParaRPr b="1" sz="1050">
              <a:solidFill>
                <a:srgbClr val="FF0000"/>
              </a:solidFill>
            </a:endParaRPr>
          </a:p>
        </p:txBody>
      </p:sp>
      <p:cxnSp>
        <p:nvCxnSpPr>
          <p:cNvPr id="164" name="Google Shape;164;p22"/>
          <p:cNvCxnSpPr>
            <a:endCxn id="161" idx="1"/>
          </p:cNvCxnSpPr>
          <p:nvPr/>
        </p:nvCxnSpPr>
        <p:spPr>
          <a:xfrm>
            <a:off x="7893902" y="4413002"/>
            <a:ext cx="836700" cy="185100"/>
          </a:xfrm>
          <a:prstGeom prst="straightConnector1">
            <a:avLst/>
          </a:prstGeom>
          <a:noFill/>
          <a:ln cap="flat" cmpd="sng" w="19050">
            <a:solidFill>
              <a:srgbClr val="D8372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" name="Google Shape;165;p22"/>
          <p:cNvCxnSpPr/>
          <p:nvPr/>
        </p:nvCxnSpPr>
        <p:spPr>
          <a:xfrm flipH="1">
            <a:off x="7684225" y="4420925"/>
            <a:ext cx="217500" cy="442800"/>
          </a:xfrm>
          <a:prstGeom prst="straightConnector1">
            <a:avLst/>
          </a:prstGeom>
          <a:noFill/>
          <a:ln cap="flat" cmpd="sng" w="19050">
            <a:solidFill>
              <a:srgbClr val="D83729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0" y="0"/>
            <a:ext cx="2417400" cy="75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chemeClr val="dk2"/>
                </a:solidFill>
              </a:rPr>
              <a:t>Takrorlash</a:t>
            </a:r>
            <a:endParaRPr b="1" sz="3800">
              <a:solidFill>
                <a:schemeClr val="dk2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0" y="4804800"/>
            <a:ext cx="8832300" cy="3387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                                                                                                                                                                        Neurons, URINOV AZIZBEK, KII co. 15.01.2024</a:t>
            </a:r>
            <a:endParaRPr sz="1000">
              <a:solidFill>
                <a:srgbClr val="FFFFFF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8902" y="4391402"/>
            <a:ext cx="413400" cy="4134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2666275" y="1197850"/>
            <a:ext cx="52068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IT va uning boshqa yo’nalishlari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Birinchi muamo ‘Dasturlash tillari’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Nima uchun Python ?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Biz qanday o’rganamiz?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Qo’shimcha topshiriq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ctrTitle"/>
          </p:nvPr>
        </p:nvSpPr>
        <p:spPr>
          <a:xfrm>
            <a:off x="0" y="0"/>
            <a:ext cx="3885900" cy="75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chemeClr val="dk2"/>
                </a:solidFill>
              </a:rPr>
              <a:t>Bugungi maqsad</a:t>
            </a:r>
            <a:endParaRPr b="1" sz="3800">
              <a:solidFill>
                <a:schemeClr val="dk2"/>
              </a:solidFill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0" y="4804800"/>
            <a:ext cx="8832300" cy="3387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                                                                                                                                                                        Neurons, URINOV AZIZBEK, KII co. 15.01.2024</a:t>
            </a:r>
            <a:endParaRPr sz="1000">
              <a:solidFill>
                <a:srgbClr val="FFFFFF"/>
              </a:solidFill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8902" y="4391402"/>
            <a:ext cx="413400" cy="4134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1242300" y="1278075"/>
            <a:ext cx="71766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OS (Operating Systems) nima ? 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Python qanday o’rnatiladi (WINDOWS)?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O’rnatilgan ‘Python’ ni qanday test qilib koramz ?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AutoNum type="arabicPeriod"/>
            </a:pPr>
            <a:r>
              <a:rPr lang="en" sz="1800">
                <a:solidFill>
                  <a:srgbClr val="FF0000"/>
                </a:solidFill>
              </a:rPr>
              <a:t>Qo’shimcha topshiriq?</a:t>
            </a:r>
            <a:endParaRPr sz="1800">
              <a:solidFill>
                <a:srgbClr val="FF0000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ctrTitle"/>
          </p:nvPr>
        </p:nvSpPr>
        <p:spPr>
          <a:xfrm>
            <a:off x="0" y="0"/>
            <a:ext cx="5195400" cy="75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2"/>
                </a:solidFill>
              </a:rPr>
              <a:t>OS (Operating Systems) nima ? </a:t>
            </a:r>
            <a:endParaRPr b="1" sz="4600">
              <a:solidFill>
                <a:schemeClr val="dk2"/>
              </a:solidFill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0" y="4804800"/>
            <a:ext cx="8832300" cy="3387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                                                                                                                                                                        Neurons, URINOV AZIZBEK, KII co. 15.01.2024</a:t>
            </a:r>
            <a:endParaRPr sz="1000">
              <a:solidFill>
                <a:srgbClr val="FFFFFF"/>
              </a:solidFill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8902" y="4391402"/>
            <a:ext cx="413400" cy="41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9375" y="732700"/>
            <a:ext cx="5965250" cy="183905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/>
          <p:nvPr/>
        </p:nvSpPr>
        <p:spPr>
          <a:xfrm>
            <a:off x="2605900" y="732700"/>
            <a:ext cx="865800" cy="338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2681700" y="1846550"/>
            <a:ext cx="4015500" cy="518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58000" y="2724150"/>
            <a:ext cx="3428000" cy="192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ctrTitle"/>
          </p:nvPr>
        </p:nvSpPr>
        <p:spPr>
          <a:xfrm>
            <a:off x="0" y="0"/>
            <a:ext cx="5195400" cy="75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2"/>
                </a:solidFill>
              </a:rPr>
              <a:t>OS (Operating Systems) nima ? </a:t>
            </a:r>
            <a:endParaRPr b="1" sz="4600">
              <a:solidFill>
                <a:schemeClr val="dk2"/>
              </a:solidFill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0" y="4804800"/>
            <a:ext cx="8832300" cy="3387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                                                                                                                                                                        Neurons, URINOV AZIZBEK, KII co. 15.01.2024</a:t>
            </a:r>
            <a:endParaRPr sz="1000">
              <a:solidFill>
                <a:srgbClr val="FFFFFF"/>
              </a:solidFill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8902" y="4391402"/>
            <a:ext cx="413400" cy="41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825" y="1014350"/>
            <a:ext cx="5010899" cy="2935001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5577900" y="429350"/>
            <a:ext cx="3030600" cy="585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Muamo : Biz qaysi OS dan foydalanishimiz kerak?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371100" y="3949350"/>
            <a:ext cx="520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2"/>
                </a:solidFill>
              </a:rPr>
              <a:t>https://gs.statcounter.com/os-market-share/desktop/worldwide</a:t>
            </a:r>
            <a:endParaRPr i="1" sz="1200">
              <a:solidFill>
                <a:schemeClr val="dk2"/>
              </a:solidFill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5577900" y="1240675"/>
            <a:ext cx="3254400" cy="2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</a:rPr>
              <a:t>Yechim : ‘Hozircha’ WINDOWS</a:t>
            </a:r>
            <a:br>
              <a:rPr b="1" lang="en" sz="1800">
                <a:solidFill>
                  <a:schemeClr val="dk2"/>
                </a:solidFill>
              </a:rPr>
            </a:br>
            <a:br>
              <a:rPr b="1" lang="en" sz="1800">
                <a:solidFill>
                  <a:schemeClr val="dk2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Sabablar : </a:t>
            </a:r>
            <a:br>
              <a:rPr b="1" lang="en" sz="1800">
                <a:solidFill>
                  <a:schemeClr val="dk2"/>
                </a:solidFill>
              </a:rPr>
            </a:br>
            <a:br>
              <a:rPr b="1" lang="en" sz="1800">
                <a:solidFill>
                  <a:schemeClr val="dk2"/>
                </a:solidFill>
              </a:rPr>
            </a:br>
            <a:r>
              <a:rPr lang="en" sz="1200">
                <a:solidFill>
                  <a:schemeClr val="dk2"/>
                </a:solidFill>
              </a:rPr>
              <a:t>1. Mashxurligi va muamoga nisbatan oson yechim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2. Darslarda maqsadni umumlashtirish va extmoliy muamolarni oldini olish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3. Juda ham ko’plab tekin funksiyalar 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4. Va boshqalar …</a:t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95" name="Google Shape;95;p17"/>
          <p:cNvCxnSpPr/>
          <p:nvPr/>
        </p:nvCxnSpPr>
        <p:spPr>
          <a:xfrm rot="10800000">
            <a:off x="4939325" y="1554950"/>
            <a:ext cx="692700" cy="920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ctrTitle"/>
          </p:nvPr>
        </p:nvSpPr>
        <p:spPr>
          <a:xfrm>
            <a:off x="0" y="0"/>
            <a:ext cx="5195400" cy="75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2"/>
                </a:solidFill>
              </a:rPr>
              <a:t>OS (Operating Systems) nima ? </a:t>
            </a:r>
            <a:endParaRPr b="1" sz="4600">
              <a:solidFill>
                <a:schemeClr val="dk2"/>
              </a:solidFill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0" y="4804800"/>
            <a:ext cx="8832300" cy="3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                                                                                                                                                                        Neurons, URINOV AZIZBEK, KII co. 15.01.2024</a:t>
            </a:r>
            <a:endParaRPr sz="1000">
              <a:solidFill>
                <a:srgbClr val="FFFFFF"/>
              </a:solidFill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8902" y="4391402"/>
            <a:ext cx="413400" cy="41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0350" y="1858075"/>
            <a:ext cx="6783299" cy="213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/>
        </p:nvSpPr>
        <p:spPr>
          <a:xfrm>
            <a:off x="1180350" y="1075300"/>
            <a:ext cx="660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Windows qanday o’rnatiladi (masalan WINDOWS 10)?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1180350" y="4124100"/>
            <a:ext cx="5206800" cy="554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</a:rPr>
              <a:t>Eslatma : Iltimos doimo qonuniy va pullik WINDOWS ni o’rnating? Bu bn umringizni va asabingizni tejab qolasz</a:t>
            </a:r>
            <a:endParaRPr b="1" sz="1200">
              <a:solidFill>
                <a:srgbClr val="FF0000"/>
              </a:solidFill>
            </a:endParaRPr>
          </a:p>
        </p:txBody>
      </p:sp>
      <p:sp>
        <p:nvSpPr>
          <p:cNvPr id="106" name="Google Shape;106;p18"/>
          <p:cNvSpPr/>
          <p:nvPr/>
        </p:nvSpPr>
        <p:spPr>
          <a:xfrm>
            <a:off x="2489500" y="2052925"/>
            <a:ext cx="1883400" cy="205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/>
          <p:nvPr/>
        </p:nvSpPr>
        <p:spPr>
          <a:xfrm>
            <a:off x="2446200" y="2940475"/>
            <a:ext cx="2662800" cy="413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ctrTitle"/>
          </p:nvPr>
        </p:nvSpPr>
        <p:spPr>
          <a:xfrm>
            <a:off x="0" y="0"/>
            <a:ext cx="7493700" cy="75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2"/>
                </a:solidFill>
              </a:rPr>
              <a:t>Python qanday o’rnatiladi (</a:t>
            </a:r>
            <a:r>
              <a:rPr b="1" lang="en" sz="2600">
                <a:solidFill>
                  <a:schemeClr val="dk2"/>
                </a:solidFill>
              </a:rPr>
              <a:t>WINDOWS</a:t>
            </a:r>
            <a:r>
              <a:rPr b="1" lang="en" sz="2600">
                <a:solidFill>
                  <a:schemeClr val="dk2"/>
                </a:solidFill>
              </a:rPr>
              <a:t>?)</a:t>
            </a:r>
            <a:endParaRPr b="1" sz="4600">
              <a:solidFill>
                <a:schemeClr val="dk2"/>
              </a:solidFill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0" y="4804800"/>
            <a:ext cx="8832300" cy="3387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                                                                                                                                                                        Neurons, URINOV AZIZBEK, KII co. 15.01.2024</a:t>
            </a:r>
            <a:endParaRPr sz="1000">
              <a:solidFill>
                <a:srgbClr val="FFFFFF"/>
              </a:solidFill>
            </a:endParaRPr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8902" y="4391402"/>
            <a:ext cx="413400" cy="41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/>
        </p:nvSpPr>
        <p:spPr>
          <a:xfrm>
            <a:off x="865900" y="862300"/>
            <a:ext cx="6808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Python veb sahifasiga boramiz : </a:t>
            </a:r>
            <a:r>
              <a:rPr lang="en">
                <a:solidFill>
                  <a:schemeClr val="dk2"/>
                </a:solidFill>
              </a:rPr>
              <a:t>https://www.python.org/downloads/</a:t>
            </a:r>
            <a:br>
              <a:rPr lang="en">
                <a:solidFill>
                  <a:schemeClr val="dk2"/>
                </a:solidFill>
              </a:rPr>
            </a:b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475" y="1456350"/>
            <a:ext cx="7541050" cy="3064426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9"/>
          <p:cNvSpPr/>
          <p:nvPr/>
        </p:nvSpPr>
        <p:spPr>
          <a:xfrm>
            <a:off x="833450" y="1403500"/>
            <a:ext cx="844200" cy="227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8" name="Google Shape;118;p19"/>
          <p:cNvCxnSpPr>
            <a:endCxn id="117" idx="3"/>
          </p:cNvCxnSpPr>
          <p:nvPr/>
        </p:nvCxnSpPr>
        <p:spPr>
          <a:xfrm flipH="1">
            <a:off x="1677650" y="1165300"/>
            <a:ext cx="4632600" cy="351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" name="Google Shape;119;p19"/>
          <p:cNvSpPr/>
          <p:nvPr/>
        </p:nvSpPr>
        <p:spPr>
          <a:xfrm>
            <a:off x="3214700" y="3102850"/>
            <a:ext cx="941700" cy="292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9"/>
          <p:cNvSpPr txBox="1"/>
          <p:nvPr/>
        </p:nvSpPr>
        <p:spPr>
          <a:xfrm>
            <a:off x="541175" y="1286350"/>
            <a:ext cx="61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1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2815100" y="30183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2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ctrTitle"/>
          </p:nvPr>
        </p:nvSpPr>
        <p:spPr>
          <a:xfrm>
            <a:off x="0" y="0"/>
            <a:ext cx="7493700" cy="4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2"/>
                </a:solidFill>
              </a:rPr>
              <a:t>O’rnatilgan ‘Python’ ni qanday test qilib koramz ?</a:t>
            </a:r>
            <a:endParaRPr b="1" sz="4900">
              <a:solidFill>
                <a:schemeClr val="dk2"/>
              </a:solidFill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0" y="4804800"/>
            <a:ext cx="8832300" cy="3387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                                                                                                                                                                        Neurons, URINOV AZIZBEK, KII co. 15.01.2024</a:t>
            </a:r>
            <a:endParaRPr sz="1000">
              <a:solidFill>
                <a:srgbClr val="FFFFFF"/>
              </a:solidFill>
            </a:endParaRPr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8902" y="4391402"/>
            <a:ext cx="413400" cy="41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125" y="1172463"/>
            <a:ext cx="6905625" cy="220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0"/>
          <p:cNvSpPr txBox="1"/>
          <p:nvPr/>
        </p:nvSpPr>
        <p:spPr>
          <a:xfrm>
            <a:off x="790125" y="710775"/>
            <a:ext cx="466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Powershell ni </a:t>
            </a:r>
            <a:r>
              <a:rPr b="1" lang="en" sz="1800">
                <a:solidFill>
                  <a:schemeClr val="dk2"/>
                </a:solidFill>
              </a:rPr>
              <a:t>iching va 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131" name="Google Shape;131;p20"/>
          <p:cNvSpPr/>
          <p:nvPr/>
        </p:nvSpPr>
        <p:spPr>
          <a:xfrm>
            <a:off x="3680125" y="1587500"/>
            <a:ext cx="1472100" cy="281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2" name="Google Shape;132;p20"/>
          <p:cNvCxnSpPr>
            <a:stCxn id="133" idx="1"/>
          </p:cNvCxnSpPr>
          <p:nvPr/>
        </p:nvCxnSpPr>
        <p:spPr>
          <a:xfrm flipH="1">
            <a:off x="4654175" y="853050"/>
            <a:ext cx="1039200" cy="819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" name="Google Shape;133;p20"/>
          <p:cNvSpPr txBox="1"/>
          <p:nvPr/>
        </p:nvSpPr>
        <p:spPr>
          <a:xfrm>
            <a:off x="5693375" y="483600"/>
            <a:ext cx="3510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AutoNum type="arabicPeriod"/>
            </a:pPr>
            <a:r>
              <a:rPr b="1" lang="en" sz="1800">
                <a:solidFill>
                  <a:srgbClr val="FF0000"/>
                </a:solidFill>
              </a:rPr>
              <a:t>Python versiyasini tekshirish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134" name="Google Shape;134;p20"/>
          <p:cNvSpPr/>
          <p:nvPr/>
        </p:nvSpPr>
        <p:spPr>
          <a:xfrm>
            <a:off x="790125" y="1749850"/>
            <a:ext cx="1212300" cy="281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5" name="Google Shape;135;p20"/>
          <p:cNvCxnSpPr>
            <a:stCxn id="133" idx="1"/>
            <a:endCxn id="134" idx="3"/>
          </p:cNvCxnSpPr>
          <p:nvPr/>
        </p:nvCxnSpPr>
        <p:spPr>
          <a:xfrm flipH="1">
            <a:off x="2002475" y="853050"/>
            <a:ext cx="3690900" cy="1037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" name="Google Shape;136;p20"/>
          <p:cNvSpPr/>
          <p:nvPr/>
        </p:nvSpPr>
        <p:spPr>
          <a:xfrm>
            <a:off x="3680125" y="1933850"/>
            <a:ext cx="638700" cy="216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7" name="Google Shape;137;p20"/>
          <p:cNvCxnSpPr/>
          <p:nvPr/>
        </p:nvCxnSpPr>
        <p:spPr>
          <a:xfrm rot="10800000">
            <a:off x="3989525" y="2193800"/>
            <a:ext cx="2194500" cy="1439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" name="Google Shape;138;p20"/>
          <p:cNvSpPr txBox="1"/>
          <p:nvPr/>
        </p:nvSpPr>
        <p:spPr>
          <a:xfrm>
            <a:off x="6270625" y="3451400"/>
            <a:ext cx="246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2. Python ga kirish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139" name="Google Shape;139;p20"/>
          <p:cNvSpPr/>
          <p:nvPr/>
        </p:nvSpPr>
        <p:spPr>
          <a:xfrm>
            <a:off x="804575" y="2648250"/>
            <a:ext cx="2467800" cy="338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0" name="Google Shape;140;p20"/>
          <p:cNvCxnSpPr>
            <a:endCxn id="139" idx="2"/>
          </p:cNvCxnSpPr>
          <p:nvPr/>
        </p:nvCxnSpPr>
        <p:spPr>
          <a:xfrm flipH="1" rot="10800000">
            <a:off x="1345775" y="2986950"/>
            <a:ext cx="692700" cy="895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20"/>
          <p:cNvSpPr txBox="1"/>
          <p:nvPr/>
        </p:nvSpPr>
        <p:spPr>
          <a:xfrm>
            <a:off x="717975" y="4077000"/>
            <a:ext cx="480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3. Python da birinchi kod ni yozish</a:t>
            </a:r>
            <a:endParaRPr b="1"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Qo’shimcha topshiriq !!!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47" name="Google Shape;147;p21"/>
          <p:cNvSpPr txBox="1"/>
          <p:nvPr/>
        </p:nvSpPr>
        <p:spPr>
          <a:xfrm>
            <a:off x="0" y="4804800"/>
            <a:ext cx="9144000" cy="3387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                                                                                                                                                                              Neurons, URINOV AZIZBEK, KII co. 01.04.2023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311700" y="1019650"/>
            <a:ext cx="773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OS (Operating Systems) haqida GOOGLE da ko’proq malumot izlang va o’rganib chiqing</a:t>
            </a:r>
            <a:endParaRPr i="1">
              <a:solidFill>
                <a:srgbClr val="0000FF"/>
              </a:solidFill>
            </a:endParaRPr>
          </a:p>
        </p:txBody>
      </p:sp>
      <p:sp>
        <p:nvSpPr>
          <p:cNvPr id="149" name="Google Shape;149;p21"/>
          <p:cNvSpPr txBox="1"/>
          <p:nvPr/>
        </p:nvSpPr>
        <p:spPr>
          <a:xfrm>
            <a:off x="311700" y="1778400"/>
            <a:ext cx="773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Windows (7 ~) o’rnating (Agar sizda oldindan mavjud bolsa unda OKEY)</a:t>
            </a:r>
            <a:endParaRPr i="1">
              <a:solidFill>
                <a:srgbClr val="0000FF"/>
              </a:solidFill>
            </a:endParaRPr>
          </a:p>
        </p:txBody>
      </p:sp>
      <p:sp>
        <p:nvSpPr>
          <p:cNvPr id="150" name="Google Shape;150;p21"/>
          <p:cNvSpPr txBox="1"/>
          <p:nvPr/>
        </p:nvSpPr>
        <p:spPr>
          <a:xfrm>
            <a:off x="311700" y="2678325"/>
            <a:ext cx="773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PYTHON ni darsda o’rgatilgandek o’rnating va test qiling</a:t>
            </a:r>
            <a:endParaRPr i="1">
              <a:solidFill>
                <a:srgbClr val="0000FF"/>
              </a:solidFill>
            </a:endParaRPr>
          </a:p>
        </p:txBody>
      </p:sp>
      <p:sp>
        <p:nvSpPr>
          <p:cNvPr id="151" name="Google Shape;151;p21"/>
          <p:cNvSpPr txBox="1"/>
          <p:nvPr/>
        </p:nvSpPr>
        <p:spPr>
          <a:xfrm>
            <a:off x="311700" y="3675650"/>
            <a:ext cx="773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3729"/>
              </a:buClr>
              <a:buSzPts val="1400"/>
              <a:buChar char="●"/>
            </a:pPr>
            <a:r>
              <a:rPr lang="en">
                <a:solidFill>
                  <a:srgbClr val="D83729"/>
                </a:solidFill>
              </a:rPr>
              <a:t>ILTIMOS VIDEO VA DARSLIKLARNI TARTIB BILAN KO’RING !!!</a:t>
            </a:r>
            <a:endParaRPr i="1">
              <a:solidFill>
                <a:srgbClr val="D83729"/>
              </a:solidFill>
            </a:endParaRPr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0602" y="4391402"/>
            <a:ext cx="413400" cy="41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