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0604ba786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0604ba786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604ba7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604ba7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0604ba7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0604ba7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0604ba7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0604ba7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604ba78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0604ba7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0604ba78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0604ba78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0604ba78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0604ba78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0604ba786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0604ba786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0604ba78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0604ba78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@NEURONS-UZ" TargetMode="External"/><Relationship Id="rId5" Type="http://schemas.openxmlformats.org/officeDocument/2006/relationships/hyperlink" Target="https://zero-suger.github.io/Neuron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4658" y="326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2"/>
                </a:solidFill>
              </a:rPr>
              <a:t>To’gri Python IDE ni tanlash</a:t>
            </a:r>
            <a:endParaRPr b="1" sz="55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17.01.2024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77" y="4365252"/>
            <a:ext cx="413400" cy="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325" y="3309875"/>
            <a:ext cx="1477507" cy="1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146" y="2625125"/>
            <a:ext cx="1477505" cy="1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7117" y="3383050"/>
            <a:ext cx="1477507" cy="1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5113" y="2571750"/>
            <a:ext cx="1171313" cy="87370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6529175" y="2196475"/>
            <a:ext cx="1651800" cy="156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930775" y="204175"/>
            <a:ext cx="44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320">
                <a:solidFill>
                  <a:schemeClr val="dk2"/>
                </a:solidFill>
              </a:rPr>
              <a:t>NEURONS</a:t>
            </a:r>
            <a:r>
              <a:rPr b="1" lang="en" sz="5620">
                <a:solidFill>
                  <a:schemeClr val="dk2"/>
                </a:solidFill>
              </a:rPr>
              <a:t>    </a:t>
            </a:r>
            <a:endParaRPr b="1" sz="56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620">
                <a:solidFill>
                  <a:schemeClr val="dk2"/>
                </a:solidFill>
              </a:rPr>
              <a:t>    Raxmat</a:t>
            </a:r>
            <a:endParaRPr b="1" sz="5620">
              <a:solidFill>
                <a:schemeClr val="dk2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01.04.2023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52400" y="152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Software Developer</a:t>
            </a:r>
            <a:endParaRPr sz="400">
              <a:solidFill>
                <a:schemeClr val="lt1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50" y="424975"/>
            <a:ext cx="713450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6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2285150" y="2338625"/>
            <a:ext cx="515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YouTube : </a:t>
            </a:r>
            <a:r>
              <a:rPr lang="en" sz="1100">
                <a:solidFill>
                  <a:schemeClr val="dk2"/>
                </a:solidFill>
              </a:rPr>
              <a:t>      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www.youtube.com/@NEURONS-UZ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Website :   </a:t>
            </a:r>
            <a:r>
              <a:rPr lang="en" sz="1100">
                <a:solidFill>
                  <a:schemeClr val="dk2"/>
                </a:solidFill>
              </a:rPr>
              <a:t>    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https://zero-suger.github.io/Neurons/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 Link : 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https://github.com/orgs/https-github-com-zero-suger/repositories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Telegram :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https://t.me/NEURONS199816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Gmail :  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uacoding01@gmail.com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52400" y="4051025"/>
            <a:ext cx="8730600" cy="34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0000"/>
                </a:solidFill>
              </a:rPr>
              <a:t>ESLATMA : HAR BIR INSON BU SLIDE DAN FOYDALANISH HUQUQIGA EGA. LEKIN ILTIMOS QUYIDAGI 2 NARSANI O’CHIRMANG</a:t>
            </a:r>
            <a:endParaRPr b="1" sz="1050">
              <a:solidFill>
                <a:srgbClr val="FF0000"/>
              </a:solidFill>
            </a:endParaRPr>
          </a:p>
        </p:txBody>
      </p:sp>
      <p:cxnSp>
        <p:nvCxnSpPr>
          <p:cNvPr id="167" name="Google Shape;167;p22"/>
          <p:cNvCxnSpPr>
            <a:endCxn id="164" idx="1"/>
          </p:cNvCxnSpPr>
          <p:nvPr/>
        </p:nvCxnSpPr>
        <p:spPr>
          <a:xfrm>
            <a:off x="7893902" y="4413002"/>
            <a:ext cx="836700" cy="185100"/>
          </a:xfrm>
          <a:prstGeom prst="straightConnector1">
            <a:avLst/>
          </a:prstGeom>
          <a:noFill/>
          <a:ln cap="flat" cmpd="sng" w="19050">
            <a:solidFill>
              <a:srgbClr val="D8372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7684225" y="4420925"/>
            <a:ext cx="217500" cy="442800"/>
          </a:xfrm>
          <a:prstGeom prst="straightConnector1">
            <a:avLst/>
          </a:prstGeom>
          <a:noFill/>
          <a:ln cap="flat" cmpd="sng" w="19050">
            <a:solidFill>
              <a:srgbClr val="D8372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17.01.2024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77" y="436525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0" y="0"/>
            <a:ext cx="2417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595959"/>
                </a:solidFill>
              </a:rPr>
              <a:t>Takrorlash</a:t>
            </a:r>
            <a:endParaRPr b="1" sz="3800">
              <a:solidFill>
                <a:srgbClr val="595959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242300" y="1278075"/>
            <a:ext cx="7176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OS (Operating Systems) nima ?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Python qanday o’rnatiladi (WINDOWS)?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O’rnatilgan ‘Python’ ni qanday test qilib koramz 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 sz="1800">
                <a:solidFill>
                  <a:srgbClr val="FF0000"/>
                </a:solidFill>
              </a:rPr>
              <a:t>Qo’shimcha topshiriq?</a:t>
            </a:r>
            <a:endParaRPr sz="18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17.01.2024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77" y="436525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0" y="0"/>
            <a:ext cx="3885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595959"/>
                </a:solidFill>
              </a:rPr>
              <a:t>Bugungi maqsad</a:t>
            </a:r>
            <a:endParaRPr b="1" sz="3800">
              <a:solidFill>
                <a:srgbClr val="595959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42300" y="1278075"/>
            <a:ext cx="7176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IDE (Integrated Development Environment) nima ?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Qanday Python IDE lar bor va ularning farqi.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Visual Studio ni (Python IDE)o’rnatish va test qilish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 sz="1800">
                <a:solidFill>
                  <a:srgbClr val="FF0000"/>
                </a:solidFill>
              </a:rPr>
              <a:t>Qo’shimcha topshiriq?</a:t>
            </a:r>
            <a:endParaRPr sz="18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17.01.2024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77" y="436525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98475" y="1245125"/>
            <a:ext cx="84366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50">
                <a:solidFill>
                  <a:srgbClr val="2C3E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‘ IDE</a:t>
            </a:r>
            <a:r>
              <a:rPr i="1" lang="en" sz="1150">
                <a:solidFill>
                  <a:srgbClr val="2C3E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(Integrated development environment) — dasturlash tillari uchun muhit hisoblanadi, ko'pchilik bu tushunchani aynan shundayligicha biladi, lekin bu ta'rifning ma'nosi nimaligini unchalik tushunmaydi. Bu maqolada aynan shu IDE abreviaturasini tushuntirishga bag'ishlanadi.</a:t>
            </a:r>
            <a:endParaRPr i="1" sz="1150">
              <a:solidFill>
                <a:srgbClr val="2C3E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2C3E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Dasturlash muhiti deganda, siz yozayotgan kodlarni aynan qayerga yozish kerakligi tushuniladi. Misol uchun, oddiy «Блокнот» ham IDE vazifasini bajarishi mumkin. IDE sifatida, dasturlar yoki dasturlar yig'indisi ishlatiladi. ‘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</a:rPr>
              <a:t>https://www.texnoman.uz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-25650" y="0"/>
            <a:ext cx="53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IDE (Integrated Development Environment) nima ?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35025" y="2985800"/>
            <a:ext cx="7636800" cy="3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Iltimos quyidagi link orqalik IDE ni yanada yaxshi tushuning : https://www.texnoman.uz/post/dasturlash-muhiti-ide-tushunchasi-haqida.html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17.01.2024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77" y="436525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0" y="0"/>
            <a:ext cx="55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Qanday Python IDE lar bor va ularning farqi.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94850" y="743675"/>
            <a:ext cx="3122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IDLE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PyCharm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Visual Studio Code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Sublime Text 3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Atom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Va boshqalar …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374" y="2928399"/>
            <a:ext cx="515651" cy="4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674" y="1111150"/>
            <a:ext cx="633650" cy="5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6673" y="2328207"/>
            <a:ext cx="633650" cy="5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7375" y="1719663"/>
            <a:ext cx="633651" cy="59493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3117825" y="1421475"/>
            <a:ext cx="3849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117825" y="2549250"/>
            <a:ext cx="3849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117825" y="3126550"/>
            <a:ext cx="3849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403775" y="1994375"/>
            <a:ext cx="255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17.01.2024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77" y="436525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0" y="0"/>
            <a:ext cx="55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Qanday Python IDE lar bor va ularning farqi.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894850" y="743675"/>
            <a:ext cx="3122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IDLE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PyCharm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Visual Studio Code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Sublime Text 3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Atom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Va boshqalar …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374" y="2928399"/>
            <a:ext cx="515651" cy="4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674" y="1111150"/>
            <a:ext cx="633650" cy="5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6673" y="2328207"/>
            <a:ext cx="633650" cy="5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7375" y="1719663"/>
            <a:ext cx="633651" cy="59493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3117825" y="1421475"/>
            <a:ext cx="3849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117825" y="2549250"/>
            <a:ext cx="3849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117825" y="3126550"/>
            <a:ext cx="3849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403775" y="1994375"/>
            <a:ext cx="255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900300" y="1706075"/>
            <a:ext cx="3582900" cy="60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666550" y="1877150"/>
            <a:ext cx="413400" cy="20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355750" y="1818800"/>
            <a:ext cx="3122100" cy="3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Python</a:t>
            </a:r>
            <a:r>
              <a:rPr lang="en" sz="900">
                <a:solidFill>
                  <a:schemeClr val="dk2"/>
                </a:solidFill>
              </a:rPr>
              <a:t> ni o’rganish uchun juda qulay, tez va TEKIN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17.01.2024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77" y="436525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0" y="0"/>
            <a:ext cx="55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Visual Studio ni (Python IDE)o’rnatish va test qilish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932825" y="1318250"/>
            <a:ext cx="6965100" cy="41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Visual Studio Code ni tortib olish (DOWNLOAD) : https://code.visualstudio.com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050" y="2184275"/>
            <a:ext cx="1539748" cy="153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17.01.2024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77" y="436525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0" y="0"/>
            <a:ext cx="55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Visual Studio ni (Python IDE)o’rnatish va test qilish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950" y="1307875"/>
            <a:ext cx="5431025" cy="1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3290625" y="1730175"/>
            <a:ext cx="943200" cy="12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220800" y="2603475"/>
            <a:ext cx="600900" cy="12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0"/>
          <p:cNvCxnSpPr/>
          <p:nvPr/>
        </p:nvCxnSpPr>
        <p:spPr>
          <a:xfrm flipH="1">
            <a:off x="3941075" y="1014700"/>
            <a:ext cx="482400" cy="6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4461425" y="629850"/>
            <a:ext cx="31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Kod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3" name="Google Shape;143;p20"/>
          <p:cNvCxnSpPr>
            <a:endCxn id="140" idx="2"/>
          </p:cNvCxnSpPr>
          <p:nvPr/>
        </p:nvCxnSpPr>
        <p:spPr>
          <a:xfrm rot="10800000">
            <a:off x="3521250" y="2728275"/>
            <a:ext cx="609600" cy="93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/>
        </p:nvSpPr>
        <p:spPr>
          <a:xfrm>
            <a:off x="4195825" y="3817000"/>
            <a:ext cx="31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Natija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Qo’shimcha topshiriq !!!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01.04.2023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11700" y="1019650"/>
            <a:ext cx="7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IDE nima ekanligini yanada yaxshiroq tushuning </a:t>
            </a:r>
            <a:endParaRPr i="1">
              <a:solidFill>
                <a:srgbClr val="0000FF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11700" y="1778400"/>
            <a:ext cx="7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IDE turlarini o’rganib chiqing va test qiling</a:t>
            </a:r>
            <a:endParaRPr i="1">
              <a:solidFill>
                <a:srgbClr val="0000FF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11700" y="2678325"/>
            <a:ext cx="7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Visual</a:t>
            </a:r>
            <a:r>
              <a:rPr lang="en">
                <a:solidFill>
                  <a:schemeClr val="dk2"/>
                </a:solidFill>
              </a:rPr>
              <a:t> Studio Code ni o’rnating va test qiling</a:t>
            </a:r>
            <a:endParaRPr i="1">
              <a:solidFill>
                <a:srgbClr val="0000FF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3675650"/>
            <a:ext cx="7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3729"/>
              </a:buClr>
              <a:buSzPts val="1400"/>
              <a:buChar char="●"/>
            </a:pPr>
            <a:r>
              <a:rPr lang="en">
                <a:solidFill>
                  <a:srgbClr val="D83729"/>
                </a:solidFill>
              </a:rPr>
              <a:t>ILTIMOS VIDEO VA DARSLIKLARNI TARTIB BILAN KO’RING !!!</a:t>
            </a:r>
            <a:endParaRPr i="1">
              <a:solidFill>
                <a:srgbClr val="D83729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6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