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9" r:id="rId8"/>
    <p:sldId id="265" r:id="rId9"/>
    <p:sldId id="277" r:id="rId10"/>
    <p:sldId id="276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06DC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5ADB-1465-4FCF-8D1B-E067E37D3CE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9B2AF-2D09-4280-84D1-4F6D53786F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3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CNN2ELM для оценки возраста</a:t>
            </a:r>
            <a:endParaRPr lang="ru-RU" sz="63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2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Самарский университет</a:t>
            </a:r>
            <a:endParaRPr lang="ru-RU" sz="22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sz="22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Студент Кривоносова Е.С.</a:t>
            </a:r>
            <a:endParaRPr lang="ru-RU" sz="22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sz="22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Студент Черникова П.В.</a:t>
            </a:r>
            <a:endParaRPr lang="ru-RU" sz="22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728470" y="3263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ЗАКЛЮЧЕНИЕ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В этом исследовании основными инновациями являются улучшение признаков, группировка по возрасту и сочетание CNN с классификатором ELM и регрессором ELM.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Обширные эксперименты, проведенные на MORPH-II, эталоне Adience и наборе данных LAP-2016, демонстрируют эффективность предложенной системы.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Результаты экспериментов показывают, что на оценку возраста легко влияют пол и раса и что объединение признаков улучшает производительность.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600960" y="2338070"/>
            <a:ext cx="8615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>
                <a:latin typeface="Verdana" panose="020B0604030504040204" charset="0"/>
                <a:cs typeface="Verdana" panose="020B0604030504040204" charset="0"/>
              </a:rPr>
              <a:t>СПАСИБО ЗА ВНИМАНИЕ!</a:t>
            </a:r>
            <a:endParaRPr lang="ru-RU" altLang="en-US" sz="4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ВВЕДЕНИЕ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Оценка возраста - сложная задача, поскольку на нее могут легко повлиять пол, раса и другие внутренние и внешние атрибуты.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Для надежной оценки возраста предлагается ансамблевая структура CNN2ELM, которая включает в себя сверточную нейронную сеть (CNN) и машину экстремального обучения (ELM).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Трехуровневая система включает извлечение и объединение признаков, группировку по возрасту с помощью классификатора ELM и оценку возраста с помощью регрессора ELM.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   Задача: исследовать работу ансамбля </a:t>
            </a: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CNN2ELM и рассмотреть результаты экспериментов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ХОД ИССЛЕДОВАНИЯ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ru-RU" altLang="en-US">
                <a:solidFill>
                  <a:schemeClr val="tx1"/>
                </a:solidFill>
                <a:latin typeface="Sans Serif Collection" panose="020B0502040504020204" charset="0"/>
                <a:cs typeface="Sans Serif Collection" panose="020B0502040504020204" charset="0"/>
              </a:rPr>
              <a:t></a:t>
            </a: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Описание исследуемого процесса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Обзор метода слияния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   </a:t>
            </a: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Архитектура модели CNN2ELM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Детали реализации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Эксперимент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Обсуждение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Заключение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 sz="489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ОПИСАНИЕ ИССЛЕДУЕМОГО ПРОЦЕССА</a:t>
            </a:r>
            <a:endParaRPr lang="ru-RU" altLang="en-US" sz="489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Архитектура оценки возраста CNN2ELM используется для оценки возраста по изображениям лиц.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CNN2ELM включает в себя три структуры сверточных нейронных сетей (CNN) и две структуры экстренной обучающей машины (ELM).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CNN используется для извлечения признаков, ELM предсказывает возраст на основе изображения человека в возрасте.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ОБЗОР МЕТОДА СЛИЯНИЯ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Слияние - популярная технология в биометрии, которая используется для объединения решений или признаков в иерархической системе обучения.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Система слияния оценок группировки (GEF) для оценки возраста человека снижает общий риск принятия неверного решения.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Метод доказывает, что несколько классификаторов с одинаковыми характеристиками обучения имеют разные показатели обобщения.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79355" cy="1485900"/>
          </a:xfrm>
        </p:spPr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АРХИТЕКТУРА МОДЕЛИ CNN2ELM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Замещающее содержимое 9"/>
          <p:cNvSpPr>
            <a:spLocks noGrp="1"/>
          </p:cNvSpPr>
          <p:nvPr>
            <p:ph sz="half" idx="2"/>
          </p:nvPr>
        </p:nvSpPr>
        <p:spPr>
          <a:xfrm>
            <a:off x="8876030" y="1846580"/>
            <a:ext cx="2923540" cy="34899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Три этапа сети: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buAutoNum type="arabicPeriod"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Объединение и улучшение признаков.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buAutoNum type="arabicPeriod"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Группировка по возрасту.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buAutoNum type="arabicPeriod"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Принятие решения о возрасте.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buNone/>
            </a:pP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" name="Изображение 1"/>
          <p:cNvPicPr>
            <a:picLocks noChangeAspect="1"/>
          </p:cNvPicPr>
          <p:nvPr/>
        </p:nvPicPr>
        <p:blipFill>
          <a:blip r:embed="rId1"/>
          <a:srcRect l="1138" t="3778" r="28702" b="2053"/>
          <a:stretch>
            <a:fillRect/>
          </a:stretch>
        </p:blipFill>
        <p:spPr>
          <a:xfrm>
            <a:off x="863600" y="1714500"/>
            <a:ext cx="778764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ДЕТАЛИ РЕАЛИЗАЦИИ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Для экспериментов сети Race-Net, Age-Net и Gender-Net инициализируются весами, полученными в результате обучения на наборе данных ImageNet.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Затем они проходят предварительное обучение на наборе данных IMDB-WIKI.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В связи с несбалансированным распределением расы и тем, что небольшой набор изображений может исказить результаты, в нашей работе мы используем только изображения черных и белых.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ЭКСПЕРИМЕНТ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Замещающее содержимое 9"/>
          <p:cNvSpPr>
            <a:spLocks noGrp="1"/>
          </p:cNvSpPr>
          <p:nvPr>
            <p:ph sz="half" idx="2"/>
          </p:nvPr>
        </p:nvSpPr>
        <p:spPr>
          <a:xfrm>
            <a:off x="7962265" y="1768475"/>
            <a:ext cx="3364865" cy="409892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Различные значения MAE для оценки возраста при различных значениях β и L.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Когда β увеличивается, MAE быстро уменьшаются, пока не сходятся к лучшей производительности.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1" name="Замещающее содержимое 10" descr="Снимок экрана 2024-05-16 114406"/>
          <p:cNvPicPr>
            <a:picLocks noChangeAspect="1"/>
          </p:cNvPicPr>
          <p:nvPr>
            <p:ph sz="half" idx="1"/>
          </p:nvPr>
        </p:nvPicPr>
        <p:blipFill>
          <a:blip r:embed="rId1"/>
          <a:srcRect l="1766" t="9815" r="35594" b="1138"/>
          <a:stretch>
            <a:fillRect/>
          </a:stretch>
        </p:blipFill>
        <p:spPr>
          <a:xfrm>
            <a:off x="972820" y="1478280"/>
            <a:ext cx="6658610" cy="24384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3065145" y="6031865"/>
            <a:ext cx="28543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500">
                <a:latin typeface="Sans Serif Collection" panose="020B0502040504020204" charset="0"/>
                <a:cs typeface="Sans Serif Collection" panose="020B0502040504020204" charset="0"/>
              </a:rPr>
              <a:t>Различные значения MAE</a:t>
            </a:r>
            <a:endParaRPr lang="ru-RU" altLang="en-US" sz="1500"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  <p:pic>
        <p:nvPicPr>
          <p:cNvPr id="7" name="Замещающее содержимое 10" descr="Снимок экрана 2024-05-16 114406"/>
          <p:cNvPicPr>
            <a:picLocks noChangeAspect="1"/>
          </p:cNvPicPr>
          <p:nvPr/>
        </p:nvPicPr>
        <p:blipFill>
          <a:blip r:embed="rId1"/>
          <a:srcRect l="70799" t="6443" r="966" b="1737"/>
          <a:stretch>
            <a:fillRect/>
          </a:stretch>
        </p:blipFill>
        <p:spPr>
          <a:xfrm>
            <a:off x="2822575" y="3552825"/>
            <a:ext cx="2959100" cy="247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ОБСУЖДЕНИЕ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Подход CNN2ELM показывает лучшие результаты по сравнению с другими алгоритмами при решении тех же задач, но расовые и гендерные ошибки все еще существуют.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Для классификатора и регрессора ELM структура требует больше памяти.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Ансамблевая структура оценивает возраст лица человека, полностью учитывая расу, пол и возрастные группы, что повышает точность оценки возраста.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Другие 8">
      <a:dk1>
        <a:srgbClr val="000000"/>
      </a:dk1>
      <a:lt1>
        <a:srgbClr val="A06DC7"/>
      </a:lt1>
      <a:dk2>
        <a:srgbClr val="A06DC7"/>
      </a:dk2>
      <a:lt2>
        <a:srgbClr val="FFFFFF"/>
      </a:lt2>
      <a:accent1>
        <a:srgbClr val="FFFFFF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000000"/>
      </a:hlink>
      <a:folHlink>
        <a:srgbClr val="8C8C8C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3701</Words>
  <Application>WPS Presentation</Application>
  <PresentationFormat>Широкоэкранный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Franklin Gothic Book</vt:lpstr>
      <vt:lpstr>Verdana</vt:lpstr>
      <vt:lpstr>Sans Serif Collection</vt:lpstr>
      <vt:lpstr>Wingdings</vt:lpstr>
      <vt:lpstr>Microsoft YaHei</vt:lpstr>
      <vt:lpstr>Arial Unicode MS</vt:lpstr>
      <vt:lpstr>Calibri</vt:lpstr>
      <vt:lpstr>Уголки</vt:lpstr>
      <vt:lpstr>CNN2ELM для оценки возраста</vt:lpstr>
      <vt:lpstr>ВВЕДЕНИЕ</vt:lpstr>
      <vt:lpstr>ХОД ИССЛЕДОВАНИЯ</vt:lpstr>
      <vt:lpstr>ОПИСАНИЕ ИССЛЕДУЕМОГО ПРОЦЕССА</vt:lpstr>
      <vt:lpstr>ОБЗОР МЕТОДА СЛИЯНИЯ</vt:lpstr>
      <vt:lpstr>АРХИТЕКТУРА МОДЕЛИ CNN2ELM</vt:lpstr>
      <vt:lpstr>ДЕТАЛИ РЕАЛИЗАЦИИ</vt:lpstr>
      <vt:lpstr>ЭКСПЕРИМЕНТ</vt:lpstr>
      <vt:lpstr>ОБСУЖДЕНИЕ</vt:lpstr>
      <vt:lpstr>ЗАКЛЮЧЕНИЕ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</dc:creator>
  <cp:lastModifiedBy>Katrin123 123</cp:lastModifiedBy>
  <cp:revision>21</cp:revision>
  <dcterms:created xsi:type="dcterms:W3CDTF">2024-05-15T08:29:00Z</dcterms:created>
  <dcterms:modified xsi:type="dcterms:W3CDTF">2024-05-16T10:01:15Z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3831F4076B7B49AA86E4C2AC366BDEC3_12</vt:lpwstr>
  </property>
  <property fmtid="{D5CDD505-2E9C-101B-9397-08002B2CF9AE}" pid="3" name="KSOProductBuildVer">
    <vt:lpwstr>1049-12.2.0.16909</vt:lpwstr>
  </property>
</Properties>
</file>