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0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E4C7-7507-95AE-673F-42601515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C97C-9698-BDB0-FFEB-81D6087ED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E8D1-7547-45D6-19F7-9C949BFB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6BA2-B3C2-893C-05FD-C5A4116E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E75D-CA3D-6D3B-8477-0EF563D2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0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F91E-36F3-CA50-6377-87F53DAC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5B62-AF9A-3CA4-9BF0-58332B5B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9988-00E4-6E73-CA01-5F327452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B9F4-5260-CDC7-4831-A855850D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4B03F-0AA8-88A9-74D1-F8AD0DFF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42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F9728-5955-8F64-6A2C-1969C328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3204-1DCA-4DF6-9B32-BC3BB122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ADA57-1EDC-49A8-C4F6-62333E0F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B800-0A9D-EB42-417C-390C6E14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EC0-A10F-315E-9A28-3E48B9A1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19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3BF7-13D7-732A-FFC6-D6612FDF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95F9-03C1-3581-DAF9-48F2A402F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14C8-C47D-C5DE-88D6-19894DB9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C7BE-3B45-E116-770B-83A6A16F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94FD-F03A-9D44-3484-70687E0A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847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9DF0-44FF-D6C2-E257-15BDFDFA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DD44-7871-18DB-0338-AEF886D0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B57D-CB04-A9B2-5096-5FC312FA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25270-9A03-EC1E-7578-F568AC68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6234-D222-CAD3-DF84-1C504012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68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5EBF-22E4-2AFC-C3F5-2A6B04BF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F310-3E9A-CF06-FEA2-FCA479A9B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6DA65-B862-F4C7-5DA6-7CBEE489B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FA60-B0BD-4E24-17AF-B8737754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CCFD3-1946-F884-4165-4224C9E7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67D33-3866-9F64-39C0-BB0EF42B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674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AA34-097F-0BB8-5A26-7B89F9C9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3330-BFFA-CA7A-D647-61DAD825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18B60-C574-4DF0-7C9A-3058909C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B5418-A7D1-EB30-06B0-8E0CE2521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E88D7-BC12-4097-4511-2DDEA505E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472F9-1355-A523-686B-843FC168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C3BE8-A639-7F43-EC35-6AFE6529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70D68-3A05-44F6-8B90-0CC04110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06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2608-58EC-FF46-DB06-1769CA54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EBE8E-3D1B-E26C-4D72-E9891656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F2AEE-B72C-9696-7F4E-1380798C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0D78-591D-1E6B-4714-0D96A86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2600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746A5-53CF-4988-CB9B-D0007446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9FAEB-5FDD-8072-F813-96C999ED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2C54-6EA0-F2E5-B410-4EDC830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79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07D4-7D8C-A7BA-B540-92863BB1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6B83-683A-FA06-94B1-B8718C0A0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9116-D844-A85F-5D05-1207BF05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19C53-F710-AEDD-8E5F-82C3C694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F0B8-0961-2BFF-003B-F381E3E8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FC731-A610-3BBC-5B42-5FDAA64C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151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E7CC-2E58-6080-2EC1-FCA24867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71735-56E2-5CFD-AF4D-BE034A0D3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C5858-C8A8-0432-EFB7-697FD4E14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8F7CD-5730-4B49-9744-8488FCCA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9145-5E79-56B5-8ABC-8CEDB339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7309-5BFA-0A74-871C-816E4C68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616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1E07A-0BC7-B91C-1546-40F5CA18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2363-19D5-04BA-B43E-206D49B5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FA7B-6BC7-9459-3988-9A095DFB5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980C8-266A-4E91-9E0B-0FEF8BF9A364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998D-0EC6-A685-864C-7B855AF63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48B9E-589C-8727-921F-A638EEAC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7D9DF-352E-418C-B427-3291C529E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98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6F116-0D26-60A5-027A-0F59BB28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5455"/>
            <a:ext cx="12192000" cy="70889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F0869A-0731-6A13-0423-1264CAEC4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697" y="-1309255"/>
            <a:ext cx="10763693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 PLANNING</a:t>
            </a:r>
            <a:endParaRPr lang="en-PH" sz="7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25E3-F216-8432-A1E9-43B964135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44" y="479132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ROTARY CLUB OF ZAMBOANGA CITY CENTRAL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2025 - 2026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4E9542-115B-9C17-7FFD-B91233874463}"/>
              </a:ext>
            </a:extLst>
          </p:cNvPr>
          <p:cNvSpPr txBox="1">
            <a:spLocks/>
          </p:cNvSpPr>
          <p:nvPr/>
        </p:nvSpPr>
        <p:spPr>
          <a:xfrm>
            <a:off x="5896132" y="3963582"/>
            <a:ext cx="945664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17, 2025, @10 AM</a:t>
            </a:r>
            <a:endParaRPr lang="en-PH" sz="2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800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STRATEGIC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NTCR9</dc:creator>
  <cp:lastModifiedBy>NTCR9</cp:lastModifiedBy>
  <cp:revision>1</cp:revision>
  <dcterms:created xsi:type="dcterms:W3CDTF">2025-05-17T01:53:52Z</dcterms:created>
  <dcterms:modified xsi:type="dcterms:W3CDTF">2025-05-17T12:23:55Z</dcterms:modified>
</cp:coreProperties>
</file>