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1" r:id="rId19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6" autoAdjust="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39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B8CE6-C135-4F6C-9CD4-4093B0308C27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872F0-3692-4766-B914-799D2555D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22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872F0-3692-4766-B914-799D2555DBA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23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872F0-3692-4766-B914-799D2555DBA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872F0-3692-4766-B914-799D2555DBA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2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872F0-3692-4766-B914-799D2555DBA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80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872F0-3692-4766-B914-799D2555DBA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084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872F0-3692-4766-B914-799D2555DBA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429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872F0-3692-4766-B914-799D2555DBA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59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872F0-3692-4766-B914-799D2555DBA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E9181-DA63-B981-7838-DDD3F19F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6112EB-E295-23DC-C99E-7837979EB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824FF0-771C-F49E-84C3-256E28BF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6B6A-9244-43E1-8D81-79B316E1ED9E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B84A4-ED0A-E5E0-CF06-EA5BB4AE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5F4E44-2597-1AD3-E573-492BA038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945F-D213-4BF5-83E3-0C23D8642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22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8C984-D606-1227-5F0A-6AC1B8C2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FFAA4-ABB8-438C-C649-48971935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2A6CB6-1556-6AB3-9E3F-3C708A2D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6B6A-9244-43E1-8D81-79B316E1ED9E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F44B37-1B43-E674-E93B-9A58D863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253811-113A-74AC-BF02-7AA7A58E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945F-D213-4BF5-83E3-0C23D8642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99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1E9A1-1AF9-3621-0953-B4C5C4C9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7FDFBD-21BF-1CB4-4777-BC3E30892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5431F-76F6-BFDE-0A92-53E49200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6B6A-9244-43E1-8D81-79B316E1ED9E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6651C4-0B55-A499-76D0-AD807CF1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EA10B9-029C-5E4F-EB7F-05D6F33C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945F-D213-4BF5-83E3-0C23D8642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45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CE221-7AAF-EEE0-D4DE-60438DDF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95861-A516-F5E5-D7A6-34F4933B8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7C2BE4-1106-8743-1A38-C1A8B52B4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7BD5D0-A138-CE5F-7805-81D3428B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6B6A-9244-43E1-8D81-79B316E1ED9E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86EC72-13F6-8547-81BC-C087D014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CA2108-4D09-BB17-3B5C-880FCBAE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945F-D213-4BF5-83E3-0C23D8642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03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22131-8399-7921-DD43-9815327A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AA10C2-35F9-9F6D-66C5-02AA47A7D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90C6BC-004A-6093-BAE0-08132907B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7C73E7-7488-9F62-7067-5244D80A8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908375-8CF1-668C-7F05-A20636F6A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3CBFFB-5768-2263-DB35-E4B5B224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6B6A-9244-43E1-8D81-79B316E1ED9E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EA8B32-7FBD-48C1-C59F-59492DDF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13F820-90F6-C412-AB9A-2030FBA4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945F-D213-4BF5-83E3-0C23D8642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55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61DAF-81CE-3217-95A1-AA514862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191391-4C68-83F4-D900-BD2F2088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6B6A-9244-43E1-8D81-79B316E1ED9E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182548-C7F1-68EB-1A9C-F21EBDC5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0B8871-C7EA-B64C-A201-BA28EBA7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945F-D213-4BF5-83E3-0C23D8642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841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1D5703-CC81-7641-E8C6-95F45353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6B6A-9244-43E1-8D81-79B316E1ED9E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A800B9-AC93-0048-193B-00E8F2C1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263119-6A8E-B64F-C876-AF148E16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945F-D213-4BF5-83E3-0C23D8642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08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8D0B6-C2B2-B2C2-9B6A-CDAAFAFA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A3109-C933-89E5-D21D-C8171F8C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4EC91B-021F-2D51-F7E6-890A942B4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B8EB9-16FE-E35D-A783-A2479BAE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6B6A-9244-43E1-8D81-79B316E1ED9E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3E44CF-F9D9-C3A6-A1C7-81FF8360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C5FB54-DB1B-7D1B-9316-AF69D692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945F-D213-4BF5-83E3-0C23D8642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32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1A356-8515-6283-F34D-B2445F4C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72012D-F8A9-C76A-B624-BA0E29816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5965A3-F756-85D5-35A2-2F8A26E41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6B3661-4BE2-7E36-F07E-F48C0B58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6B6A-9244-43E1-8D81-79B316E1ED9E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52C3C6-FD8E-378E-5DD3-CD847C1E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0DE349-DE56-75A9-3E92-46EDE0FB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945F-D213-4BF5-83E3-0C23D8642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167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00243-747B-1A2A-8F84-9CE6B2BB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51F013-CB01-0479-C3D7-5435E678F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6B36ED-45EC-D2F6-DB6D-8436AA00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6B6A-9244-43E1-8D81-79B316E1ED9E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D2450A-48CF-3A83-6B54-D6D52FE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26B55-2D01-9711-E745-A955AD3C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945F-D213-4BF5-83E3-0C23D8642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043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8C776D-E423-5F0E-C7DF-0811A20F7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66C4A7-1152-3AFF-9BEE-B2A2539BE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2583B-A31B-CCE4-AD27-E3BE21ED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6B6A-9244-43E1-8D81-79B316E1ED9E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740EF6-F4C6-7F35-3279-9EE3337F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9A3FB-728F-A19D-F09F-B015C4B5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945F-D213-4BF5-83E3-0C23D8642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66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0BF1E2-9379-1732-5E7B-F15AD6DA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333214-FE8A-1AA8-3F8A-A63348543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94DEB9-9C2A-0A37-31B3-04184C04E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6B6A-9244-43E1-8D81-79B316E1ED9E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CF93A-1FB6-5B7E-9421-5724817B6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807678-61A5-4396-219F-6962CA635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945F-D213-4BF5-83E3-0C23D8642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7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10FF9-44F8-70CD-81AD-8D9FA2C03E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312987"/>
            <a:ext cx="7772400" cy="2232025"/>
          </a:xfrm>
        </p:spPr>
        <p:txBody>
          <a:bodyPr/>
          <a:lstStyle/>
          <a:p>
            <a:pPr algn="ctr"/>
            <a:r>
              <a:rPr lang="pt-BR" dirty="0"/>
              <a:t>Estrutura de repetição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28B6-AAAC-6810-6FE2-14A2E792ED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62038"/>
          </a:xfrm>
        </p:spPr>
        <p:txBody>
          <a:bodyPr/>
          <a:lstStyle/>
          <a:p>
            <a:pPr algn="ctr"/>
            <a:r>
              <a:rPr lang="pt-BR" dirty="0"/>
              <a:t>Para: Execução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FF87E6-E3CE-BB09-0E6F-9EBB0F70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47" y="2635442"/>
            <a:ext cx="702090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2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28B6-AAAC-6810-6FE2-14A2E792ED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62038"/>
          </a:xfrm>
        </p:spPr>
        <p:txBody>
          <a:bodyPr/>
          <a:lstStyle/>
          <a:p>
            <a:pPr algn="ctr"/>
            <a:r>
              <a:rPr lang="pt-BR" dirty="0"/>
              <a:t>Para: Vantagens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92497-C273-B7E8-6D9B-A5204CA257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2467784"/>
            <a:ext cx="8229600" cy="2841866"/>
          </a:xfrm>
        </p:spPr>
        <p:txBody>
          <a:bodyPr/>
          <a:lstStyle/>
          <a:p>
            <a:r>
              <a:rPr lang="pt-BR" dirty="0"/>
              <a:t>Controle preciso da iteração</a:t>
            </a:r>
          </a:p>
          <a:p>
            <a:r>
              <a:rPr lang="pt-BR" dirty="0"/>
              <a:t>Legibilidade do código</a:t>
            </a:r>
          </a:p>
          <a:p>
            <a:r>
              <a:rPr lang="pt-BR" dirty="0"/>
              <a:t>Redução de erros</a:t>
            </a:r>
          </a:p>
          <a:p>
            <a:r>
              <a:rPr lang="pt-BR" dirty="0"/>
              <a:t>Versatilidade</a:t>
            </a:r>
          </a:p>
        </p:txBody>
      </p:sp>
    </p:spTree>
    <p:extLst>
      <p:ext uri="{BB962C8B-B14F-4D97-AF65-F5344CB8AC3E}">
        <p14:creationId xmlns:p14="http://schemas.microsoft.com/office/powerpoint/2010/main" val="288249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28B6-AAAC-6810-6FE2-14A2E792ED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62038"/>
          </a:xfrm>
        </p:spPr>
        <p:txBody>
          <a:bodyPr/>
          <a:lstStyle/>
          <a:p>
            <a:pPr algn="ctr"/>
            <a:r>
              <a:rPr lang="pt-BR" dirty="0"/>
              <a:t>Exercício 1: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92497-C273-B7E8-6D9B-A5204CA257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2467784"/>
            <a:ext cx="8229600" cy="2841866"/>
          </a:xfrm>
        </p:spPr>
        <p:txBody>
          <a:bodyPr/>
          <a:lstStyle/>
          <a:p>
            <a:pPr algn="just"/>
            <a:r>
              <a:rPr lang="pt-BR" dirty="0"/>
              <a:t>Qual é a estrutura de repetição no pseudocódigo do </a:t>
            </a:r>
            <a:r>
              <a:rPr lang="pt-BR" dirty="0" err="1"/>
              <a:t>Visualg</a:t>
            </a:r>
            <a:r>
              <a:rPr lang="pt-BR" dirty="0"/>
              <a:t> que garante que o bloco de código seja executado pelo menos uma vez?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Para-Ate-Faca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Enquanto-Faca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 err="1"/>
              <a:t>Repita-Ate</a:t>
            </a:r>
            <a:endParaRPr lang="pt-BR" sz="2000" dirty="0"/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Faca-Enquanto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Nenhuma das opções anteriores</a:t>
            </a:r>
          </a:p>
        </p:txBody>
      </p:sp>
    </p:spTree>
    <p:extLst>
      <p:ext uri="{BB962C8B-B14F-4D97-AF65-F5344CB8AC3E}">
        <p14:creationId xmlns:p14="http://schemas.microsoft.com/office/powerpoint/2010/main" val="19087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28B6-AAAC-6810-6FE2-14A2E792ED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62038"/>
          </a:xfrm>
        </p:spPr>
        <p:txBody>
          <a:bodyPr/>
          <a:lstStyle/>
          <a:p>
            <a:pPr algn="ctr"/>
            <a:r>
              <a:rPr lang="pt-BR" dirty="0"/>
              <a:t>Exercício 2: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92497-C273-B7E8-6D9B-A5204CA257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2467784"/>
            <a:ext cx="8229600" cy="2841866"/>
          </a:xfrm>
        </p:spPr>
        <p:txBody>
          <a:bodyPr/>
          <a:lstStyle/>
          <a:p>
            <a:pPr algn="just"/>
            <a:r>
              <a:rPr lang="pt-BR" dirty="0"/>
              <a:t>Qual é a característica principal da estrutura de repetição “Enquanto”?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O bloco de código é executado pelo menos uma vez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A condição de parada é verificada no final do bloco de código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A condição de parada é verificada no início do bloco de código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O número de iterações é determinado antecipadamente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Nenhuma das opções anteriores</a:t>
            </a:r>
          </a:p>
        </p:txBody>
      </p:sp>
    </p:spTree>
    <p:extLst>
      <p:ext uri="{BB962C8B-B14F-4D97-AF65-F5344CB8AC3E}">
        <p14:creationId xmlns:p14="http://schemas.microsoft.com/office/powerpoint/2010/main" val="357547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28B6-AAAC-6810-6FE2-14A2E792ED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62038"/>
          </a:xfrm>
        </p:spPr>
        <p:txBody>
          <a:bodyPr/>
          <a:lstStyle/>
          <a:p>
            <a:pPr algn="ctr"/>
            <a:r>
              <a:rPr lang="pt-BR" dirty="0"/>
              <a:t>Exercício 3: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92497-C273-B7E8-6D9B-A5204CA257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2467784"/>
            <a:ext cx="8229600" cy="2841866"/>
          </a:xfrm>
        </p:spPr>
        <p:txBody>
          <a:bodyPr/>
          <a:lstStyle/>
          <a:p>
            <a:pPr algn="just"/>
            <a:r>
              <a:rPr lang="pt-BR" dirty="0"/>
              <a:t>Qual é a característica principal da estrutura de repetição “Repita”?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O bloco de código é executado pelo menos uma vez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A condição de parada é verificada no final do bloco de código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A condição de parada é verificada no início do bloco de código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O número de iterações é determinado antecipadamente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Nenhuma das opções anteriores</a:t>
            </a:r>
          </a:p>
        </p:txBody>
      </p:sp>
    </p:spTree>
    <p:extLst>
      <p:ext uri="{BB962C8B-B14F-4D97-AF65-F5344CB8AC3E}">
        <p14:creationId xmlns:p14="http://schemas.microsoft.com/office/powerpoint/2010/main" val="334071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28B6-AAAC-6810-6FE2-14A2E792ED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62038"/>
          </a:xfrm>
        </p:spPr>
        <p:txBody>
          <a:bodyPr/>
          <a:lstStyle/>
          <a:p>
            <a:pPr algn="ctr"/>
            <a:r>
              <a:rPr lang="pt-BR" dirty="0"/>
              <a:t>Exercício 4: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92497-C273-B7E8-6D9B-A5204CA257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2502290"/>
            <a:ext cx="8229600" cy="2841866"/>
          </a:xfrm>
        </p:spPr>
        <p:txBody>
          <a:bodyPr/>
          <a:lstStyle/>
          <a:p>
            <a:pPr algn="just"/>
            <a:r>
              <a:rPr lang="pt-BR" dirty="0"/>
              <a:t>Qual é a finalidade principal da estrutura de repetição “Para-Ate-Faca”?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Executar um bloco de código indefinidamente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Verificar a condição de parada no início do bloco de código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Garantir que o bloco de código seja executado pelo menos uma vez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Iterar sobre uma sequência de valores com um número determinado de iterações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Nenhuma das alternativas anteriores </a:t>
            </a:r>
          </a:p>
        </p:txBody>
      </p:sp>
    </p:spTree>
    <p:extLst>
      <p:ext uri="{BB962C8B-B14F-4D97-AF65-F5344CB8AC3E}">
        <p14:creationId xmlns:p14="http://schemas.microsoft.com/office/powerpoint/2010/main" val="375832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omem com farda e chapéu&#10;&#10;Descrição gerada automaticamente">
            <a:extLst>
              <a:ext uri="{FF2B5EF4-FFF2-40B4-BE49-F238E27FC236}">
                <a16:creationId xmlns:a16="http://schemas.microsoft.com/office/drawing/2014/main" id="{B9236354-4F99-3958-78AD-D4EBE0E19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2688"/>
            <a:ext cx="9144000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3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28B6-AAAC-6810-6FE2-14A2E792ED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62038"/>
          </a:xfrm>
        </p:spPr>
        <p:txBody>
          <a:bodyPr/>
          <a:lstStyle/>
          <a:p>
            <a:pPr algn="ctr"/>
            <a:r>
              <a:rPr lang="pt-BR" dirty="0"/>
              <a:t>Respostas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92497-C273-B7E8-6D9B-A5204CA257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2467784"/>
            <a:ext cx="8229600" cy="2841866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C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C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B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D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2884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28B6-AAAC-6810-6FE2-14A2E792ED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62038"/>
          </a:xfrm>
        </p:spPr>
        <p:txBody>
          <a:bodyPr/>
          <a:lstStyle/>
          <a:p>
            <a:pPr algn="ctr"/>
            <a:r>
              <a:rPr lang="pt-BR" dirty="0"/>
              <a:t>Sumário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92497-C273-B7E8-6D9B-A5204CA257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5800" y="3174341"/>
            <a:ext cx="8229600" cy="1613319"/>
          </a:xfrm>
        </p:spPr>
        <p:txBody>
          <a:bodyPr/>
          <a:lstStyle/>
          <a:p>
            <a:r>
              <a:rPr lang="pt-BR" dirty="0"/>
              <a:t>Enquanto</a:t>
            </a:r>
          </a:p>
          <a:p>
            <a:r>
              <a:rPr lang="pt-BR" dirty="0"/>
              <a:t>Repita</a:t>
            </a:r>
          </a:p>
          <a:p>
            <a:r>
              <a:rPr lang="pt-BR" dirty="0"/>
              <a:t>Para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76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28B6-AAAC-6810-6FE2-14A2E792ED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62038"/>
          </a:xfrm>
        </p:spPr>
        <p:txBody>
          <a:bodyPr/>
          <a:lstStyle/>
          <a:p>
            <a:pPr algn="ctr"/>
            <a:r>
              <a:rPr lang="pt-BR" dirty="0"/>
              <a:t>Enquanto: Sintaxe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92497-C273-B7E8-6D9B-A5204CA257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3001992"/>
            <a:ext cx="8229600" cy="284186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enquanto (&lt;expressão lógica&gt;) faca</a:t>
            </a:r>
          </a:p>
          <a:p>
            <a:pPr marL="0" indent="0">
              <a:buNone/>
            </a:pPr>
            <a:r>
              <a:rPr lang="pt-BR" dirty="0"/>
              <a:t>	&lt;sequência de comandos&gt;</a:t>
            </a:r>
          </a:p>
          <a:p>
            <a:pPr marL="0" indent="0">
              <a:buNone/>
            </a:pPr>
            <a:r>
              <a:rPr lang="pt-BR" dirty="0" err="1"/>
              <a:t>fimenquanto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42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28B6-AAAC-6810-6FE2-14A2E792ED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62038"/>
          </a:xfrm>
        </p:spPr>
        <p:txBody>
          <a:bodyPr/>
          <a:lstStyle/>
          <a:p>
            <a:pPr algn="ctr"/>
            <a:r>
              <a:rPr lang="pt-BR" dirty="0"/>
              <a:t>Enquanto: Execução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2C48EA-29E9-5AB1-3A9A-9DDA04F2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03" y="2443137"/>
            <a:ext cx="4748793" cy="286343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3B67EB5-F797-A180-813B-ABB46423E7C8}"/>
              </a:ext>
            </a:extLst>
          </p:cNvPr>
          <p:cNvSpPr txBox="1"/>
          <p:nvPr/>
        </p:nvSpPr>
        <p:spPr>
          <a:xfrm>
            <a:off x="5175849" y="3038624"/>
            <a:ext cx="162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Condição de parada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4897ACA-006C-30EC-88C5-27246958D12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554083" y="3361790"/>
            <a:ext cx="1621766" cy="58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90663F77-78E1-7594-F5C5-7DECEC455E78}"/>
              </a:ext>
            </a:extLst>
          </p:cNvPr>
          <p:cNvSpPr/>
          <p:nvPr/>
        </p:nvSpPr>
        <p:spPr>
          <a:xfrm>
            <a:off x="2941608" y="4028536"/>
            <a:ext cx="871267" cy="1380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1263339-C601-1E64-9650-E60E87FED949}"/>
              </a:ext>
            </a:extLst>
          </p:cNvPr>
          <p:cNvSpPr/>
          <p:nvPr/>
        </p:nvSpPr>
        <p:spPr>
          <a:xfrm>
            <a:off x="2613805" y="4419084"/>
            <a:ext cx="1375912" cy="1380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35B51CB-18FF-7F48-0B01-85A0BFD5913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064107" y="4198019"/>
            <a:ext cx="1090178" cy="2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903BF1F-1D23-4856-F4B5-A98E3AAFA43F}"/>
              </a:ext>
            </a:extLst>
          </p:cNvPr>
          <p:cNvSpPr txBox="1"/>
          <p:nvPr/>
        </p:nvSpPr>
        <p:spPr>
          <a:xfrm>
            <a:off x="5154285" y="3874853"/>
            <a:ext cx="162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Variável de controle</a:t>
            </a:r>
          </a:p>
        </p:txBody>
      </p:sp>
    </p:spTree>
    <p:extLst>
      <p:ext uri="{BB962C8B-B14F-4D97-AF65-F5344CB8AC3E}">
        <p14:creationId xmlns:p14="http://schemas.microsoft.com/office/powerpoint/2010/main" val="312349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28B6-AAAC-6810-6FE2-14A2E792ED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62038"/>
          </a:xfrm>
        </p:spPr>
        <p:txBody>
          <a:bodyPr/>
          <a:lstStyle/>
          <a:p>
            <a:pPr algn="ctr"/>
            <a:r>
              <a:rPr lang="pt-BR" dirty="0"/>
              <a:t>Enquanto: Vantagens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92497-C273-B7E8-6D9B-A5204CA257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2467784"/>
            <a:ext cx="8229600" cy="2841866"/>
          </a:xfrm>
        </p:spPr>
        <p:txBody>
          <a:bodyPr/>
          <a:lstStyle/>
          <a:p>
            <a:r>
              <a:rPr lang="pt-BR" dirty="0"/>
              <a:t>Flexibilidade no número de iterações</a:t>
            </a:r>
          </a:p>
          <a:p>
            <a:r>
              <a:rPr lang="pt-BR" dirty="0"/>
              <a:t>Condição de parada em qualquer momento</a:t>
            </a:r>
          </a:p>
          <a:p>
            <a:r>
              <a:rPr lang="pt-BR" dirty="0"/>
              <a:t>Código mais legível e compreensível</a:t>
            </a:r>
          </a:p>
          <a:p>
            <a:r>
              <a:rPr lang="pt-BR" dirty="0"/>
              <a:t>Eficiência de processamento</a:t>
            </a:r>
          </a:p>
          <a:p>
            <a:r>
              <a:rPr lang="pt-BR" dirty="0"/>
              <a:t>Lógica mais natural para alguns cenários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EB96FB-7C07-CC8A-2244-A8D153889586}"/>
              </a:ext>
            </a:extLst>
          </p:cNvPr>
          <p:cNvSpPr txBox="1"/>
          <p:nvPr/>
        </p:nvSpPr>
        <p:spPr>
          <a:xfrm>
            <a:off x="6418055" y="2372892"/>
            <a:ext cx="293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F851E5-0099-D465-B3CD-AD18D1E7391B}"/>
              </a:ext>
            </a:extLst>
          </p:cNvPr>
          <p:cNvSpPr txBox="1"/>
          <p:nvPr/>
        </p:nvSpPr>
        <p:spPr>
          <a:xfrm>
            <a:off x="60382" y="5538516"/>
            <a:ext cx="615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1. </a:t>
            </a:r>
            <a:r>
              <a:rPr lang="pt-BR" sz="1400" b="0" i="0" dirty="0">
                <a:effectLst/>
                <a:latin typeface="arial" panose="020B0604020202020204" pitchFamily="34" charset="0"/>
              </a:rPr>
              <a:t>processo chamado na programação de repetição de uma ou mais ações.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7016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28B6-AAAC-6810-6FE2-14A2E792ED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62038"/>
          </a:xfrm>
        </p:spPr>
        <p:txBody>
          <a:bodyPr/>
          <a:lstStyle/>
          <a:p>
            <a:pPr algn="ctr"/>
            <a:r>
              <a:rPr lang="pt-BR" dirty="0"/>
              <a:t>Repita: Sintaxe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92497-C273-B7E8-6D9B-A5204CA257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3001992"/>
            <a:ext cx="8229600" cy="284186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repita </a:t>
            </a:r>
          </a:p>
          <a:p>
            <a:pPr marL="0" indent="0">
              <a:buNone/>
            </a:pPr>
            <a:r>
              <a:rPr lang="pt-BR" dirty="0"/>
              <a:t>	&lt;sequência de comandos&gt;</a:t>
            </a:r>
          </a:p>
          <a:p>
            <a:pPr marL="0" indent="0">
              <a:buNone/>
            </a:pPr>
            <a:r>
              <a:rPr lang="pt-BR" dirty="0"/>
              <a:t>ate (&lt;expressão lógica ou relacional&gt;)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750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28B6-AAAC-6810-6FE2-14A2E792ED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62038"/>
          </a:xfrm>
        </p:spPr>
        <p:txBody>
          <a:bodyPr/>
          <a:lstStyle/>
          <a:p>
            <a:pPr algn="ctr"/>
            <a:r>
              <a:rPr lang="pt-BR" dirty="0"/>
              <a:t>Repita: Execução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ACBF25-21F5-0C75-85F4-8B2B8A7B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39" y="2338388"/>
            <a:ext cx="5606921" cy="337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28B6-AAAC-6810-6FE2-14A2E792ED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62038"/>
          </a:xfrm>
        </p:spPr>
        <p:txBody>
          <a:bodyPr/>
          <a:lstStyle/>
          <a:p>
            <a:pPr algn="ctr"/>
            <a:r>
              <a:rPr lang="pt-BR" dirty="0"/>
              <a:t>Repita: Vantagens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92497-C273-B7E8-6D9B-A5204CA257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2467784"/>
            <a:ext cx="8229600" cy="2841866"/>
          </a:xfrm>
        </p:spPr>
        <p:txBody>
          <a:bodyPr/>
          <a:lstStyle/>
          <a:p>
            <a:r>
              <a:rPr lang="pt-BR" dirty="0"/>
              <a:t>Executa pelo menos uma vez</a:t>
            </a:r>
          </a:p>
          <a:p>
            <a:r>
              <a:rPr lang="pt-BR" dirty="0"/>
              <a:t>Simplicidade de leitura e compreensão</a:t>
            </a:r>
          </a:p>
          <a:p>
            <a:r>
              <a:rPr lang="pt-BR" dirty="0"/>
              <a:t>Facilidade de implantação</a:t>
            </a:r>
          </a:p>
          <a:p>
            <a:r>
              <a:rPr lang="pt-BR" dirty="0"/>
              <a:t>Controle sobre a lógica de repetição</a:t>
            </a:r>
          </a:p>
          <a:p>
            <a:r>
              <a:rPr lang="pt-BR" dirty="0"/>
              <a:t>Eficiência em processamento</a:t>
            </a:r>
          </a:p>
        </p:txBody>
      </p:sp>
    </p:spTree>
    <p:extLst>
      <p:ext uri="{BB962C8B-B14F-4D97-AF65-F5344CB8AC3E}">
        <p14:creationId xmlns:p14="http://schemas.microsoft.com/office/powerpoint/2010/main" val="411145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28B6-AAAC-6810-6FE2-14A2E792ED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62038"/>
          </a:xfrm>
        </p:spPr>
        <p:txBody>
          <a:bodyPr/>
          <a:lstStyle/>
          <a:p>
            <a:pPr algn="ctr"/>
            <a:r>
              <a:rPr lang="pt-BR" dirty="0"/>
              <a:t>Para: Sintaxe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92497-C273-B7E8-6D9B-A5204CA257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3429000"/>
            <a:ext cx="8229600" cy="2841866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para &lt;variável&gt; de &lt;inicio&gt; ate &lt;fim&gt; passo &lt;incremento&gt; faca </a:t>
            </a:r>
          </a:p>
          <a:p>
            <a:pPr marL="0" indent="0">
              <a:buNone/>
            </a:pPr>
            <a:r>
              <a:rPr lang="pt-BR" sz="2000" dirty="0"/>
              <a:t>	&lt;sequência de comandos&gt;</a:t>
            </a:r>
          </a:p>
          <a:p>
            <a:pPr marL="0" indent="0">
              <a:buNone/>
            </a:pPr>
            <a:r>
              <a:rPr lang="pt-BR" sz="2000" dirty="0" err="1"/>
              <a:t>fimpara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C65CE73-EA7A-8FFD-760A-FCF7389FB57F}"/>
              </a:ext>
            </a:extLst>
          </p:cNvPr>
          <p:cNvGrpSpPr/>
          <p:nvPr/>
        </p:nvGrpSpPr>
        <p:grpSpPr>
          <a:xfrm>
            <a:off x="457200" y="2510287"/>
            <a:ext cx="1759789" cy="845388"/>
            <a:chOff x="457200" y="2510287"/>
            <a:chExt cx="1759789" cy="845388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6D96793-B32A-734F-5773-532B885056D9}"/>
                </a:ext>
              </a:extLst>
            </p:cNvPr>
            <p:cNvSpPr txBox="1"/>
            <p:nvPr/>
          </p:nvSpPr>
          <p:spPr>
            <a:xfrm>
              <a:off x="457200" y="2510287"/>
              <a:ext cx="175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0000"/>
                  </a:solidFill>
                </a:rPr>
                <a:t>Variável de controle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B497B081-356E-6860-2409-37F4D51B2474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1337095" y="2818064"/>
              <a:ext cx="172528" cy="5376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8BF9FD9-617F-CABC-33B4-18C12C0CAF3B}"/>
              </a:ext>
            </a:extLst>
          </p:cNvPr>
          <p:cNvGrpSpPr/>
          <p:nvPr/>
        </p:nvGrpSpPr>
        <p:grpSpPr>
          <a:xfrm>
            <a:off x="2208363" y="2751826"/>
            <a:ext cx="1759789" cy="603849"/>
            <a:chOff x="457200" y="2510287"/>
            <a:chExt cx="1759789" cy="894675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AADEFA2-7A70-8D8F-D45E-E91624E2EA87}"/>
                </a:ext>
              </a:extLst>
            </p:cNvPr>
            <p:cNvSpPr txBox="1"/>
            <p:nvPr/>
          </p:nvSpPr>
          <p:spPr>
            <a:xfrm>
              <a:off x="457200" y="2510287"/>
              <a:ext cx="1759789" cy="456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0000"/>
                  </a:solidFill>
                </a:rPr>
                <a:t>Valor inicial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836503B-A4FC-3D7D-77D8-CB1F1682321C}"/>
                </a:ext>
              </a:extLst>
            </p:cNvPr>
            <p:cNvCxnSpPr>
              <a:cxnSpLocks/>
            </p:cNvCxnSpPr>
            <p:nvPr/>
          </p:nvCxnSpPr>
          <p:spPr>
            <a:xfrm>
              <a:off x="1345721" y="2983188"/>
              <a:ext cx="0" cy="4217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B5291A8-E76A-A52E-4093-E7E88E44C2C9}"/>
              </a:ext>
            </a:extLst>
          </p:cNvPr>
          <p:cNvGrpSpPr/>
          <p:nvPr/>
        </p:nvGrpSpPr>
        <p:grpSpPr>
          <a:xfrm>
            <a:off x="3407435" y="2825151"/>
            <a:ext cx="1759789" cy="603849"/>
            <a:chOff x="457200" y="2510287"/>
            <a:chExt cx="1759789" cy="894675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80A73AB-B94A-7049-9ED0-831656FF560E}"/>
                </a:ext>
              </a:extLst>
            </p:cNvPr>
            <p:cNvSpPr txBox="1"/>
            <p:nvPr/>
          </p:nvSpPr>
          <p:spPr>
            <a:xfrm>
              <a:off x="457200" y="2510287"/>
              <a:ext cx="1759789" cy="456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0000"/>
                  </a:solidFill>
                </a:rPr>
                <a:t>Valor final</a:t>
              </a: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9276808D-E2B1-4CC8-DCA1-DEC7CFDEB7E3}"/>
                </a:ext>
              </a:extLst>
            </p:cNvPr>
            <p:cNvCxnSpPr>
              <a:cxnSpLocks/>
            </p:cNvCxnSpPr>
            <p:nvPr/>
          </p:nvCxnSpPr>
          <p:spPr>
            <a:xfrm>
              <a:off x="1345721" y="2983188"/>
              <a:ext cx="0" cy="4217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18230DB-5102-E5A9-D4D9-4113120AF52F}"/>
              </a:ext>
            </a:extLst>
          </p:cNvPr>
          <p:cNvGrpSpPr/>
          <p:nvPr/>
        </p:nvGrpSpPr>
        <p:grpSpPr>
          <a:xfrm>
            <a:off x="5279367" y="2818064"/>
            <a:ext cx="1759789" cy="603849"/>
            <a:chOff x="457200" y="2510287"/>
            <a:chExt cx="1759789" cy="894675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C3344C3-5383-3D1F-91C4-307BDA57EF05}"/>
                </a:ext>
              </a:extLst>
            </p:cNvPr>
            <p:cNvSpPr txBox="1"/>
            <p:nvPr/>
          </p:nvSpPr>
          <p:spPr>
            <a:xfrm>
              <a:off x="457200" y="2510287"/>
              <a:ext cx="1759789" cy="456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0000"/>
                  </a:solidFill>
                </a:rPr>
                <a:t>Valor do incremento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86F67566-139B-D9EC-2F8E-319EC0F4FEBC}"/>
                </a:ext>
              </a:extLst>
            </p:cNvPr>
            <p:cNvCxnSpPr>
              <a:cxnSpLocks/>
            </p:cNvCxnSpPr>
            <p:nvPr/>
          </p:nvCxnSpPr>
          <p:spPr>
            <a:xfrm>
              <a:off x="1345721" y="2983188"/>
              <a:ext cx="0" cy="4217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9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402</Words>
  <Application>Microsoft Office PowerPoint</Application>
  <PresentationFormat>Apresentação na tela (4:3)</PresentationFormat>
  <Paragraphs>86</Paragraphs>
  <Slides>17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Symbol</vt:lpstr>
      <vt:lpstr>Wingdings</vt:lpstr>
      <vt:lpstr>Office Theme</vt:lpstr>
      <vt:lpstr>Personalizar design</vt:lpstr>
      <vt:lpstr>Estrutura de repetição</vt:lpstr>
      <vt:lpstr>Sumário</vt:lpstr>
      <vt:lpstr>Enquanto: Sintaxe</vt:lpstr>
      <vt:lpstr>Enquanto: Execução</vt:lpstr>
      <vt:lpstr>Enquanto: Vantagens</vt:lpstr>
      <vt:lpstr>Repita: Sintaxe</vt:lpstr>
      <vt:lpstr>Repita: Execução</vt:lpstr>
      <vt:lpstr>Repita: Vantagens</vt:lpstr>
      <vt:lpstr>Para: Sintaxe</vt:lpstr>
      <vt:lpstr>Para: Execução</vt:lpstr>
      <vt:lpstr>Para: Vantagens</vt:lpstr>
      <vt:lpstr>Exercício 1:</vt:lpstr>
      <vt:lpstr>Exercício 2:</vt:lpstr>
      <vt:lpstr>Exercício 3:</vt:lpstr>
      <vt:lpstr>Exercício 4:</vt:lpstr>
      <vt:lpstr>Apresentação do PowerPoint</vt:lpstr>
      <vt:lpstr>Respostas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Acácio</cp:lastModifiedBy>
  <cp:revision>8</cp:revision>
  <dcterms:created xsi:type="dcterms:W3CDTF">2016-02-05T12:36:21Z</dcterms:created>
  <dcterms:modified xsi:type="dcterms:W3CDTF">2023-06-04T01:04:16Z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