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nM4z8Qmt3Yzr4U2uogH5IcT6c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1911100" y="3044275"/>
            <a:ext cx="5968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>
                <a:solidFill>
                  <a:schemeClr val="dk1"/>
                </a:solidFill>
              </a:rPr>
              <a:t>Estrutura Condicional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187452" y="1847088"/>
            <a:ext cx="8769096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alternativa às condições aninhadas é a seleção de múltipla escolha que compara um valor a algumas expressões, desviando o fluxo de código para o bloco indicado pela primeira expressão verdadeira.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Sua estrutura básica é: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escolha &lt;expressão-de-seleção&gt;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caso &lt;exp11&gt;, &lt;exp12&gt;, ..., &lt;exp1n&gt;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&lt;seqüência-de-comandos-1&gt;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caso &lt;exp21&gt;, &lt;exp22&gt;, ..., &lt;exp2n&gt;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&lt;seqüência-de-comandos-2&gt;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outrocaso</a:t>
            </a:r>
            <a:endParaRPr i="0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&lt;seqüência-de-comandos-extra&gt;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fimescolha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886968" y="1385423"/>
            <a:ext cx="7370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de Múltipla Escolha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/>
        </p:nvSpPr>
        <p:spPr>
          <a:xfrm>
            <a:off x="429768" y="1453896"/>
            <a:ext cx="8988552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algoritmo "positivo_negativo_neutro"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// Leia a sigla de um estado do SUDESTE brasileiro e informe seu nome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sigla : caractere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escreva("Informe a sigla do estado: ")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leia(sigla)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escolha sigla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caso "SP"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escreva("São Paulo")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caso "MG"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escreva("Minas Gerais")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caso "RJ"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escreva("Rio de Janeiro")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caso "ES"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escreva("Espírito Santo")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outrocaso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escreva("Não pertence ao SUDESTE")</a:t>
            </a:r>
            <a:endParaRPr/>
          </a:p>
          <a:p>
            <a:pPr indent="0" lvl="0" marL="4476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fimescolha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fimalgoritmo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/>
        </p:nvSpPr>
        <p:spPr>
          <a:xfrm>
            <a:off x="2286000" y="1362760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/>
          </a:p>
        </p:txBody>
      </p:sp>
      <p:sp>
        <p:nvSpPr>
          <p:cNvPr id="129" name="Google Shape;129;p12"/>
          <p:cNvSpPr txBox="1"/>
          <p:nvPr/>
        </p:nvSpPr>
        <p:spPr>
          <a:xfrm>
            <a:off x="0" y="2217039"/>
            <a:ext cx="8686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Encontrar o dobro de um número caso ele seja positivo e o seu triplo caso seja negativo, imprimindo o resultado.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Faça uma calculadora para efetuar as 4 operações básicas utilizando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Estrutura de Múltipla Escolha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864114" y="1417320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192024" y="2309078"/>
            <a:ext cx="8796528" cy="279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Expressões Lógicas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Condicional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Condicional Aninhada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de Múltipla Escolha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1129284" y="1389888"/>
            <a:ext cx="6885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Expressões Lógicas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96012" y="2421125"/>
            <a:ext cx="895197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algoritmos computacionais, as expressões lógicas são feitas através dos operadores relacionais através de comparações: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		idade &gt; 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Nesse caso, se a variável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idade 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igual a 19 ou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qualquer 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maior que 19, a expressão será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VERDADEIRA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.Caso contrário será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8" y="1315974"/>
            <a:ext cx="74676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1949101" y="3465576"/>
            <a:ext cx="52457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r>
              <a:rPr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Sejam duas variáveis,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5 </a:t>
            </a:r>
            <a:r>
              <a:rPr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</a:t>
            </a:r>
            <a:r>
              <a:rPr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0407" y="3843604"/>
            <a:ext cx="4143185" cy="194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777240" y="1453896"/>
            <a:ext cx="76901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Condicional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82296" y="2121408"/>
            <a:ext cx="906170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 (&lt;expressão-lógica&gt;) então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&lt;sequência de comandos&gt;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&lt;sequência de comandos&gt;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fimse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um problema que exija uma decisão.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Tomemos como exemplo uma divisão onde haja a necessidade de que o algoritmo verifique se o divisor é igual ou diferente de zero. Se for igual não é possível dividir. Se for diferente é possível dividir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256032" y="1069848"/>
            <a:ext cx="8887968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0070C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algoritmo "Divisao"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numero1, numero2: real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resultado: real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 ("Digite o dividendo ==&gt; ")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leia (numero1)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 ("Digite o divisor ==&gt; ")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leia (numero2)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 (numero2 = 0) entao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escreva ("impossivel dividir por 0")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senao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resultado &lt;- numero1/numero2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escreva ("O resultado eh ==&gt;", resultado)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fimalgoritmo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1376172" y="1316736"/>
            <a:ext cx="63916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endParaRPr/>
          </a:p>
        </p:txBody>
      </p:sp>
      <p:sp>
        <p:nvSpPr>
          <p:cNvPr id="99" name="Google Shape;99;p7"/>
          <p:cNvSpPr txBox="1"/>
          <p:nvPr/>
        </p:nvSpPr>
        <p:spPr>
          <a:xfrm>
            <a:off x="91440" y="2274838"/>
            <a:ext cx="905256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lógicos combinam resultados lógicos, gerando novos valores. São eles: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E, OU e NÃO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Se “hoje for sábado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E 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“eu tiver dinheiro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então irei para a balada.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Nesse caso, o conector “E” ligou as duas condições. O resultado só será verdadeiro, ou seja, eu irei para a balada somente se as duas forem verdadeiras.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603504" y="1426464"/>
            <a:ext cx="79369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Condicional Aninhada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86868" y="2292215"/>
            <a:ext cx="897026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algumas situações, necessitamos decidir entre três ou mais alternativas para tomarmos um decisão. Como as condições lógicas só permitem duas alternativas, temos que usar condições aninhadas nesses casos.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Vejamos um exemplo onde temos que informar ao usuário se um número digitado é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Positivo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Negativo 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b="1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Neutro</a:t>
            </a: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Temos três possibilidades. Um número N é: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Positivo se N &gt; 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Negativo, se N &lt; 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Neutro, se N = 0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/>
        </p:nvSpPr>
        <p:spPr>
          <a:xfrm>
            <a:off x="178308" y="1367028"/>
            <a:ext cx="8965692" cy="453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algoritmo "positivo_negativo_neutro“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// Leia um número inteiro e informe se ele é negativo, positivo ou neutro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numero : inteiro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escreva("Informe o número: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leia(numero)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se (numero &gt; 0) então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escreval("Número Positivo")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senão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se (numero &lt; 0) então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	escreval("Número Negativo")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senão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	 escreval("Número Neutro")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fimse</a:t>
            </a:r>
            <a:endParaRPr sz="1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fimse</a:t>
            </a:r>
            <a:endParaRPr sz="1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fimalgoritmo</a:t>
            </a:r>
            <a:endParaRPr sz="17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2016-02-05T12:36:21Z</dcterms:created>
  <dc:creator>DEPCOM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