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25C5C-C415-458A-5E0F-9AC49F050B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640012"/>
            <a:ext cx="7772400" cy="1577975"/>
          </a:xfrm>
        </p:spPr>
        <p:txBody>
          <a:bodyPr/>
          <a:lstStyle/>
          <a:p>
            <a:pPr algn="ctr"/>
            <a:r>
              <a:rPr lang="pt-BR" dirty="0"/>
              <a:t>Funções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30AB-F0AF-ED65-99D4-113A7A265A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319480"/>
            <a:ext cx="7772400" cy="1052513"/>
          </a:xfrm>
        </p:spPr>
        <p:txBody>
          <a:bodyPr/>
          <a:lstStyle/>
          <a:p>
            <a:pPr algn="ctr"/>
            <a:r>
              <a:rPr lang="pt-BR" dirty="0"/>
              <a:t>Respostas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72D35-D800-DC56-421C-8167C2DFDF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7983" y="2476233"/>
            <a:ext cx="8195081" cy="306228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pt-BR" sz="2400" dirty="0"/>
              <a:t>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pt-BR" sz="2400" dirty="0"/>
              <a:t>C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pt-BR" sz="2400"/>
              <a:t>D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201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30AB-F0AF-ED65-99D4-113A7A265A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76350"/>
            <a:ext cx="7772400" cy="1052513"/>
          </a:xfrm>
        </p:spPr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72D35-D800-DC56-421C-8167C2DFDF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6995" y="2519363"/>
            <a:ext cx="2346325" cy="3062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Definição</a:t>
            </a:r>
          </a:p>
          <a:p>
            <a:pPr>
              <a:lnSpc>
                <a:spcPct val="100000"/>
              </a:lnSpc>
            </a:pPr>
            <a:r>
              <a:rPr lang="pt-BR" sz="2800" dirty="0"/>
              <a:t>Bibliotecas</a:t>
            </a:r>
          </a:p>
          <a:p>
            <a:pPr>
              <a:lnSpc>
                <a:spcPct val="100000"/>
              </a:lnSpc>
            </a:pPr>
            <a:r>
              <a:rPr lang="pt-BR" dirty="0"/>
              <a:t>Exemplo</a:t>
            </a:r>
          </a:p>
          <a:p>
            <a:pPr>
              <a:lnSpc>
                <a:spcPct val="100000"/>
              </a:lnSpc>
            </a:pPr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42202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30AB-F0AF-ED65-99D4-113A7A265A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319480"/>
            <a:ext cx="7772400" cy="1052513"/>
          </a:xfrm>
        </p:spPr>
        <p:txBody>
          <a:bodyPr/>
          <a:lstStyle/>
          <a:p>
            <a:pPr algn="ctr"/>
            <a:r>
              <a:rPr lang="pt-BR" dirty="0" err="1"/>
              <a:t>Definção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72D35-D800-DC56-421C-8167C2DFDF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7983" y="2476233"/>
            <a:ext cx="7194417" cy="3062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Bloco de código com nome</a:t>
            </a:r>
          </a:p>
          <a:p>
            <a:pPr>
              <a:lnSpc>
                <a:spcPct val="100000"/>
              </a:lnSpc>
            </a:pPr>
            <a:r>
              <a:rPr lang="pt-BR" dirty="0"/>
              <a:t>Recebe parâmetros de entrada</a:t>
            </a:r>
          </a:p>
          <a:p>
            <a:pPr>
              <a:lnSpc>
                <a:spcPct val="100000"/>
              </a:lnSpc>
            </a:pPr>
            <a:r>
              <a:rPr lang="pt-BR" dirty="0"/>
              <a:t>Projetada para execução de tarefa</a:t>
            </a:r>
          </a:p>
          <a:p>
            <a:pPr>
              <a:lnSpc>
                <a:spcPct val="100000"/>
              </a:lnSpc>
            </a:pPr>
            <a:r>
              <a:rPr lang="pt-BR" dirty="0"/>
              <a:t>Retorna um valor</a:t>
            </a:r>
          </a:p>
        </p:txBody>
      </p:sp>
    </p:spTree>
    <p:extLst>
      <p:ext uri="{BB962C8B-B14F-4D97-AF65-F5344CB8AC3E}">
        <p14:creationId xmlns:p14="http://schemas.microsoft.com/office/powerpoint/2010/main" val="24961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30AB-F0AF-ED65-99D4-113A7A265A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319480"/>
            <a:ext cx="7772400" cy="1052513"/>
          </a:xfrm>
        </p:spPr>
        <p:txBody>
          <a:bodyPr/>
          <a:lstStyle/>
          <a:p>
            <a:pPr algn="ctr"/>
            <a:r>
              <a:rPr lang="pt-BR" dirty="0"/>
              <a:t>Bibliotecas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72D35-D800-DC56-421C-8167C2DFDF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7983" y="2476233"/>
            <a:ext cx="7194417" cy="3062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Funções pré-definidas</a:t>
            </a:r>
          </a:p>
        </p:txBody>
      </p:sp>
    </p:spTree>
    <p:extLst>
      <p:ext uri="{BB962C8B-B14F-4D97-AF65-F5344CB8AC3E}">
        <p14:creationId xmlns:p14="http://schemas.microsoft.com/office/powerpoint/2010/main" val="405664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30AB-F0AF-ED65-99D4-113A7A265A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319480"/>
            <a:ext cx="7772400" cy="1052513"/>
          </a:xfrm>
        </p:spPr>
        <p:txBody>
          <a:bodyPr/>
          <a:lstStyle/>
          <a:p>
            <a:pPr algn="ctr"/>
            <a:r>
              <a:rPr lang="pt-BR" dirty="0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72D35-D800-DC56-421C-8167C2DFDF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7983" y="2476233"/>
            <a:ext cx="8195081" cy="3062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Suponha que temos uma função chamada “soma” que recebe dois parâmetros numéricos e retorna a soma desses números.</a:t>
            </a:r>
          </a:p>
        </p:txBody>
      </p:sp>
    </p:spTree>
    <p:extLst>
      <p:ext uri="{BB962C8B-B14F-4D97-AF65-F5344CB8AC3E}">
        <p14:creationId xmlns:p14="http://schemas.microsoft.com/office/powerpoint/2010/main" val="165233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30AB-F0AF-ED65-99D4-113A7A265A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319480"/>
            <a:ext cx="7772400" cy="1052513"/>
          </a:xfrm>
        </p:spPr>
        <p:txBody>
          <a:bodyPr/>
          <a:lstStyle/>
          <a:p>
            <a:pPr algn="ctr"/>
            <a:r>
              <a:rPr lang="pt-BR" dirty="0"/>
              <a:t>Exercício 1: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72D35-D800-DC56-421C-8167C2DFDF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7983" y="2476233"/>
            <a:ext cx="8195081" cy="3062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Qual a finalidade principal do uso de funções?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2000" dirty="0"/>
              <a:t>Modularizar o código e dividir a lógica em partes menores e mais gerenciáveis.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2000" dirty="0"/>
              <a:t>Verificar a condição de parada no início do bloco de código.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2000" dirty="0"/>
              <a:t>Verificar a condição de parada no início do bloco de código.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2000" dirty="0"/>
              <a:t>Realizar operações aritméticas em variáveis.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2000" dirty="0"/>
              <a:t>Nenhuma das alternativas anteriores.</a:t>
            </a:r>
          </a:p>
        </p:txBody>
      </p:sp>
    </p:spTree>
    <p:extLst>
      <p:ext uri="{BB962C8B-B14F-4D97-AF65-F5344CB8AC3E}">
        <p14:creationId xmlns:p14="http://schemas.microsoft.com/office/powerpoint/2010/main" val="18383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30AB-F0AF-ED65-99D4-113A7A265A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319480"/>
            <a:ext cx="7772400" cy="1052513"/>
          </a:xfrm>
        </p:spPr>
        <p:txBody>
          <a:bodyPr/>
          <a:lstStyle/>
          <a:p>
            <a:pPr algn="ctr"/>
            <a:r>
              <a:rPr lang="pt-BR" dirty="0"/>
              <a:t>Exercício 2: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72D35-D800-DC56-421C-8167C2DFDF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7983" y="2476233"/>
            <a:ext cx="8195081" cy="3062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Qual das seguintes opções descreve corretamente uma função?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800" dirty="0"/>
              <a:t>Uma função é uma variável que armazena um valor numérico.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800" dirty="0"/>
              <a:t>Uma função é um comando utilizado para exibir mensagens na tela.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800" dirty="0"/>
              <a:t>Uma função é um bloco de código que executa uma tarefa específica e pode retornar um valor.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800" dirty="0"/>
              <a:t>Uma função é uma estrutura de controle utilizada para repetir um bloco de código.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800" dirty="0"/>
              <a:t>Nenhuma das alternativas anteriores.</a:t>
            </a:r>
          </a:p>
        </p:txBody>
      </p:sp>
    </p:spTree>
    <p:extLst>
      <p:ext uri="{BB962C8B-B14F-4D97-AF65-F5344CB8AC3E}">
        <p14:creationId xmlns:p14="http://schemas.microsoft.com/office/powerpoint/2010/main" val="313005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30AB-F0AF-ED65-99D4-113A7A265A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1319480"/>
            <a:ext cx="7772400" cy="1052513"/>
          </a:xfrm>
        </p:spPr>
        <p:txBody>
          <a:bodyPr/>
          <a:lstStyle/>
          <a:p>
            <a:pPr algn="ctr"/>
            <a:r>
              <a:rPr lang="pt-BR" dirty="0"/>
              <a:t>Exercício 3: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72D35-D800-DC56-421C-8167C2DFDF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7983" y="2476233"/>
            <a:ext cx="8195081" cy="3062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Qual das seguintes opções descreve corretamente a chamada de uma função?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800" dirty="0"/>
              <a:t>Escreva(“</a:t>
            </a:r>
            <a:r>
              <a:rPr lang="pt-BR" sz="1800" dirty="0" err="1"/>
              <a:t>nome_da_função</a:t>
            </a:r>
            <a:r>
              <a:rPr lang="pt-BR" sz="1800" dirty="0"/>
              <a:t>”)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800" dirty="0"/>
              <a:t>Leia(“</a:t>
            </a:r>
            <a:r>
              <a:rPr lang="pt-BR" sz="1800" dirty="0" err="1"/>
              <a:t>nome_da_função</a:t>
            </a:r>
            <a:r>
              <a:rPr lang="pt-BR" sz="1800" dirty="0"/>
              <a:t>”)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800" dirty="0" err="1"/>
              <a:t>Funcao</a:t>
            </a:r>
            <a:r>
              <a:rPr lang="pt-BR" sz="1800" dirty="0"/>
              <a:t> </a:t>
            </a:r>
            <a:r>
              <a:rPr lang="pt-BR" sz="1800" dirty="0" err="1"/>
              <a:t>nome_da_função</a:t>
            </a:r>
            <a:r>
              <a:rPr lang="pt-BR" sz="1800" dirty="0"/>
              <a:t>()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800" dirty="0" err="1"/>
              <a:t>nome_da_função</a:t>
            </a:r>
            <a:r>
              <a:rPr lang="pt-BR" sz="1800" dirty="0"/>
              <a:t>()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pt-BR" sz="1800" dirty="0"/>
              <a:t>Nenhuma das alternativas anteriores.</a:t>
            </a:r>
          </a:p>
        </p:txBody>
      </p:sp>
    </p:spTree>
    <p:extLst>
      <p:ext uri="{BB962C8B-B14F-4D97-AF65-F5344CB8AC3E}">
        <p14:creationId xmlns:p14="http://schemas.microsoft.com/office/powerpoint/2010/main" val="244935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Homem com farda e chapéu&#10;&#10;Descrição gerada automaticamente">
            <a:extLst>
              <a:ext uri="{FF2B5EF4-FFF2-40B4-BE49-F238E27FC236}">
                <a16:creationId xmlns:a16="http://schemas.microsoft.com/office/drawing/2014/main" id="{41A563BF-0652-1CC8-09A5-E9C33C09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2688"/>
            <a:ext cx="9144000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236</Words>
  <Application>Microsoft Office PowerPoint</Application>
  <PresentationFormat>Apresentação na tela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Funções</vt:lpstr>
      <vt:lpstr>Sumário</vt:lpstr>
      <vt:lpstr>Definção</vt:lpstr>
      <vt:lpstr>Bibliotecas</vt:lpstr>
      <vt:lpstr>Exemplo</vt:lpstr>
      <vt:lpstr>Exercício 1:</vt:lpstr>
      <vt:lpstr>Exercício 2:</vt:lpstr>
      <vt:lpstr>Exercício 3:</vt:lpstr>
      <vt:lpstr>Apresentação do PowerPoint</vt:lpstr>
      <vt:lpstr>Respostas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Acácio</cp:lastModifiedBy>
  <cp:revision>9</cp:revision>
  <dcterms:created xsi:type="dcterms:W3CDTF">2016-02-05T12:36:21Z</dcterms:created>
  <dcterms:modified xsi:type="dcterms:W3CDTF">2023-06-03T20:51:59Z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