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8B868BC-7B29-5805-DEE4-32AE111A25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2235200"/>
            <a:ext cx="7772400" cy="2387600"/>
          </a:xfrm>
        </p:spPr>
        <p:txBody>
          <a:bodyPr/>
          <a:lstStyle/>
          <a:p>
            <a:pPr algn="ctr"/>
            <a:r>
              <a:rPr lang="pt-BR" dirty="0"/>
              <a:t>Matriz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8B868BC-7B29-5805-DEE4-32AE111A25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440" y="1276350"/>
            <a:ext cx="7772400" cy="1027113"/>
          </a:xfrm>
        </p:spPr>
        <p:txBody>
          <a:bodyPr/>
          <a:lstStyle/>
          <a:p>
            <a:pPr algn="ctr"/>
            <a:r>
              <a:rPr lang="pt-BR" dirty="0"/>
              <a:t>Respostas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3035E5-B648-713D-E1D9-5FEA8158E99E}"/>
              </a:ext>
            </a:extLst>
          </p:cNvPr>
          <p:cNvSpPr txBox="1">
            <a:spLocks/>
          </p:cNvSpPr>
          <p:nvPr/>
        </p:nvSpPr>
        <p:spPr>
          <a:xfrm>
            <a:off x="456840" y="2846897"/>
            <a:ext cx="8316224" cy="313213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pt-BR" dirty="0"/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21162552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8B868BC-7B29-5805-DEE4-32AE111A25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440" y="1276350"/>
            <a:ext cx="7772400" cy="1027113"/>
          </a:xfrm>
        </p:spPr>
        <p:txBody>
          <a:bodyPr/>
          <a:lstStyle/>
          <a:p>
            <a:pPr algn="ctr"/>
            <a:r>
              <a:rPr lang="pt-BR" dirty="0"/>
              <a:t>Sumário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3035E5-B648-713D-E1D9-5FEA8158E99E}"/>
              </a:ext>
            </a:extLst>
          </p:cNvPr>
          <p:cNvSpPr txBox="1">
            <a:spLocks/>
          </p:cNvSpPr>
          <p:nvPr/>
        </p:nvSpPr>
        <p:spPr>
          <a:xfrm>
            <a:off x="456840" y="2846897"/>
            <a:ext cx="8229600" cy="313213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Definição</a:t>
            </a:r>
          </a:p>
          <a:p>
            <a:r>
              <a:rPr lang="pt-BR" dirty="0"/>
              <a:t>Sintaxe</a:t>
            </a:r>
          </a:p>
          <a:p>
            <a:r>
              <a:rPr lang="pt-BR" dirty="0"/>
              <a:t>Exemplo</a:t>
            </a:r>
          </a:p>
          <a:p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9149537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8B868BC-7B29-5805-DEE4-32AE111A25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440" y="1276350"/>
            <a:ext cx="7772400" cy="1027113"/>
          </a:xfrm>
        </p:spPr>
        <p:txBody>
          <a:bodyPr/>
          <a:lstStyle/>
          <a:p>
            <a:pPr algn="ctr"/>
            <a:r>
              <a:rPr lang="pt-BR" dirty="0"/>
              <a:t>Definição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3035E5-B648-713D-E1D9-5FEA8158E99E}"/>
              </a:ext>
            </a:extLst>
          </p:cNvPr>
          <p:cNvSpPr txBox="1">
            <a:spLocks/>
          </p:cNvSpPr>
          <p:nvPr/>
        </p:nvSpPr>
        <p:spPr>
          <a:xfrm>
            <a:off x="456840" y="2846897"/>
            <a:ext cx="8229600" cy="313213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Homogênea multidimensional</a:t>
            </a:r>
          </a:p>
          <a:p>
            <a:r>
              <a:rPr lang="pt-BR" dirty="0"/>
              <a:t>Linha e coluna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82786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8B868BC-7B29-5805-DEE4-32AE111A25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440" y="1276350"/>
            <a:ext cx="7772400" cy="1027113"/>
          </a:xfrm>
        </p:spPr>
        <p:txBody>
          <a:bodyPr/>
          <a:lstStyle/>
          <a:p>
            <a:pPr algn="ctr"/>
            <a:r>
              <a:rPr lang="pt-BR" dirty="0"/>
              <a:t>Sintaxe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8392DA-FB0C-6B69-61F1-6AB9D7615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92" y="2237892"/>
            <a:ext cx="5531067" cy="36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245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8B868BC-7B29-5805-DEE4-32AE111A25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440" y="1276350"/>
            <a:ext cx="7772400" cy="1027113"/>
          </a:xfrm>
        </p:spPr>
        <p:txBody>
          <a:bodyPr/>
          <a:lstStyle/>
          <a:p>
            <a:pPr algn="ctr"/>
            <a:r>
              <a:rPr lang="pt-BR" dirty="0"/>
              <a:t>Exemplo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3035E5-B648-713D-E1D9-5FEA8158E99E}"/>
              </a:ext>
            </a:extLst>
          </p:cNvPr>
          <p:cNvSpPr txBox="1">
            <a:spLocks/>
          </p:cNvSpPr>
          <p:nvPr/>
        </p:nvSpPr>
        <p:spPr>
          <a:xfrm>
            <a:off x="456840" y="2846897"/>
            <a:ext cx="8316224" cy="313213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Escreva um programa que preencha uma matriz 3x3 com números inteiros digitados pelo usuário e, em seguida, exiba a soma de todos os elementos.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8295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8B868BC-7B29-5805-DEE4-32AE111A25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440" y="1276350"/>
            <a:ext cx="7772400" cy="1027113"/>
          </a:xfrm>
        </p:spPr>
        <p:txBody>
          <a:bodyPr/>
          <a:lstStyle/>
          <a:p>
            <a:pPr algn="ctr"/>
            <a:r>
              <a:rPr lang="pt-BR" dirty="0"/>
              <a:t>Exercício 1: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3035E5-B648-713D-E1D9-5FEA8158E99E}"/>
              </a:ext>
            </a:extLst>
          </p:cNvPr>
          <p:cNvSpPr txBox="1">
            <a:spLocks/>
          </p:cNvSpPr>
          <p:nvPr/>
        </p:nvSpPr>
        <p:spPr>
          <a:xfrm>
            <a:off x="456840" y="2846897"/>
            <a:ext cx="8316224" cy="313213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Qual das seguintes opções descreve corretamente a declaração de uma matriz 4x4?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Matriz </a:t>
            </a:r>
            <a:r>
              <a:rPr lang="pt-BR" sz="2000" dirty="0" err="1"/>
              <a:t>nome_matriz</a:t>
            </a:r>
            <a:r>
              <a:rPr lang="pt-BR" sz="2000" dirty="0"/>
              <a:t>[4,4]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Matriz </a:t>
            </a:r>
            <a:r>
              <a:rPr lang="pt-BR" sz="2000" dirty="0" err="1"/>
              <a:t>nome_matriz</a:t>
            </a:r>
            <a:r>
              <a:rPr lang="pt-BR" sz="2000" dirty="0"/>
              <a:t>[4][4]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Var </a:t>
            </a:r>
            <a:r>
              <a:rPr lang="pt-BR" sz="2000" dirty="0" err="1"/>
              <a:t>nome_matriz</a:t>
            </a:r>
            <a:r>
              <a:rPr lang="pt-BR" sz="2000" dirty="0"/>
              <a:t>: vetor[1..4,1..4]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Var </a:t>
            </a:r>
            <a:r>
              <a:rPr lang="pt-BR" sz="2000" dirty="0" err="1"/>
              <a:t>nome_matriz</a:t>
            </a:r>
            <a:r>
              <a:rPr lang="pt-BR" sz="2000" dirty="0"/>
              <a:t>: vetor[1..4]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Nenhum das anteriores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8379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8B868BC-7B29-5805-DEE4-32AE111A25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440" y="1276350"/>
            <a:ext cx="7772400" cy="1027113"/>
          </a:xfrm>
        </p:spPr>
        <p:txBody>
          <a:bodyPr/>
          <a:lstStyle/>
          <a:p>
            <a:pPr algn="ctr"/>
            <a:r>
              <a:rPr lang="pt-BR" dirty="0"/>
              <a:t>Exercício 2: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3035E5-B648-713D-E1D9-5FEA8158E99E}"/>
              </a:ext>
            </a:extLst>
          </p:cNvPr>
          <p:cNvSpPr txBox="1">
            <a:spLocks/>
          </p:cNvSpPr>
          <p:nvPr/>
        </p:nvSpPr>
        <p:spPr>
          <a:xfrm>
            <a:off x="456840" y="2846897"/>
            <a:ext cx="8316224" cy="313213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Qual é o índice correto para acessar o </a:t>
            </a:r>
            <a:r>
              <a:rPr lang="pt-BR" dirty="0" err="1"/>
              <a:t>elementro</a:t>
            </a:r>
            <a:r>
              <a:rPr lang="pt-BR" dirty="0"/>
              <a:t> localizado na segunda linha e terceira coluna de uma matriz?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[1,3]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[2,1]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[3,2]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[2,3]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Nenhum das anteriores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3885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8B868BC-7B29-5805-DEE4-32AE111A25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440" y="1276350"/>
            <a:ext cx="7772400" cy="1027113"/>
          </a:xfrm>
        </p:spPr>
        <p:txBody>
          <a:bodyPr/>
          <a:lstStyle/>
          <a:p>
            <a:pPr algn="ctr"/>
            <a:r>
              <a:rPr lang="pt-BR" dirty="0"/>
              <a:t>Exercício 3: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3035E5-B648-713D-E1D9-5FEA8158E99E}"/>
              </a:ext>
            </a:extLst>
          </p:cNvPr>
          <p:cNvSpPr txBox="1">
            <a:spLocks/>
          </p:cNvSpPr>
          <p:nvPr/>
        </p:nvSpPr>
        <p:spPr>
          <a:xfrm>
            <a:off x="456840" y="2846897"/>
            <a:ext cx="8316224" cy="313213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Qual das seguintes opções descreve corretamente a forma de acessar o elemento localizado na segunda linha e terceira coluna de uma matriz?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matriz[2,3]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matriz[3,2]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matriz[1,2]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matriz[2][3]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2000" dirty="0"/>
              <a:t>Nenhum das anteriores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84978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Homem com farda e chapéu&#10;&#10;Descrição gerada automaticamente">
            <a:extLst>
              <a:ext uri="{FF2B5EF4-FFF2-40B4-BE49-F238E27FC236}">
                <a16:creationId xmlns:a16="http://schemas.microsoft.com/office/drawing/2014/main" id="{B3C9E91D-02C5-A1FD-7639-99840B26C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2688"/>
            <a:ext cx="9144000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7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189</Words>
  <Application>Microsoft Office PowerPoint</Application>
  <PresentationFormat>Apresentação na tela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Symbol</vt:lpstr>
      <vt:lpstr>Wingdings</vt:lpstr>
      <vt:lpstr>Office Theme</vt:lpstr>
      <vt:lpstr>Matriz</vt:lpstr>
      <vt:lpstr>Sumário</vt:lpstr>
      <vt:lpstr>Definição</vt:lpstr>
      <vt:lpstr>Sintaxe</vt:lpstr>
      <vt:lpstr>Exemplo</vt:lpstr>
      <vt:lpstr>Exercício 1:</vt:lpstr>
      <vt:lpstr>Exercício 2:</vt:lpstr>
      <vt:lpstr>Exercício 3:</vt:lpstr>
      <vt:lpstr>Apresentação do PowerPoint</vt:lpstr>
      <vt:lpstr>Respostas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DEPCOM</dc:creator>
  <dc:description/>
  <cp:lastModifiedBy>Acácio</cp:lastModifiedBy>
  <cp:revision>9</cp:revision>
  <dcterms:created xsi:type="dcterms:W3CDTF">2016-02-05T12:36:21Z</dcterms:created>
  <dcterms:modified xsi:type="dcterms:W3CDTF">2023-06-03T21:11:26Z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